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7" r:id="rId1"/>
    <p:sldMasterId id="2147483688" r:id="rId2"/>
  </p:sldMasterIdLst>
  <p:notesMasterIdLst>
    <p:notesMasterId r:id="rId55"/>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6" r:id="rId40"/>
    <p:sldId id="297" r:id="rId41"/>
    <p:sldId id="298" r:id="rId42"/>
    <p:sldId id="299" r:id="rId43"/>
    <p:sldId id="300" r:id="rId44"/>
    <p:sldId id="301" r:id="rId45"/>
    <p:sldId id="302" r:id="rId46"/>
    <p:sldId id="303" r:id="rId47"/>
    <p:sldId id="304" r:id="rId48"/>
    <p:sldId id="305" r:id="rId49"/>
    <p:sldId id="306" r:id="rId50"/>
    <p:sldId id="307" r:id="rId51"/>
    <p:sldId id="308" r:id="rId52"/>
    <p:sldId id="309" r:id="rId53"/>
    <p:sldId id="310" r:id="rId54"/>
  </p:sldIdLst>
  <p:sldSz cx="9144000" cy="5143500" type="screen16x9"/>
  <p:notesSz cx="6858000" cy="9144000"/>
  <p:embeddedFontLst>
    <p:embeddedFont>
      <p:font typeface="Roboto Medium" panose="020B0604020202020204" charset="0"/>
      <p:regular r:id="rId56"/>
      <p:bold r:id="rId57"/>
      <p:italic r:id="rId58"/>
      <p:boldItalic r:id="rId59"/>
    </p:embeddedFont>
    <p:embeddedFont>
      <p:font typeface="EB Garamond" panose="020B0604020202020204" charset="0"/>
      <p:regular r:id="rId60"/>
      <p:bold r:id="rId61"/>
      <p:italic r:id="rId62"/>
      <p:boldItalic r:id="rId63"/>
    </p:embeddedFont>
    <p:embeddedFont>
      <p:font typeface="Playfair Display" panose="020B0604020202020204" charset="0"/>
      <p:regular r:id="rId64"/>
      <p:bold r:id="rId65"/>
      <p:italic r:id="rId66"/>
      <p:boldItalic r:id="rId67"/>
    </p:embeddedFont>
    <p:embeddedFont>
      <p:font typeface="Calibri" panose="020F0502020204030204" pitchFamily="34" charset="0"/>
      <p:regular r:id="rId68"/>
      <p:bold r:id="rId69"/>
      <p:italic r:id="rId70"/>
      <p:boldItalic r:id="rId71"/>
    </p:embeddedFont>
    <p:embeddedFont>
      <p:font typeface="Proxima Nova" panose="020B0604020202020204" charset="0"/>
      <p:regular r:id="rId72"/>
      <p:bold r:id="rId73"/>
      <p:italic r:id="rId74"/>
      <p:boldItalic r:id="rId75"/>
    </p:embeddedFont>
    <p:embeddedFont>
      <p:font typeface="Proxima Nova Semibold" panose="020B0604020202020204" charset="0"/>
      <p:regular r:id="rId76"/>
      <p:bold r:id="rId77"/>
      <p:boldItalic r:id="rId78"/>
    </p:embeddedFont>
    <p:embeddedFont>
      <p:font typeface="Anaheim" panose="020B0604020202020204" charset="0"/>
      <p:regular r:id="rId79"/>
    </p:embeddedFont>
    <p:embeddedFont>
      <p:font typeface="Playfair Display SemiBold" panose="020B0604020202020204" charset="0"/>
      <p:regular r:id="rId80"/>
      <p:bold r:id="rId81"/>
      <p:italic r:id="rId82"/>
      <p:boldItalic r:id="rId83"/>
    </p:embeddedFont>
    <p:embeddedFont>
      <p:font typeface="PT Sans" panose="020B0604020202020204" charset="0"/>
      <p:regular r:id="rId84"/>
      <p:bold r:id="rId85"/>
      <p:italic r:id="rId86"/>
      <p:boldItalic r:id="rId87"/>
    </p:embeddedFont>
    <p:embeddedFont>
      <p:font typeface="Bebas Neue" panose="020B0604020202020204" charset="0"/>
      <p:regular r:id="rId88"/>
    </p:embeddedFont>
    <p:embeddedFont>
      <p:font typeface="Amatic SC" panose="020B0604020202020204" charset="-79"/>
      <p:regular r:id="rId89"/>
      <p:bold r:id="rId9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F31ED6A-839B-4F4F-BE9E-3DB78F3EEC7F}">
  <a:tblStyle styleId="{6F31ED6A-839B-4F4F-BE9E-3DB78F3EEC7F}"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43" d="100"/>
          <a:sy n="143" d="100"/>
        </p:scale>
        <p:origin x="684" y="114"/>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notesMaster" Target="notesMasters/notesMaster1.xml"/><Relationship Id="rId63" Type="http://schemas.openxmlformats.org/officeDocument/2006/relationships/font" Target="fonts/font8.fntdata"/><Relationship Id="rId68" Type="http://schemas.openxmlformats.org/officeDocument/2006/relationships/font" Target="fonts/font13.fntdata"/><Relationship Id="rId76" Type="http://schemas.openxmlformats.org/officeDocument/2006/relationships/font" Target="fonts/font21.fntdata"/><Relationship Id="rId84" Type="http://schemas.openxmlformats.org/officeDocument/2006/relationships/font" Target="fonts/font29.fntdata"/><Relationship Id="rId89" Type="http://schemas.openxmlformats.org/officeDocument/2006/relationships/font" Target="fonts/font34.fntdata"/><Relationship Id="rId7" Type="http://schemas.openxmlformats.org/officeDocument/2006/relationships/slide" Target="slides/slide5.xml"/><Relationship Id="rId71" Type="http://schemas.openxmlformats.org/officeDocument/2006/relationships/font" Target="fonts/font16.fntdata"/><Relationship Id="rId92"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font" Target="fonts/font3.fntdata"/><Relationship Id="rId66" Type="http://schemas.openxmlformats.org/officeDocument/2006/relationships/font" Target="fonts/font11.fntdata"/><Relationship Id="rId74" Type="http://schemas.openxmlformats.org/officeDocument/2006/relationships/font" Target="fonts/font19.fntdata"/><Relationship Id="rId79" Type="http://schemas.openxmlformats.org/officeDocument/2006/relationships/font" Target="fonts/font24.fntdata"/><Relationship Id="rId87" Type="http://schemas.openxmlformats.org/officeDocument/2006/relationships/font" Target="fonts/font32.fntdata"/><Relationship Id="rId5" Type="http://schemas.openxmlformats.org/officeDocument/2006/relationships/slide" Target="slides/slide3.xml"/><Relationship Id="rId61" Type="http://schemas.openxmlformats.org/officeDocument/2006/relationships/font" Target="fonts/font6.fntdata"/><Relationship Id="rId82" Type="http://schemas.openxmlformats.org/officeDocument/2006/relationships/font" Target="fonts/font27.fntdata"/><Relationship Id="rId90" Type="http://schemas.openxmlformats.org/officeDocument/2006/relationships/font" Target="fonts/font35.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1.fntdata"/><Relationship Id="rId64" Type="http://schemas.openxmlformats.org/officeDocument/2006/relationships/font" Target="fonts/font9.fntdata"/><Relationship Id="rId69" Type="http://schemas.openxmlformats.org/officeDocument/2006/relationships/font" Target="fonts/font14.fntdata"/><Relationship Id="rId77" Type="http://schemas.openxmlformats.org/officeDocument/2006/relationships/font" Target="fonts/font22.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7.fntdata"/><Relationship Id="rId80" Type="http://schemas.openxmlformats.org/officeDocument/2006/relationships/font" Target="fonts/font25.fntdata"/><Relationship Id="rId85" Type="http://schemas.openxmlformats.org/officeDocument/2006/relationships/font" Target="fonts/font30.fntdata"/><Relationship Id="rId93"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4.fntdata"/><Relationship Id="rId67" Type="http://schemas.openxmlformats.org/officeDocument/2006/relationships/font" Target="fonts/font12.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7.fntdata"/><Relationship Id="rId70" Type="http://schemas.openxmlformats.org/officeDocument/2006/relationships/font" Target="fonts/font15.fntdata"/><Relationship Id="rId75" Type="http://schemas.openxmlformats.org/officeDocument/2006/relationships/font" Target="fonts/font20.fntdata"/><Relationship Id="rId83" Type="http://schemas.openxmlformats.org/officeDocument/2006/relationships/font" Target="fonts/font28.fntdata"/><Relationship Id="rId88" Type="http://schemas.openxmlformats.org/officeDocument/2006/relationships/font" Target="fonts/font33.fntdata"/><Relationship Id="rId9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2.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5.fntdata"/><Relationship Id="rId65" Type="http://schemas.openxmlformats.org/officeDocument/2006/relationships/font" Target="fonts/font10.fntdata"/><Relationship Id="rId73" Type="http://schemas.openxmlformats.org/officeDocument/2006/relationships/font" Target="fonts/font18.fntdata"/><Relationship Id="rId78" Type="http://schemas.openxmlformats.org/officeDocument/2006/relationships/font" Target="fonts/font23.fntdata"/><Relationship Id="rId81" Type="http://schemas.openxmlformats.org/officeDocument/2006/relationships/font" Target="fonts/font26.fntdata"/><Relationship Id="rId86" Type="http://schemas.openxmlformats.org/officeDocument/2006/relationships/font" Target="fonts/font31.fntdata"/><Relationship Id="rId94"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0"/>
        <p:cNvGrpSpPr/>
        <p:nvPr/>
      </p:nvGrpSpPr>
      <p:grpSpPr>
        <a:xfrm>
          <a:off x="0" y="0"/>
          <a:ext cx="0" cy="0"/>
          <a:chOff x="0" y="0"/>
          <a:chExt cx="0" cy="0"/>
        </a:xfrm>
      </p:grpSpPr>
      <p:sp>
        <p:nvSpPr>
          <p:cNvPr id="2061" name="Google Shape;2061;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2" name="Google Shape;2062;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9"/>
        <p:cNvGrpSpPr/>
        <p:nvPr/>
      </p:nvGrpSpPr>
      <p:grpSpPr>
        <a:xfrm>
          <a:off x="0" y="0"/>
          <a:ext cx="0" cy="0"/>
          <a:chOff x="0" y="0"/>
          <a:chExt cx="0" cy="0"/>
        </a:xfrm>
      </p:grpSpPr>
      <p:sp>
        <p:nvSpPr>
          <p:cNvPr id="2150" name="Google Shape;2150;g1dd0e227742_0_8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1" name="Google Shape;2151;g1dd0e227742_0_8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8"/>
        <p:cNvGrpSpPr/>
        <p:nvPr/>
      </p:nvGrpSpPr>
      <p:grpSpPr>
        <a:xfrm>
          <a:off x="0" y="0"/>
          <a:ext cx="0" cy="0"/>
          <a:chOff x="0" y="0"/>
          <a:chExt cx="0" cy="0"/>
        </a:xfrm>
      </p:grpSpPr>
      <p:sp>
        <p:nvSpPr>
          <p:cNvPr id="2179" name="Google Shape;2179;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0" name="Google Shape;2180;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1"/>
        <p:cNvGrpSpPr/>
        <p:nvPr/>
      </p:nvGrpSpPr>
      <p:grpSpPr>
        <a:xfrm>
          <a:off x="0" y="0"/>
          <a:ext cx="0" cy="0"/>
          <a:chOff x="0" y="0"/>
          <a:chExt cx="0" cy="0"/>
        </a:xfrm>
      </p:grpSpPr>
      <p:sp>
        <p:nvSpPr>
          <p:cNvPr id="2192" name="Google Shape;2192;g54dda1946d_4_2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93" name="Google Shape;2193;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8"/>
        <p:cNvGrpSpPr/>
        <p:nvPr/>
      </p:nvGrpSpPr>
      <p:grpSpPr>
        <a:xfrm>
          <a:off x="0" y="0"/>
          <a:ext cx="0" cy="0"/>
          <a:chOff x="0" y="0"/>
          <a:chExt cx="0" cy="0"/>
        </a:xfrm>
      </p:grpSpPr>
      <p:sp>
        <p:nvSpPr>
          <p:cNvPr id="2209" name="Google Shape;2209;g1dd0e227742_0_1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0" name="Google Shape;2210;g1dd0e227742_0_1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4"/>
        <p:cNvGrpSpPr/>
        <p:nvPr/>
      </p:nvGrpSpPr>
      <p:grpSpPr>
        <a:xfrm>
          <a:off x="0" y="0"/>
          <a:ext cx="0" cy="0"/>
          <a:chOff x="0" y="0"/>
          <a:chExt cx="0" cy="0"/>
        </a:xfrm>
      </p:grpSpPr>
      <p:sp>
        <p:nvSpPr>
          <p:cNvPr id="2215" name="Google Shape;2215;g1dd0e227742_0_9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6" name="Google Shape;2216;g1dd0e227742_0_9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5"/>
        <p:cNvGrpSpPr/>
        <p:nvPr/>
      </p:nvGrpSpPr>
      <p:grpSpPr>
        <a:xfrm>
          <a:off x="0" y="0"/>
          <a:ext cx="0" cy="0"/>
          <a:chOff x="0" y="0"/>
          <a:chExt cx="0" cy="0"/>
        </a:xfrm>
      </p:grpSpPr>
      <p:sp>
        <p:nvSpPr>
          <p:cNvPr id="2236" name="Google Shape;2236;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7" name="Google Shape;2237;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0"/>
        <p:cNvGrpSpPr/>
        <p:nvPr/>
      </p:nvGrpSpPr>
      <p:grpSpPr>
        <a:xfrm>
          <a:off x="0" y="0"/>
          <a:ext cx="0" cy="0"/>
          <a:chOff x="0" y="0"/>
          <a:chExt cx="0" cy="0"/>
        </a:xfrm>
      </p:grpSpPr>
      <p:sp>
        <p:nvSpPr>
          <p:cNvPr id="2241" name="Google Shape;2241;g1dd0e227742_0_1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2" name="Google Shape;2242;g1dd0e227742_0_1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7"/>
        <p:cNvGrpSpPr/>
        <p:nvPr/>
      </p:nvGrpSpPr>
      <p:grpSpPr>
        <a:xfrm>
          <a:off x="0" y="0"/>
          <a:ext cx="0" cy="0"/>
          <a:chOff x="0" y="0"/>
          <a:chExt cx="0" cy="0"/>
        </a:xfrm>
      </p:grpSpPr>
      <p:sp>
        <p:nvSpPr>
          <p:cNvPr id="2248" name="Google Shape;2248;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9" name="Google Shape;2249;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3"/>
        <p:cNvGrpSpPr/>
        <p:nvPr/>
      </p:nvGrpSpPr>
      <p:grpSpPr>
        <a:xfrm>
          <a:off x="0" y="0"/>
          <a:ext cx="0" cy="0"/>
          <a:chOff x="0" y="0"/>
          <a:chExt cx="0" cy="0"/>
        </a:xfrm>
      </p:grpSpPr>
      <p:sp>
        <p:nvSpPr>
          <p:cNvPr id="2254" name="Google Shape;2254;g54dda1946d_6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5" name="Google Shape;2255;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9"/>
        <p:cNvGrpSpPr/>
        <p:nvPr/>
      </p:nvGrpSpPr>
      <p:grpSpPr>
        <a:xfrm>
          <a:off x="0" y="0"/>
          <a:ext cx="0" cy="0"/>
          <a:chOff x="0" y="0"/>
          <a:chExt cx="0" cy="0"/>
        </a:xfrm>
      </p:grpSpPr>
      <p:sp>
        <p:nvSpPr>
          <p:cNvPr id="2270" name="Google Shape;2270;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1" name="Google Shape;2271;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5"/>
        <p:cNvGrpSpPr/>
        <p:nvPr/>
      </p:nvGrpSpPr>
      <p:grpSpPr>
        <a:xfrm>
          <a:off x="0" y="0"/>
          <a:ext cx="0" cy="0"/>
          <a:chOff x="0" y="0"/>
          <a:chExt cx="0" cy="0"/>
        </a:xfrm>
      </p:grpSpPr>
      <p:sp>
        <p:nvSpPr>
          <p:cNvPr id="2076" name="Google Shape;2076;g20f505c8181_0_2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7" name="Google Shape;2077;g20f505c8181_0_2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5"/>
        <p:cNvGrpSpPr/>
        <p:nvPr/>
      </p:nvGrpSpPr>
      <p:grpSpPr>
        <a:xfrm>
          <a:off x="0" y="0"/>
          <a:ext cx="0" cy="0"/>
          <a:chOff x="0" y="0"/>
          <a:chExt cx="0" cy="0"/>
        </a:xfrm>
      </p:grpSpPr>
      <p:sp>
        <p:nvSpPr>
          <p:cNvPr id="2306" name="Google Shape;2306;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07" name="Google Shape;2307;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1"/>
        <p:cNvGrpSpPr/>
        <p:nvPr/>
      </p:nvGrpSpPr>
      <p:grpSpPr>
        <a:xfrm>
          <a:off x="0" y="0"/>
          <a:ext cx="0" cy="0"/>
          <a:chOff x="0" y="0"/>
          <a:chExt cx="0" cy="0"/>
        </a:xfrm>
      </p:grpSpPr>
      <p:sp>
        <p:nvSpPr>
          <p:cNvPr id="2312" name="Google Shape;2312;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3" name="Google Shape;2313;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1"/>
        <p:cNvGrpSpPr/>
        <p:nvPr/>
      </p:nvGrpSpPr>
      <p:grpSpPr>
        <a:xfrm>
          <a:off x="0" y="0"/>
          <a:ext cx="0" cy="0"/>
          <a:chOff x="0" y="0"/>
          <a:chExt cx="0" cy="0"/>
        </a:xfrm>
      </p:grpSpPr>
      <p:sp>
        <p:nvSpPr>
          <p:cNvPr id="2322" name="Google Shape;2322;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3" name="Google Shape;2323;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1"/>
        <p:cNvGrpSpPr/>
        <p:nvPr/>
      </p:nvGrpSpPr>
      <p:grpSpPr>
        <a:xfrm>
          <a:off x="0" y="0"/>
          <a:ext cx="0" cy="0"/>
          <a:chOff x="0" y="0"/>
          <a:chExt cx="0" cy="0"/>
        </a:xfrm>
      </p:grpSpPr>
      <p:sp>
        <p:nvSpPr>
          <p:cNvPr id="2342" name="Google Shape;2342;g1db41e42e5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3" name="Google Shape;2343;g1db41e42e5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3"/>
        <p:cNvGrpSpPr/>
        <p:nvPr/>
      </p:nvGrpSpPr>
      <p:grpSpPr>
        <a:xfrm>
          <a:off x="0" y="0"/>
          <a:ext cx="0" cy="0"/>
          <a:chOff x="0" y="0"/>
          <a:chExt cx="0" cy="0"/>
        </a:xfrm>
      </p:grpSpPr>
      <p:sp>
        <p:nvSpPr>
          <p:cNvPr id="2354" name="Google Shape;2354;g1db41e42e50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5" name="Google Shape;2355;g1db41e42e50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3"/>
        <p:cNvGrpSpPr/>
        <p:nvPr/>
      </p:nvGrpSpPr>
      <p:grpSpPr>
        <a:xfrm>
          <a:off x="0" y="0"/>
          <a:ext cx="0" cy="0"/>
          <a:chOff x="0" y="0"/>
          <a:chExt cx="0" cy="0"/>
        </a:xfrm>
      </p:grpSpPr>
      <p:sp>
        <p:nvSpPr>
          <p:cNvPr id="2364" name="Google Shape;2364;g1db41e42e50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5" name="Google Shape;2365;g1db41e42e50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3"/>
        <p:cNvGrpSpPr/>
        <p:nvPr/>
      </p:nvGrpSpPr>
      <p:grpSpPr>
        <a:xfrm>
          <a:off x="0" y="0"/>
          <a:ext cx="0" cy="0"/>
          <a:chOff x="0" y="0"/>
          <a:chExt cx="0" cy="0"/>
        </a:xfrm>
      </p:grpSpPr>
      <p:sp>
        <p:nvSpPr>
          <p:cNvPr id="2374" name="Google Shape;2374;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75" name="Google Shape;2375;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0"/>
        <p:cNvGrpSpPr/>
        <p:nvPr/>
      </p:nvGrpSpPr>
      <p:grpSpPr>
        <a:xfrm>
          <a:off x="0" y="0"/>
          <a:ext cx="0" cy="0"/>
          <a:chOff x="0" y="0"/>
          <a:chExt cx="0" cy="0"/>
        </a:xfrm>
      </p:grpSpPr>
      <p:sp>
        <p:nvSpPr>
          <p:cNvPr id="2641" name="Google Shape;2641;g54dda1946d_4_27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2" name="Google Shape;2642;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69"/>
        <p:cNvGrpSpPr/>
        <p:nvPr/>
      </p:nvGrpSpPr>
      <p:grpSpPr>
        <a:xfrm>
          <a:off x="0" y="0"/>
          <a:ext cx="0" cy="0"/>
          <a:chOff x="0" y="0"/>
          <a:chExt cx="0" cy="0"/>
        </a:xfrm>
      </p:grpSpPr>
      <p:sp>
        <p:nvSpPr>
          <p:cNvPr id="2670" name="Google Shape;2670;g1dd0e227742_0_10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1" name="Google Shape;2671;g1dd0e227742_0_10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90"/>
        <p:cNvGrpSpPr/>
        <p:nvPr/>
      </p:nvGrpSpPr>
      <p:grpSpPr>
        <a:xfrm>
          <a:off x="0" y="0"/>
          <a:ext cx="0" cy="0"/>
          <a:chOff x="0" y="0"/>
          <a:chExt cx="0" cy="0"/>
        </a:xfrm>
      </p:grpSpPr>
      <p:sp>
        <p:nvSpPr>
          <p:cNvPr id="2691" name="Google Shape;2691;g1dd0e227742_0_7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92" name="Google Shape;2692;g1dd0e227742_0_7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2"/>
        <p:cNvGrpSpPr/>
        <p:nvPr/>
      </p:nvGrpSpPr>
      <p:grpSpPr>
        <a:xfrm>
          <a:off x="0" y="0"/>
          <a:ext cx="0" cy="0"/>
          <a:chOff x="0" y="0"/>
          <a:chExt cx="0" cy="0"/>
        </a:xfrm>
      </p:grpSpPr>
      <p:sp>
        <p:nvSpPr>
          <p:cNvPr id="2083" name="Google Shape;2083;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4" name="Google Shape;2084;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2"/>
        <p:cNvGrpSpPr/>
        <p:nvPr/>
      </p:nvGrpSpPr>
      <p:grpSpPr>
        <a:xfrm>
          <a:off x="0" y="0"/>
          <a:ext cx="0" cy="0"/>
          <a:chOff x="0" y="0"/>
          <a:chExt cx="0" cy="0"/>
        </a:xfrm>
      </p:grpSpPr>
      <p:sp>
        <p:nvSpPr>
          <p:cNvPr id="2733" name="Google Shape;2733;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4" name="Google Shape;2734;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6"/>
        <p:cNvGrpSpPr/>
        <p:nvPr/>
      </p:nvGrpSpPr>
      <p:grpSpPr>
        <a:xfrm>
          <a:off x="0" y="0"/>
          <a:ext cx="0" cy="0"/>
          <a:chOff x="0" y="0"/>
          <a:chExt cx="0" cy="0"/>
        </a:xfrm>
      </p:grpSpPr>
      <p:sp>
        <p:nvSpPr>
          <p:cNvPr id="2787" name="Google Shape;2787;g1dd0e227742_0_10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8" name="Google Shape;2788;g1dd0e227742_0_10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1"/>
        <p:cNvGrpSpPr/>
        <p:nvPr/>
      </p:nvGrpSpPr>
      <p:grpSpPr>
        <a:xfrm>
          <a:off x="0" y="0"/>
          <a:ext cx="0" cy="0"/>
          <a:chOff x="0" y="0"/>
          <a:chExt cx="0" cy="0"/>
        </a:xfrm>
      </p:grpSpPr>
      <p:sp>
        <p:nvSpPr>
          <p:cNvPr id="2802" name="Google Shape;2802;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3" name="Google Shape;2803;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7"/>
        <p:cNvGrpSpPr/>
        <p:nvPr/>
      </p:nvGrpSpPr>
      <p:grpSpPr>
        <a:xfrm>
          <a:off x="0" y="0"/>
          <a:ext cx="0" cy="0"/>
          <a:chOff x="0" y="0"/>
          <a:chExt cx="0" cy="0"/>
        </a:xfrm>
      </p:grpSpPr>
      <p:sp>
        <p:nvSpPr>
          <p:cNvPr id="2808" name="Google Shape;2808;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9" name="Google Shape;2809;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2"/>
        <p:cNvGrpSpPr/>
        <p:nvPr/>
      </p:nvGrpSpPr>
      <p:grpSpPr>
        <a:xfrm>
          <a:off x="0" y="0"/>
          <a:ext cx="0" cy="0"/>
          <a:chOff x="0" y="0"/>
          <a:chExt cx="0" cy="0"/>
        </a:xfrm>
      </p:grpSpPr>
      <p:sp>
        <p:nvSpPr>
          <p:cNvPr id="2823" name="Google Shape;2823;g1dcf01adaea_1_3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4" name="Google Shape;2824;g1dcf01adaea_1_3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4"/>
        <p:cNvGrpSpPr/>
        <p:nvPr/>
      </p:nvGrpSpPr>
      <p:grpSpPr>
        <a:xfrm>
          <a:off x="0" y="0"/>
          <a:ext cx="0" cy="0"/>
          <a:chOff x="0" y="0"/>
          <a:chExt cx="0" cy="0"/>
        </a:xfrm>
      </p:grpSpPr>
      <p:sp>
        <p:nvSpPr>
          <p:cNvPr id="2835" name="Google Shape;2835;g135e18421cc_13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6" name="Google Shape;2836;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3"/>
        <p:cNvGrpSpPr/>
        <p:nvPr/>
      </p:nvGrpSpPr>
      <p:grpSpPr>
        <a:xfrm>
          <a:off x="0" y="0"/>
          <a:ext cx="0" cy="0"/>
          <a:chOff x="0" y="0"/>
          <a:chExt cx="0" cy="0"/>
        </a:xfrm>
      </p:grpSpPr>
      <p:sp>
        <p:nvSpPr>
          <p:cNvPr id="2854" name="Google Shape;2854;gd44c0c1fca_0_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55" name="Google Shape;2855;gd44c0c1fca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1"/>
        <p:cNvGrpSpPr/>
        <p:nvPr/>
      </p:nvGrpSpPr>
      <p:grpSpPr>
        <a:xfrm>
          <a:off x="0" y="0"/>
          <a:ext cx="0" cy="0"/>
          <a:chOff x="0" y="0"/>
          <a:chExt cx="0" cy="0"/>
        </a:xfrm>
      </p:grpSpPr>
      <p:sp>
        <p:nvSpPr>
          <p:cNvPr id="2962" name="Google Shape;2962;g51b1a71d38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3" name="Google Shape;2963;g51b1a71d38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2"/>
        <p:cNvGrpSpPr/>
        <p:nvPr/>
      </p:nvGrpSpPr>
      <p:grpSpPr>
        <a:xfrm>
          <a:off x="0" y="0"/>
          <a:ext cx="0" cy="0"/>
          <a:chOff x="0" y="0"/>
          <a:chExt cx="0" cy="0"/>
        </a:xfrm>
      </p:grpSpPr>
      <p:sp>
        <p:nvSpPr>
          <p:cNvPr id="3013" name="Google Shape;3013;g1dcb00b9f29_0_98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4" name="Google Shape;3014;g1dcb00b9f29_0_98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26"/>
        <p:cNvGrpSpPr/>
        <p:nvPr/>
      </p:nvGrpSpPr>
      <p:grpSpPr>
        <a:xfrm>
          <a:off x="0" y="0"/>
          <a:ext cx="0" cy="0"/>
          <a:chOff x="0" y="0"/>
          <a:chExt cx="0" cy="0"/>
        </a:xfrm>
      </p:grpSpPr>
      <p:sp>
        <p:nvSpPr>
          <p:cNvPr id="3027" name="Google Shape;3027;g1dcb00b9f29_0_98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28" name="Google Shape;3028;g1dcb00b9f29_0_98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9"/>
        <p:cNvGrpSpPr/>
        <p:nvPr/>
      </p:nvGrpSpPr>
      <p:grpSpPr>
        <a:xfrm>
          <a:off x="0" y="0"/>
          <a:ext cx="0" cy="0"/>
          <a:chOff x="0" y="0"/>
          <a:chExt cx="0" cy="0"/>
        </a:xfrm>
      </p:grpSpPr>
      <p:sp>
        <p:nvSpPr>
          <p:cNvPr id="2100" name="Google Shape;2100;g1dcb00b9f2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1" name="Google Shape;2101;g1dcb00b9f2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42"/>
        <p:cNvGrpSpPr/>
        <p:nvPr/>
      </p:nvGrpSpPr>
      <p:grpSpPr>
        <a:xfrm>
          <a:off x="0" y="0"/>
          <a:ext cx="0" cy="0"/>
          <a:chOff x="0" y="0"/>
          <a:chExt cx="0" cy="0"/>
        </a:xfrm>
      </p:grpSpPr>
      <p:sp>
        <p:nvSpPr>
          <p:cNvPr id="3043" name="Google Shape;3043;g1dcb00b9f29_0_98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4" name="Google Shape;3044;g1dcb00b9f29_0_98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81"/>
        <p:cNvGrpSpPr/>
        <p:nvPr/>
      </p:nvGrpSpPr>
      <p:grpSpPr>
        <a:xfrm>
          <a:off x="0" y="0"/>
          <a:ext cx="0" cy="0"/>
          <a:chOff x="0" y="0"/>
          <a:chExt cx="0" cy="0"/>
        </a:xfrm>
      </p:grpSpPr>
      <p:sp>
        <p:nvSpPr>
          <p:cNvPr id="3382" name="Google Shape;3382;g1dcb00b9f29_0_101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83" name="Google Shape;3383;g1dcb00b9f29_0_10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82"/>
        <p:cNvGrpSpPr/>
        <p:nvPr/>
      </p:nvGrpSpPr>
      <p:grpSpPr>
        <a:xfrm>
          <a:off x="0" y="0"/>
          <a:ext cx="0" cy="0"/>
          <a:chOff x="0" y="0"/>
          <a:chExt cx="0" cy="0"/>
        </a:xfrm>
      </p:grpSpPr>
      <p:sp>
        <p:nvSpPr>
          <p:cNvPr id="5583" name="Google Shape;5583;g1dcb00b9f29_0_12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84" name="Google Shape;5584;g1dcb00b9f29_0_12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01"/>
        <p:cNvGrpSpPr/>
        <p:nvPr/>
      </p:nvGrpSpPr>
      <p:grpSpPr>
        <a:xfrm>
          <a:off x="0" y="0"/>
          <a:ext cx="0" cy="0"/>
          <a:chOff x="0" y="0"/>
          <a:chExt cx="0" cy="0"/>
        </a:xfrm>
      </p:grpSpPr>
      <p:sp>
        <p:nvSpPr>
          <p:cNvPr id="6002" name="Google Shape;6002;g1dcb00b9f29_0_128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03" name="Google Shape;6003;g1dcb00b9f29_0_128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71"/>
        <p:cNvGrpSpPr/>
        <p:nvPr/>
      </p:nvGrpSpPr>
      <p:grpSpPr>
        <a:xfrm>
          <a:off x="0" y="0"/>
          <a:ext cx="0" cy="0"/>
          <a:chOff x="0" y="0"/>
          <a:chExt cx="0" cy="0"/>
        </a:xfrm>
      </p:grpSpPr>
      <p:sp>
        <p:nvSpPr>
          <p:cNvPr id="6172" name="Google Shape;6172;g1dcb00b9f29_0_129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73" name="Google Shape;6173;g1dcb00b9f29_0_129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76"/>
        <p:cNvGrpSpPr/>
        <p:nvPr/>
      </p:nvGrpSpPr>
      <p:grpSpPr>
        <a:xfrm>
          <a:off x="0" y="0"/>
          <a:ext cx="0" cy="0"/>
          <a:chOff x="0" y="0"/>
          <a:chExt cx="0" cy="0"/>
        </a:xfrm>
      </p:grpSpPr>
      <p:sp>
        <p:nvSpPr>
          <p:cNvPr id="6577" name="Google Shape;6577;g1dcb00b9f29_0_133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78" name="Google Shape;6578;g1dcb00b9f29_0_133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56"/>
        <p:cNvGrpSpPr/>
        <p:nvPr/>
      </p:nvGrpSpPr>
      <p:grpSpPr>
        <a:xfrm>
          <a:off x="0" y="0"/>
          <a:ext cx="0" cy="0"/>
          <a:chOff x="0" y="0"/>
          <a:chExt cx="0" cy="0"/>
        </a:xfrm>
      </p:grpSpPr>
      <p:sp>
        <p:nvSpPr>
          <p:cNvPr id="6957" name="Google Shape;6957;g1dcb00b9f29_0_137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58" name="Google Shape;6958;g1dcb00b9f29_0_137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82"/>
        <p:cNvGrpSpPr/>
        <p:nvPr/>
      </p:nvGrpSpPr>
      <p:grpSpPr>
        <a:xfrm>
          <a:off x="0" y="0"/>
          <a:ext cx="0" cy="0"/>
          <a:chOff x="0" y="0"/>
          <a:chExt cx="0" cy="0"/>
        </a:xfrm>
      </p:grpSpPr>
      <p:sp>
        <p:nvSpPr>
          <p:cNvPr id="7383" name="Google Shape;7383;g1dcb00b9f29_0_141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84" name="Google Shape;7384;g1dcb00b9f29_0_141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43"/>
        <p:cNvGrpSpPr/>
        <p:nvPr/>
      </p:nvGrpSpPr>
      <p:grpSpPr>
        <a:xfrm>
          <a:off x="0" y="0"/>
          <a:ext cx="0" cy="0"/>
          <a:chOff x="0" y="0"/>
          <a:chExt cx="0" cy="0"/>
        </a:xfrm>
      </p:grpSpPr>
      <p:sp>
        <p:nvSpPr>
          <p:cNvPr id="7744" name="Google Shape;7744;g1dcb00b9f29_0_145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5" name="Google Shape;7745;g1dcb00b9f29_0_145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53"/>
        <p:cNvGrpSpPr/>
        <p:nvPr/>
      </p:nvGrpSpPr>
      <p:grpSpPr>
        <a:xfrm>
          <a:off x="0" y="0"/>
          <a:ext cx="0" cy="0"/>
          <a:chOff x="0" y="0"/>
          <a:chExt cx="0" cy="0"/>
        </a:xfrm>
      </p:grpSpPr>
      <p:sp>
        <p:nvSpPr>
          <p:cNvPr id="8254" name="Google Shape;8254;g1dcb00b9f29_0_15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55" name="Google Shape;8255;g1dcb00b9f29_0_15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5"/>
        <p:cNvGrpSpPr/>
        <p:nvPr/>
      </p:nvGrpSpPr>
      <p:grpSpPr>
        <a:xfrm>
          <a:off x="0" y="0"/>
          <a:ext cx="0" cy="0"/>
          <a:chOff x="0" y="0"/>
          <a:chExt cx="0" cy="0"/>
        </a:xfrm>
      </p:grpSpPr>
      <p:sp>
        <p:nvSpPr>
          <p:cNvPr id="2106" name="Google Shape;2106;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7" name="Google Shape;2107;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73"/>
        <p:cNvGrpSpPr/>
        <p:nvPr/>
      </p:nvGrpSpPr>
      <p:grpSpPr>
        <a:xfrm>
          <a:off x="0" y="0"/>
          <a:ext cx="0" cy="0"/>
          <a:chOff x="0" y="0"/>
          <a:chExt cx="0" cy="0"/>
        </a:xfrm>
      </p:grpSpPr>
      <p:sp>
        <p:nvSpPr>
          <p:cNvPr id="8874" name="Google Shape;8874;g1dcb00b9f29_0_15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75" name="Google Shape;8875;g1dcb00b9f29_0_15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67"/>
        <p:cNvGrpSpPr/>
        <p:nvPr/>
      </p:nvGrpSpPr>
      <p:grpSpPr>
        <a:xfrm>
          <a:off x="0" y="0"/>
          <a:ext cx="0" cy="0"/>
          <a:chOff x="0" y="0"/>
          <a:chExt cx="0" cy="0"/>
        </a:xfrm>
      </p:grpSpPr>
      <p:sp>
        <p:nvSpPr>
          <p:cNvPr id="9468" name="Google Shape;9468;g1dcb00b9f29_0_162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69" name="Google Shape;9469;g1dcb00b9f29_0_162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88"/>
        <p:cNvGrpSpPr/>
        <p:nvPr/>
      </p:nvGrpSpPr>
      <p:grpSpPr>
        <a:xfrm>
          <a:off x="0" y="0"/>
          <a:ext cx="0" cy="0"/>
          <a:chOff x="0" y="0"/>
          <a:chExt cx="0" cy="0"/>
        </a:xfrm>
      </p:grpSpPr>
      <p:sp>
        <p:nvSpPr>
          <p:cNvPr id="9789" name="Google Shape;9789;g1dcb00b9f29_0_165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90" name="Google Shape;9790;g1dcb00b9f29_0_165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3"/>
        <p:cNvGrpSpPr/>
        <p:nvPr/>
      </p:nvGrpSpPr>
      <p:grpSpPr>
        <a:xfrm>
          <a:off x="0" y="0"/>
          <a:ext cx="0" cy="0"/>
          <a:chOff x="0" y="0"/>
          <a:chExt cx="0" cy="0"/>
        </a:xfrm>
      </p:grpSpPr>
      <p:sp>
        <p:nvSpPr>
          <p:cNvPr id="2114" name="Google Shape;2114;g1dcb00b9f29_0_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5" name="Google Shape;2115;g1dcb00b9f29_0_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0"/>
        <p:cNvGrpSpPr/>
        <p:nvPr/>
      </p:nvGrpSpPr>
      <p:grpSpPr>
        <a:xfrm>
          <a:off x="0" y="0"/>
          <a:ext cx="0" cy="0"/>
          <a:chOff x="0" y="0"/>
          <a:chExt cx="0" cy="0"/>
        </a:xfrm>
      </p:grpSpPr>
      <p:sp>
        <p:nvSpPr>
          <p:cNvPr id="2121" name="Google Shape;2121;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2" name="Google Shape;2122;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6"/>
        <p:cNvGrpSpPr/>
        <p:nvPr/>
      </p:nvGrpSpPr>
      <p:grpSpPr>
        <a:xfrm>
          <a:off x="0" y="0"/>
          <a:ext cx="0" cy="0"/>
          <a:chOff x="0" y="0"/>
          <a:chExt cx="0" cy="0"/>
        </a:xfrm>
      </p:grpSpPr>
      <p:sp>
        <p:nvSpPr>
          <p:cNvPr id="2127" name="Google Shape;2127;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8" name="Google Shape;2128;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8"/>
        <p:cNvGrpSpPr/>
        <p:nvPr/>
      </p:nvGrpSpPr>
      <p:grpSpPr>
        <a:xfrm>
          <a:off x="0" y="0"/>
          <a:ext cx="0" cy="0"/>
          <a:chOff x="0" y="0"/>
          <a:chExt cx="0" cy="0"/>
        </a:xfrm>
      </p:grpSpPr>
      <p:sp>
        <p:nvSpPr>
          <p:cNvPr id="2139" name="Google Shape;2139;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0" name="Google Shape;2140;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rot="10800000" flipH="1">
            <a:off x="289325" y="1791025"/>
            <a:ext cx="900" cy="3073325"/>
            <a:chOff x="289325" y="410200"/>
            <a:chExt cx="900" cy="3073325"/>
          </a:xfrm>
        </p:grpSpPr>
        <p:cxnSp>
          <p:nvCxnSpPr>
            <p:cNvPr id="10" name="Google Shape;10;p2"/>
            <p:cNvCxnSpPr/>
            <p:nvPr/>
          </p:nvCxnSpPr>
          <p:spPr>
            <a:xfrm rot="10800000">
              <a:off x="289325" y="2704425"/>
              <a:ext cx="0" cy="779100"/>
            </a:xfrm>
            <a:prstGeom prst="straightConnector1">
              <a:avLst/>
            </a:prstGeom>
            <a:noFill/>
            <a:ln w="19050" cap="flat" cmpd="sng">
              <a:solidFill>
                <a:schemeClr val="dk1"/>
              </a:solidFill>
              <a:prstDash val="solid"/>
              <a:round/>
              <a:headEnd type="none" w="med" len="med"/>
              <a:tailEnd type="none" w="med" len="med"/>
            </a:ln>
          </p:spPr>
        </p:cxnSp>
        <p:cxnSp>
          <p:nvCxnSpPr>
            <p:cNvPr id="11" name="Google Shape;11;p2"/>
            <p:cNvCxnSpPr/>
            <p:nvPr/>
          </p:nvCxnSpPr>
          <p:spPr>
            <a:xfrm rot="10800000">
              <a:off x="290225" y="1220760"/>
              <a:ext cx="0" cy="1410300"/>
            </a:xfrm>
            <a:prstGeom prst="straightConnector1">
              <a:avLst/>
            </a:prstGeom>
            <a:noFill/>
            <a:ln w="19050" cap="flat" cmpd="sng">
              <a:solidFill>
                <a:schemeClr val="dk2"/>
              </a:solidFill>
              <a:prstDash val="solid"/>
              <a:round/>
              <a:headEnd type="none" w="med" len="med"/>
              <a:tailEnd type="none" w="med" len="med"/>
            </a:ln>
          </p:spPr>
        </p:cxnSp>
        <p:cxnSp>
          <p:nvCxnSpPr>
            <p:cNvPr id="12" name="Google Shape;12;p2"/>
            <p:cNvCxnSpPr/>
            <p:nvPr/>
          </p:nvCxnSpPr>
          <p:spPr>
            <a:xfrm rot="10800000">
              <a:off x="289775" y="612840"/>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3" name="Google Shape;13;p2"/>
            <p:cNvCxnSpPr/>
            <p:nvPr/>
          </p:nvCxnSpPr>
          <p:spPr>
            <a:xfrm rot="10800000">
              <a:off x="290225" y="1018120"/>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4" name="Google Shape;14;p2"/>
            <p:cNvCxnSpPr/>
            <p:nvPr/>
          </p:nvCxnSpPr>
          <p:spPr>
            <a:xfrm rot="10800000">
              <a:off x="290225" y="815480"/>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5" name="Google Shape;15;p2"/>
            <p:cNvCxnSpPr/>
            <p:nvPr/>
          </p:nvCxnSpPr>
          <p:spPr>
            <a:xfrm rot="10800000">
              <a:off x="290225" y="410200"/>
              <a:ext cx="0" cy="129300"/>
            </a:xfrm>
            <a:prstGeom prst="straightConnector1">
              <a:avLst/>
            </a:prstGeom>
            <a:noFill/>
            <a:ln w="19050" cap="flat" cmpd="sng">
              <a:solidFill>
                <a:schemeClr val="dk1"/>
              </a:solidFill>
              <a:prstDash val="solid"/>
              <a:round/>
              <a:headEnd type="none" w="med" len="med"/>
              <a:tailEnd type="none" w="med" len="med"/>
            </a:ln>
          </p:spPr>
        </p:cxnSp>
      </p:grpSp>
      <p:grpSp>
        <p:nvGrpSpPr>
          <p:cNvPr id="16" name="Google Shape;16;p2"/>
          <p:cNvGrpSpPr/>
          <p:nvPr/>
        </p:nvGrpSpPr>
        <p:grpSpPr>
          <a:xfrm>
            <a:off x="8787325" y="425645"/>
            <a:ext cx="0" cy="4579450"/>
            <a:chOff x="7168750" y="425645"/>
            <a:chExt cx="0" cy="4579450"/>
          </a:xfrm>
        </p:grpSpPr>
        <p:cxnSp>
          <p:nvCxnSpPr>
            <p:cNvPr id="17" name="Google Shape;17;p2"/>
            <p:cNvCxnSpPr/>
            <p:nvPr/>
          </p:nvCxnSpPr>
          <p:spPr>
            <a:xfrm rot="10800000">
              <a:off x="7168750" y="487579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8" name="Google Shape;18;p2"/>
            <p:cNvCxnSpPr/>
            <p:nvPr/>
          </p:nvCxnSpPr>
          <p:spPr>
            <a:xfrm rot="10800000">
              <a:off x="7168750" y="4256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9" name="Google Shape;19;p2"/>
            <p:cNvCxnSpPr/>
            <p:nvPr/>
          </p:nvCxnSpPr>
          <p:spPr>
            <a:xfrm rot="10800000">
              <a:off x="7168750" y="624475"/>
              <a:ext cx="0" cy="1610100"/>
            </a:xfrm>
            <a:prstGeom prst="straightConnector1">
              <a:avLst/>
            </a:prstGeom>
            <a:noFill/>
            <a:ln w="19050" cap="flat" cmpd="sng">
              <a:solidFill>
                <a:schemeClr val="dk2"/>
              </a:solidFill>
              <a:prstDash val="solid"/>
              <a:round/>
              <a:headEnd type="none" w="med" len="med"/>
              <a:tailEnd type="none" w="med" len="med"/>
            </a:ln>
          </p:spPr>
        </p:cxnSp>
        <p:cxnSp>
          <p:nvCxnSpPr>
            <p:cNvPr id="20" name="Google Shape;20;p2"/>
            <p:cNvCxnSpPr/>
            <p:nvPr/>
          </p:nvCxnSpPr>
          <p:spPr>
            <a:xfrm rot="10800000">
              <a:off x="7168750" y="2306625"/>
              <a:ext cx="0" cy="432600"/>
            </a:xfrm>
            <a:prstGeom prst="straightConnector1">
              <a:avLst/>
            </a:prstGeom>
            <a:noFill/>
            <a:ln w="19050" cap="flat" cmpd="sng">
              <a:solidFill>
                <a:schemeClr val="dk1"/>
              </a:solidFill>
              <a:prstDash val="solid"/>
              <a:round/>
              <a:headEnd type="none" w="med" len="med"/>
              <a:tailEnd type="none" w="med" len="med"/>
            </a:ln>
          </p:spPr>
        </p:cxnSp>
      </p:grpSp>
      <p:grpSp>
        <p:nvGrpSpPr>
          <p:cNvPr id="21" name="Google Shape;21;p2"/>
          <p:cNvGrpSpPr/>
          <p:nvPr/>
        </p:nvGrpSpPr>
        <p:grpSpPr>
          <a:xfrm rot="10800000" flipH="1">
            <a:off x="1191700" y="317075"/>
            <a:ext cx="7425225" cy="0"/>
            <a:chOff x="1027738" y="234325"/>
            <a:chExt cx="7425225" cy="0"/>
          </a:xfrm>
        </p:grpSpPr>
        <p:cxnSp>
          <p:nvCxnSpPr>
            <p:cNvPr id="22" name="Google Shape;22;p2"/>
            <p:cNvCxnSpPr/>
            <p:nvPr/>
          </p:nvCxnSpPr>
          <p:spPr>
            <a:xfrm>
              <a:off x="1027738" y="234325"/>
              <a:ext cx="1650600" cy="0"/>
            </a:xfrm>
            <a:prstGeom prst="straightConnector1">
              <a:avLst/>
            </a:prstGeom>
            <a:noFill/>
            <a:ln w="19050" cap="flat" cmpd="sng">
              <a:solidFill>
                <a:schemeClr val="dk2"/>
              </a:solidFill>
              <a:prstDash val="solid"/>
              <a:round/>
              <a:headEnd type="none" w="med" len="med"/>
              <a:tailEnd type="none" w="med" len="med"/>
            </a:ln>
          </p:spPr>
        </p:cxnSp>
        <p:cxnSp>
          <p:nvCxnSpPr>
            <p:cNvPr id="23" name="Google Shape;23;p2"/>
            <p:cNvCxnSpPr/>
            <p:nvPr/>
          </p:nvCxnSpPr>
          <p:spPr>
            <a:xfrm>
              <a:off x="27553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24" name="Google Shape;24;p2"/>
            <p:cNvCxnSpPr/>
            <p:nvPr/>
          </p:nvCxnSpPr>
          <p:spPr>
            <a:xfrm>
              <a:off x="29679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25" name="Google Shape;25;p2"/>
            <p:cNvCxnSpPr/>
            <p:nvPr/>
          </p:nvCxnSpPr>
          <p:spPr>
            <a:xfrm>
              <a:off x="530310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26" name="Google Shape;26;p2"/>
            <p:cNvCxnSpPr/>
            <p:nvPr/>
          </p:nvCxnSpPr>
          <p:spPr>
            <a:xfrm>
              <a:off x="5506663" y="234325"/>
              <a:ext cx="2946300" cy="0"/>
            </a:xfrm>
            <a:prstGeom prst="straightConnector1">
              <a:avLst/>
            </a:prstGeom>
            <a:noFill/>
            <a:ln w="19050" cap="flat" cmpd="sng">
              <a:solidFill>
                <a:schemeClr val="dk1"/>
              </a:solidFill>
              <a:prstDash val="solid"/>
              <a:round/>
              <a:headEnd type="none" w="med" len="med"/>
              <a:tailEnd type="none" w="med" len="med"/>
            </a:ln>
          </p:spPr>
        </p:cxnSp>
        <p:cxnSp>
          <p:nvCxnSpPr>
            <p:cNvPr id="27" name="Google Shape;27;p2"/>
            <p:cNvCxnSpPr/>
            <p:nvPr/>
          </p:nvCxnSpPr>
          <p:spPr>
            <a:xfrm>
              <a:off x="3173150" y="234325"/>
              <a:ext cx="2060400" cy="0"/>
            </a:xfrm>
            <a:prstGeom prst="straightConnector1">
              <a:avLst/>
            </a:prstGeom>
            <a:noFill/>
            <a:ln w="19050" cap="flat" cmpd="sng">
              <a:solidFill>
                <a:schemeClr val="dk2"/>
              </a:solidFill>
              <a:prstDash val="solid"/>
              <a:round/>
              <a:headEnd type="none" w="med" len="med"/>
              <a:tailEnd type="none" w="med" len="med"/>
            </a:ln>
          </p:spPr>
        </p:cxnSp>
      </p:grpSp>
      <p:grpSp>
        <p:nvGrpSpPr>
          <p:cNvPr id="28" name="Google Shape;28;p2"/>
          <p:cNvGrpSpPr/>
          <p:nvPr/>
        </p:nvGrpSpPr>
        <p:grpSpPr>
          <a:xfrm>
            <a:off x="-966311" y="-568901"/>
            <a:ext cx="2577403" cy="2720810"/>
            <a:chOff x="-966311" y="-568901"/>
            <a:chExt cx="2577403" cy="2720810"/>
          </a:xfrm>
        </p:grpSpPr>
        <p:sp>
          <p:nvSpPr>
            <p:cNvPr id="29" name="Google Shape;29;p2"/>
            <p:cNvSpPr/>
            <p:nvPr/>
          </p:nvSpPr>
          <p:spPr>
            <a:xfrm rot="8100000">
              <a:off x="-529393" y="-35408"/>
              <a:ext cx="1601601" cy="1899196"/>
            </a:xfrm>
            <a:custGeom>
              <a:avLst/>
              <a:gdLst/>
              <a:ahLst/>
              <a:cxnLst/>
              <a:rect l="l" t="t" r="r" b="b"/>
              <a:pathLst>
                <a:path w="44260" h="52484" extrusionOk="0">
                  <a:moveTo>
                    <a:pt x="29296" y="0"/>
                  </a:moveTo>
                  <a:cubicBezTo>
                    <a:pt x="28206" y="2137"/>
                    <a:pt x="27089" y="4261"/>
                    <a:pt x="25963" y="6379"/>
                  </a:cubicBezTo>
                  <a:cubicBezTo>
                    <a:pt x="25400" y="7438"/>
                    <a:pt x="24834" y="8497"/>
                    <a:pt x="24270" y="9555"/>
                  </a:cubicBezTo>
                  <a:cubicBezTo>
                    <a:pt x="23702" y="10624"/>
                    <a:pt x="23136" y="11694"/>
                    <a:pt x="22573" y="12754"/>
                  </a:cubicBezTo>
                  <a:cubicBezTo>
                    <a:pt x="22011" y="13816"/>
                    <a:pt x="21452" y="14871"/>
                    <a:pt x="20899" y="15914"/>
                  </a:cubicBezTo>
                  <a:cubicBezTo>
                    <a:pt x="19239" y="18985"/>
                    <a:pt x="17729" y="22129"/>
                    <a:pt x="16220" y="25147"/>
                  </a:cubicBezTo>
                  <a:cubicBezTo>
                    <a:pt x="15592" y="21500"/>
                    <a:pt x="15341" y="17729"/>
                    <a:pt x="15171" y="13993"/>
                  </a:cubicBezTo>
                  <a:cubicBezTo>
                    <a:pt x="15079" y="12846"/>
                    <a:pt x="14978" y="11706"/>
                    <a:pt x="14865" y="10570"/>
                  </a:cubicBezTo>
                  <a:cubicBezTo>
                    <a:pt x="14523" y="7167"/>
                    <a:pt x="14083" y="3772"/>
                    <a:pt x="13454" y="378"/>
                  </a:cubicBezTo>
                  <a:lnTo>
                    <a:pt x="13454" y="378"/>
                  </a:lnTo>
                  <a:cubicBezTo>
                    <a:pt x="13580" y="3710"/>
                    <a:pt x="13706" y="7042"/>
                    <a:pt x="13650" y="10358"/>
                  </a:cubicBezTo>
                  <a:cubicBezTo>
                    <a:pt x="13630" y="11464"/>
                    <a:pt x="13591" y="12570"/>
                    <a:pt x="13522" y="13683"/>
                  </a:cubicBezTo>
                  <a:cubicBezTo>
                    <a:pt x="13454" y="17602"/>
                    <a:pt x="12070" y="21375"/>
                    <a:pt x="12575" y="25147"/>
                  </a:cubicBezTo>
                  <a:cubicBezTo>
                    <a:pt x="10311" y="21878"/>
                    <a:pt x="8677" y="18358"/>
                    <a:pt x="7146" y="14686"/>
                  </a:cubicBezTo>
                  <a:cubicBezTo>
                    <a:pt x="6538" y="13328"/>
                    <a:pt x="5847" y="12008"/>
                    <a:pt x="4904" y="10813"/>
                  </a:cubicBezTo>
                  <a:lnTo>
                    <a:pt x="4904" y="10813"/>
                  </a:lnTo>
                  <a:cubicBezTo>
                    <a:pt x="5533" y="12070"/>
                    <a:pt x="6005" y="13390"/>
                    <a:pt x="6396" y="14741"/>
                  </a:cubicBezTo>
                  <a:cubicBezTo>
                    <a:pt x="7419" y="18609"/>
                    <a:pt x="8173" y="22632"/>
                    <a:pt x="9933" y="26279"/>
                  </a:cubicBezTo>
                  <a:cubicBezTo>
                    <a:pt x="7419" y="24141"/>
                    <a:pt x="5030" y="21752"/>
                    <a:pt x="2755" y="19197"/>
                  </a:cubicBezTo>
                  <a:cubicBezTo>
                    <a:pt x="1855" y="18264"/>
                    <a:pt x="944" y="17351"/>
                    <a:pt x="0" y="16471"/>
                  </a:cubicBezTo>
                  <a:lnTo>
                    <a:pt x="0" y="16471"/>
                  </a:lnTo>
                  <a:cubicBezTo>
                    <a:pt x="378" y="17100"/>
                    <a:pt x="754" y="17729"/>
                    <a:pt x="1116" y="18352"/>
                  </a:cubicBezTo>
                  <a:cubicBezTo>
                    <a:pt x="1476" y="18977"/>
                    <a:pt x="1820" y="19597"/>
                    <a:pt x="2131" y="20211"/>
                  </a:cubicBezTo>
                  <a:cubicBezTo>
                    <a:pt x="4150" y="23890"/>
                    <a:pt x="6287" y="27410"/>
                    <a:pt x="8376" y="30953"/>
                  </a:cubicBezTo>
                  <a:cubicBezTo>
                    <a:pt x="8376" y="30953"/>
                    <a:pt x="8529" y="32221"/>
                    <a:pt x="8769" y="34088"/>
                  </a:cubicBezTo>
                  <a:cubicBezTo>
                    <a:pt x="8888" y="35013"/>
                    <a:pt x="9037" y="36119"/>
                    <a:pt x="9195" y="37307"/>
                  </a:cubicBezTo>
                  <a:cubicBezTo>
                    <a:pt x="9394" y="38794"/>
                    <a:pt x="9609" y="40404"/>
                    <a:pt x="9820" y="41983"/>
                  </a:cubicBezTo>
                  <a:cubicBezTo>
                    <a:pt x="10455" y="46722"/>
                    <a:pt x="11050" y="51181"/>
                    <a:pt x="11050" y="51181"/>
                  </a:cubicBezTo>
                  <a:lnTo>
                    <a:pt x="16294" y="52483"/>
                  </a:lnTo>
                  <a:cubicBezTo>
                    <a:pt x="16294" y="52483"/>
                    <a:pt x="17740" y="48862"/>
                    <a:pt x="19186" y="45240"/>
                  </a:cubicBezTo>
                  <a:cubicBezTo>
                    <a:pt x="19669" y="44033"/>
                    <a:pt x="20150" y="42826"/>
                    <a:pt x="20579" y="41753"/>
                  </a:cubicBezTo>
                  <a:cubicBezTo>
                    <a:pt x="20872" y="40487"/>
                    <a:pt x="21374" y="39104"/>
                    <a:pt x="22130" y="38349"/>
                  </a:cubicBezTo>
                  <a:cubicBezTo>
                    <a:pt x="22654" y="37846"/>
                    <a:pt x="23194" y="37371"/>
                    <a:pt x="23744" y="36916"/>
                  </a:cubicBezTo>
                  <a:cubicBezTo>
                    <a:pt x="24354" y="36443"/>
                    <a:pt x="24966" y="35967"/>
                    <a:pt x="25575" y="35490"/>
                  </a:cubicBezTo>
                  <a:cubicBezTo>
                    <a:pt x="26185" y="35013"/>
                    <a:pt x="26794" y="34533"/>
                    <a:pt x="27401" y="34050"/>
                  </a:cubicBezTo>
                  <a:cubicBezTo>
                    <a:pt x="32817" y="29296"/>
                    <a:pt x="38978" y="25398"/>
                    <a:pt x="44259" y="20495"/>
                  </a:cubicBezTo>
                  <a:lnTo>
                    <a:pt x="44259" y="20495"/>
                  </a:lnTo>
                  <a:cubicBezTo>
                    <a:pt x="38705" y="23429"/>
                    <a:pt x="32978" y="25926"/>
                    <a:pt x="27522" y="28999"/>
                  </a:cubicBezTo>
                  <a:cubicBezTo>
                    <a:pt x="26431" y="29613"/>
                    <a:pt x="25350" y="30252"/>
                    <a:pt x="24284" y="30920"/>
                  </a:cubicBezTo>
                  <a:cubicBezTo>
                    <a:pt x="23386" y="31433"/>
                    <a:pt x="22506" y="31685"/>
                    <a:pt x="21501" y="31936"/>
                  </a:cubicBezTo>
                  <a:cubicBezTo>
                    <a:pt x="23010" y="30806"/>
                    <a:pt x="24142" y="29296"/>
                    <a:pt x="25420" y="27857"/>
                  </a:cubicBezTo>
                  <a:cubicBezTo>
                    <a:pt x="26180" y="26945"/>
                    <a:pt x="26921" y="26021"/>
                    <a:pt x="27659" y="25094"/>
                  </a:cubicBezTo>
                  <a:cubicBezTo>
                    <a:pt x="30610" y="21389"/>
                    <a:pt x="33487" y="17645"/>
                    <a:pt x="37092" y="14460"/>
                  </a:cubicBezTo>
                  <a:lnTo>
                    <a:pt x="37092" y="14460"/>
                  </a:lnTo>
                  <a:cubicBezTo>
                    <a:pt x="34997" y="15549"/>
                    <a:pt x="33111" y="16918"/>
                    <a:pt x="31313" y="18409"/>
                  </a:cubicBezTo>
                  <a:cubicBezTo>
                    <a:pt x="30415" y="19153"/>
                    <a:pt x="29537" y="19929"/>
                    <a:pt x="28667" y="20715"/>
                  </a:cubicBezTo>
                  <a:cubicBezTo>
                    <a:pt x="27798" y="21500"/>
                    <a:pt x="26935" y="22297"/>
                    <a:pt x="26065" y="23084"/>
                  </a:cubicBezTo>
                  <a:cubicBezTo>
                    <a:pt x="24267" y="24644"/>
                    <a:pt x="22632" y="26279"/>
                    <a:pt x="20620" y="27535"/>
                  </a:cubicBezTo>
                  <a:cubicBezTo>
                    <a:pt x="21501" y="23890"/>
                    <a:pt x="22507" y="20244"/>
                    <a:pt x="23618" y="16754"/>
                  </a:cubicBezTo>
                  <a:cubicBezTo>
                    <a:pt x="23985" y="15631"/>
                    <a:pt x="24370" y="14514"/>
                    <a:pt x="24763" y="13399"/>
                  </a:cubicBezTo>
                  <a:cubicBezTo>
                    <a:pt x="26335" y="8941"/>
                    <a:pt x="28040" y="4527"/>
                    <a:pt x="29296"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rot="8100000">
              <a:off x="246930" y="-481675"/>
              <a:ext cx="922463" cy="1631411"/>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31;p2"/>
          <p:cNvGrpSpPr/>
          <p:nvPr/>
        </p:nvGrpSpPr>
        <p:grpSpPr>
          <a:xfrm rot="10800000">
            <a:off x="460625" y="4879700"/>
            <a:ext cx="5764063" cy="0"/>
            <a:chOff x="2755350" y="234325"/>
            <a:chExt cx="5764063" cy="0"/>
          </a:xfrm>
        </p:grpSpPr>
        <p:cxnSp>
          <p:nvCxnSpPr>
            <p:cNvPr id="32" name="Google Shape;32;p2"/>
            <p:cNvCxnSpPr/>
            <p:nvPr/>
          </p:nvCxnSpPr>
          <p:spPr>
            <a:xfrm>
              <a:off x="27553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33" name="Google Shape;33;p2"/>
            <p:cNvCxnSpPr/>
            <p:nvPr/>
          </p:nvCxnSpPr>
          <p:spPr>
            <a:xfrm>
              <a:off x="29679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34" name="Google Shape;34;p2"/>
            <p:cNvCxnSpPr/>
            <p:nvPr/>
          </p:nvCxnSpPr>
          <p:spPr>
            <a:xfrm>
              <a:off x="530310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35" name="Google Shape;35;p2"/>
            <p:cNvCxnSpPr/>
            <p:nvPr/>
          </p:nvCxnSpPr>
          <p:spPr>
            <a:xfrm>
              <a:off x="5506813" y="234325"/>
              <a:ext cx="3012600" cy="0"/>
            </a:xfrm>
            <a:prstGeom prst="straightConnector1">
              <a:avLst/>
            </a:prstGeom>
            <a:noFill/>
            <a:ln w="19050" cap="flat" cmpd="sng">
              <a:solidFill>
                <a:schemeClr val="dk1"/>
              </a:solidFill>
              <a:prstDash val="solid"/>
              <a:round/>
              <a:headEnd type="none" w="med" len="med"/>
              <a:tailEnd type="none" w="med" len="med"/>
            </a:ln>
          </p:spPr>
        </p:cxnSp>
        <p:cxnSp>
          <p:nvCxnSpPr>
            <p:cNvPr id="36" name="Google Shape;36;p2"/>
            <p:cNvCxnSpPr/>
            <p:nvPr/>
          </p:nvCxnSpPr>
          <p:spPr>
            <a:xfrm>
              <a:off x="3173150" y="234325"/>
              <a:ext cx="2060400" cy="0"/>
            </a:xfrm>
            <a:prstGeom prst="straightConnector1">
              <a:avLst/>
            </a:prstGeom>
            <a:noFill/>
            <a:ln w="19050" cap="flat" cmpd="sng">
              <a:solidFill>
                <a:schemeClr val="dk2"/>
              </a:solidFill>
              <a:prstDash val="solid"/>
              <a:round/>
              <a:headEnd type="none" w="med" len="med"/>
              <a:tailEnd type="none" w="med" len="med"/>
            </a:ln>
          </p:spPr>
        </p:cxnSp>
      </p:grpSp>
      <p:grpSp>
        <p:nvGrpSpPr>
          <p:cNvPr id="37" name="Google Shape;37;p2"/>
          <p:cNvGrpSpPr/>
          <p:nvPr/>
        </p:nvGrpSpPr>
        <p:grpSpPr>
          <a:xfrm>
            <a:off x="6211046" y="2809593"/>
            <a:ext cx="3137286" cy="3038125"/>
            <a:chOff x="6155671" y="2674218"/>
            <a:chExt cx="3137286" cy="3038125"/>
          </a:xfrm>
        </p:grpSpPr>
        <p:sp>
          <p:nvSpPr>
            <p:cNvPr id="38" name="Google Shape;38;p2"/>
            <p:cNvSpPr/>
            <p:nvPr/>
          </p:nvSpPr>
          <p:spPr>
            <a:xfrm rot="-1162729">
              <a:off x="8354578" y="2989146"/>
              <a:ext cx="733555" cy="1087402"/>
            </a:xfrm>
            <a:custGeom>
              <a:avLst/>
              <a:gdLst/>
              <a:ahLst/>
              <a:cxnLst/>
              <a:rect l="l" t="t" r="r" b="b"/>
              <a:pathLst>
                <a:path w="17389" h="25777" extrusionOk="0">
                  <a:moveTo>
                    <a:pt x="17389" y="1"/>
                  </a:moveTo>
                  <a:cubicBezTo>
                    <a:pt x="16382" y="3145"/>
                    <a:pt x="13742" y="5157"/>
                    <a:pt x="12108" y="7797"/>
                  </a:cubicBezTo>
                  <a:cubicBezTo>
                    <a:pt x="12862" y="5533"/>
                    <a:pt x="14245" y="3522"/>
                    <a:pt x="14245" y="1008"/>
                  </a:cubicBezTo>
                  <a:lnTo>
                    <a:pt x="14245" y="1008"/>
                  </a:lnTo>
                  <a:cubicBezTo>
                    <a:pt x="13994" y="2138"/>
                    <a:pt x="13240" y="3018"/>
                    <a:pt x="12611" y="3899"/>
                  </a:cubicBezTo>
                  <a:cubicBezTo>
                    <a:pt x="10850" y="5660"/>
                    <a:pt x="9593" y="7545"/>
                    <a:pt x="8210" y="9557"/>
                  </a:cubicBezTo>
                  <a:cubicBezTo>
                    <a:pt x="9467" y="6791"/>
                    <a:pt x="10599" y="3899"/>
                    <a:pt x="11982" y="1133"/>
                  </a:cubicBezTo>
                  <a:lnTo>
                    <a:pt x="11982" y="1133"/>
                  </a:lnTo>
                  <a:cubicBezTo>
                    <a:pt x="8210" y="5911"/>
                    <a:pt x="2803" y="9809"/>
                    <a:pt x="898" y="15739"/>
                  </a:cubicBezTo>
                  <a:cubicBezTo>
                    <a:pt x="496" y="16355"/>
                    <a:pt x="261" y="16719"/>
                    <a:pt x="261" y="16719"/>
                  </a:cubicBezTo>
                  <a:lnTo>
                    <a:pt x="0" y="25777"/>
                  </a:lnTo>
                  <a:lnTo>
                    <a:pt x="7449" y="25777"/>
                  </a:lnTo>
                  <a:cubicBezTo>
                    <a:pt x="7449" y="25777"/>
                    <a:pt x="8405" y="23711"/>
                    <a:pt x="9361" y="21645"/>
                  </a:cubicBezTo>
                  <a:cubicBezTo>
                    <a:pt x="10316" y="19580"/>
                    <a:pt x="11269" y="17521"/>
                    <a:pt x="11269" y="17521"/>
                  </a:cubicBezTo>
                  <a:cubicBezTo>
                    <a:pt x="13240" y="11570"/>
                    <a:pt x="15879" y="6037"/>
                    <a:pt x="17389"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rot="-3341804">
              <a:off x="6707782" y="2987865"/>
              <a:ext cx="2033065" cy="2410831"/>
            </a:xfrm>
            <a:custGeom>
              <a:avLst/>
              <a:gdLst/>
              <a:ahLst/>
              <a:cxnLst/>
              <a:rect l="l" t="t" r="r" b="b"/>
              <a:pathLst>
                <a:path w="44260" h="52484" extrusionOk="0">
                  <a:moveTo>
                    <a:pt x="29296" y="0"/>
                  </a:moveTo>
                  <a:cubicBezTo>
                    <a:pt x="28206" y="2137"/>
                    <a:pt x="27089" y="4261"/>
                    <a:pt x="25963" y="6379"/>
                  </a:cubicBezTo>
                  <a:cubicBezTo>
                    <a:pt x="25400" y="7438"/>
                    <a:pt x="24834" y="8497"/>
                    <a:pt x="24270" y="9555"/>
                  </a:cubicBezTo>
                  <a:cubicBezTo>
                    <a:pt x="23702" y="10624"/>
                    <a:pt x="23136" y="11694"/>
                    <a:pt x="22573" y="12754"/>
                  </a:cubicBezTo>
                  <a:cubicBezTo>
                    <a:pt x="22011" y="13816"/>
                    <a:pt x="21452" y="14871"/>
                    <a:pt x="20899" y="15914"/>
                  </a:cubicBezTo>
                  <a:cubicBezTo>
                    <a:pt x="19239" y="18985"/>
                    <a:pt x="17729" y="22129"/>
                    <a:pt x="16220" y="25147"/>
                  </a:cubicBezTo>
                  <a:cubicBezTo>
                    <a:pt x="15592" y="21500"/>
                    <a:pt x="15341" y="17729"/>
                    <a:pt x="15171" y="13993"/>
                  </a:cubicBezTo>
                  <a:cubicBezTo>
                    <a:pt x="15079" y="12846"/>
                    <a:pt x="14978" y="11706"/>
                    <a:pt x="14865" y="10570"/>
                  </a:cubicBezTo>
                  <a:cubicBezTo>
                    <a:pt x="14523" y="7167"/>
                    <a:pt x="14083" y="3772"/>
                    <a:pt x="13454" y="378"/>
                  </a:cubicBezTo>
                  <a:lnTo>
                    <a:pt x="13454" y="378"/>
                  </a:lnTo>
                  <a:cubicBezTo>
                    <a:pt x="13580" y="3710"/>
                    <a:pt x="13706" y="7042"/>
                    <a:pt x="13650" y="10358"/>
                  </a:cubicBezTo>
                  <a:cubicBezTo>
                    <a:pt x="13630" y="11464"/>
                    <a:pt x="13591" y="12570"/>
                    <a:pt x="13522" y="13683"/>
                  </a:cubicBezTo>
                  <a:cubicBezTo>
                    <a:pt x="13454" y="17602"/>
                    <a:pt x="12070" y="21375"/>
                    <a:pt x="12575" y="25147"/>
                  </a:cubicBezTo>
                  <a:cubicBezTo>
                    <a:pt x="10311" y="21878"/>
                    <a:pt x="8677" y="18358"/>
                    <a:pt x="7146" y="14686"/>
                  </a:cubicBezTo>
                  <a:cubicBezTo>
                    <a:pt x="6538" y="13328"/>
                    <a:pt x="5847" y="12008"/>
                    <a:pt x="4904" y="10813"/>
                  </a:cubicBezTo>
                  <a:lnTo>
                    <a:pt x="4904" y="10813"/>
                  </a:lnTo>
                  <a:cubicBezTo>
                    <a:pt x="5533" y="12070"/>
                    <a:pt x="6005" y="13390"/>
                    <a:pt x="6396" y="14741"/>
                  </a:cubicBezTo>
                  <a:cubicBezTo>
                    <a:pt x="7419" y="18609"/>
                    <a:pt x="8173" y="22632"/>
                    <a:pt x="9933" y="26279"/>
                  </a:cubicBezTo>
                  <a:cubicBezTo>
                    <a:pt x="7419" y="24141"/>
                    <a:pt x="5030" y="21752"/>
                    <a:pt x="2755" y="19197"/>
                  </a:cubicBezTo>
                  <a:cubicBezTo>
                    <a:pt x="1855" y="18264"/>
                    <a:pt x="944" y="17351"/>
                    <a:pt x="0" y="16471"/>
                  </a:cubicBezTo>
                  <a:lnTo>
                    <a:pt x="0" y="16471"/>
                  </a:lnTo>
                  <a:cubicBezTo>
                    <a:pt x="378" y="17100"/>
                    <a:pt x="754" y="17729"/>
                    <a:pt x="1116" y="18352"/>
                  </a:cubicBezTo>
                  <a:cubicBezTo>
                    <a:pt x="1476" y="18977"/>
                    <a:pt x="1820" y="19597"/>
                    <a:pt x="2131" y="20211"/>
                  </a:cubicBezTo>
                  <a:cubicBezTo>
                    <a:pt x="4150" y="23890"/>
                    <a:pt x="6287" y="27410"/>
                    <a:pt x="8376" y="30953"/>
                  </a:cubicBezTo>
                  <a:cubicBezTo>
                    <a:pt x="8376" y="30953"/>
                    <a:pt x="8529" y="32221"/>
                    <a:pt x="8769" y="34088"/>
                  </a:cubicBezTo>
                  <a:cubicBezTo>
                    <a:pt x="8888" y="35013"/>
                    <a:pt x="9037" y="36119"/>
                    <a:pt x="9195" y="37307"/>
                  </a:cubicBezTo>
                  <a:cubicBezTo>
                    <a:pt x="9394" y="38794"/>
                    <a:pt x="9609" y="40404"/>
                    <a:pt x="9820" y="41983"/>
                  </a:cubicBezTo>
                  <a:cubicBezTo>
                    <a:pt x="10455" y="46722"/>
                    <a:pt x="11050" y="51181"/>
                    <a:pt x="11050" y="51181"/>
                  </a:cubicBezTo>
                  <a:lnTo>
                    <a:pt x="16294" y="52483"/>
                  </a:lnTo>
                  <a:cubicBezTo>
                    <a:pt x="16294" y="52483"/>
                    <a:pt x="17740" y="48862"/>
                    <a:pt x="19186" y="45240"/>
                  </a:cubicBezTo>
                  <a:cubicBezTo>
                    <a:pt x="19669" y="44033"/>
                    <a:pt x="20150" y="42826"/>
                    <a:pt x="20579" y="41753"/>
                  </a:cubicBezTo>
                  <a:cubicBezTo>
                    <a:pt x="20872" y="40487"/>
                    <a:pt x="21374" y="39104"/>
                    <a:pt x="22130" y="38349"/>
                  </a:cubicBezTo>
                  <a:cubicBezTo>
                    <a:pt x="22654" y="37846"/>
                    <a:pt x="23194" y="37371"/>
                    <a:pt x="23744" y="36916"/>
                  </a:cubicBezTo>
                  <a:cubicBezTo>
                    <a:pt x="24354" y="36443"/>
                    <a:pt x="24966" y="35967"/>
                    <a:pt x="25575" y="35490"/>
                  </a:cubicBezTo>
                  <a:cubicBezTo>
                    <a:pt x="26185" y="35013"/>
                    <a:pt x="26794" y="34533"/>
                    <a:pt x="27401" y="34050"/>
                  </a:cubicBezTo>
                  <a:cubicBezTo>
                    <a:pt x="32817" y="29296"/>
                    <a:pt x="38978" y="25398"/>
                    <a:pt x="44259" y="20495"/>
                  </a:cubicBezTo>
                  <a:lnTo>
                    <a:pt x="44259" y="20495"/>
                  </a:lnTo>
                  <a:cubicBezTo>
                    <a:pt x="38705" y="23429"/>
                    <a:pt x="32978" y="25926"/>
                    <a:pt x="27522" y="28999"/>
                  </a:cubicBezTo>
                  <a:cubicBezTo>
                    <a:pt x="26431" y="29613"/>
                    <a:pt x="25350" y="30252"/>
                    <a:pt x="24284" y="30920"/>
                  </a:cubicBezTo>
                  <a:cubicBezTo>
                    <a:pt x="23386" y="31433"/>
                    <a:pt x="22506" y="31685"/>
                    <a:pt x="21501" y="31936"/>
                  </a:cubicBezTo>
                  <a:cubicBezTo>
                    <a:pt x="23010" y="30806"/>
                    <a:pt x="24142" y="29296"/>
                    <a:pt x="25420" y="27857"/>
                  </a:cubicBezTo>
                  <a:cubicBezTo>
                    <a:pt x="26180" y="26945"/>
                    <a:pt x="26921" y="26021"/>
                    <a:pt x="27659" y="25094"/>
                  </a:cubicBezTo>
                  <a:cubicBezTo>
                    <a:pt x="30610" y="21389"/>
                    <a:pt x="33487" y="17645"/>
                    <a:pt x="37092" y="14460"/>
                  </a:cubicBezTo>
                  <a:lnTo>
                    <a:pt x="37092" y="14460"/>
                  </a:lnTo>
                  <a:cubicBezTo>
                    <a:pt x="34997" y="15549"/>
                    <a:pt x="33111" y="16918"/>
                    <a:pt x="31313" y="18409"/>
                  </a:cubicBezTo>
                  <a:cubicBezTo>
                    <a:pt x="30415" y="19153"/>
                    <a:pt x="29537" y="19929"/>
                    <a:pt x="28667" y="20715"/>
                  </a:cubicBezTo>
                  <a:cubicBezTo>
                    <a:pt x="27798" y="21500"/>
                    <a:pt x="26935" y="22297"/>
                    <a:pt x="26065" y="23084"/>
                  </a:cubicBezTo>
                  <a:cubicBezTo>
                    <a:pt x="24267" y="24644"/>
                    <a:pt x="22632" y="26279"/>
                    <a:pt x="20620" y="27535"/>
                  </a:cubicBezTo>
                  <a:cubicBezTo>
                    <a:pt x="21501" y="23890"/>
                    <a:pt x="22507" y="20244"/>
                    <a:pt x="23618" y="16754"/>
                  </a:cubicBezTo>
                  <a:cubicBezTo>
                    <a:pt x="23985" y="15631"/>
                    <a:pt x="24370" y="14514"/>
                    <a:pt x="24763" y="13399"/>
                  </a:cubicBezTo>
                  <a:cubicBezTo>
                    <a:pt x="26335" y="8941"/>
                    <a:pt x="28040" y="4527"/>
                    <a:pt x="29296"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7766000" y="3046967"/>
              <a:ext cx="825748" cy="1460367"/>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flipH="1">
              <a:off x="7064150" y="4432139"/>
              <a:ext cx="825738" cy="751222"/>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 name="Google Shape;42;p2"/>
            <p:cNvGrpSpPr/>
            <p:nvPr/>
          </p:nvGrpSpPr>
          <p:grpSpPr>
            <a:xfrm>
              <a:off x="8318265" y="3242954"/>
              <a:ext cx="825740" cy="1900678"/>
              <a:chOff x="6182825" y="3550425"/>
              <a:chExt cx="385950" cy="888375"/>
            </a:xfrm>
          </p:grpSpPr>
          <p:sp>
            <p:nvSpPr>
              <p:cNvPr id="43" name="Google Shape;43;p2"/>
              <p:cNvSpPr/>
              <p:nvPr/>
            </p:nvSpPr>
            <p:spPr>
              <a:xfrm>
                <a:off x="6434825" y="3550425"/>
                <a:ext cx="133950" cy="286250"/>
              </a:xfrm>
              <a:custGeom>
                <a:avLst/>
                <a:gdLst/>
                <a:ahLst/>
                <a:cxnLst/>
                <a:rect l="l" t="t" r="r" b="b"/>
                <a:pathLst>
                  <a:path w="5358" h="11450" extrusionOk="0">
                    <a:moveTo>
                      <a:pt x="113" y="0"/>
                    </a:moveTo>
                    <a:lnTo>
                      <a:pt x="0" y="11450"/>
                    </a:lnTo>
                    <a:lnTo>
                      <a:pt x="5358" y="9732"/>
                    </a:lnTo>
                    <a:lnTo>
                      <a:pt x="5358" y="466"/>
                    </a:lnTo>
                    <a:lnTo>
                      <a:pt x="1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6500000" y="3620550"/>
                <a:ext cx="30450" cy="73550"/>
              </a:xfrm>
              <a:custGeom>
                <a:avLst/>
                <a:gdLst/>
                <a:ahLst/>
                <a:cxnLst/>
                <a:rect l="l" t="t" r="r" b="b"/>
                <a:pathLst>
                  <a:path w="1218" h="2942" extrusionOk="0">
                    <a:moveTo>
                      <a:pt x="154" y="1"/>
                    </a:moveTo>
                    <a:lnTo>
                      <a:pt x="1" y="2885"/>
                    </a:lnTo>
                    <a:lnTo>
                      <a:pt x="1064" y="2942"/>
                    </a:lnTo>
                    <a:lnTo>
                      <a:pt x="1217" y="57"/>
                    </a:lnTo>
                    <a:lnTo>
                      <a:pt x="1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6182825" y="3740675"/>
                <a:ext cx="385950" cy="698125"/>
              </a:xfrm>
              <a:custGeom>
                <a:avLst/>
                <a:gdLst/>
                <a:ahLst/>
                <a:cxnLst/>
                <a:rect l="l" t="t" r="r" b="b"/>
                <a:pathLst>
                  <a:path w="15438" h="27925" extrusionOk="0">
                    <a:moveTo>
                      <a:pt x="15438" y="1"/>
                    </a:moveTo>
                    <a:lnTo>
                      <a:pt x="1" y="2677"/>
                    </a:lnTo>
                    <a:lnTo>
                      <a:pt x="3747" y="27925"/>
                    </a:lnTo>
                    <a:lnTo>
                      <a:pt x="15438" y="27925"/>
                    </a:lnTo>
                    <a:lnTo>
                      <a:pt x="154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6297375" y="3900125"/>
                <a:ext cx="66525" cy="138075"/>
              </a:xfrm>
              <a:custGeom>
                <a:avLst/>
                <a:gdLst/>
                <a:ahLst/>
                <a:cxnLst/>
                <a:rect l="l" t="t" r="r" b="b"/>
                <a:pathLst>
                  <a:path w="2661" h="5523" extrusionOk="0">
                    <a:moveTo>
                      <a:pt x="1891" y="1"/>
                    </a:moveTo>
                    <a:lnTo>
                      <a:pt x="1" y="279"/>
                    </a:lnTo>
                    <a:lnTo>
                      <a:pt x="770" y="5522"/>
                    </a:lnTo>
                    <a:lnTo>
                      <a:pt x="2661" y="5245"/>
                    </a:lnTo>
                    <a:lnTo>
                      <a:pt x="18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6439950" y="3879200"/>
                <a:ext cx="66575" cy="138025"/>
              </a:xfrm>
              <a:custGeom>
                <a:avLst/>
                <a:gdLst/>
                <a:ahLst/>
                <a:cxnLst/>
                <a:rect l="l" t="t" r="r" b="b"/>
                <a:pathLst>
                  <a:path w="2663" h="5521" extrusionOk="0">
                    <a:moveTo>
                      <a:pt x="1892" y="0"/>
                    </a:moveTo>
                    <a:lnTo>
                      <a:pt x="1" y="277"/>
                    </a:lnTo>
                    <a:lnTo>
                      <a:pt x="771" y="5520"/>
                    </a:lnTo>
                    <a:lnTo>
                      <a:pt x="2662" y="5244"/>
                    </a:lnTo>
                    <a:lnTo>
                      <a:pt x="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326750" y="4089475"/>
                <a:ext cx="58150" cy="80900"/>
              </a:xfrm>
              <a:custGeom>
                <a:avLst/>
                <a:gdLst/>
                <a:ahLst/>
                <a:cxnLst/>
                <a:rect l="l" t="t" r="r" b="b"/>
                <a:pathLst>
                  <a:path w="2326" h="3236" extrusionOk="0">
                    <a:moveTo>
                      <a:pt x="1892" y="1"/>
                    </a:moveTo>
                    <a:lnTo>
                      <a:pt x="1" y="277"/>
                    </a:lnTo>
                    <a:lnTo>
                      <a:pt x="435" y="3236"/>
                    </a:lnTo>
                    <a:lnTo>
                      <a:pt x="2326" y="2958"/>
                    </a:lnTo>
                    <a:lnTo>
                      <a:pt x="18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469350" y="4068550"/>
                <a:ext cx="58175" cy="80900"/>
              </a:xfrm>
              <a:custGeom>
                <a:avLst/>
                <a:gdLst/>
                <a:ahLst/>
                <a:cxnLst/>
                <a:rect l="l" t="t" r="r" b="b"/>
                <a:pathLst>
                  <a:path w="2327" h="3236" extrusionOk="0">
                    <a:moveTo>
                      <a:pt x="1892" y="0"/>
                    </a:moveTo>
                    <a:lnTo>
                      <a:pt x="1" y="277"/>
                    </a:lnTo>
                    <a:lnTo>
                      <a:pt x="435" y="3235"/>
                    </a:lnTo>
                    <a:lnTo>
                      <a:pt x="2326" y="2959"/>
                    </a:lnTo>
                    <a:lnTo>
                      <a:pt x="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6449125" y="4189725"/>
                <a:ext cx="119650" cy="249075"/>
              </a:xfrm>
              <a:custGeom>
                <a:avLst/>
                <a:gdLst/>
                <a:ahLst/>
                <a:cxnLst/>
                <a:rect l="l" t="t" r="r" b="b"/>
                <a:pathLst>
                  <a:path w="4786" h="9963" extrusionOk="0">
                    <a:moveTo>
                      <a:pt x="4786" y="0"/>
                    </a:moveTo>
                    <a:lnTo>
                      <a:pt x="1" y="1405"/>
                    </a:lnTo>
                    <a:lnTo>
                      <a:pt x="1177" y="9963"/>
                    </a:lnTo>
                    <a:lnTo>
                      <a:pt x="4786" y="9963"/>
                    </a:lnTo>
                    <a:lnTo>
                      <a:pt x="4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242050" y="3837250"/>
                <a:ext cx="26625" cy="2250"/>
              </a:xfrm>
              <a:custGeom>
                <a:avLst/>
                <a:gdLst/>
                <a:ahLst/>
                <a:cxnLst/>
                <a:rect l="l" t="t" r="r" b="b"/>
                <a:pathLst>
                  <a:path w="1065" h="90" fill="none" extrusionOk="0">
                    <a:moveTo>
                      <a:pt x="0" y="89"/>
                    </a:moveTo>
                    <a:lnTo>
                      <a:pt x="1065" y="1"/>
                    </a:lnTo>
                  </a:path>
                </a:pathLst>
              </a:custGeom>
              <a:no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233175" y="3879425"/>
                <a:ext cx="24425" cy="4475"/>
              </a:xfrm>
              <a:custGeom>
                <a:avLst/>
                <a:gdLst/>
                <a:ahLst/>
                <a:cxnLst/>
                <a:rect l="l" t="t" r="r" b="b"/>
                <a:pathLst>
                  <a:path w="977" h="179" fill="none" extrusionOk="0">
                    <a:moveTo>
                      <a:pt x="0" y="178"/>
                    </a:moveTo>
                    <a:cubicBezTo>
                      <a:pt x="325" y="119"/>
                      <a:pt x="651" y="60"/>
                      <a:pt x="976" y="1"/>
                    </a:cubicBezTo>
                  </a:path>
                </a:pathLst>
              </a:custGeom>
              <a:no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6483875" y="3817300"/>
                <a:ext cx="20025" cy="2250"/>
              </a:xfrm>
              <a:custGeom>
                <a:avLst/>
                <a:gdLst/>
                <a:ahLst/>
                <a:cxnLst/>
                <a:rect l="l" t="t" r="r" b="b"/>
                <a:pathLst>
                  <a:path w="801" h="90" fill="none" extrusionOk="0">
                    <a:moveTo>
                      <a:pt x="1" y="89"/>
                    </a:moveTo>
                    <a:cubicBezTo>
                      <a:pt x="267" y="59"/>
                      <a:pt x="534" y="30"/>
                      <a:pt x="800" y="0"/>
                    </a:cubicBezTo>
                  </a:path>
                </a:pathLst>
              </a:custGeom>
              <a:no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348550" y="4250025"/>
                <a:ext cx="26650" cy="4475"/>
              </a:xfrm>
              <a:custGeom>
                <a:avLst/>
                <a:gdLst/>
                <a:ahLst/>
                <a:cxnLst/>
                <a:rect l="l" t="t" r="r" b="b"/>
                <a:pathLst>
                  <a:path w="1066" h="179" fill="none" extrusionOk="0">
                    <a:moveTo>
                      <a:pt x="1" y="178"/>
                    </a:moveTo>
                    <a:lnTo>
                      <a:pt x="1065" y="1"/>
                    </a:lnTo>
                  </a:path>
                </a:pathLst>
              </a:custGeom>
              <a:no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6337400" y="4336125"/>
                <a:ext cx="17775" cy="2175"/>
              </a:xfrm>
              <a:custGeom>
                <a:avLst/>
                <a:gdLst/>
                <a:ahLst/>
                <a:cxnLst/>
                <a:rect l="l" t="t" r="r" b="b"/>
                <a:pathLst>
                  <a:path w="711" h="87" fill="none" extrusionOk="0">
                    <a:moveTo>
                      <a:pt x="1" y="86"/>
                    </a:moveTo>
                    <a:cubicBezTo>
                      <a:pt x="237" y="58"/>
                      <a:pt x="474" y="30"/>
                      <a:pt x="710" y="0"/>
                    </a:cubicBezTo>
                  </a:path>
                </a:pathLst>
              </a:custGeom>
              <a:no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6415100" y="4363125"/>
                <a:ext cx="20000" cy="25"/>
              </a:xfrm>
              <a:custGeom>
                <a:avLst/>
                <a:gdLst/>
                <a:ahLst/>
                <a:cxnLst/>
                <a:rect l="l" t="t" r="r" b="b"/>
                <a:pathLst>
                  <a:path w="800" h="1" fill="none" extrusionOk="0">
                    <a:moveTo>
                      <a:pt x="0" y="1"/>
                    </a:moveTo>
                    <a:lnTo>
                      <a:pt x="800" y="1"/>
                    </a:lnTo>
                  </a:path>
                </a:pathLst>
              </a:custGeom>
              <a:no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57;p2"/>
            <p:cNvGrpSpPr/>
            <p:nvPr/>
          </p:nvGrpSpPr>
          <p:grpSpPr>
            <a:xfrm flipH="1">
              <a:off x="7636533" y="4150329"/>
              <a:ext cx="944370" cy="993289"/>
              <a:chOff x="5247100" y="3925350"/>
              <a:chExt cx="399125" cy="419800"/>
            </a:xfrm>
          </p:grpSpPr>
          <p:sp>
            <p:nvSpPr>
              <p:cNvPr id="58" name="Google Shape;58;p2"/>
              <p:cNvSpPr/>
              <p:nvPr/>
            </p:nvSpPr>
            <p:spPr>
              <a:xfrm>
                <a:off x="5247100" y="3925350"/>
                <a:ext cx="399125" cy="419800"/>
              </a:xfrm>
              <a:custGeom>
                <a:avLst/>
                <a:gdLst/>
                <a:ahLst/>
                <a:cxnLst/>
                <a:rect l="l" t="t" r="r" b="b"/>
                <a:pathLst>
                  <a:path w="15965" h="16792" extrusionOk="0">
                    <a:moveTo>
                      <a:pt x="5800" y="1"/>
                    </a:moveTo>
                    <a:lnTo>
                      <a:pt x="1" y="6111"/>
                    </a:lnTo>
                    <a:lnTo>
                      <a:pt x="1623" y="16792"/>
                    </a:lnTo>
                    <a:lnTo>
                      <a:pt x="15964" y="16792"/>
                    </a:lnTo>
                    <a:lnTo>
                      <a:pt x="14083" y="2846"/>
                    </a:lnTo>
                    <a:lnTo>
                      <a:pt x="58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5382750" y="4015525"/>
                <a:ext cx="69175" cy="69175"/>
              </a:xfrm>
              <a:custGeom>
                <a:avLst/>
                <a:gdLst/>
                <a:ahLst/>
                <a:cxnLst/>
                <a:rect l="l" t="t" r="r" b="b"/>
                <a:pathLst>
                  <a:path w="2767" h="2767" extrusionOk="0">
                    <a:moveTo>
                      <a:pt x="1357" y="0"/>
                    </a:moveTo>
                    <a:cubicBezTo>
                      <a:pt x="944" y="7"/>
                      <a:pt x="575" y="198"/>
                      <a:pt x="325" y="494"/>
                    </a:cubicBezTo>
                    <a:cubicBezTo>
                      <a:pt x="284" y="541"/>
                      <a:pt x="247" y="592"/>
                      <a:pt x="213" y="647"/>
                    </a:cubicBezTo>
                    <a:cubicBezTo>
                      <a:pt x="79" y="860"/>
                      <a:pt x="1" y="1113"/>
                      <a:pt x="1" y="1383"/>
                    </a:cubicBezTo>
                    <a:cubicBezTo>
                      <a:pt x="1" y="2147"/>
                      <a:pt x="620" y="2766"/>
                      <a:pt x="1384" y="2766"/>
                    </a:cubicBezTo>
                    <a:cubicBezTo>
                      <a:pt x="1400" y="2766"/>
                      <a:pt x="1416" y="2766"/>
                      <a:pt x="1433" y="2765"/>
                    </a:cubicBezTo>
                    <a:cubicBezTo>
                      <a:pt x="2174" y="2740"/>
                      <a:pt x="2767" y="2129"/>
                      <a:pt x="2767" y="1383"/>
                    </a:cubicBezTo>
                    <a:cubicBezTo>
                      <a:pt x="2767" y="1054"/>
                      <a:pt x="2651" y="750"/>
                      <a:pt x="2459" y="514"/>
                    </a:cubicBezTo>
                    <a:cubicBezTo>
                      <a:pt x="2353" y="382"/>
                      <a:pt x="2224" y="272"/>
                      <a:pt x="2077" y="186"/>
                    </a:cubicBezTo>
                    <a:cubicBezTo>
                      <a:pt x="1874" y="67"/>
                      <a:pt x="1636" y="0"/>
                      <a:pt x="1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5332025" y="4194925"/>
                <a:ext cx="58350" cy="108650"/>
              </a:xfrm>
              <a:custGeom>
                <a:avLst/>
                <a:gdLst/>
                <a:ahLst/>
                <a:cxnLst/>
                <a:rect l="l" t="t" r="r" b="b"/>
                <a:pathLst>
                  <a:path w="2334" h="4346" extrusionOk="0">
                    <a:moveTo>
                      <a:pt x="1848" y="0"/>
                    </a:moveTo>
                    <a:lnTo>
                      <a:pt x="0" y="217"/>
                    </a:lnTo>
                    <a:lnTo>
                      <a:pt x="484" y="4346"/>
                    </a:lnTo>
                    <a:lnTo>
                      <a:pt x="2333" y="4128"/>
                    </a:lnTo>
                    <a:lnTo>
                      <a:pt x="18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5501550" y="4175025"/>
                <a:ext cx="58325" cy="108675"/>
              </a:xfrm>
              <a:custGeom>
                <a:avLst/>
                <a:gdLst/>
                <a:ahLst/>
                <a:cxnLst/>
                <a:rect l="l" t="t" r="r" b="b"/>
                <a:pathLst>
                  <a:path w="2333" h="4347" extrusionOk="0">
                    <a:moveTo>
                      <a:pt x="1848" y="1"/>
                    </a:moveTo>
                    <a:lnTo>
                      <a:pt x="0" y="218"/>
                    </a:lnTo>
                    <a:lnTo>
                      <a:pt x="484" y="4346"/>
                    </a:lnTo>
                    <a:lnTo>
                      <a:pt x="2332" y="4130"/>
                    </a:lnTo>
                    <a:lnTo>
                      <a:pt x="18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5360650" y="3971050"/>
                <a:ext cx="108850" cy="113400"/>
              </a:xfrm>
              <a:custGeom>
                <a:avLst/>
                <a:gdLst/>
                <a:ahLst/>
                <a:cxnLst/>
                <a:rect l="l" t="t" r="r" b="b"/>
                <a:pathLst>
                  <a:path w="4354" h="4536" extrusionOk="0">
                    <a:moveTo>
                      <a:pt x="3121" y="1"/>
                    </a:moveTo>
                    <a:lnTo>
                      <a:pt x="3121" y="1"/>
                    </a:lnTo>
                    <a:cubicBezTo>
                      <a:pt x="2367" y="1384"/>
                      <a:pt x="0" y="3914"/>
                      <a:pt x="1897" y="4494"/>
                    </a:cubicBezTo>
                    <a:cubicBezTo>
                      <a:pt x="1988" y="4522"/>
                      <a:pt x="2075" y="4535"/>
                      <a:pt x="2158" y="4535"/>
                    </a:cubicBezTo>
                    <a:cubicBezTo>
                      <a:pt x="3331" y="4535"/>
                      <a:pt x="3790" y="1928"/>
                      <a:pt x="4354" y="729"/>
                    </a:cubicBezTo>
                    <a:lnTo>
                      <a:pt x="4354" y="729"/>
                    </a:lnTo>
                    <a:cubicBezTo>
                      <a:pt x="4354" y="730"/>
                      <a:pt x="3606" y="1321"/>
                      <a:pt x="3210" y="1876"/>
                    </a:cubicBezTo>
                    <a:cubicBezTo>
                      <a:pt x="2631" y="2688"/>
                      <a:pt x="2367" y="2767"/>
                      <a:pt x="1865" y="3270"/>
                    </a:cubicBezTo>
                    <a:cubicBezTo>
                      <a:pt x="2241" y="2138"/>
                      <a:pt x="2870" y="1133"/>
                      <a:pt x="3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5504475" y="4112500"/>
                <a:ext cx="78800" cy="171425"/>
              </a:xfrm>
              <a:custGeom>
                <a:avLst/>
                <a:gdLst/>
                <a:ahLst/>
                <a:cxnLst/>
                <a:rect l="l" t="t" r="r" b="b"/>
                <a:pathLst>
                  <a:path w="3152" h="6857" extrusionOk="0">
                    <a:moveTo>
                      <a:pt x="3027" y="0"/>
                    </a:moveTo>
                    <a:lnTo>
                      <a:pt x="3027" y="0"/>
                    </a:lnTo>
                    <a:cubicBezTo>
                      <a:pt x="2272" y="1383"/>
                      <a:pt x="871" y="2576"/>
                      <a:pt x="0" y="3781"/>
                    </a:cubicBezTo>
                    <a:lnTo>
                      <a:pt x="360" y="6857"/>
                    </a:lnTo>
                    <a:cubicBezTo>
                      <a:pt x="2203" y="6593"/>
                      <a:pt x="2147" y="4402"/>
                      <a:pt x="3152" y="3396"/>
                    </a:cubicBezTo>
                    <a:lnTo>
                      <a:pt x="3152" y="3396"/>
                    </a:lnTo>
                    <a:cubicBezTo>
                      <a:pt x="2272" y="3773"/>
                      <a:pt x="1769" y="4654"/>
                      <a:pt x="1015" y="5156"/>
                    </a:cubicBezTo>
                    <a:cubicBezTo>
                      <a:pt x="1769" y="3522"/>
                      <a:pt x="2649" y="1887"/>
                      <a:pt x="3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64" name="Google Shape;64;p2"/>
          <p:cNvPicPr preferRelativeResize="0"/>
          <p:nvPr/>
        </p:nvPicPr>
        <p:blipFill>
          <a:blip r:embed="rId2">
            <a:alphaModFix amt="15000"/>
          </a:blip>
          <a:stretch>
            <a:fillRect/>
          </a:stretch>
        </p:blipFill>
        <p:spPr>
          <a:xfrm>
            <a:off x="0" y="0"/>
            <a:ext cx="9144000" cy="5143500"/>
          </a:xfrm>
          <a:prstGeom prst="rect">
            <a:avLst/>
          </a:prstGeom>
          <a:noFill/>
          <a:ln>
            <a:noFill/>
          </a:ln>
        </p:spPr>
      </p:pic>
      <p:sp>
        <p:nvSpPr>
          <p:cNvPr id="65" name="Google Shape;65;p2"/>
          <p:cNvSpPr txBox="1">
            <a:spLocks noGrp="1"/>
          </p:cNvSpPr>
          <p:nvPr>
            <p:ph type="ctrTitle"/>
          </p:nvPr>
        </p:nvSpPr>
        <p:spPr>
          <a:xfrm>
            <a:off x="1801800" y="1272888"/>
            <a:ext cx="5540400" cy="21219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191919"/>
              </a:buClr>
              <a:buSzPts val="5200"/>
              <a:buNone/>
              <a:defRPr sz="6900"/>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66" name="Google Shape;66;p2"/>
          <p:cNvSpPr txBox="1">
            <a:spLocks noGrp="1"/>
          </p:cNvSpPr>
          <p:nvPr>
            <p:ph type="subTitle" idx="1"/>
          </p:nvPr>
        </p:nvSpPr>
        <p:spPr>
          <a:xfrm>
            <a:off x="1801800" y="3394813"/>
            <a:ext cx="4112100" cy="475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solidFill>
                  <a:schemeClr val="dk1"/>
                </a:solidFill>
              </a:defRPr>
            </a:lvl1pPr>
            <a:lvl2pPr lvl="1" algn="ctr" rtl="0">
              <a:lnSpc>
                <a:spcPct val="100000"/>
              </a:lnSpc>
              <a:spcBef>
                <a:spcPts val="160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562"/>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563"/>
        <p:cNvGrpSpPr/>
        <p:nvPr/>
      </p:nvGrpSpPr>
      <p:grpSpPr>
        <a:xfrm>
          <a:off x="0" y="0"/>
          <a:ext cx="0" cy="0"/>
          <a:chOff x="0" y="0"/>
          <a:chExt cx="0" cy="0"/>
        </a:xfrm>
      </p:grpSpPr>
      <p:grpSp>
        <p:nvGrpSpPr>
          <p:cNvPr id="564" name="Google Shape;564;p13"/>
          <p:cNvGrpSpPr/>
          <p:nvPr/>
        </p:nvGrpSpPr>
        <p:grpSpPr>
          <a:xfrm>
            <a:off x="356550" y="282080"/>
            <a:ext cx="0" cy="4579395"/>
            <a:chOff x="7889350" y="425700"/>
            <a:chExt cx="0" cy="4579395"/>
          </a:xfrm>
        </p:grpSpPr>
        <p:cxnSp>
          <p:nvCxnSpPr>
            <p:cNvPr id="565" name="Google Shape;565;p13"/>
            <p:cNvCxnSpPr/>
            <p:nvPr/>
          </p:nvCxnSpPr>
          <p:spPr>
            <a:xfrm rot="10800000">
              <a:off x="7889350" y="487579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566" name="Google Shape;566;p13"/>
            <p:cNvCxnSpPr/>
            <p:nvPr/>
          </p:nvCxnSpPr>
          <p:spPr>
            <a:xfrm rot="10800000">
              <a:off x="7889350" y="31267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567" name="Google Shape;567;p13"/>
            <p:cNvCxnSpPr/>
            <p:nvPr/>
          </p:nvCxnSpPr>
          <p:spPr>
            <a:xfrm rot="10800000">
              <a:off x="7889350" y="3325650"/>
              <a:ext cx="0" cy="1480500"/>
            </a:xfrm>
            <a:prstGeom prst="straightConnector1">
              <a:avLst/>
            </a:prstGeom>
            <a:noFill/>
            <a:ln w="19050" cap="flat" cmpd="sng">
              <a:solidFill>
                <a:schemeClr val="dk1"/>
              </a:solidFill>
              <a:prstDash val="solid"/>
              <a:round/>
              <a:headEnd type="none" w="med" len="med"/>
              <a:tailEnd type="none" w="med" len="med"/>
            </a:ln>
          </p:spPr>
        </p:cxnSp>
        <p:cxnSp>
          <p:nvCxnSpPr>
            <p:cNvPr id="568" name="Google Shape;568;p13"/>
            <p:cNvCxnSpPr/>
            <p:nvPr/>
          </p:nvCxnSpPr>
          <p:spPr>
            <a:xfrm rot="10800000">
              <a:off x="7889350" y="425700"/>
              <a:ext cx="0" cy="2631300"/>
            </a:xfrm>
            <a:prstGeom prst="straightConnector1">
              <a:avLst/>
            </a:prstGeom>
            <a:noFill/>
            <a:ln w="19050" cap="flat" cmpd="sng">
              <a:solidFill>
                <a:schemeClr val="dk2"/>
              </a:solidFill>
              <a:prstDash val="solid"/>
              <a:round/>
              <a:headEnd type="none" w="med" len="med"/>
              <a:tailEnd type="none" w="med" len="med"/>
            </a:ln>
          </p:spPr>
        </p:cxnSp>
      </p:grpSp>
      <p:grpSp>
        <p:nvGrpSpPr>
          <p:cNvPr id="569" name="Google Shape;569;p13"/>
          <p:cNvGrpSpPr/>
          <p:nvPr/>
        </p:nvGrpSpPr>
        <p:grpSpPr>
          <a:xfrm>
            <a:off x="8787325" y="282025"/>
            <a:ext cx="0" cy="4579450"/>
            <a:chOff x="7168750" y="425645"/>
            <a:chExt cx="0" cy="4579450"/>
          </a:xfrm>
        </p:grpSpPr>
        <p:cxnSp>
          <p:nvCxnSpPr>
            <p:cNvPr id="570" name="Google Shape;570;p13"/>
            <p:cNvCxnSpPr/>
            <p:nvPr/>
          </p:nvCxnSpPr>
          <p:spPr>
            <a:xfrm rot="10800000">
              <a:off x="7168750" y="487579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571" name="Google Shape;571;p13"/>
            <p:cNvCxnSpPr/>
            <p:nvPr/>
          </p:nvCxnSpPr>
          <p:spPr>
            <a:xfrm rot="10800000">
              <a:off x="7168750" y="4256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572" name="Google Shape;572;p13"/>
            <p:cNvCxnSpPr/>
            <p:nvPr/>
          </p:nvCxnSpPr>
          <p:spPr>
            <a:xfrm rot="10800000">
              <a:off x="7168750" y="624475"/>
              <a:ext cx="0" cy="1610100"/>
            </a:xfrm>
            <a:prstGeom prst="straightConnector1">
              <a:avLst/>
            </a:prstGeom>
            <a:noFill/>
            <a:ln w="19050" cap="flat" cmpd="sng">
              <a:solidFill>
                <a:schemeClr val="dk2"/>
              </a:solidFill>
              <a:prstDash val="solid"/>
              <a:round/>
              <a:headEnd type="none" w="med" len="med"/>
              <a:tailEnd type="none" w="med" len="med"/>
            </a:ln>
          </p:spPr>
        </p:cxnSp>
        <p:cxnSp>
          <p:nvCxnSpPr>
            <p:cNvPr id="573" name="Google Shape;573;p13"/>
            <p:cNvCxnSpPr/>
            <p:nvPr/>
          </p:nvCxnSpPr>
          <p:spPr>
            <a:xfrm rot="10800000">
              <a:off x="7168750" y="2306550"/>
              <a:ext cx="0" cy="2499600"/>
            </a:xfrm>
            <a:prstGeom prst="straightConnector1">
              <a:avLst/>
            </a:prstGeom>
            <a:noFill/>
            <a:ln w="19050" cap="flat" cmpd="sng">
              <a:solidFill>
                <a:schemeClr val="dk1"/>
              </a:solidFill>
              <a:prstDash val="solid"/>
              <a:round/>
              <a:headEnd type="none" w="med" len="med"/>
              <a:tailEnd type="none" w="med" len="med"/>
            </a:ln>
          </p:spPr>
        </p:cxnSp>
      </p:grpSp>
      <p:grpSp>
        <p:nvGrpSpPr>
          <p:cNvPr id="574" name="Google Shape;574;p13"/>
          <p:cNvGrpSpPr/>
          <p:nvPr/>
        </p:nvGrpSpPr>
        <p:grpSpPr>
          <a:xfrm>
            <a:off x="3288627" y="4098088"/>
            <a:ext cx="2566746" cy="1054209"/>
            <a:chOff x="3288627" y="4098088"/>
            <a:chExt cx="2566746" cy="1054209"/>
          </a:xfrm>
        </p:grpSpPr>
        <p:sp>
          <p:nvSpPr>
            <p:cNvPr id="575" name="Google Shape;575;p13"/>
            <p:cNvSpPr/>
            <p:nvPr/>
          </p:nvSpPr>
          <p:spPr>
            <a:xfrm>
              <a:off x="5622677" y="4507875"/>
              <a:ext cx="232696" cy="644422"/>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3"/>
            <p:cNvSpPr/>
            <p:nvPr/>
          </p:nvSpPr>
          <p:spPr>
            <a:xfrm>
              <a:off x="3288627" y="4098088"/>
              <a:ext cx="572125" cy="1011825"/>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3"/>
            <p:cNvSpPr/>
            <p:nvPr/>
          </p:nvSpPr>
          <p:spPr>
            <a:xfrm rot="2245181" flipH="1">
              <a:off x="3789652" y="4200363"/>
              <a:ext cx="544579" cy="807270"/>
            </a:xfrm>
            <a:custGeom>
              <a:avLst/>
              <a:gdLst/>
              <a:ahLst/>
              <a:cxnLst/>
              <a:rect l="l" t="t" r="r" b="b"/>
              <a:pathLst>
                <a:path w="17389" h="25777" extrusionOk="0">
                  <a:moveTo>
                    <a:pt x="17389" y="1"/>
                  </a:moveTo>
                  <a:cubicBezTo>
                    <a:pt x="16382" y="3145"/>
                    <a:pt x="13742" y="5157"/>
                    <a:pt x="12108" y="7797"/>
                  </a:cubicBezTo>
                  <a:cubicBezTo>
                    <a:pt x="12862" y="5533"/>
                    <a:pt x="14245" y="3522"/>
                    <a:pt x="14245" y="1008"/>
                  </a:cubicBezTo>
                  <a:lnTo>
                    <a:pt x="14245" y="1008"/>
                  </a:lnTo>
                  <a:cubicBezTo>
                    <a:pt x="13994" y="2138"/>
                    <a:pt x="13240" y="3018"/>
                    <a:pt x="12611" y="3899"/>
                  </a:cubicBezTo>
                  <a:cubicBezTo>
                    <a:pt x="10850" y="5660"/>
                    <a:pt x="9593" y="7545"/>
                    <a:pt x="8210" y="9557"/>
                  </a:cubicBezTo>
                  <a:cubicBezTo>
                    <a:pt x="9467" y="6791"/>
                    <a:pt x="10599" y="3899"/>
                    <a:pt x="11982" y="1133"/>
                  </a:cubicBezTo>
                  <a:lnTo>
                    <a:pt x="11982" y="1133"/>
                  </a:lnTo>
                  <a:cubicBezTo>
                    <a:pt x="8210" y="5911"/>
                    <a:pt x="2803" y="9809"/>
                    <a:pt x="898" y="15739"/>
                  </a:cubicBezTo>
                  <a:cubicBezTo>
                    <a:pt x="496" y="16355"/>
                    <a:pt x="261" y="16719"/>
                    <a:pt x="261" y="16719"/>
                  </a:cubicBezTo>
                  <a:lnTo>
                    <a:pt x="0" y="25777"/>
                  </a:lnTo>
                  <a:lnTo>
                    <a:pt x="7449" y="25777"/>
                  </a:lnTo>
                  <a:cubicBezTo>
                    <a:pt x="7449" y="25777"/>
                    <a:pt x="8405" y="23711"/>
                    <a:pt x="9361" y="21645"/>
                  </a:cubicBezTo>
                  <a:cubicBezTo>
                    <a:pt x="10316" y="19580"/>
                    <a:pt x="11269" y="17521"/>
                    <a:pt x="11269" y="17521"/>
                  </a:cubicBezTo>
                  <a:cubicBezTo>
                    <a:pt x="13240" y="11570"/>
                    <a:pt x="15879" y="6037"/>
                    <a:pt x="17389"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3"/>
            <p:cNvSpPr/>
            <p:nvPr/>
          </p:nvSpPr>
          <p:spPr>
            <a:xfrm rot="1013362" flipH="1">
              <a:off x="5059821" y="4420961"/>
              <a:ext cx="689232" cy="627035"/>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 name="Google Shape;579;p13"/>
            <p:cNvGrpSpPr/>
            <p:nvPr/>
          </p:nvGrpSpPr>
          <p:grpSpPr>
            <a:xfrm>
              <a:off x="4150173" y="4325588"/>
              <a:ext cx="909658" cy="817778"/>
              <a:chOff x="2990800" y="4717975"/>
              <a:chExt cx="659125" cy="592550"/>
            </a:xfrm>
          </p:grpSpPr>
          <p:sp>
            <p:nvSpPr>
              <p:cNvPr id="580" name="Google Shape;580;p13"/>
              <p:cNvSpPr/>
              <p:nvPr/>
            </p:nvSpPr>
            <p:spPr>
              <a:xfrm>
                <a:off x="2990800" y="4717975"/>
                <a:ext cx="659125" cy="592550"/>
              </a:xfrm>
              <a:custGeom>
                <a:avLst/>
                <a:gdLst/>
                <a:ahLst/>
                <a:cxnLst/>
                <a:rect l="l" t="t" r="r" b="b"/>
                <a:pathLst>
                  <a:path w="26365" h="23702" extrusionOk="0">
                    <a:moveTo>
                      <a:pt x="2397" y="1"/>
                    </a:moveTo>
                    <a:lnTo>
                      <a:pt x="0" y="23701"/>
                    </a:lnTo>
                    <a:lnTo>
                      <a:pt x="25049" y="23701"/>
                    </a:lnTo>
                    <a:lnTo>
                      <a:pt x="26365" y="2393"/>
                    </a:lnTo>
                    <a:lnTo>
                      <a:pt x="16434" y="1764"/>
                    </a:lnTo>
                    <a:lnTo>
                      <a:pt x="15136" y="6751"/>
                    </a:lnTo>
                    <a:lnTo>
                      <a:pt x="12535" y="6624"/>
                    </a:lnTo>
                    <a:lnTo>
                      <a:pt x="12503" y="132"/>
                    </a:lnTo>
                    <a:lnTo>
                      <a:pt x="23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3"/>
              <p:cNvSpPr/>
              <p:nvPr/>
            </p:nvSpPr>
            <p:spPr>
              <a:xfrm>
                <a:off x="3103100" y="4779800"/>
                <a:ext cx="34200" cy="113375"/>
              </a:xfrm>
              <a:custGeom>
                <a:avLst/>
                <a:gdLst/>
                <a:ahLst/>
                <a:cxnLst/>
                <a:rect l="l" t="t" r="r" b="b"/>
                <a:pathLst>
                  <a:path w="1368" h="4535" extrusionOk="0">
                    <a:moveTo>
                      <a:pt x="128" y="1"/>
                    </a:moveTo>
                    <a:lnTo>
                      <a:pt x="0" y="4500"/>
                    </a:lnTo>
                    <a:lnTo>
                      <a:pt x="1241" y="4535"/>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3"/>
              <p:cNvSpPr/>
              <p:nvPr/>
            </p:nvSpPr>
            <p:spPr>
              <a:xfrm>
                <a:off x="3201575" y="4782625"/>
                <a:ext cx="34200" cy="113375"/>
              </a:xfrm>
              <a:custGeom>
                <a:avLst/>
                <a:gdLst/>
                <a:ahLst/>
                <a:cxnLst/>
                <a:rect l="l" t="t" r="r" b="b"/>
                <a:pathLst>
                  <a:path w="1368" h="4535" extrusionOk="0">
                    <a:moveTo>
                      <a:pt x="128" y="1"/>
                    </a:moveTo>
                    <a:lnTo>
                      <a:pt x="1" y="4500"/>
                    </a:lnTo>
                    <a:lnTo>
                      <a:pt x="1241" y="4534"/>
                    </a:lnTo>
                    <a:lnTo>
                      <a:pt x="1368"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3"/>
              <p:cNvSpPr/>
              <p:nvPr/>
            </p:nvSpPr>
            <p:spPr>
              <a:xfrm>
                <a:off x="3093350" y="5027725"/>
                <a:ext cx="34200" cy="113375"/>
              </a:xfrm>
              <a:custGeom>
                <a:avLst/>
                <a:gdLst/>
                <a:ahLst/>
                <a:cxnLst/>
                <a:rect l="l" t="t" r="r" b="b"/>
                <a:pathLst>
                  <a:path w="1368" h="4535" extrusionOk="0">
                    <a:moveTo>
                      <a:pt x="128" y="1"/>
                    </a:moveTo>
                    <a:lnTo>
                      <a:pt x="0" y="4499"/>
                    </a:lnTo>
                    <a:lnTo>
                      <a:pt x="1240" y="4534"/>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3"/>
              <p:cNvSpPr/>
              <p:nvPr/>
            </p:nvSpPr>
            <p:spPr>
              <a:xfrm>
                <a:off x="3197200" y="5030650"/>
                <a:ext cx="34200" cy="113375"/>
              </a:xfrm>
              <a:custGeom>
                <a:avLst/>
                <a:gdLst/>
                <a:ahLst/>
                <a:cxnLst/>
                <a:rect l="l" t="t" r="r" b="b"/>
                <a:pathLst>
                  <a:path w="1368" h="4535" extrusionOk="0">
                    <a:moveTo>
                      <a:pt x="129" y="1"/>
                    </a:moveTo>
                    <a:lnTo>
                      <a:pt x="1" y="4499"/>
                    </a:lnTo>
                    <a:lnTo>
                      <a:pt x="1240" y="4534"/>
                    </a:lnTo>
                    <a:lnTo>
                      <a:pt x="1368" y="36"/>
                    </a:lnTo>
                    <a:lnTo>
                      <a:pt x="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3"/>
              <p:cNvSpPr/>
              <p:nvPr/>
            </p:nvSpPr>
            <p:spPr>
              <a:xfrm>
                <a:off x="3319700" y="5034125"/>
                <a:ext cx="34150" cy="113350"/>
              </a:xfrm>
              <a:custGeom>
                <a:avLst/>
                <a:gdLst/>
                <a:ahLst/>
                <a:cxnLst/>
                <a:rect l="l" t="t" r="r" b="b"/>
                <a:pathLst>
                  <a:path w="1366" h="4534" extrusionOk="0">
                    <a:moveTo>
                      <a:pt x="127" y="0"/>
                    </a:moveTo>
                    <a:lnTo>
                      <a:pt x="0" y="4499"/>
                    </a:lnTo>
                    <a:lnTo>
                      <a:pt x="1239" y="4534"/>
                    </a:lnTo>
                    <a:lnTo>
                      <a:pt x="1366"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3"/>
              <p:cNvSpPr/>
              <p:nvPr/>
            </p:nvSpPr>
            <p:spPr>
              <a:xfrm>
                <a:off x="3483000" y="4830475"/>
                <a:ext cx="31050" cy="112525"/>
              </a:xfrm>
              <a:custGeom>
                <a:avLst/>
                <a:gdLst/>
                <a:ahLst/>
                <a:cxnLst/>
                <a:rect l="l" t="t" r="r" b="b"/>
                <a:pathLst>
                  <a:path w="1242" h="4501" extrusionOk="0">
                    <a:moveTo>
                      <a:pt x="1" y="1"/>
                    </a:moveTo>
                    <a:lnTo>
                      <a:pt x="1" y="4501"/>
                    </a:lnTo>
                    <a:lnTo>
                      <a:pt x="1241" y="4501"/>
                    </a:lnTo>
                    <a:lnTo>
                      <a:pt x="12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3"/>
              <p:cNvSpPr/>
              <p:nvPr/>
            </p:nvSpPr>
            <p:spPr>
              <a:xfrm>
                <a:off x="3537800" y="4830475"/>
                <a:ext cx="31025" cy="112525"/>
              </a:xfrm>
              <a:custGeom>
                <a:avLst/>
                <a:gdLst/>
                <a:ahLst/>
                <a:cxnLst/>
                <a:rect l="l" t="t" r="r" b="b"/>
                <a:pathLst>
                  <a:path w="1241" h="4501" extrusionOk="0">
                    <a:moveTo>
                      <a:pt x="1" y="1"/>
                    </a:moveTo>
                    <a:lnTo>
                      <a:pt x="1" y="4501"/>
                    </a:lnTo>
                    <a:lnTo>
                      <a:pt x="1240" y="4501"/>
                    </a:lnTo>
                    <a:lnTo>
                      <a:pt x="12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3"/>
              <p:cNvSpPr/>
              <p:nvPr/>
            </p:nvSpPr>
            <p:spPr>
              <a:xfrm>
                <a:off x="3478225" y="5038625"/>
                <a:ext cx="34200" cy="113350"/>
              </a:xfrm>
              <a:custGeom>
                <a:avLst/>
                <a:gdLst/>
                <a:ahLst/>
                <a:cxnLst/>
                <a:rect l="l" t="t" r="r" b="b"/>
                <a:pathLst>
                  <a:path w="1368" h="4534" extrusionOk="0">
                    <a:moveTo>
                      <a:pt x="128" y="0"/>
                    </a:moveTo>
                    <a:lnTo>
                      <a:pt x="1" y="4499"/>
                    </a:lnTo>
                    <a:lnTo>
                      <a:pt x="1240" y="4534"/>
                    </a:lnTo>
                    <a:lnTo>
                      <a:pt x="1368" y="35"/>
                    </a:lnTo>
                    <a:lnTo>
                      <a:pt x="1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3"/>
              <p:cNvSpPr/>
              <p:nvPr/>
            </p:nvSpPr>
            <p:spPr>
              <a:xfrm>
                <a:off x="3533000" y="5040175"/>
                <a:ext cx="34200" cy="113350"/>
              </a:xfrm>
              <a:custGeom>
                <a:avLst/>
                <a:gdLst/>
                <a:ahLst/>
                <a:cxnLst/>
                <a:rect l="l" t="t" r="r" b="b"/>
                <a:pathLst>
                  <a:path w="1368" h="4534" extrusionOk="0">
                    <a:moveTo>
                      <a:pt x="127" y="0"/>
                    </a:moveTo>
                    <a:lnTo>
                      <a:pt x="1" y="4499"/>
                    </a:lnTo>
                    <a:lnTo>
                      <a:pt x="1240" y="4534"/>
                    </a:lnTo>
                    <a:lnTo>
                      <a:pt x="1368"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3"/>
              <p:cNvSpPr/>
              <p:nvPr/>
            </p:nvSpPr>
            <p:spPr>
              <a:xfrm>
                <a:off x="3319300" y="5008750"/>
                <a:ext cx="79950" cy="138025"/>
              </a:xfrm>
              <a:custGeom>
                <a:avLst/>
                <a:gdLst/>
                <a:ahLst/>
                <a:cxnLst/>
                <a:rect l="l" t="t" r="r" b="b"/>
                <a:pathLst>
                  <a:path w="3198" h="5521" extrusionOk="0">
                    <a:moveTo>
                      <a:pt x="3198" y="0"/>
                    </a:moveTo>
                    <a:cubicBezTo>
                      <a:pt x="2317" y="1132"/>
                      <a:pt x="1260" y="1738"/>
                      <a:pt x="82" y="2662"/>
                    </a:cubicBezTo>
                    <a:lnTo>
                      <a:pt x="81" y="2662"/>
                    </a:lnTo>
                    <a:lnTo>
                      <a:pt x="0" y="5521"/>
                    </a:lnTo>
                    <a:cubicBezTo>
                      <a:pt x="1524" y="5115"/>
                      <a:pt x="1562" y="3897"/>
                      <a:pt x="2442" y="3143"/>
                    </a:cubicBezTo>
                    <a:lnTo>
                      <a:pt x="2442" y="3143"/>
                    </a:lnTo>
                    <a:cubicBezTo>
                      <a:pt x="1688" y="3520"/>
                      <a:pt x="1186" y="4023"/>
                      <a:pt x="432" y="4275"/>
                    </a:cubicBezTo>
                    <a:cubicBezTo>
                      <a:pt x="1437" y="2891"/>
                      <a:pt x="2442" y="1508"/>
                      <a:pt x="3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3"/>
              <p:cNvSpPr/>
              <p:nvPr/>
            </p:nvSpPr>
            <p:spPr>
              <a:xfrm>
                <a:off x="3201275" y="4747825"/>
                <a:ext cx="78525" cy="147425"/>
              </a:xfrm>
              <a:custGeom>
                <a:avLst/>
                <a:gdLst/>
                <a:ahLst/>
                <a:cxnLst/>
                <a:rect l="l" t="t" r="r" b="b"/>
                <a:pathLst>
                  <a:path w="3141" h="5897" extrusionOk="0">
                    <a:moveTo>
                      <a:pt x="3140" y="0"/>
                    </a:moveTo>
                    <a:lnTo>
                      <a:pt x="3140" y="0"/>
                    </a:lnTo>
                    <a:cubicBezTo>
                      <a:pt x="2135" y="1007"/>
                      <a:pt x="1247" y="1877"/>
                      <a:pt x="88" y="2805"/>
                    </a:cubicBezTo>
                    <a:lnTo>
                      <a:pt x="1" y="5897"/>
                    </a:lnTo>
                    <a:cubicBezTo>
                      <a:pt x="1316" y="5636"/>
                      <a:pt x="1757" y="3898"/>
                      <a:pt x="2638" y="2893"/>
                    </a:cubicBezTo>
                    <a:lnTo>
                      <a:pt x="2638" y="2893"/>
                    </a:lnTo>
                    <a:cubicBezTo>
                      <a:pt x="1884" y="3271"/>
                      <a:pt x="1255" y="3898"/>
                      <a:pt x="501" y="4401"/>
                    </a:cubicBezTo>
                    <a:cubicBezTo>
                      <a:pt x="1380" y="2893"/>
                      <a:pt x="2386" y="1510"/>
                      <a:pt x="3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 name="Google Shape;592;p13"/>
            <p:cNvGrpSpPr/>
            <p:nvPr/>
          </p:nvGrpSpPr>
          <p:grpSpPr>
            <a:xfrm>
              <a:off x="3674605" y="4575718"/>
              <a:ext cx="544566" cy="572691"/>
              <a:chOff x="5247100" y="3925350"/>
              <a:chExt cx="399125" cy="419800"/>
            </a:xfrm>
          </p:grpSpPr>
          <p:sp>
            <p:nvSpPr>
              <p:cNvPr id="593" name="Google Shape;593;p13"/>
              <p:cNvSpPr/>
              <p:nvPr/>
            </p:nvSpPr>
            <p:spPr>
              <a:xfrm>
                <a:off x="5247100" y="3925350"/>
                <a:ext cx="399125" cy="419800"/>
              </a:xfrm>
              <a:custGeom>
                <a:avLst/>
                <a:gdLst/>
                <a:ahLst/>
                <a:cxnLst/>
                <a:rect l="l" t="t" r="r" b="b"/>
                <a:pathLst>
                  <a:path w="15965" h="16792" extrusionOk="0">
                    <a:moveTo>
                      <a:pt x="5800" y="1"/>
                    </a:moveTo>
                    <a:lnTo>
                      <a:pt x="1" y="6111"/>
                    </a:lnTo>
                    <a:lnTo>
                      <a:pt x="1623" y="16792"/>
                    </a:lnTo>
                    <a:lnTo>
                      <a:pt x="15964" y="16792"/>
                    </a:lnTo>
                    <a:lnTo>
                      <a:pt x="14083" y="2846"/>
                    </a:lnTo>
                    <a:lnTo>
                      <a:pt x="58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3"/>
              <p:cNvSpPr/>
              <p:nvPr/>
            </p:nvSpPr>
            <p:spPr>
              <a:xfrm>
                <a:off x="5382750" y="4015525"/>
                <a:ext cx="69175" cy="69175"/>
              </a:xfrm>
              <a:custGeom>
                <a:avLst/>
                <a:gdLst/>
                <a:ahLst/>
                <a:cxnLst/>
                <a:rect l="l" t="t" r="r" b="b"/>
                <a:pathLst>
                  <a:path w="2767" h="2767" extrusionOk="0">
                    <a:moveTo>
                      <a:pt x="1357" y="0"/>
                    </a:moveTo>
                    <a:cubicBezTo>
                      <a:pt x="944" y="7"/>
                      <a:pt x="575" y="198"/>
                      <a:pt x="325" y="494"/>
                    </a:cubicBezTo>
                    <a:cubicBezTo>
                      <a:pt x="284" y="541"/>
                      <a:pt x="247" y="592"/>
                      <a:pt x="213" y="647"/>
                    </a:cubicBezTo>
                    <a:cubicBezTo>
                      <a:pt x="79" y="860"/>
                      <a:pt x="1" y="1113"/>
                      <a:pt x="1" y="1383"/>
                    </a:cubicBezTo>
                    <a:cubicBezTo>
                      <a:pt x="1" y="2147"/>
                      <a:pt x="620" y="2766"/>
                      <a:pt x="1384" y="2766"/>
                    </a:cubicBezTo>
                    <a:cubicBezTo>
                      <a:pt x="1400" y="2766"/>
                      <a:pt x="1416" y="2766"/>
                      <a:pt x="1433" y="2765"/>
                    </a:cubicBezTo>
                    <a:cubicBezTo>
                      <a:pt x="2174" y="2740"/>
                      <a:pt x="2767" y="2129"/>
                      <a:pt x="2767" y="1383"/>
                    </a:cubicBezTo>
                    <a:cubicBezTo>
                      <a:pt x="2767" y="1054"/>
                      <a:pt x="2651" y="750"/>
                      <a:pt x="2459" y="514"/>
                    </a:cubicBezTo>
                    <a:cubicBezTo>
                      <a:pt x="2353" y="382"/>
                      <a:pt x="2224" y="272"/>
                      <a:pt x="2077" y="186"/>
                    </a:cubicBezTo>
                    <a:cubicBezTo>
                      <a:pt x="1874" y="67"/>
                      <a:pt x="1636" y="0"/>
                      <a:pt x="1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3"/>
              <p:cNvSpPr/>
              <p:nvPr/>
            </p:nvSpPr>
            <p:spPr>
              <a:xfrm>
                <a:off x="5332025" y="4194925"/>
                <a:ext cx="58350" cy="108650"/>
              </a:xfrm>
              <a:custGeom>
                <a:avLst/>
                <a:gdLst/>
                <a:ahLst/>
                <a:cxnLst/>
                <a:rect l="l" t="t" r="r" b="b"/>
                <a:pathLst>
                  <a:path w="2334" h="4346" extrusionOk="0">
                    <a:moveTo>
                      <a:pt x="1848" y="0"/>
                    </a:moveTo>
                    <a:lnTo>
                      <a:pt x="0" y="217"/>
                    </a:lnTo>
                    <a:lnTo>
                      <a:pt x="484" y="4346"/>
                    </a:lnTo>
                    <a:lnTo>
                      <a:pt x="2333" y="4128"/>
                    </a:lnTo>
                    <a:lnTo>
                      <a:pt x="18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3"/>
              <p:cNvSpPr/>
              <p:nvPr/>
            </p:nvSpPr>
            <p:spPr>
              <a:xfrm>
                <a:off x="5501550" y="4175025"/>
                <a:ext cx="58325" cy="108675"/>
              </a:xfrm>
              <a:custGeom>
                <a:avLst/>
                <a:gdLst/>
                <a:ahLst/>
                <a:cxnLst/>
                <a:rect l="l" t="t" r="r" b="b"/>
                <a:pathLst>
                  <a:path w="2333" h="4347" extrusionOk="0">
                    <a:moveTo>
                      <a:pt x="1848" y="1"/>
                    </a:moveTo>
                    <a:lnTo>
                      <a:pt x="0" y="218"/>
                    </a:lnTo>
                    <a:lnTo>
                      <a:pt x="484" y="4346"/>
                    </a:lnTo>
                    <a:lnTo>
                      <a:pt x="2332" y="4130"/>
                    </a:lnTo>
                    <a:lnTo>
                      <a:pt x="18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3"/>
              <p:cNvSpPr/>
              <p:nvPr/>
            </p:nvSpPr>
            <p:spPr>
              <a:xfrm>
                <a:off x="5360650" y="3971050"/>
                <a:ext cx="108850" cy="113400"/>
              </a:xfrm>
              <a:custGeom>
                <a:avLst/>
                <a:gdLst/>
                <a:ahLst/>
                <a:cxnLst/>
                <a:rect l="l" t="t" r="r" b="b"/>
                <a:pathLst>
                  <a:path w="4354" h="4536" extrusionOk="0">
                    <a:moveTo>
                      <a:pt x="3121" y="1"/>
                    </a:moveTo>
                    <a:lnTo>
                      <a:pt x="3121" y="1"/>
                    </a:lnTo>
                    <a:cubicBezTo>
                      <a:pt x="2367" y="1384"/>
                      <a:pt x="0" y="3914"/>
                      <a:pt x="1897" y="4494"/>
                    </a:cubicBezTo>
                    <a:cubicBezTo>
                      <a:pt x="1988" y="4522"/>
                      <a:pt x="2075" y="4535"/>
                      <a:pt x="2158" y="4535"/>
                    </a:cubicBezTo>
                    <a:cubicBezTo>
                      <a:pt x="3331" y="4535"/>
                      <a:pt x="3790" y="1928"/>
                      <a:pt x="4354" y="729"/>
                    </a:cubicBezTo>
                    <a:lnTo>
                      <a:pt x="4354" y="729"/>
                    </a:lnTo>
                    <a:cubicBezTo>
                      <a:pt x="4354" y="730"/>
                      <a:pt x="3606" y="1321"/>
                      <a:pt x="3210" y="1876"/>
                    </a:cubicBezTo>
                    <a:cubicBezTo>
                      <a:pt x="2631" y="2688"/>
                      <a:pt x="2367" y="2767"/>
                      <a:pt x="1865" y="3270"/>
                    </a:cubicBezTo>
                    <a:cubicBezTo>
                      <a:pt x="2241" y="2138"/>
                      <a:pt x="2870" y="1133"/>
                      <a:pt x="3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3"/>
              <p:cNvSpPr/>
              <p:nvPr/>
            </p:nvSpPr>
            <p:spPr>
              <a:xfrm>
                <a:off x="5504475" y="4112500"/>
                <a:ext cx="78800" cy="171425"/>
              </a:xfrm>
              <a:custGeom>
                <a:avLst/>
                <a:gdLst/>
                <a:ahLst/>
                <a:cxnLst/>
                <a:rect l="l" t="t" r="r" b="b"/>
                <a:pathLst>
                  <a:path w="3152" h="6857" extrusionOk="0">
                    <a:moveTo>
                      <a:pt x="3027" y="0"/>
                    </a:moveTo>
                    <a:lnTo>
                      <a:pt x="3027" y="0"/>
                    </a:lnTo>
                    <a:cubicBezTo>
                      <a:pt x="2272" y="1383"/>
                      <a:pt x="871" y="2576"/>
                      <a:pt x="0" y="3781"/>
                    </a:cubicBezTo>
                    <a:lnTo>
                      <a:pt x="360" y="6857"/>
                    </a:lnTo>
                    <a:cubicBezTo>
                      <a:pt x="2203" y="6593"/>
                      <a:pt x="2147" y="4402"/>
                      <a:pt x="3152" y="3396"/>
                    </a:cubicBezTo>
                    <a:lnTo>
                      <a:pt x="3152" y="3396"/>
                    </a:lnTo>
                    <a:cubicBezTo>
                      <a:pt x="2272" y="3773"/>
                      <a:pt x="1769" y="4654"/>
                      <a:pt x="1015" y="5156"/>
                    </a:cubicBezTo>
                    <a:cubicBezTo>
                      <a:pt x="1769" y="3522"/>
                      <a:pt x="2649" y="1887"/>
                      <a:pt x="3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 name="Google Shape;599;p13"/>
            <p:cNvGrpSpPr/>
            <p:nvPr/>
          </p:nvGrpSpPr>
          <p:grpSpPr>
            <a:xfrm>
              <a:off x="4980369" y="4516586"/>
              <a:ext cx="734721" cy="627005"/>
              <a:chOff x="4757000" y="5014250"/>
              <a:chExt cx="541750" cy="462325"/>
            </a:xfrm>
          </p:grpSpPr>
          <p:sp>
            <p:nvSpPr>
              <p:cNvPr id="600" name="Google Shape;600;p13"/>
              <p:cNvSpPr/>
              <p:nvPr/>
            </p:nvSpPr>
            <p:spPr>
              <a:xfrm>
                <a:off x="4757000" y="5014250"/>
                <a:ext cx="541750" cy="462325"/>
              </a:xfrm>
              <a:custGeom>
                <a:avLst/>
                <a:gdLst/>
                <a:ahLst/>
                <a:cxnLst/>
                <a:rect l="l" t="t" r="r" b="b"/>
                <a:pathLst>
                  <a:path w="21670" h="18493" extrusionOk="0">
                    <a:moveTo>
                      <a:pt x="8645" y="1"/>
                    </a:moveTo>
                    <a:lnTo>
                      <a:pt x="8571" y="600"/>
                    </a:lnTo>
                    <a:lnTo>
                      <a:pt x="9681" y="955"/>
                    </a:lnTo>
                    <a:lnTo>
                      <a:pt x="8606" y="8170"/>
                    </a:lnTo>
                    <a:lnTo>
                      <a:pt x="1114" y="7542"/>
                    </a:lnTo>
                    <a:lnTo>
                      <a:pt x="1" y="18493"/>
                    </a:lnTo>
                    <a:lnTo>
                      <a:pt x="21669" y="18493"/>
                    </a:lnTo>
                    <a:lnTo>
                      <a:pt x="21048" y="15231"/>
                    </a:lnTo>
                    <a:lnTo>
                      <a:pt x="19118" y="15275"/>
                    </a:lnTo>
                    <a:lnTo>
                      <a:pt x="19868" y="9115"/>
                    </a:lnTo>
                    <a:lnTo>
                      <a:pt x="10650" y="8342"/>
                    </a:lnTo>
                    <a:lnTo>
                      <a:pt x="11307" y="1274"/>
                    </a:lnTo>
                    <a:lnTo>
                      <a:pt x="11840" y="1274"/>
                    </a:lnTo>
                    <a:lnTo>
                      <a:pt x="12091" y="186"/>
                    </a:lnTo>
                    <a:lnTo>
                      <a:pt x="86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3"/>
              <p:cNvSpPr/>
              <p:nvPr/>
            </p:nvSpPr>
            <p:spPr>
              <a:xfrm>
                <a:off x="4866375" y="5347625"/>
                <a:ext cx="58500" cy="128950"/>
              </a:xfrm>
              <a:custGeom>
                <a:avLst/>
                <a:gdLst/>
                <a:ahLst/>
                <a:cxnLst/>
                <a:rect l="l" t="t" r="r" b="b"/>
                <a:pathLst>
                  <a:path w="2340" h="5158" extrusionOk="0">
                    <a:moveTo>
                      <a:pt x="325" y="1"/>
                    </a:moveTo>
                    <a:lnTo>
                      <a:pt x="1" y="5158"/>
                    </a:lnTo>
                    <a:lnTo>
                      <a:pt x="2024" y="5158"/>
                    </a:lnTo>
                    <a:lnTo>
                      <a:pt x="2340" y="128"/>
                    </a:lnTo>
                    <a:lnTo>
                      <a:pt x="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3"/>
              <p:cNvSpPr/>
              <p:nvPr/>
            </p:nvSpPr>
            <p:spPr>
              <a:xfrm>
                <a:off x="4992400" y="5355525"/>
                <a:ext cx="57975" cy="121050"/>
              </a:xfrm>
              <a:custGeom>
                <a:avLst/>
                <a:gdLst/>
                <a:ahLst/>
                <a:cxnLst/>
                <a:rect l="l" t="t" r="r" b="b"/>
                <a:pathLst>
                  <a:path w="2319" h="4842" extrusionOk="0">
                    <a:moveTo>
                      <a:pt x="304" y="0"/>
                    </a:moveTo>
                    <a:lnTo>
                      <a:pt x="0" y="4842"/>
                    </a:lnTo>
                    <a:lnTo>
                      <a:pt x="2023" y="4842"/>
                    </a:lnTo>
                    <a:lnTo>
                      <a:pt x="2319" y="128"/>
                    </a:lnTo>
                    <a:lnTo>
                      <a:pt x="3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3"/>
              <p:cNvSpPr/>
              <p:nvPr/>
            </p:nvSpPr>
            <p:spPr>
              <a:xfrm>
                <a:off x="5123575" y="5363750"/>
                <a:ext cx="57500" cy="112825"/>
              </a:xfrm>
              <a:custGeom>
                <a:avLst/>
                <a:gdLst/>
                <a:ahLst/>
                <a:cxnLst/>
                <a:rect l="l" t="t" r="r" b="b"/>
                <a:pathLst>
                  <a:path w="2300" h="4513" extrusionOk="0">
                    <a:moveTo>
                      <a:pt x="284" y="1"/>
                    </a:moveTo>
                    <a:lnTo>
                      <a:pt x="1" y="4513"/>
                    </a:lnTo>
                    <a:lnTo>
                      <a:pt x="2024" y="4513"/>
                    </a:lnTo>
                    <a:lnTo>
                      <a:pt x="2299" y="127"/>
                    </a:lnTo>
                    <a:lnTo>
                      <a:pt x="2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604" name="Google Shape;604;p13"/>
          <p:cNvPicPr preferRelativeResize="0"/>
          <p:nvPr/>
        </p:nvPicPr>
        <p:blipFill>
          <a:blip r:embed="rId2">
            <a:alphaModFix amt="15000"/>
          </a:blip>
          <a:stretch>
            <a:fillRect/>
          </a:stretch>
        </p:blipFill>
        <p:spPr>
          <a:xfrm rot="10800000" flipH="1">
            <a:off x="0" y="0"/>
            <a:ext cx="9144000" cy="5143500"/>
          </a:xfrm>
          <a:prstGeom prst="rect">
            <a:avLst/>
          </a:prstGeom>
          <a:noFill/>
          <a:ln>
            <a:noFill/>
          </a:ln>
        </p:spPr>
      </p:pic>
      <p:sp>
        <p:nvSpPr>
          <p:cNvPr id="605" name="Google Shape;605;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06" name="Google Shape;606;p13"/>
          <p:cNvSpPr txBox="1">
            <a:spLocks noGrp="1"/>
          </p:cNvSpPr>
          <p:nvPr>
            <p:ph type="subTitle" idx="1"/>
          </p:nvPr>
        </p:nvSpPr>
        <p:spPr>
          <a:xfrm>
            <a:off x="2057311" y="1919850"/>
            <a:ext cx="23055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07" name="Google Shape;607;p13"/>
          <p:cNvSpPr txBox="1">
            <a:spLocks noGrp="1"/>
          </p:cNvSpPr>
          <p:nvPr>
            <p:ph type="subTitle" idx="2"/>
          </p:nvPr>
        </p:nvSpPr>
        <p:spPr>
          <a:xfrm>
            <a:off x="5589686" y="1919850"/>
            <a:ext cx="23055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08" name="Google Shape;608;p13"/>
          <p:cNvSpPr txBox="1">
            <a:spLocks noGrp="1"/>
          </p:cNvSpPr>
          <p:nvPr>
            <p:ph type="subTitle" idx="3"/>
          </p:nvPr>
        </p:nvSpPr>
        <p:spPr>
          <a:xfrm>
            <a:off x="2057311" y="3203138"/>
            <a:ext cx="23055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09" name="Google Shape;609;p13"/>
          <p:cNvSpPr txBox="1">
            <a:spLocks noGrp="1"/>
          </p:cNvSpPr>
          <p:nvPr>
            <p:ph type="subTitle" idx="4"/>
          </p:nvPr>
        </p:nvSpPr>
        <p:spPr>
          <a:xfrm>
            <a:off x="5589681" y="3203138"/>
            <a:ext cx="23055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10" name="Google Shape;610;p13"/>
          <p:cNvSpPr txBox="1">
            <a:spLocks noGrp="1"/>
          </p:cNvSpPr>
          <p:nvPr>
            <p:ph type="title" idx="5" hasCustomPrompt="1"/>
          </p:nvPr>
        </p:nvSpPr>
        <p:spPr>
          <a:xfrm>
            <a:off x="1248814" y="1755858"/>
            <a:ext cx="734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dk2"/>
                </a:solidFill>
                <a:latin typeface="Playfair Display"/>
                <a:ea typeface="Playfair Display"/>
                <a:cs typeface="Playfair Display"/>
                <a:sym typeface="Playfair Display"/>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11" name="Google Shape;611;p13"/>
          <p:cNvSpPr txBox="1">
            <a:spLocks noGrp="1"/>
          </p:cNvSpPr>
          <p:nvPr>
            <p:ph type="title" idx="6" hasCustomPrompt="1"/>
          </p:nvPr>
        </p:nvSpPr>
        <p:spPr>
          <a:xfrm>
            <a:off x="1248814" y="3039175"/>
            <a:ext cx="734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dk2"/>
                </a:solidFill>
                <a:latin typeface="Playfair Display"/>
                <a:ea typeface="Playfair Display"/>
                <a:cs typeface="Playfair Display"/>
                <a:sym typeface="Playfair Display"/>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12" name="Google Shape;612;p13"/>
          <p:cNvSpPr txBox="1">
            <a:spLocks noGrp="1"/>
          </p:cNvSpPr>
          <p:nvPr>
            <p:ph type="title" idx="7" hasCustomPrompt="1"/>
          </p:nvPr>
        </p:nvSpPr>
        <p:spPr>
          <a:xfrm>
            <a:off x="4781186" y="1755858"/>
            <a:ext cx="734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13" name="Google Shape;613;p13"/>
          <p:cNvSpPr txBox="1">
            <a:spLocks noGrp="1"/>
          </p:cNvSpPr>
          <p:nvPr>
            <p:ph type="title" idx="8" hasCustomPrompt="1"/>
          </p:nvPr>
        </p:nvSpPr>
        <p:spPr>
          <a:xfrm>
            <a:off x="4781186" y="3039175"/>
            <a:ext cx="734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14" name="Google Shape;614;p13"/>
          <p:cNvSpPr txBox="1">
            <a:spLocks noGrp="1"/>
          </p:cNvSpPr>
          <p:nvPr>
            <p:ph type="subTitle" idx="9"/>
          </p:nvPr>
        </p:nvSpPr>
        <p:spPr>
          <a:xfrm>
            <a:off x="2057311" y="1630850"/>
            <a:ext cx="2305500" cy="394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615" name="Google Shape;615;p13"/>
          <p:cNvSpPr txBox="1">
            <a:spLocks noGrp="1"/>
          </p:cNvSpPr>
          <p:nvPr>
            <p:ph type="subTitle" idx="13"/>
          </p:nvPr>
        </p:nvSpPr>
        <p:spPr>
          <a:xfrm>
            <a:off x="5589686" y="1630850"/>
            <a:ext cx="2305500" cy="394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616" name="Google Shape;616;p13"/>
          <p:cNvSpPr txBox="1">
            <a:spLocks noGrp="1"/>
          </p:cNvSpPr>
          <p:nvPr>
            <p:ph type="subTitle" idx="14"/>
          </p:nvPr>
        </p:nvSpPr>
        <p:spPr>
          <a:xfrm>
            <a:off x="2057311" y="2914213"/>
            <a:ext cx="2305500" cy="394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617" name="Google Shape;617;p13"/>
          <p:cNvSpPr txBox="1">
            <a:spLocks noGrp="1"/>
          </p:cNvSpPr>
          <p:nvPr>
            <p:ph type="subTitle" idx="15"/>
          </p:nvPr>
        </p:nvSpPr>
        <p:spPr>
          <a:xfrm>
            <a:off x="5589686" y="2914213"/>
            <a:ext cx="2305500" cy="394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618"/>
        <p:cNvGrpSpPr/>
        <p:nvPr/>
      </p:nvGrpSpPr>
      <p:grpSpPr>
        <a:xfrm>
          <a:off x="0" y="0"/>
          <a:ext cx="0" cy="0"/>
          <a:chOff x="0" y="0"/>
          <a:chExt cx="0" cy="0"/>
        </a:xfrm>
      </p:grpSpPr>
      <p:grpSp>
        <p:nvGrpSpPr>
          <p:cNvPr id="619" name="Google Shape;619;p14"/>
          <p:cNvGrpSpPr/>
          <p:nvPr/>
        </p:nvGrpSpPr>
        <p:grpSpPr>
          <a:xfrm flipH="1">
            <a:off x="1829100" y="4879700"/>
            <a:ext cx="5212925" cy="0"/>
            <a:chOff x="1937438" y="234325"/>
            <a:chExt cx="5212925" cy="0"/>
          </a:xfrm>
        </p:grpSpPr>
        <p:cxnSp>
          <p:nvCxnSpPr>
            <p:cNvPr id="620" name="Google Shape;620;p14"/>
            <p:cNvCxnSpPr/>
            <p:nvPr/>
          </p:nvCxnSpPr>
          <p:spPr>
            <a:xfrm>
              <a:off x="1937438" y="234325"/>
              <a:ext cx="740700" cy="0"/>
            </a:xfrm>
            <a:prstGeom prst="straightConnector1">
              <a:avLst/>
            </a:prstGeom>
            <a:noFill/>
            <a:ln w="19050" cap="flat" cmpd="sng">
              <a:solidFill>
                <a:schemeClr val="dk2"/>
              </a:solidFill>
              <a:prstDash val="solid"/>
              <a:round/>
              <a:headEnd type="none" w="med" len="med"/>
              <a:tailEnd type="none" w="med" len="med"/>
            </a:ln>
          </p:spPr>
        </p:cxnSp>
        <p:cxnSp>
          <p:nvCxnSpPr>
            <p:cNvPr id="621" name="Google Shape;621;p14"/>
            <p:cNvCxnSpPr/>
            <p:nvPr/>
          </p:nvCxnSpPr>
          <p:spPr>
            <a:xfrm>
              <a:off x="27553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622" name="Google Shape;622;p14"/>
            <p:cNvCxnSpPr/>
            <p:nvPr/>
          </p:nvCxnSpPr>
          <p:spPr>
            <a:xfrm>
              <a:off x="29679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623" name="Google Shape;623;p14"/>
            <p:cNvCxnSpPr/>
            <p:nvPr/>
          </p:nvCxnSpPr>
          <p:spPr>
            <a:xfrm>
              <a:off x="530310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624" name="Google Shape;624;p14"/>
            <p:cNvCxnSpPr/>
            <p:nvPr/>
          </p:nvCxnSpPr>
          <p:spPr>
            <a:xfrm>
              <a:off x="5506663" y="234325"/>
              <a:ext cx="1643700" cy="0"/>
            </a:xfrm>
            <a:prstGeom prst="straightConnector1">
              <a:avLst/>
            </a:prstGeom>
            <a:noFill/>
            <a:ln w="19050" cap="flat" cmpd="sng">
              <a:solidFill>
                <a:schemeClr val="dk1"/>
              </a:solidFill>
              <a:prstDash val="solid"/>
              <a:round/>
              <a:headEnd type="none" w="med" len="med"/>
              <a:tailEnd type="none" w="med" len="med"/>
            </a:ln>
          </p:spPr>
        </p:cxnSp>
        <p:cxnSp>
          <p:nvCxnSpPr>
            <p:cNvPr id="625" name="Google Shape;625;p14"/>
            <p:cNvCxnSpPr/>
            <p:nvPr/>
          </p:nvCxnSpPr>
          <p:spPr>
            <a:xfrm>
              <a:off x="3173150" y="234325"/>
              <a:ext cx="2060400" cy="0"/>
            </a:xfrm>
            <a:prstGeom prst="straightConnector1">
              <a:avLst/>
            </a:prstGeom>
            <a:noFill/>
            <a:ln w="19050" cap="flat" cmpd="sng">
              <a:solidFill>
                <a:schemeClr val="dk2"/>
              </a:solidFill>
              <a:prstDash val="solid"/>
              <a:round/>
              <a:headEnd type="none" w="med" len="med"/>
              <a:tailEnd type="none" w="med" len="med"/>
            </a:ln>
          </p:spPr>
        </p:cxnSp>
      </p:grpSp>
      <p:grpSp>
        <p:nvGrpSpPr>
          <p:cNvPr id="626" name="Google Shape;626;p14"/>
          <p:cNvGrpSpPr/>
          <p:nvPr/>
        </p:nvGrpSpPr>
        <p:grpSpPr>
          <a:xfrm>
            <a:off x="356550" y="282025"/>
            <a:ext cx="0" cy="3596450"/>
            <a:chOff x="8154400" y="425645"/>
            <a:chExt cx="0" cy="3596450"/>
          </a:xfrm>
        </p:grpSpPr>
        <p:cxnSp>
          <p:nvCxnSpPr>
            <p:cNvPr id="627" name="Google Shape;627;p14"/>
            <p:cNvCxnSpPr/>
            <p:nvPr/>
          </p:nvCxnSpPr>
          <p:spPr>
            <a:xfrm rot="10800000">
              <a:off x="8154400" y="27748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628" name="Google Shape;628;p14"/>
            <p:cNvCxnSpPr/>
            <p:nvPr/>
          </p:nvCxnSpPr>
          <p:spPr>
            <a:xfrm rot="10800000">
              <a:off x="8154400" y="257589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629" name="Google Shape;629;p14"/>
            <p:cNvCxnSpPr/>
            <p:nvPr/>
          </p:nvCxnSpPr>
          <p:spPr>
            <a:xfrm rot="10800000">
              <a:off x="8154400" y="23769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630" name="Google Shape;630;p14"/>
            <p:cNvCxnSpPr/>
            <p:nvPr/>
          </p:nvCxnSpPr>
          <p:spPr>
            <a:xfrm rot="10800000">
              <a:off x="8154400" y="4256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631" name="Google Shape;631;p14"/>
            <p:cNvCxnSpPr/>
            <p:nvPr/>
          </p:nvCxnSpPr>
          <p:spPr>
            <a:xfrm rot="10800000">
              <a:off x="8154400" y="624600"/>
              <a:ext cx="0" cy="1682700"/>
            </a:xfrm>
            <a:prstGeom prst="straightConnector1">
              <a:avLst/>
            </a:prstGeom>
            <a:noFill/>
            <a:ln w="19050" cap="flat" cmpd="sng">
              <a:solidFill>
                <a:schemeClr val="dk2"/>
              </a:solidFill>
              <a:prstDash val="solid"/>
              <a:round/>
              <a:headEnd type="none" w="med" len="med"/>
              <a:tailEnd type="none" w="med" len="med"/>
            </a:ln>
          </p:spPr>
        </p:cxnSp>
        <p:cxnSp>
          <p:nvCxnSpPr>
            <p:cNvPr id="632" name="Google Shape;632;p14"/>
            <p:cNvCxnSpPr/>
            <p:nvPr/>
          </p:nvCxnSpPr>
          <p:spPr>
            <a:xfrm rot="10800000">
              <a:off x="8154400" y="2976295"/>
              <a:ext cx="0" cy="1045800"/>
            </a:xfrm>
            <a:prstGeom prst="straightConnector1">
              <a:avLst/>
            </a:prstGeom>
            <a:noFill/>
            <a:ln w="19050" cap="flat" cmpd="sng">
              <a:solidFill>
                <a:schemeClr val="dk1"/>
              </a:solidFill>
              <a:prstDash val="solid"/>
              <a:round/>
              <a:headEnd type="none" w="med" len="med"/>
              <a:tailEnd type="none" w="med" len="med"/>
            </a:ln>
          </p:spPr>
        </p:cxnSp>
      </p:grpSp>
      <p:grpSp>
        <p:nvGrpSpPr>
          <p:cNvPr id="633" name="Google Shape;633;p14"/>
          <p:cNvGrpSpPr/>
          <p:nvPr/>
        </p:nvGrpSpPr>
        <p:grpSpPr>
          <a:xfrm>
            <a:off x="8787325" y="282025"/>
            <a:ext cx="0" cy="3368075"/>
            <a:chOff x="7567150" y="425645"/>
            <a:chExt cx="0" cy="3368075"/>
          </a:xfrm>
        </p:grpSpPr>
        <p:cxnSp>
          <p:nvCxnSpPr>
            <p:cNvPr id="634" name="Google Shape;634;p14"/>
            <p:cNvCxnSpPr/>
            <p:nvPr/>
          </p:nvCxnSpPr>
          <p:spPr>
            <a:xfrm rot="10800000">
              <a:off x="7567150" y="4256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635" name="Google Shape;635;p14"/>
            <p:cNvCxnSpPr/>
            <p:nvPr/>
          </p:nvCxnSpPr>
          <p:spPr>
            <a:xfrm rot="10800000">
              <a:off x="7567150" y="6245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636" name="Google Shape;636;p14"/>
            <p:cNvCxnSpPr/>
            <p:nvPr/>
          </p:nvCxnSpPr>
          <p:spPr>
            <a:xfrm rot="10800000">
              <a:off x="7567150" y="27626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637" name="Google Shape;637;p14"/>
            <p:cNvCxnSpPr/>
            <p:nvPr/>
          </p:nvCxnSpPr>
          <p:spPr>
            <a:xfrm rot="10800000">
              <a:off x="7567150" y="2961520"/>
              <a:ext cx="0" cy="832200"/>
            </a:xfrm>
            <a:prstGeom prst="straightConnector1">
              <a:avLst/>
            </a:prstGeom>
            <a:noFill/>
            <a:ln w="19050" cap="flat" cmpd="sng">
              <a:solidFill>
                <a:schemeClr val="dk1"/>
              </a:solidFill>
              <a:prstDash val="solid"/>
              <a:round/>
              <a:headEnd type="none" w="med" len="med"/>
              <a:tailEnd type="none" w="med" len="med"/>
            </a:ln>
          </p:spPr>
        </p:cxnSp>
        <p:cxnSp>
          <p:nvCxnSpPr>
            <p:cNvPr id="638" name="Google Shape;638;p14"/>
            <p:cNvCxnSpPr/>
            <p:nvPr/>
          </p:nvCxnSpPr>
          <p:spPr>
            <a:xfrm rot="10800000">
              <a:off x="7567150" y="823450"/>
              <a:ext cx="0" cy="1869600"/>
            </a:xfrm>
            <a:prstGeom prst="straightConnector1">
              <a:avLst/>
            </a:prstGeom>
            <a:noFill/>
            <a:ln w="19050" cap="flat" cmpd="sng">
              <a:solidFill>
                <a:schemeClr val="dk2"/>
              </a:solidFill>
              <a:prstDash val="solid"/>
              <a:round/>
              <a:headEnd type="none" w="med" len="med"/>
              <a:tailEnd type="none" w="med" len="med"/>
            </a:ln>
          </p:spPr>
        </p:cxnSp>
      </p:grpSp>
      <p:grpSp>
        <p:nvGrpSpPr>
          <p:cNvPr id="639" name="Google Shape;639;p14"/>
          <p:cNvGrpSpPr/>
          <p:nvPr/>
        </p:nvGrpSpPr>
        <p:grpSpPr>
          <a:xfrm>
            <a:off x="-214287" y="3807656"/>
            <a:ext cx="1953310" cy="1488239"/>
            <a:chOff x="0" y="3741431"/>
            <a:chExt cx="1953310" cy="1488239"/>
          </a:xfrm>
        </p:grpSpPr>
        <p:sp>
          <p:nvSpPr>
            <p:cNvPr id="640" name="Google Shape;640;p14"/>
            <p:cNvSpPr/>
            <p:nvPr/>
          </p:nvSpPr>
          <p:spPr>
            <a:xfrm rot="1043509">
              <a:off x="1457781" y="4480102"/>
              <a:ext cx="399131" cy="706057"/>
            </a:xfrm>
            <a:custGeom>
              <a:avLst/>
              <a:gdLst/>
              <a:ahLst/>
              <a:cxnLst/>
              <a:rect l="l" t="t" r="r" b="b"/>
              <a:pathLst>
                <a:path w="9809" h="17352" extrusionOk="0">
                  <a:moveTo>
                    <a:pt x="9431" y="0"/>
                  </a:moveTo>
                  <a:lnTo>
                    <a:pt x="9431" y="0"/>
                  </a:lnTo>
                  <a:cubicBezTo>
                    <a:pt x="8362" y="1447"/>
                    <a:pt x="7262" y="2799"/>
                    <a:pt x="6099" y="4119"/>
                  </a:cubicBezTo>
                  <a:cubicBezTo>
                    <a:pt x="4936" y="5439"/>
                    <a:pt x="3710" y="6728"/>
                    <a:pt x="2388" y="8050"/>
                  </a:cubicBezTo>
                  <a:cubicBezTo>
                    <a:pt x="1505" y="9058"/>
                    <a:pt x="748" y="10193"/>
                    <a:pt x="409" y="11480"/>
                  </a:cubicBezTo>
                  <a:cubicBezTo>
                    <a:pt x="409" y="11480"/>
                    <a:pt x="462" y="12781"/>
                    <a:pt x="408" y="13956"/>
                  </a:cubicBezTo>
                  <a:cubicBezTo>
                    <a:pt x="378" y="14712"/>
                    <a:pt x="1" y="15843"/>
                    <a:pt x="378" y="15968"/>
                  </a:cubicBezTo>
                  <a:cubicBezTo>
                    <a:pt x="2013" y="16849"/>
                    <a:pt x="3899" y="17100"/>
                    <a:pt x="5784" y="17351"/>
                  </a:cubicBezTo>
                  <a:cubicBezTo>
                    <a:pt x="6162" y="15214"/>
                    <a:pt x="7294" y="13329"/>
                    <a:pt x="8048" y="11316"/>
                  </a:cubicBezTo>
                  <a:cubicBezTo>
                    <a:pt x="8299" y="10562"/>
                    <a:pt x="8426" y="9933"/>
                    <a:pt x="8552" y="9212"/>
                  </a:cubicBezTo>
                  <a:cubicBezTo>
                    <a:pt x="8928" y="7608"/>
                    <a:pt x="9243" y="5974"/>
                    <a:pt x="9809" y="4401"/>
                  </a:cubicBezTo>
                  <a:lnTo>
                    <a:pt x="9809" y="4401"/>
                  </a:lnTo>
                  <a:cubicBezTo>
                    <a:pt x="9180" y="4904"/>
                    <a:pt x="8646" y="5502"/>
                    <a:pt x="8127" y="6131"/>
                  </a:cubicBezTo>
                  <a:cubicBezTo>
                    <a:pt x="7608" y="6759"/>
                    <a:pt x="7106" y="7418"/>
                    <a:pt x="6538" y="8049"/>
                  </a:cubicBezTo>
                  <a:cubicBezTo>
                    <a:pt x="6979" y="6664"/>
                    <a:pt x="7420" y="5312"/>
                    <a:pt x="7891" y="3978"/>
                  </a:cubicBezTo>
                  <a:cubicBezTo>
                    <a:pt x="8362" y="2642"/>
                    <a:pt x="8865" y="1320"/>
                    <a:pt x="943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4"/>
            <p:cNvSpPr/>
            <p:nvPr/>
          </p:nvSpPr>
          <p:spPr>
            <a:xfrm>
              <a:off x="983203" y="4233940"/>
              <a:ext cx="541233" cy="802309"/>
            </a:xfrm>
            <a:custGeom>
              <a:avLst/>
              <a:gdLst/>
              <a:ahLst/>
              <a:cxnLst/>
              <a:rect l="l" t="t" r="r" b="b"/>
              <a:pathLst>
                <a:path w="17389" h="25777" extrusionOk="0">
                  <a:moveTo>
                    <a:pt x="17389" y="1"/>
                  </a:moveTo>
                  <a:cubicBezTo>
                    <a:pt x="16382" y="3145"/>
                    <a:pt x="13742" y="5157"/>
                    <a:pt x="12108" y="7797"/>
                  </a:cubicBezTo>
                  <a:cubicBezTo>
                    <a:pt x="12862" y="5533"/>
                    <a:pt x="14245" y="3522"/>
                    <a:pt x="14245" y="1008"/>
                  </a:cubicBezTo>
                  <a:lnTo>
                    <a:pt x="14245" y="1008"/>
                  </a:lnTo>
                  <a:cubicBezTo>
                    <a:pt x="13994" y="2138"/>
                    <a:pt x="13240" y="3018"/>
                    <a:pt x="12611" y="3899"/>
                  </a:cubicBezTo>
                  <a:cubicBezTo>
                    <a:pt x="10850" y="5660"/>
                    <a:pt x="9593" y="7545"/>
                    <a:pt x="8210" y="9557"/>
                  </a:cubicBezTo>
                  <a:cubicBezTo>
                    <a:pt x="9467" y="6791"/>
                    <a:pt x="10599" y="3899"/>
                    <a:pt x="11982" y="1133"/>
                  </a:cubicBezTo>
                  <a:lnTo>
                    <a:pt x="11982" y="1133"/>
                  </a:lnTo>
                  <a:cubicBezTo>
                    <a:pt x="8210" y="5911"/>
                    <a:pt x="2803" y="9809"/>
                    <a:pt x="898" y="15739"/>
                  </a:cubicBezTo>
                  <a:cubicBezTo>
                    <a:pt x="496" y="16355"/>
                    <a:pt x="261" y="16719"/>
                    <a:pt x="261" y="16719"/>
                  </a:cubicBezTo>
                  <a:lnTo>
                    <a:pt x="0" y="25777"/>
                  </a:lnTo>
                  <a:lnTo>
                    <a:pt x="7449" y="25777"/>
                  </a:lnTo>
                  <a:cubicBezTo>
                    <a:pt x="7449" y="25777"/>
                    <a:pt x="8405" y="23711"/>
                    <a:pt x="9361" y="21645"/>
                  </a:cubicBezTo>
                  <a:cubicBezTo>
                    <a:pt x="10316" y="19580"/>
                    <a:pt x="11269" y="17521"/>
                    <a:pt x="11269" y="17521"/>
                  </a:cubicBezTo>
                  <a:cubicBezTo>
                    <a:pt x="13240" y="11570"/>
                    <a:pt x="15879" y="6037"/>
                    <a:pt x="17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4"/>
            <p:cNvSpPr/>
            <p:nvPr/>
          </p:nvSpPr>
          <p:spPr>
            <a:xfrm>
              <a:off x="1296725" y="4455788"/>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4"/>
            <p:cNvSpPr/>
            <p:nvPr/>
          </p:nvSpPr>
          <p:spPr>
            <a:xfrm rot="2700000">
              <a:off x="344484" y="3795529"/>
              <a:ext cx="572120" cy="1011815"/>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4" name="Google Shape;644;p14"/>
            <p:cNvGrpSpPr/>
            <p:nvPr/>
          </p:nvGrpSpPr>
          <p:grpSpPr>
            <a:xfrm>
              <a:off x="0" y="4117975"/>
              <a:ext cx="496675" cy="1034225"/>
              <a:chOff x="1086700" y="1111500"/>
              <a:chExt cx="496675" cy="1034225"/>
            </a:xfrm>
          </p:grpSpPr>
          <p:sp>
            <p:nvSpPr>
              <p:cNvPr id="645" name="Google Shape;645;p14"/>
              <p:cNvSpPr/>
              <p:nvPr/>
            </p:nvSpPr>
            <p:spPr>
              <a:xfrm>
                <a:off x="1354575" y="1491850"/>
                <a:ext cx="228800" cy="647550"/>
              </a:xfrm>
              <a:custGeom>
                <a:avLst/>
                <a:gdLst/>
                <a:ahLst/>
                <a:cxnLst/>
                <a:rect l="l" t="t" r="r" b="b"/>
                <a:pathLst>
                  <a:path w="9152" h="25902" extrusionOk="0">
                    <a:moveTo>
                      <a:pt x="9151" y="1"/>
                    </a:moveTo>
                    <a:cubicBezTo>
                      <a:pt x="8020" y="1510"/>
                      <a:pt x="7139" y="3145"/>
                      <a:pt x="5883" y="4653"/>
                    </a:cubicBezTo>
                    <a:cubicBezTo>
                      <a:pt x="5411" y="5157"/>
                      <a:pt x="4947" y="5660"/>
                      <a:pt x="4494" y="6168"/>
                    </a:cubicBezTo>
                    <a:cubicBezTo>
                      <a:pt x="2612" y="8174"/>
                      <a:pt x="853" y="10437"/>
                      <a:pt x="1" y="13051"/>
                    </a:cubicBezTo>
                    <a:cubicBezTo>
                      <a:pt x="1" y="13051"/>
                      <a:pt x="32" y="13941"/>
                      <a:pt x="124" y="15168"/>
                    </a:cubicBezTo>
                    <a:cubicBezTo>
                      <a:pt x="602" y="16976"/>
                      <a:pt x="602" y="18735"/>
                      <a:pt x="917" y="20554"/>
                    </a:cubicBezTo>
                    <a:cubicBezTo>
                      <a:pt x="998" y="21453"/>
                      <a:pt x="1060" y="22349"/>
                      <a:pt x="1126" y="23242"/>
                    </a:cubicBezTo>
                    <a:cubicBezTo>
                      <a:pt x="1190" y="24134"/>
                      <a:pt x="1262" y="25023"/>
                      <a:pt x="1356" y="25902"/>
                    </a:cubicBezTo>
                    <a:cubicBezTo>
                      <a:pt x="1827" y="25399"/>
                      <a:pt x="2228" y="24849"/>
                      <a:pt x="2581" y="24267"/>
                    </a:cubicBezTo>
                    <a:cubicBezTo>
                      <a:pt x="2935" y="23685"/>
                      <a:pt x="3241" y="23072"/>
                      <a:pt x="3524" y="22442"/>
                    </a:cubicBezTo>
                    <a:cubicBezTo>
                      <a:pt x="5254" y="18107"/>
                      <a:pt x="7266" y="13958"/>
                      <a:pt x="7893" y="9305"/>
                    </a:cubicBezTo>
                    <a:lnTo>
                      <a:pt x="7893" y="9305"/>
                    </a:lnTo>
                    <a:cubicBezTo>
                      <a:pt x="7266" y="12324"/>
                      <a:pt x="4751" y="14461"/>
                      <a:pt x="3116" y="17101"/>
                    </a:cubicBezTo>
                    <a:cubicBezTo>
                      <a:pt x="3870" y="13454"/>
                      <a:pt x="5002" y="9809"/>
                      <a:pt x="6762" y="6525"/>
                    </a:cubicBezTo>
                    <a:cubicBezTo>
                      <a:pt x="7061" y="5903"/>
                      <a:pt x="7360" y="5282"/>
                      <a:pt x="7642" y="4653"/>
                    </a:cubicBezTo>
                    <a:cubicBezTo>
                      <a:pt x="8271" y="3145"/>
                      <a:pt x="8774" y="1635"/>
                      <a:pt x="9151"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4"/>
              <p:cNvSpPr/>
              <p:nvPr/>
            </p:nvSpPr>
            <p:spPr>
              <a:xfrm>
                <a:off x="1086700" y="1111500"/>
                <a:ext cx="245200" cy="510000"/>
              </a:xfrm>
              <a:custGeom>
                <a:avLst/>
                <a:gdLst/>
                <a:ahLst/>
                <a:cxnLst/>
                <a:rect l="l" t="t" r="r" b="b"/>
                <a:pathLst>
                  <a:path w="9808" h="20400" extrusionOk="0">
                    <a:moveTo>
                      <a:pt x="6790" y="1"/>
                    </a:moveTo>
                    <a:lnTo>
                      <a:pt x="6790" y="1"/>
                    </a:lnTo>
                    <a:cubicBezTo>
                      <a:pt x="5029" y="2389"/>
                      <a:pt x="3018" y="4779"/>
                      <a:pt x="1007" y="6957"/>
                    </a:cubicBezTo>
                    <a:cubicBezTo>
                      <a:pt x="401" y="7726"/>
                      <a:pt x="1" y="8078"/>
                      <a:pt x="1" y="8078"/>
                    </a:cubicBezTo>
                    <a:lnTo>
                      <a:pt x="1" y="17859"/>
                    </a:lnTo>
                    <a:cubicBezTo>
                      <a:pt x="1" y="17859"/>
                      <a:pt x="312" y="18001"/>
                      <a:pt x="780" y="18253"/>
                    </a:cubicBezTo>
                    <a:cubicBezTo>
                      <a:pt x="2028" y="19158"/>
                      <a:pt x="3722" y="20400"/>
                      <a:pt x="4866" y="20400"/>
                    </a:cubicBezTo>
                    <a:cubicBezTo>
                      <a:pt x="4967" y="20400"/>
                      <a:pt x="5064" y="20390"/>
                      <a:pt x="5155" y="20370"/>
                    </a:cubicBezTo>
                    <a:cubicBezTo>
                      <a:pt x="5690" y="20212"/>
                      <a:pt x="6130" y="19906"/>
                      <a:pt x="6494" y="19496"/>
                    </a:cubicBezTo>
                    <a:cubicBezTo>
                      <a:pt x="6977" y="18929"/>
                      <a:pt x="7291" y="18298"/>
                      <a:pt x="7521" y="17633"/>
                    </a:cubicBezTo>
                    <a:cubicBezTo>
                      <a:pt x="8173" y="15466"/>
                      <a:pt x="8173" y="13203"/>
                      <a:pt x="9556" y="11317"/>
                    </a:cubicBezTo>
                    <a:lnTo>
                      <a:pt x="9556" y="11317"/>
                    </a:lnTo>
                    <a:cubicBezTo>
                      <a:pt x="7292" y="12449"/>
                      <a:pt x="6663" y="14964"/>
                      <a:pt x="5155" y="16849"/>
                    </a:cubicBezTo>
                    <a:cubicBezTo>
                      <a:pt x="5784" y="12449"/>
                      <a:pt x="7921" y="8551"/>
                      <a:pt x="9807" y="4653"/>
                    </a:cubicBezTo>
                    <a:lnTo>
                      <a:pt x="9807" y="4653"/>
                    </a:lnTo>
                    <a:cubicBezTo>
                      <a:pt x="7167" y="6665"/>
                      <a:pt x="5407" y="9556"/>
                      <a:pt x="3018" y="11820"/>
                    </a:cubicBezTo>
                    <a:cubicBezTo>
                      <a:pt x="3897" y="9556"/>
                      <a:pt x="4904" y="7293"/>
                      <a:pt x="5569" y="5059"/>
                    </a:cubicBezTo>
                    <a:cubicBezTo>
                      <a:pt x="5849" y="4243"/>
                      <a:pt x="6107" y="3419"/>
                      <a:pt x="6319" y="2578"/>
                    </a:cubicBezTo>
                    <a:cubicBezTo>
                      <a:pt x="6530" y="1738"/>
                      <a:pt x="6696" y="881"/>
                      <a:pt x="6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4"/>
              <p:cNvSpPr/>
              <p:nvPr/>
            </p:nvSpPr>
            <p:spPr>
              <a:xfrm>
                <a:off x="1086700" y="1550400"/>
                <a:ext cx="318300" cy="595325"/>
              </a:xfrm>
              <a:custGeom>
                <a:avLst/>
                <a:gdLst/>
                <a:ahLst/>
                <a:cxnLst/>
                <a:rect l="l" t="t" r="r" b="b"/>
                <a:pathLst>
                  <a:path w="12732" h="23813" extrusionOk="0">
                    <a:moveTo>
                      <a:pt x="12322" y="0"/>
                    </a:moveTo>
                    <a:lnTo>
                      <a:pt x="1" y="303"/>
                    </a:lnTo>
                    <a:lnTo>
                      <a:pt x="1" y="23812"/>
                    </a:lnTo>
                    <a:lnTo>
                      <a:pt x="12732" y="23812"/>
                    </a:lnTo>
                    <a:lnTo>
                      <a:pt x="123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4"/>
              <p:cNvSpPr/>
              <p:nvPr/>
            </p:nvSpPr>
            <p:spPr>
              <a:xfrm>
                <a:off x="1232300" y="1671975"/>
                <a:ext cx="50225" cy="134625"/>
              </a:xfrm>
              <a:custGeom>
                <a:avLst/>
                <a:gdLst/>
                <a:ahLst/>
                <a:cxnLst/>
                <a:rect l="l" t="t" r="r" b="b"/>
                <a:pathLst>
                  <a:path w="2009" h="5385" extrusionOk="0">
                    <a:moveTo>
                      <a:pt x="1880" y="0"/>
                    </a:moveTo>
                    <a:lnTo>
                      <a:pt x="1" y="46"/>
                    </a:lnTo>
                    <a:lnTo>
                      <a:pt x="130" y="5385"/>
                    </a:lnTo>
                    <a:lnTo>
                      <a:pt x="2009" y="5339"/>
                    </a:lnTo>
                    <a:lnTo>
                      <a:pt x="18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4"/>
              <p:cNvSpPr/>
              <p:nvPr/>
            </p:nvSpPr>
            <p:spPr>
              <a:xfrm>
                <a:off x="1237825" y="1899625"/>
                <a:ext cx="50175" cy="134650"/>
              </a:xfrm>
              <a:custGeom>
                <a:avLst/>
                <a:gdLst/>
                <a:ahLst/>
                <a:cxnLst/>
                <a:rect l="l" t="t" r="r" b="b"/>
                <a:pathLst>
                  <a:path w="2007" h="5386" extrusionOk="0">
                    <a:moveTo>
                      <a:pt x="1878" y="1"/>
                    </a:moveTo>
                    <a:lnTo>
                      <a:pt x="0" y="46"/>
                    </a:lnTo>
                    <a:lnTo>
                      <a:pt x="128" y="5385"/>
                    </a:lnTo>
                    <a:lnTo>
                      <a:pt x="2007" y="5339"/>
                    </a:lnTo>
                    <a:lnTo>
                      <a:pt x="18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4"/>
              <p:cNvSpPr/>
              <p:nvPr/>
            </p:nvSpPr>
            <p:spPr>
              <a:xfrm>
                <a:off x="1239700" y="1897375"/>
                <a:ext cx="76475" cy="136950"/>
              </a:xfrm>
              <a:custGeom>
                <a:avLst/>
                <a:gdLst/>
                <a:ahLst/>
                <a:cxnLst/>
                <a:rect l="l" t="t" r="r" b="b"/>
                <a:pathLst>
                  <a:path w="3059" h="5478" extrusionOk="0">
                    <a:moveTo>
                      <a:pt x="3058" y="1"/>
                    </a:moveTo>
                    <a:cubicBezTo>
                      <a:pt x="2179" y="1384"/>
                      <a:pt x="1019" y="2130"/>
                      <a:pt x="0" y="3510"/>
                    </a:cubicBezTo>
                    <a:lnTo>
                      <a:pt x="47" y="5476"/>
                    </a:lnTo>
                    <a:cubicBezTo>
                      <a:pt x="50" y="5477"/>
                      <a:pt x="63" y="5478"/>
                      <a:pt x="86" y="5478"/>
                    </a:cubicBezTo>
                    <a:cubicBezTo>
                      <a:pt x="355" y="5478"/>
                      <a:pt x="1926" y="5431"/>
                      <a:pt x="1926" y="5431"/>
                    </a:cubicBezTo>
                    <a:cubicBezTo>
                      <a:pt x="2564" y="4952"/>
                      <a:pt x="2709" y="3890"/>
                      <a:pt x="2933" y="3143"/>
                    </a:cubicBezTo>
                    <a:lnTo>
                      <a:pt x="2933" y="3143"/>
                    </a:lnTo>
                    <a:cubicBezTo>
                      <a:pt x="2304" y="3647"/>
                      <a:pt x="1675" y="4275"/>
                      <a:pt x="1047" y="4778"/>
                    </a:cubicBezTo>
                    <a:cubicBezTo>
                      <a:pt x="1801" y="3269"/>
                      <a:pt x="2179" y="1509"/>
                      <a:pt x="30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4"/>
              <p:cNvSpPr/>
              <p:nvPr/>
            </p:nvSpPr>
            <p:spPr>
              <a:xfrm>
                <a:off x="1233175" y="1608150"/>
                <a:ext cx="108150" cy="198450"/>
              </a:xfrm>
              <a:custGeom>
                <a:avLst/>
                <a:gdLst/>
                <a:ahLst/>
                <a:cxnLst/>
                <a:rect l="l" t="t" r="r" b="b"/>
                <a:pathLst>
                  <a:path w="4326" h="7938" extrusionOk="0">
                    <a:moveTo>
                      <a:pt x="3572" y="1"/>
                    </a:moveTo>
                    <a:lnTo>
                      <a:pt x="3572" y="1"/>
                    </a:lnTo>
                    <a:cubicBezTo>
                      <a:pt x="2440" y="1259"/>
                      <a:pt x="1178" y="2755"/>
                      <a:pt x="1" y="4186"/>
                    </a:cubicBezTo>
                    <a:lnTo>
                      <a:pt x="91" y="7938"/>
                    </a:lnTo>
                    <a:cubicBezTo>
                      <a:pt x="2857" y="7813"/>
                      <a:pt x="3068" y="4528"/>
                      <a:pt x="4326" y="2767"/>
                    </a:cubicBezTo>
                    <a:lnTo>
                      <a:pt x="4326" y="2767"/>
                    </a:lnTo>
                    <a:cubicBezTo>
                      <a:pt x="3319" y="3899"/>
                      <a:pt x="2439" y="5157"/>
                      <a:pt x="1308" y="6287"/>
                    </a:cubicBezTo>
                    <a:cubicBezTo>
                      <a:pt x="2440" y="4401"/>
                      <a:pt x="2943" y="2138"/>
                      <a:pt x="3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4"/>
              <p:cNvSpPr/>
              <p:nvPr/>
            </p:nvSpPr>
            <p:spPr>
              <a:xfrm>
                <a:off x="1086700" y="1784200"/>
                <a:ext cx="113175" cy="361525"/>
              </a:xfrm>
              <a:custGeom>
                <a:avLst/>
                <a:gdLst/>
                <a:ahLst/>
                <a:cxnLst/>
                <a:rect l="l" t="t" r="r" b="b"/>
                <a:pathLst>
                  <a:path w="4527" h="14461" extrusionOk="0">
                    <a:moveTo>
                      <a:pt x="4526" y="1"/>
                    </a:moveTo>
                    <a:cubicBezTo>
                      <a:pt x="2767" y="2138"/>
                      <a:pt x="1872" y="4878"/>
                      <a:pt x="1" y="6901"/>
                    </a:cubicBezTo>
                    <a:lnTo>
                      <a:pt x="1" y="14460"/>
                    </a:lnTo>
                    <a:lnTo>
                      <a:pt x="1532" y="14460"/>
                    </a:lnTo>
                    <a:cubicBezTo>
                      <a:pt x="3291" y="12700"/>
                      <a:pt x="2892" y="10185"/>
                      <a:pt x="4275" y="8299"/>
                    </a:cubicBezTo>
                    <a:lnTo>
                      <a:pt x="4275" y="8299"/>
                    </a:lnTo>
                    <a:cubicBezTo>
                      <a:pt x="3018" y="9431"/>
                      <a:pt x="2138" y="10688"/>
                      <a:pt x="880" y="11819"/>
                    </a:cubicBezTo>
                    <a:cubicBezTo>
                      <a:pt x="2389" y="7921"/>
                      <a:pt x="3394" y="4024"/>
                      <a:pt x="4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 name="Google Shape;653;p14"/>
            <p:cNvGrpSpPr/>
            <p:nvPr/>
          </p:nvGrpSpPr>
          <p:grpSpPr>
            <a:xfrm>
              <a:off x="375546" y="4388316"/>
              <a:ext cx="723055" cy="760510"/>
              <a:chOff x="5247100" y="3925350"/>
              <a:chExt cx="399125" cy="419800"/>
            </a:xfrm>
          </p:grpSpPr>
          <p:sp>
            <p:nvSpPr>
              <p:cNvPr id="654" name="Google Shape;654;p14"/>
              <p:cNvSpPr/>
              <p:nvPr/>
            </p:nvSpPr>
            <p:spPr>
              <a:xfrm>
                <a:off x="5247100" y="3925350"/>
                <a:ext cx="399125" cy="419800"/>
              </a:xfrm>
              <a:custGeom>
                <a:avLst/>
                <a:gdLst/>
                <a:ahLst/>
                <a:cxnLst/>
                <a:rect l="l" t="t" r="r" b="b"/>
                <a:pathLst>
                  <a:path w="15965" h="16792" extrusionOk="0">
                    <a:moveTo>
                      <a:pt x="5800" y="1"/>
                    </a:moveTo>
                    <a:lnTo>
                      <a:pt x="1" y="6111"/>
                    </a:lnTo>
                    <a:lnTo>
                      <a:pt x="1623" y="16792"/>
                    </a:lnTo>
                    <a:lnTo>
                      <a:pt x="15964" y="16792"/>
                    </a:lnTo>
                    <a:lnTo>
                      <a:pt x="14083" y="2846"/>
                    </a:lnTo>
                    <a:lnTo>
                      <a:pt x="58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4"/>
              <p:cNvSpPr/>
              <p:nvPr/>
            </p:nvSpPr>
            <p:spPr>
              <a:xfrm>
                <a:off x="5382750" y="4015525"/>
                <a:ext cx="69175" cy="69175"/>
              </a:xfrm>
              <a:custGeom>
                <a:avLst/>
                <a:gdLst/>
                <a:ahLst/>
                <a:cxnLst/>
                <a:rect l="l" t="t" r="r" b="b"/>
                <a:pathLst>
                  <a:path w="2767" h="2767" extrusionOk="0">
                    <a:moveTo>
                      <a:pt x="1357" y="0"/>
                    </a:moveTo>
                    <a:cubicBezTo>
                      <a:pt x="944" y="7"/>
                      <a:pt x="575" y="198"/>
                      <a:pt x="325" y="494"/>
                    </a:cubicBezTo>
                    <a:cubicBezTo>
                      <a:pt x="284" y="541"/>
                      <a:pt x="247" y="592"/>
                      <a:pt x="213" y="647"/>
                    </a:cubicBezTo>
                    <a:cubicBezTo>
                      <a:pt x="79" y="860"/>
                      <a:pt x="1" y="1113"/>
                      <a:pt x="1" y="1383"/>
                    </a:cubicBezTo>
                    <a:cubicBezTo>
                      <a:pt x="1" y="2147"/>
                      <a:pt x="620" y="2766"/>
                      <a:pt x="1384" y="2766"/>
                    </a:cubicBezTo>
                    <a:cubicBezTo>
                      <a:pt x="1400" y="2766"/>
                      <a:pt x="1416" y="2766"/>
                      <a:pt x="1433" y="2765"/>
                    </a:cubicBezTo>
                    <a:cubicBezTo>
                      <a:pt x="2174" y="2740"/>
                      <a:pt x="2767" y="2129"/>
                      <a:pt x="2767" y="1383"/>
                    </a:cubicBezTo>
                    <a:cubicBezTo>
                      <a:pt x="2767" y="1054"/>
                      <a:pt x="2651" y="750"/>
                      <a:pt x="2459" y="514"/>
                    </a:cubicBezTo>
                    <a:cubicBezTo>
                      <a:pt x="2353" y="382"/>
                      <a:pt x="2224" y="272"/>
                      <a:pt x="2077" y="186"/>
                    </a:cubicBezTo>
                    <a:cubicBezTo>
                      <a:pt x="1874" y="67"/>
                      <a:pt x="1636" y="0"/>
                      <a:pt x="1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4"/>
              <p:cNvSpPr/>
              <p:nvPr/>
            </p:nvSpPr>
            <p:spPr>
              <a:xfrm>
                <a:off x="5332025" y="4194925"/>
                <a:ext cx="58350" cy="108650"/>
              </a:xfrm>
              <a:custGeom>
                <a:avLst/>
                <a:gdLst/>
                <a:ahLst/>
                <a:cxnLst/>
                <a:rect l="l" t="t" r="r" b="b"/>
                <a:pathLst>
                  <a:path w="2334" h="4346" extrusionOk="0">
                    <a:moveTo>
                      <a:pt x="1848" y="0"/>
                    </a:moveTo>
                    <a:lnTo>
                      <a:pt x="0" y="217"/>
                    </a:lnTo>
                    <a:lnTo>
                      <a:pt x="484" y="4346"/>
                    </a:lnTo>
                    <a:lnTo>
                      <a:pt x="2333" y="4128"/>
                    </a:lnTo>
                    <a:lnTo>
                      <a:pt x="18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4"/>
              <p:cNvSpPr/>
              <p:nvPr/>
            </p:nvSpPr>
            <p:spPr>
              <a:xfrm>
                <a:off x="5501550" y="4175025"/>
                <a:ext cx="58325" cy="108675"/>
              </a:xfrm>
              <a:custGeom>
                <a:avLst/>
                <a:gdLst/>
                <a:ahLst/>
                <a:cxnLst/>
                <a:rect l="l" t="t" r="r" b="b"/>
                <a:pathLst>
                  <a:path w="2333" h="4347" extrusionOk="0">
                    <a:moveTo>
                      <a:pt x="1848" y="1"/>
                    </a:moveTo>
                    <a:lnTo>
                      <a:pt x="0" y="218"/>
                    </a:lnTo>
                    <a:lnTo>
                      <a:pt x="484" y="4346"/>
                    </a:lnTo>
                    <a:lnTo>
                      <a:pt x="2332" y="4130"/>
                    </a:lnTo>
                    <a:lnTo>
                      <a:pt x="18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4"/>
              <p:cNvSpPr/>
              <p:nvPr/>
            </p:nvSpPr>
            <p:spPr>
              <a:xfrm>
                <a:off x="5360650" y="3971050"/>
                <a:ext cx="108850" cy="113400"/>
              </a:xfrm>
              <a:custGeom>
                <a:avLst/>
                <a:gdLst/>
                <a:ahLst/>
                <a:cxnLst/>
                <a:rect l="l" t="t" r="r" b="b"/>
                <a:pathLst>
                  <a:path w="4354" h="4536" extrusionOk="0">
                    <a:moveTo>
                      <a:pt x="3121" y="1"/>
                    </a:moveTo>
                    <a:lnTo>
                      <a:pt x="3121" y="1"/>
                    </a:lnTo>
                    <a:cubicBezTo>
                      <a:pt x="2367" y="1384"/>
                      <a:pt x="0" y="3914"/>
                      <a:pt x="1897" y="4494"/>
                    </a:cubicBezTo>
                    <a:cubicBezTo>
                      <a:pt x="1988" y="4522"/>
                      <a:pt x="2075" y="4535"/>
                      <a:pt x="2158" y="4535"/>
                    </a:cubicBezTo>
                    <a:cubicBezTo>
                      <a:pt x="3331" y="4535"/>
                      <a:pt x="3790" y="1928"/>
                      <a:pt x="4354" y="729"/>
                    </a:cubicBezTo>
                    <a:lnTo>
                      <a:pt x="4354" y="729"/>
                    </a:lnTo>
                    <a:cubicBezTo>
                      <a:pt x="4354" y="730"/>
                      <a:pt x="3606" y="1321"/>
                      <a:pt x="3210" y="1876"/>
                    </a:cubicBezTo>
                    <a:cubicBezTo>
                      <a:pt x="2631" y="2688"/>
                      <a:pt x="2367" y="2767"/>
                      <a:pt x="1865" y="3270"/>
                    </a:cubicBezTo>
                    <a:cubicBezTo>
                      <a:pt x="2241" y="2138"/>
                      <a:pt x="2870" y="1133"/>
                      <a:pt x="3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4"/>
              <p:cNvSpPr/>
              <p:nvPr/>
            </p:nvSpPr>
            <p:spPr>
              <a:xfrm>
                <a:off x="5504475" y="4112500"/>
                <a:ext cx="78800" cy="171425"/>
              </a:xfrm>
              <a:custGeom>
                <a:avLst/>
                <a:gdLst/>
                <a:ahLst/>
                <a:cxnLst/>
                <a:rect l="l" t="t" r="r" b="b"/>
                <a:pathLst>
                  <a:path w="3152" h="6857" extrusionOk="0">
                    <a:moveTo>
                      <a:pt x="3027" y="0"/>
                    </a:moveTo>
                    <a:lnTo>
                      <a:pt x="3027" y="0"/>
                    </a:lnTo>
                    <a:cubicBezTo>
                      <a:pt x="2272" y="1383"/>
                      <a:pt x="871" y="2576"/>
                      <a:pt x="0" y="3781"/>
                    </a:cubicBezTo>
                    <a:lnTo>
                      <a:pt x="360" y="6857"/>
                    </a:lnTo>
                    <a:cubicBezTo>
                      <a:pt x="2203" y="6593"/>
                      <a:pt x="2147" y="4402"/>
                      <a:pt x="3152" y="3396"/>
                    </a:cubicBezTo>
                    <a:lnTo>
                      <a:pt x="3152" y="3396"/>
                    </a:lnTo>
                    <a:cubicBezTo>
                      <a:pt x="2272" y="3773"/>
                      <a:pt x="1769" y="4654"/>
                      <a:pt x="1015" y="5156"/>
                    </a:cubicBezTo>
                    <a:cubicBezTo>
                      <a:pt x="1769" y="3522"/>
                      <a:pt x="2649" y="1887"/>
                      <a:pt x="3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 name="Google Shape;660;p14"/>
            <p:cNvGrpSpPr/>
            <p:nvPr/>
          </p:nvGrpSpPr>
          <p:grpSpPr>
            <a:xfrm>
              <a:off x="1065088" y="4686684"/>
              <a:ext cx="541750" cy="462325"/>
              <a:chOff x="4757000" y="5014250"/>
              <a:chExt cx="541750" cy="462325"/>
            </a:xfrm>
          </p:grpSpPr>
          <p:sp>
            <p:nvSpPr>
              <p:cNvPr id="661" name="Google Shape;661;p14"/>
              <p:cNvSpPr/>
              <p:nvPr/>
            </p:nvSpPr>
            <p:spPr>
              <a:xfrm>
                <a:off x="4757000" y="5014250"/>
                <a:ext cx="541750" cy="462325"/>
              </a:xfrm>
              <a:custGeom>
                <a:avLst/>
                <a:gdLst/>
                <a:ahLst/>
                <a:cxnLst/>
                <a:rect l="l" t="t" r="r" b="b"/>
                <a:pathLst>
                  <a:path w="21670" h="18493" extrusionOk="0">
                    <a:moveTo>
                      <a:pt x="8645" y="1"/>
                    </a:moveTo>
                    <a:lnTo>
                      <a:pt x="8571" y="600"/>
                    </a:lnTo>
                    <a:lnTo>
                      <a:pt x="9681" y="955"/>
                    </a:lnTo>
                    <a:lnTo>
                      <a:pt x="8606" y="8170"/>
                    </a:lnTo>
                    <a:lnTo>
                      <a:pt x="1114" y="7542"/>
                    </a:lnTo>
                    <a:lnTo>
                      <a:pt x="1" y="18493"/>
                    </a:lnTo>
                    <a:lnTo>
                      <a:pt x="21669" y="18493"/>
                    </a:lnTo>
                    <a:lnTo>
                      <a:pt x="21048" y="15231"/>
                    </a:lnTo>
                    <a:lnTo>
                      <a:pt x="19118" y="15275"/>
                    </a:lnTo>
                    <a:lnTo>
                      <a:pt x="19868" y="9115"/>
                    </a:lnTo>
                    <a:lnTo>
                      <a:pt x="10650" y="8342"/>
                    </a:lnTo>
                    <a:lnTo>
                      <a:pt x="11307" y="1274"/>
                    </a:lnTo>
                    <a:lnTo>
                      <a:pt x="11840" y="1274"/>
                    </a:lnTo>
                    <a:lnTo>
                      <a:pt x="12091" y="186"/>
                    </a:lnTo>
                    <a:lnTo>
                      <a:pt x="86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4"/>
              <p:cNvSpPr/>
              <p:nvPr/>
            </p:nvSpPr>
            <p:spPr>
              <a:xfrm>
                <a:off x="4866375" y="5347625"/>
                <a:ext cx="58500" cy="128950"/>
              </a:xfrm>
              <a:custGeom>
                <a:avLst/>
                <a:gdLst/>
                <a:ahLst/>
                <a:cxnLst/>
                <a:rect l="l" t="t" r="r" b="b"/>
                <a:pathLst>
                  <a:path w="2340" h="5158" extrusionOk="0">
                    <a:moveTo>
                      <a:pt x="325" y="1"/>
                    </a:moveTo>
                    <a:lnTo>
                      <a:pt x="1" y="5158"/>
                    </a:lnTo>
                    <a:lnTo>
                      <a:pt x="2024" y="5158"/>
                    </a:lnTo>
                    <a:lnTo>
                      <a:pt x="2340" y="128"/>
                    </a:lnTo>
                    <a:lnTo>
                      <a:pt x="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4"/>
              <p:cNvSpPr/>
              <p:nvPr/>
            </p:nvSpPr>
            <p:spPr>
              <a:xfrm>
                <a:off x="4992400" y="5355525"/>
                <a:ext cx="57975" cy="121050"/>
              </a:xfrm>
              <a:custGeom>
                <a:avLst/>
                <a:gdLst/>
                <a:ahLst/>
                <a:cxnLst/>
                <a:rect l="l" t="t" r="r" b="b"/>
                <a:pathLst>
                  <a:path w="2319" h="4842" extrusionOk="0">
                    <a:moveTo>
                      <a:pt x="304" y="0"/>
                    </a:moveTo>
                    <a:lnTo>
                      <a:pt x="0" y="4842"/>
                    </a:lnTo>
                    <a:lnTo>
                      <a:pt x="2023" y="4842"/>
                    </a:lnTo>
                    <a:lnTo>
                      <a:pt x="2319" y="128"/>
                    </a:lnTo>
                    <a:lnTo>
                      <a:pt x="3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4"/>
              <p:cNvSpPr/>
              <p:nvPr/>
            </p:nvSpPr>
            <p:spPr>
              <a:xfrm>
                <a:off x="5123575" y="5363750"/>
                <a:ext cx="57500" cy="112825"/>
              </a:xfrm>
              <a:custGeom>
                <a:avLst/>
                <a:gdLst/>
                <a:ahLst/>
                <a:cxnLst/>
                <a:rect l="l" t="t" r="r" b="b"/>
                <a:pathLst>
                  <a:path w="2300" h="4513" extrusionOk="0">
                    <a:moveTo>
                      <a:pt x="284" y="1"/>
                    </a:moveTo>
                    <a:lnTo>
                      <a:pt x="1" y="4513"/>
                    </a:lnTo>
                    <a:lnTo>
                      <a:pt x="2024" y="4513"/>
                    </a:lnTo>
                    <a:lnTo>
                      <a:pt x="2299" y="127"/>
                    </a:lnTo>
                    <a:lnTo>
                      <a:pt x="2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5" name="Google Shape;665;p14"/>
          <p:cNvGrpSpPr/>
          <p:nvPr/>
        </p:nvGrpSpPr>
        <p:grpSpPr>
          <a:xfrm>
            <a:off x="7143216" y="3570826"/>
            <a:ext cx="2417559" cy="1572681"/>
            <a:chOff x="-343659" y="3570826"/>
            <a:chExt cx="2417559" cy="1572681"/>
          </a:xfrm>
        </p:grpSpPr>
        <p:sp>
          <p:nvSpPr>
            <p:cNvPr id="666" name="Google Shape;666;p14"/>
            <p:cNvSpPr/>
            <p:nvPr/>
          </p:nvSpPr>
          <p:spPr>
            <a:xfrm>
              <a:off x="1747989" y="4281593"/>
              <a:ext cx="304249" cy="842579"/>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4"/>
            <p:cNvSpPr/>
            <p:nvPr/>
          </p:nvSpPr>
          <p:spPr>
            <a:xfrm>
              <a:off x="760325" y="3910165"/>
              <a:ext cx="620847" cy="564821"/>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4"/>
            <p:cNvSpPr/>
            <p:nvPr/>
          </p:nvSpPr>
          <p:spPr>
            <a:xfrm rot="359503">
              <a:off x="-269870" y="3609841"/>
              <a:ext cx="823783" cy="1456892"/>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 name="Google Shape;669;p14"/>
            <p:cNvGrpSpPr/>
            <p:nvPr/>
          </p:nvGrpSpPr>
          <p:grpSpPr>
            <a:xfrm flipH="1">
              <a:off x="1532675" y="4262800"/>
              <a:ext cx="541225" cy="880175"/>
              <a:chOff x="4065900" y="3396450"/>
              <a:chExt cx="541225" cy="880175"/>
            </a:xfrm>
          </p:grpSpPr>
          <p:sp>
            <p:nvSpPr>
              <p:cNvPr id="670" name="Google Shape;670;p14"/>
              <p:cNvSpPr/>
              <p:nvPr/>
            </p:nvSpPr>
            <p:spPr>
              <a:xfrm>
                <a:off x="4065900" y="3396450"/>
                <a:ext cx="541225" cy="880175"/>
              </a:xfrm>
              <a:custGeom>
                <a:avLst/>
                <a:gdLst/>
                <a:ahLst/>
                <a:cxnLst/>
                <a:rect l="l" t="t" r="r" b="b"/>
                <a:pathLst>
                  <a:path w="21649" h="35207" extrusionOk="0">
                    <a:moveTo>
                      <a:pt x="21021" y="1"/>
                    </a:moveTo>
                    <a:lnTo>
                      <a:pt x="21021" y="1"/>
                    </a:lnTo>
                    <a:cubicBezTo>
                      <a:pt x="18882" y="4403"/>
                      <a:pt x="15865" y="8174"/>
                      <a:pt x="13350" y="12212"/>
                    </a:cubicBezTo>
                    <a:cubicBezTo>
                      <a:pt x="12878" y="12974"/>
                      <a:pt x="12421" y="13746"/>
                      <a:pt x="11980" y="14528"/>
                    </a:cubicBezTo>
                    <a:cubicBezTo>
                      <a:pt x="9201" y="19113"/>
                      <a:pt x="8069" y="24771"/>
                      <a:pt x="3968" y="28287"/>
                    </a:cubicBezTo>
                    <a:cubicBezTo>
                      <a:pt x="2940" y="29220"/>
                      <a:pt x="2205" y="30326"/>
                      <a:pt x="1588" y="31512"/>
                    </a:cubicBezTo>
                    <a:cubicBezTo>
                      <a:pt x="972" y="32696"/>
                      <a:pt x="553" y="33942"/>
                      <a:pt x="0" y="35207"/>
                    </a:cubicBezTo>
                    <a:lnTo>
                      <a:pt x="21648" y="35207"/>
                    </a:lnTo>
                    <a:lnTo>
                      <a:pt x="21648" y="4221"/>
                    </a:lnTo>
                    <a:cubicBezTo>
                      <a:pt x="20140" y="5729"/>
                      <a:pt x="19763" y="8048"/>
                      <a:pt x="18128" y="9431"/>
                    </a:cubicBezTo>
                    <a:cubicBezTo>
                      <a:pt x="18882" y="6162"/>
                      <a:pt x="20643" y="3271"/>
                      <a:pt x="2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4"/>
              <p:cNvSpPr/>
              <p:nvPr/>
            </p:nvSpPr>
            <p:spPr>
              <a:xfrm>
                <a:off x="4240975" y="3494875"/>
                <a:ext cx="289950" cy="781750"/>
              </a:xfrm>
              <a:custGeom>
                <a:avLst/>
                <a:gdLst/>
                <a:ahLst/>
                <a:cxnLst/>
                <a:rect l="l" t="t" r="r" b="b"/>
                <a:pathLst>
                  <a:path w="11598" h="31270" extrusionOk="0">
                    <a:moveTo>
                      <a:pt x="1857" y="1"/>
                    </a:moveTo>
                    <a:lnTo>
                      <a:pt x="1857" y="1034"/>
                    </a:lnTo>
                    <a:lnTo>
                      <a:pt x="2505" y="1034"/>
                    </a:lnTo>
                    <a:lnTo>
                      <a:pt x="2505" y="6166"/>
                    </a:lnTo>
                    <a:lnTo>
                      <a:pt x="553" y="6217"/>
                    </a:lnTo>
                    <a:lnTo>
                      <a:pt x="0" y="31270"/>
                    </a:lnTo>
                    <a:lnTo>
                      <a:pt x="11597" y="31270"/>
                    </a:lnTo>
                    <a:lnTo>
                      <a:pt x="11597" y="10615"/>
                    </a:lnTo>
                    <a:lnTo>
                      <a:pt x="8945" y="11182"/>
                    </a:lnTo>
                    <a:lnTo>
                      <a:pt x="8529" y="9334"/>
                    </a:lnTo>
                    <a:lnTo>
                      <a:pt x="6209" y="9430"/>
                    </a:lnTo>
                    <a:lnTo>
                      <a:pt x="6209" y="6072"/>
                    </a:lnTo>
                    <a:lnTo>
                      <a:pt x="4271" y="6122"/>
                    </a:lnTo>
                    <a:lnTo>
                      <a:pt x="4271" y="1034"/>
                    </a:lnTo>
                    <a:lnTo>
                      <a:pt x="4745" y="1034"/>
                    </a:lnTo>
                    <a:lnTo>
                      <a:pt x="47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4"/>
              <p:cNvSpPr/>
              <p:nvPr/>
            </p:nvSpPr>
            <p:spPr>
              <a:xfrm>
                <a:off x="4356575" y="3849700"/>
                <a:ext cx="44650" cy="128100"/>
              </a:xfrm>
              <a:custGeom>
                <a:avLst/>
                <a:gdLst/>
                <a:ahLst/>
                <a:cxnLst/>
                <a:rect l="l" t="t" r="r" b="b"/>
                <a:pathLst>
                  <a:path w="1786" h="5124" extrusionOk="0">
                    <a:moveTo>
                      <a:pt x="0" y="0"/>
                    </a:moveTo>
                    <a:lnTo>
                      <a:pt x="0" y="5124"/>
                    </a:lnTo>
                    <a:lnTo>
                      <a:pt x="1785" y="5124"/>
                    </a:lnTo>
                    <a:lnTo>
                      <a:pt x="17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4"/>
              <p:cNvSpPr/>
              <p:nvPr/>
            </p:nvSpPr>
            <p:spPr>
              <a:xfrm>
                <a:off x="4356575" y="4073225"/>
                <a:ext cx="44650" cy="128100"/>
              </a:xfrm>
              <a:custGeom>
                <a:avLst/>
                <a:gdLst/>
                <a:ahLst/>
                <a:cxnLst/>
                <a:rect l="l" t="t" r="r" b="b"/>
                <a:pathLst>
                  <a:path w="1786" h="5124" extrusionOk="0">
                    <a:moveTo>
                      <a:pt x="0" y="0"/>
                    </a:moveTo>
                    <a:lnTo>
                      <a:pt x="0" y="5124"/>
                    </a:lnTo>
                    <a:lnTo>
                      <a:pt x="1785" y="5124"/>
                    </a:lnTo>
                    <a:lnTo>
                      <a:pt x="17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4"/>
              <p:cNvSpPr/>
              <p:nvPr/>
            </p:nvSpPr>
            <p:spPr>
              <a:xfrm>
                <a:off x="4356575" y="3814550"/>
                <a:ext cx="73775" cy="163250"/>
              </a:xfrm>
              <a:custGeom>
                <a:avLst/>
                <a:gdLst/>
                <a:ahLst/>
                <a:cxnLst/>
                <a:rect l="l" t="t" r="r" b="b"/>
                <a:pathLst>
                  <a:path w="2951" h="6530" extrusionOk="0">
                    <a:moveTo>
                      <a:pt x="2950" y="0"/>
                    </a:moveTo>
                    <a:cubicBezTo>
                      <a:pt x="1945" y="1132"/>
                      <a:pt x="871" y="1992"/>
                      <a:pt x="0" y="3372"/>
                    </a:cubicBezTo>
                    <a:lnTo>
                      <a:pt x="0" y="6530"/>
                    </a:lnTo>
                    <a:lnTo>
                      <a:pt x="1020" y="6530"/>
                    </a:lnTo>
                    <a:cubicBezTo>
                      <a:pt x="1020" y="6530"/>
                      <a:pt x="1413" y="5618"/>
                      <a:pt x="1785" y="4679"/>
                    </a:cubicBezTo>
                    <a:cubicBezTo>
                      <a:pt x="2070" y="4023"/>
                      <a:pt x="2196" y="3395"/>
                      <a:pt x="2573" y="2766"/>
                    </a:cubicBezTo>
                    <a:lnTo>
                      <a:pt x="2573" y="2766"/>
                    </a:lnTo>
                    <a:cubicBezTo>
                      <a:pt x="1945" y="3269"/>
                      <a:pt x="1567" y="4023"/>
                      <a:pt x="813" y="4527"/>
                    </a:cubicBezTo>
                    <a:cubicBezTo>
                      <a:pt x="1316" y="2893"/>
                      <a:pt x="1945" y="1383"/>
                      <a:pt x="29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4"/>
              <p:cNvSpPr/>
              <p:nvPr/>
            </p:nvSpPr>
            <p:spPr>
              <a:xfrm>
                <a:off x="4356575" y="4022000"/>
                <a:ext cx="73775" cy="179325"/>
              </a:xfrm>
              <a:custGeom>
                <a:avLst/>
                <a:gdLst/>
                <a:ahLst/>
                <a:cxnLst/>
                <a:rect l="l" t="t" r="r" b="b"/>
                <a:pathLst>
                  <a:path w="2951" h="7173" extrusionOk="0">
                    <a:moveTo>
                      <a:pt x="2950" y="1"/>
                    </a:moveTo>
                    <a:lnTo>
                      <a:pt x="2950" y="1"/>
                    </a:lnTo>
                    <a:cubicBezTo>
                      <a:pt x="1441" y="1006"/>
                      <a:pt x="949" y="2071"/>
                      <a:pt x="0" y="3447"/>
                    </a:cubicBezTo>
                    <a:lnTo>
                      <a:pt x="0" y="7173"/>
                    </a:lnTo>
                    <a:lnTo>
                      <a:pt x="1785" y="7162"/>
                    </a:lnTo>
                    <a:cubicBezTo>
                      <a:pt x="2070" y="6665"/>
                      <a:pt x="2321" y="6036"/>
                      <a:pt x="2573" y="5533"/>
                    </a:cubicBezTo>
                    <a:lnTo>
                      <a:pt x="2573" y="5533"/>
                    </a:lnTo>
                    <a:cubicBezTo>
                      <a:pt x="2196" y="5784"/>
                      <a:pt x="1692" y="6036"/>
                      <a:pt x="1316" y="6413"/>
                    </a:cubicBezTo>
                    <a:cubicBezTo>
                      <a:pt x="1945" y="5282"/>
                      <a:pt x="2070" y="4024"/>
                      <a:pt x="2573" y="2893"/>
                    </a:cubicBezTo>
                    <a:lnTo>
                      <a:pt x="2573" y="2893"/>
                    </a:lnTo>
                    <a:cubicBezTo>
                      <a:pt x="1945" y="3899"/>
                      <a:pt x="1190" y="4904"/>
                      <a:pt x="562" y="5911"/>
                    </a:cubicBezTo>
                    <a:cubicBezTo>
                      <a:pt x="1316" y="3899"/>
                      <a:pt x="1441" y="1635"/>
                      <a:pt x="29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 name="Google Shape;676;p14"/>
            <p:cNvGrpSpPr/>
            <p:nvPr/>
          </p:nvGrpSpPr>
          <p:grpSpPr>
            <a:xfrm>
              <a:off x="276413" y="4124439"/>
              <a:ext cx="1133563" cy="1019067"/>
              <a:chOff x="2990800" y="4717975"/>
              <a:chExt cx="659125" cy="592550"/>
            </a:xfrm>
          </p:grpSpPr>
          <p:sp>
            <p:nvSpPr>
              <p:cNvPr id="677" name="Google Shape;677;p14"/>
              <p:cNvSpPr/>
              <p:nvPr/>
            </p:nvSpPr>
            <p:spPr>
              <a:xfrm>
                <a:off x="2990800" y="4717975"/>
                <a:ext cx="659125" cy="592550"/>
              </a:xfrm>
              <a:custGeom>
                <a:avLst/>
                <a:gdLst/>
                <a:ahLst/>
                <a:cxnLst/>
                <a:rect l="l" t="t" r="r" b="b"/>
                <a:pathLst>
                  <a:path w="26365" h="23702" extrusionOk="0">
                    <a:moveTo>
                      <a:pt x="2397" y="1"/>
                    </a:moveTo>
                    <a:lnTo>
                      <a:pt x="0" y="23701"/>
                    </a:lnTo>
                    <a:lnTo>
                      <a:pt x="25049" y="23701"/>
                    </a:lnTo>
                    <a:lnTo>
                      <a:pt x="26365" y="2393"/>
                    </a:lnTo>
                    <a:lnTo>
                      <a:pt x="16434" y="1764"/>
                    </a:lnTo>
                    <a:lnTo>
                      <a:pt x="15136" y="6751"/>
                    </a:lnTo>
                    <a:lnTo>
                      <a:pt x="12535" y="6624"/>
                    </a:lnTo>
                    <a:lnTo>
                      <a:pt x="12503" y="132"/>
                    </a:lnTo>
                    <a:lnTo>
                      <a:pt x="23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4"/>
              <p:cNvSpPr/>
              <p:nvPr/>
            </p:nvSpPr>
            <p:spPr>
              <a:xfrm>
                <a:off x="3103100" y="4779800"/>
                <a:ext cx="34200" cy="113375"/>
              </a:xfrm>
              <a:custGeom>
                <a:avLst/>
                <a:gdLst/>
                <a:ahLst/>
                <a:cxnLst/>
                <a:rect l="l" t="t" r="r" b="b"/>
                <a:pathLst>
                  <a:path w="1368" h="4535" extrusionOk="0">
                    <a:moveTo>
                      <a:pt x="128" y="1"/>
                    </a:moveTo>
                    <a:lnTo>
                      <a:pt x="0" y="4500"/>
                    </a:lnTo>
                    <a:lnTo>
                      <a:pt x="1241" y="4535"/>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4"/>
              <p:cNvSpPr/>
              <p:nvPr/>
            </p:nvSpPr>
            <p:spPr>
              <a:xfrm>
                <a:off x="3201575" y="4782625"/>
                <a:ext cx="34200" cy="113375"/>
              </a:xfrm>
              <a:custGeom>
                <a:avLst/>
                <a:gdLst/>
                <a:ahLst/>
                <a:cxnLst/>
                <a:rect l="l" t="t" r="r" b="b"/>
                <a:pathLst>
                  <a:path w="1368" h="4535" extrusionOk="0">
                    <a:moveTo>
                      <a:pt x="128" y="1"/>
                    </a:moveTo>
                    <a:lnTo>
                      <a:pt x="1" y="4500"/>
                    </a:lnTo>
                    <a:lnTo>
                      <a:pt x="1241" y="4534"/>
                    </a:lnTo>
                    <a:lnTo>
                      <a:pt x="1368"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4"/>
              <p:cNvSpPr/>
              <p:nvPr/>
            </p:nvSpPr>
            <p:spPr>
              <a:xfrm>
                <a:off x="3093350" y="5027725"/>
                <a:ext cx="34200" cy="113375"/>
              </a:xfrm>
              <a:custGeom>
                <a:avLst/>
                <a:gdLst/>
                <a:ahLst/>
                <a:cxnLst/>
                <a:rect l="l" t="t" r="r" b="b"/>
                <a:pathLst>
                  <a:path w="1368" h="4535" extrusionOk="0">
                    <a:moveTo>
                      <a:pt x="128" y="1"/>
                    </a:moveTo>
                    <a:lnTo>
                      <a:pt x="0" y="4499"/>
                    </a:lnTo>
                    <a:lnTo>
                      <a:pt x="1240" y="4534"/>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4"/>
              <p:cNvSpPr/>
              <p:nvPr/>
            </p:nvSpPr>
            <p:spPr>
              <a:xfrm>
                <a:off x="3197200" y="5030650"/>
                <a:ext cx="34200" cy="113375"/>
              </a:xfrm>
              <a:custGeom>
                <a:avLst/>
                <a:gdLst/>
                <a:ahLst/>
                <a:cxnLst/>
                <a:rect l="l" t="t" r="r" b="b"/>
                <a:pathLst>
                  <a:path w="1368" h="4535" extrusionOk="0">
                    <a:moveTo>
                      <a:pt x="129" y="1"/>
                    </a:moveTo>
                    <a:lnTo>
                      <a:pt x="1" y="4499"/>
                    </a:lnTo>
                    <a:lnTo>
                      <a:pt x="1240" y="4534"/>
                    </a:lnTo>
                    <a:lnTo>
                      <a:pt x="1368" y="36"/>
                    </a:lnTo>
                    <a:lnTo>
                      <a:pt x="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4"/>
              <p:cNvSpPr/>
              <p:nvPr/>
            </p:nvSpPr>
            <p:spPr>
              <a:xfrm>
                <a:off x="3319700" y="5034125"/>
                <a:ext cx="34150" cy="113350"/>
              </a:xfrm>
              <a:custGeom>
                <a:avLst/>
                <a:gdLst/>
                <a:ahLst/>
                <a:cxnLst/>
                <a:rect l="l" t="t" r="r" b="b"/>
                <a:pathLst>
                  <a:path w="1366" h="4534" extrusionOk="0">
                    <a:moveTo>
                      <a:pt x="127" y="0"/>
                    </a:moveTo>
                    <a:lnTo>
                      <a:pt x="0" y="4499"/>
                    </a:lnTo>
                    <a:lnTo>
                      <a:pt x="1239" y="4534"/>
                    </a:lnTo>
                    <a:lnTo>
                      <a:pt x="1366"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14"/>
              <p:cNvSpPr/>
              <p:nvPr/>
            </p:nvSpPr>
            <p:spPr>
              <a:xfrm>
                <a:off x="3483000" y="4830475"/>
                <a:ext cx="31050" cy="112525"/>
              </a:xfrm>
              <a:custGeom>
                <a:avLst/>
                <a:gdLst/>
                <a:ahLst/>
                <a:cxnLst/>
                <a:rect l="l" t="t" r="r" b="b"/>
                <a:pathLst>
                  <a:path w="1242" h="4501" extrusionOk="0">
                    <a:moveTo>
                      <a:pt x="1" y="1"/>
                    </a:moveTo>
                    <a:lnTo>
                      <a:pt x="1" y="4501"/>
                    </a:lnTo>
                    <a:lnTo>
                      <a:pt x="1241" y="4501"/>
                    </a:lnTo>
                    <a:lnTo>
                      <a:pt x="12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14"/>
              <p:cNvSpPr/>
              <p:nvPr/>
            </p:nvSpPr>
            <p:spPr>
              <a:xfrm>
                <a:off x="3537800" y="4830475"/>
                <a:ext cx="31025" cy="112525"/>
              </a:xfrm>
              <a:custGeom>
                <a:avLst/>
                <a:gdLst/>
                <a:ahLst/>
                <a:cxnLst/>
                <a:rect l="l" t="t" r="r" b="b"/>
                <a:pathLst>
                  <a:path w="1241" h="4501" extrusionOk="0">
                    <a:moveTo>
                      <a:pt x="1" y="1"/>
                    </a:moveTo>
                    <a:lnTo>
                      <a:pt x="1" y="4501"/>
                    </a:lnTo>
                    <a:lnTo>
                      <a:pt x="1240" y="4501"/>
                    </a:lnTo>
                    <a:lnTo>
                      <a:pt x="12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4"/>
              <p:cNvSpPr/>
              <p:nvPr/>
            </p:nvSpPr>
            <p:spPr>
              <a:xfrm>
                <a:off x="3478225" y="5038625"/>
                <a:ext cx="34200" cy="113350"/>
              </a:xfrm>
              <a:custGeom>
                <a:avLst/>
                <a:gdLst/>
                <a:ahLst/>
                <a:cxnLst/>
                <a:rect l="l" t="t" r="r" b="b"/>
                <a:pathLst>
                  <a:path w="1368" h="4534" extrusionOk="0">
                    <a:moveTo>
                      <a:pt x="128" y="0"/>
                    </a:moveTo>
                    <a:lnTo>
                      <a:pt x="1" y="4499"/>
                    </a:lnTo>
                    <a:lnTo>
                      <a:pt x="1240" y="4534"/>
                    </a:lnTo>
                    <a:lnTo>
                      <a:pt x="1368" y="35"/>
                    </a:lnTo>
                    <a:lnTo>
                      <a:pt x="1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4"/>
              <p:cNvSpPr/>
              <p:nvPr/>
            </p:nvSpPr>
            <p:spPr>
              <a:xfrm>
                <a:off x="3533000" y="5040175"/>
                <a:ext cx="34200" cy="113350"/>
              </a:xfrm>
              <a:custGeom>
                <a:avLst/>
                <a:gdLst/>
                <a:ahLst/>
                <a:cxnLst/>
                <a:rect l="l" t="t" r="r" b="b"/>
                <a:pathLst>
                  <a:path w="1368" h="4534" extrusionOk="0">
                    <a:moveTo>
                      <a:pt x="127" y="0"/>
                    </a:moveTo>
                    <a:lnTo>
                      <a:pt x="1" y="4499"/>
                    </a:lnTo>
                    <a:lnTo>
                      <a:pt x="1240" y="4534"/>
                    </a:lnTo>
                    <a:lnTo>
                      <a:pt x="1368"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14"/>
              <p:cNvSpPr/>
              <p:nvPr/>
            </p:nvSpPr>
            <p:spPr>
              <a:xfrm>
                <a:off x="3319300" y="5008750"/>
                <a:ext cx="79950" cy="138025"/>
              </a:xfrm>
              <a:custGeom>
                <a:avLst/>
                <a:gdLst/>
                <a:ahLst/>
                <a:cxnLst/>
                <a:rect l="l" t="t" r="r" b="b"/>
                <a:pathLst>
                  <a:path w="3198" h="5521" extrusionOk="0">
                    <a:moveTo>
                      <a:pt x="3198" y="0"/>
                    </a:moveTo>
                    <a:cubicBezTo>
                      <a:pt x="2317" y="1132"/>
                      <a:pt x="1260" y="1738"/>
                      <a:pt x="82" y="2662"/>
                    </a:cubicBezTo>
                    <a:lnTo>
                      <a:pt x="81" y="2662"/>
                    </a:lnTo>
                    <a:lnTo>
                      <a:pt x="0" y="5521"/>
                    </a:lnTo>
                    <a:cubicBezTo>
                      <a:pt x="1524" y="5115"/>
                      <a:pt x="1562" y="3897"/>
                      <a:pt x="2442" y="3143"/>
                    </a:cubicBezTo>
                    <a:lnTo>
                      <a:pt x="2442" y="3143"/>
                    </a:lnTo>
                    <a:cubicBezTo>
                      <a:pt x="1688" y="3520"/>
                      <a:pt x="1186" y="4023"/>
                      <a:pt x="432" y="4275"/>
                    </a:cubicBezTo>
                    <a:cubicBezTo>
                      <a:pt x="1437" y="2891"/>
                      <a:pt x="2442" y="1508"/>
                      <a:pt x="3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4"/>
              <p:cNvSpPr/>
              <p:nvPr/>
            </p:nvSpPr>
            <p:spPr>
              <a:xfrm>
                <a:off x="3201275" y="4747825"/>
                <a:ext cx="78525" cy="147425"/>
              </a:xfrm>
              <a:custGeom>
                <a:avLst/>
                <a:gdLst/>
                <a:ahLst/>
                <a:cxnLst/>
                <a:rect l="l" t="t" r="r" b="b"/>
                <a:pathLst>
                  <a:path w="3141" h="5897" extrusionOk="0">
                    <a:moveTo>
                      <a:pt x="3140" y="0"/>
                    </a:moveTo>
                    <a:lnTo>
                      <a:pt x="3140" y="0"/>
                    </a:lnTo>
                    <a:cubicBezTo>
                      <a:pt x="2135" y="1007"/>
                      <a:pt x="1247" y="1877"/>
                      <a:pt x="88" y="2805"/>
                    </a:cubicBezTo>
                    <a:lnTo>
                      <a:pt x="1" y="5897"/>
                    </a:lnTo>
                    <a:cubicBezTo>
                      <a:pt x="1316" y="5636"/>
                      <a:pt x="1757" y="3898"/>
                      <a:pt x="2638" y="2893"/>
                    </a:cubicBezTo>
                    <a:lnTo>
                      <a:pt x="2638" y="2893"/>
                    </a:lnTo>
                    <a:cubicBezTo>
                      <a:pt x="1884" y="3271"/>
                      <a:pt x="1255" y="3898"/>
                      <a:pt x="501" y="4401"/>
                    </a:cubicBezTo>
                    <a:cubicBezTo>
                      <a:pt x="1380" y="2893"/>
                      <a:pt x="2386" y="1510"/>
                      <a:pt x="3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 name="Google Shape;689;p14"/>
            <p:cNvGrpSpPr/>
            <p:nvPr/>
          </p:nvGrpSpPr>
          <p:grpSpPr>
            <a:xfrm>
              <a:off x="1304627" y="4414677"/>
              <a:ext cx="304239" cy="728296"/>
              <a:chOff x="6130145" y="4917223"/>
              <a:chExt cx="204269" cy="489019"/>
            </a:xfrm>
          </p:grpSpPr>
          <p:sp>
            <p:nvSpPr>
              <p:cNvPr id="690" name="Google Shape;690;p14"/>
              <p:cNvSpPr/>
              <p:nvPr/>
            </p:nvSpPr>
            <p:spPr>
              <a:xfrm>
                <a:off x="6130145" y="4917223"/>
                <a:ext cx="204269" cy="489019"/>
              </a:xfrm>
              <a:custGeom>
                <a:avLst/>
                <a:gdLst/>
                <a:ahLst/>
                <a:cxnLst/>
                <a:rect l="l" t="t" r="r" b="b"/>
                <a:pathLst>
                  <a:path w="9823" h="23519" extrusionOk="0">
                    <a:moveTo>
                      <a:pt x="4972" y="1"/>
                    </a:moveTo>
                    <a:lnTo>
                      <a:pt x="1207" y="4872"/>
                    </a:lnTo>
                    <a:lnTo>
                      <a:pt x="0" y="23519"/>
                    </a:lnTo>
                    <a:lnTo>
                      <a:pt x="9823" y="23519"/>
                    </a:lnTo>
                    <a:lnTo>
                      <a:pt x="8760" y="4459"/>
                    </a:lnTo>
                    <a:lnTo>
                      <a:pt x="49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4"/>
              <p:cNvSpPr/>
              <p:nvPr/>
            </p:nvSpPr>
            <p:spPr>
              <a:xfrm>
                <a:off x="6236525" y="4944975"/>
                <a:ext cx="27875" cy="69450"/>
              </a:xfrm>
              <a:custGeom>
                <a:avLst/>
                <a:gdLst/>
                <a:ahLst/>
                <a:cxnLst/>
                <a:rect l="l" t="t" r="r" b="b"/>
                <a:pathLst>
                  <a:path w="1115" h="2778" extrusionOk="0">
                    <a:moveTo>
                      <a:pt x="1" y="0"/>
                    </a:moveTo>
                    <a:lnTo>
                      <a:pt x="1" y="2777"/>
                    </a:lnTo>
                    <a:lnTo>
                      <a:pt x="1115" y="2777"/>
                    </a:lnTo>
                    <a:lnTo>
                      <a:pt x="1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4"/>
              <p:cNvSpPr/>
              <p:nvPr/>
            </p:nvSpPr>
            <p:spPr>
              <a:xfrm>
                <a:off x="6173800" y="5065625"/>
                <a:ext cx="60875" cy="174500"/>
              </a:xfrm>
              <a:custGeom>
                <a:avLst/>
                <a:gdLst/>
                <a:ahLst/>
                <a:cxnLst/>
                <a:rect l="l" t="t" r="r" b="b"/>
                <a:pathLst>
                  <a:path w="2435" h="6980" extrusionOk="0">
                    <a:moveTo>
                      <a:pt x="370" y="1"/>
                    </a:moveTo>
                    <a:lnTo>
                      <a:pt x="0" y="6869"/>
                    </a:lnTo>
                    <a:lnTo>
                      <a:pt x="2065" y="6979"/>
                    </a:lnTo>
                    <a:lnTo>
                      <a:pt x="2434" y="111"/>
                    </a:lnTo>
                    <a:lnTo>
                      <a:pt x="3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3" name="Google Shape;693;p14"/>
          <p:cNvGrpSpPr/>
          <p:nvPr/>
        </p:nvGrpSpPr>
        <p:grpSpPr>
          <a:xfrm flipH="1">
            <a:off x="526500" y="275700"/>
            <a:ext cx="8090425" cy="0"/>
            <a:chOff x="362538" y="234325"/>
            <a:chExt cx="8090425" cy="0"/>
          </a:xfrm>
        </p:grpSpPr>
        <p:cxnSp>
          <p:nvCxnSpPr>
            <p:cNvPr id="694" name="Google Shape;694;p14"/>
            <p:cNvCxnSpPr/>
            <p:nvPr/>
          </p:nvCxnSpPr>
          <p:spPr>
            <a:xfrm>
              <a:off x="362538" y="234325"/>
              <a:ext cx="2315700" cy="0"/>
            </a:xfrm>
            <a:prstGeom prst="straightConnector1">
              <a:avLst/>
            </a:prstGeom>
            <a:noFill/>
            <a:ln w="19050" cap="flat" cmpd="sng">
              <a:solidFill>
                <a:schemeClr val="dk2"/>
              </a:solidFill>
              <a:prstDash val="solid"/>
              <a:round/>
              <a:headEnd type="none" w="med" len="med"/>
              <a:tailEnd type="none" w="med" len="med"/>
            </a:ln>
          </p:spPr>
        </p:cxnSp>
        <p:cxnSp>
          <p:nvCxnSpPr>
            <p:cNvPr id="695" name="Google Shape;695;p14"/>
            <p:cNvCxnSpPr/>
            <p:nvPr/>
          </p:nvCxnSpPr>
          <p:spPr>
            <a:xfrm>
              <a:off x="27553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696" name="Google Shape;696;p14"/>
            <p:cNvCxnSpPr/>
            <p:nvPr/>
          </p:nvCxnSpPr>
          <p:spPr>
            <a:xfrm>
              <a:off x="29679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697" name="Google Shape;697;p14"/>
            <p:cNvCxnSpPr/>
            <p:nvPr/>
          </p:nvCxnSpPr>
          <p:spPr>
            <a:xfrm>
              <a:off x="530310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698" name="Google Shape;698;p14"/>
            <p:cNvCxnSpPr/>
            <p:nvPr/>
          </p:nvCxnSpPr>
          <p:spPr>
            <a:xfrm>
              <a:off x="5506663" y="234325"/>
              <a:ext cx="2946300" cy="0"/>
            </a:xfrm>
            <a:prstGeom prst="straightConnector1">
              <a:avLst/>
            </a:prstGeom>
            <a:noFill/>
            <a:ln w="19050" cap="flat" cmpd="sng">
              <a:solidFill>
                <a:schemeClr val="dk1"/>
              </a:solidFill>
              <a:prstDash val="solid"/>
              <a:round/>
              <a:headEnd type="none" w="med" len="med"/>
              <a:tailEnd type="none" w="med" len="med"/>
            </a:ln>
          </p:spPr>
        </p:cxnSp>
        <p:cxnSp>
          <p:nvCxnSpPr>
            <p:cNvPr id="699" name="Google Shape;699;p14"/>
            <p:cNvCxnSpPr/>
            <p:nvPr/>
          </p:nvCxnSpPr>
          <p:spPr>
            <a:xfrm>
              <a:off x="3173150" y="234325"/>
              <a:ext cx="2060400" cy="0"/>
            </a:xfrm>
            <a:prstGeom prst="straightConnector1">
              <a:avLst/>
            </a:prstGeom>
            <a:noFill/>
            <a:ln w="19050" cap="flat" cmpd="sng">
              <a:solidFill>
                <a:schemeClr val="dk2"/>
              </a:solidFill>
              <a:prstDash val="solid"/>
              <a:round/>
              <a:headEnd type="none" w="med" len="med"/>
              <a:tailEnd type="none" w="med" len="med"/>
            </a:ln>
          </p:spPr>
        </p:cxnSp>
      </p:grpSp>
      <p:pic>
        <p:nvPicPr>
          <p:cNvPr id="700" name="Google Shape;700;p14"/>
          <p:cNvPicPr preferRelativeResize="0"/>
          <p:nvPr/>
        </p:nvPicPr>
        <p:blipFill>
          <a:blip r:embed="rId2">
            <a:alphaModFix amt="15000"/>
          </a:blip>
          <a:stretch>
            <a:fillRect/>
          </a:stretch>
        </p:blipFill>
        <p:spPr>
          <a:xfrm>
            <a:off x="0" y="0"/>
            <a:ext cx="9144000" cy="5143500"/>
          </a:xfrm>
          <a:prstGeom prst="rect">
            <a:avLst/>
          </a:prstGeom>
          <a:noFill/>
          <a:ln>
            <a:noFill/>
          </a:ln>
        </p:spPr>
      </p:pic>
      <p:sp>
        <p:nvSpPr>
          <p:cNvPr id="701" name="Google Shape;701;p14"/>
          <p:cNvSpPr txBox="1">
            <a:spLocks noGrp="1"/>
          </p:cNvSpPr>
          <p:nvPr>
            <p:ph type="title"/>
          </p:nvPr>
        </p:nvSpPr>
        <p:spPr>
          <a:xfrm>
            <a:off x="1748550" y="2815330"/>
            <a:ext cx="5646900" cy="5319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2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702" name="Google Shape;702;p14"/>
          <p:cNvSpPr txBox="1">
            <a:spLocks noGrp="1"/>
          </p:cNvSpPr>
          <p:nvPr>
            <p:ph type="subTitle" idx="1"/>
          </p:nvPr>
        </p:nvSpPr>
        <p:spPr>
          <a:xfrm>
            <a:off x="1748550" y="1796270"/>
            <a:ext cx="5646900" cy="908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000"/>
              <a:buNone/>
              <a:defRPr sz="20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703"/>
        <p:cNvGrpSpPr/>
        <p:nvPr/>
      </p:nvGrpSpPr>
      <p:grpSpPr>
        <a:xfrm>
          <a:off x="0" y="0"/>
          <a:ext cx="0" cy="0"/>
          <a:chOff x="0" y="0"/>
          <a:chExt cx="0" cy="0"/>
        </a:xfrm>
      </p:grpSpPr>
      <p:grpSp>
        <p:nvGrpSpPr>
          <p:cNvPr id="704" name="Google Shape;704;p15"/>
          <p:cNvGrpSpPr/>
          <p:nvPr/>
        </p:nvGrpSpPr>
        <p:grpSpPr>
          <a:xfrm flipH="1">
            <a:off x="8786425" y="279150"/>
            <a:ext cx="900" cy="3509950"/>
            <a:chOff x="289325" y="410200"/>
            <a:chExt cx="900" cy="3509950"/>
          </a:xfrm>
        </p:grpSpPr>
        <p:cxnSp>
          <p:nvCxnSpPr>
            <p:cNvPr id="705" name="Google Shape;705;p15"/>
            <p:cNvCxnSpPr/>
            <p:nvPr/>
          </p:nvCxnSpPr>
          <p:spPr>
            <a:xfrm rot="10800000">
              <a:off x="289325" y="2704250"/>
              <a:ext cx="0" cy="1215900"/>
            </a:xfrm>
            <a:prstGeom prst="straightConnector1">
              <a:avLst/>
            </a:prstGeom>
            <a:noFill/>
            <a:ln w="19050" cap="flat" cmpd="sng">
              <a:solidFill>
                <a:schemeClr val="dk1"/>
              </a:solidFill>
              <a:prstDash val="solid"/>
              <a:round/>
              <a:headEnd type="none" w="med" len="med"/>
              <a:tailEnd type="none" w="med" len="med"/>
            </a:ln>
          </p:spPr>
        </p:cxnSp>
        <p:cxnSp>
          <p:nvCxnSpPr>
            <p:cNvPr id="706" name="Google Shape;706;p15"/>
            <p:cNvCxnSpPr/>
            <p:nvPr/>
          </p:nvCxnSpPr>
          <p:spPr>
            <a:xfrm rot="10800000">
              <a:off x="290225" y="1220760"/>
              <a:ext cx="0" cy="1410300"/>
            </a:xfrm>
            <a:prstGeom prst="straightConnector1">
              <a:avLst/>
            </a:prstGeom>
            <a:noFill/>
            <a:ln w="19050" cap="flat" cmpd="sng">
              <a:solidFill>
                <a:schemeClr val="dk2"/>
              </a:solidFill>
              <a:prstDash val="solid"/>
              <a:round/>
              <a:headEnd type="none" w="med" len="med"/>
              <a:tailEnd type="none" w="med" len="med"/>
            </a:ln>
          </p:spPr>
        </p:cxnSp>
        <p:cxnSp>
          <p:nvCxnSpPr>
            <p:cNvPr id="707" name="Google Shape;707;p15"/>
            <p:cNvCxnSpPr/>
            <p:nvPr/>
          </p:nvCxnSpPr>
          <p:spPr>
            <a:xfrm rot="10800000">
              <a:off x="289775" y="612840"/>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708" name="Google Shape;708;p15"/>
            <p:cNvCxnSpPr/>
            <p:nvPr/>
          </p:nvCxnSpPr>
          <p:spPr>
            <a:xfrm rot="10800000">
              <a:off x="290225" y="1018120"/>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709" name="Google Shape;709;p15"/>
            <p:cNvCxnSpPr/>
            <p:nvPr/>
          </p:nvCxnSpPr>
          <p:spPr>
            <a:xfrm rot="10800000">
              <a:off x="290225" y="815480"/>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710" name="Google Shape;710;p15"/>
            <p:cNvCxnSpPr/>
            <p:nvPr/>
          </p:nvCxnSpPr>
          <p:spPr>
            <a:xfrm rot="10800000">
              <a:off x="290225" y="410200"/>
              <a:ext cx="0" cy="129300"/>
            </a:xfrm>
            <a:prstGeom prst="straightConnector1">
              <a:avLst/>
            </a:prstGeom>
            <a:noFill/>
            <a:ln w="19050" cap="flat" cmpd="sng">
              <a:solidFill>
                <a:schemeClr val="dk1"/>
              </a:solidFill>
              <a:prstDash val="solid"/>
              <a:round/>
              <a:headEnd type="none" w="med" len="med"/>
              <a:tailEnd type="none" w="med" len="med"/>
            </a:ln>
          </p:spPr>
        </p:cxnSp>
      </p:grpSp>
      <p:grpSp>
        <p:nvGrpSpPr>
          <p:cNvPr id="711" name="Google Shape;711;p15"/>
          <p:cNvGrpSpPr/>
          <p:nvPr/>
        </p:nvGrpSpPr>
        <p:grpSpPr>
          <a:xfrm flipH="1">
            <a:off x="526500" y="275700"/>
            <a:ext cx="8090425" cy="0"/>
            <a:chOff x="362538" y="234325"/>
            <a:chExt cx="8090425" cy="0"/>
          </a:xfrm>
        </p:grpSpPr>
        <p:cxnSp>
          <p:nvCxnSpPr>
            <p:cNvPr id="712" name="Google Shape;712;p15"/>
            <p:cNvCxnSpPr/>
            <p:nvPr/>
          </p:nvCxnSpPr>
          <p:spPr>
            <a:xfrm>
              <a:off x="362538" y="234325"/>
              <a:ext cx="2315700" cy="0"/>
            </a:xfrm>
            <a:prstGeom prst="straightConnector1">
              <a:avLst/>
            </a:prstGeom>
            <a:noFill/>
            <a:ln w="19050" cap="flat" cmpd="sng">
              <a:solidFill>
                <a:schemeClr val="dk2"/>
              </a:solidFill>
              <a:prstDash val="solid"/>
              <a:round/>
              <a:headEnd type="none" w="med" len="med"/>
              <a:tailEnd type="none" w="med" len="med"/>
            </a:ln>
          </p:spPr>
        </p:cxnSp>
        <p:cxnSp>
          <p:nvCxnSpPr>
            <p:cNvPr id="713" name="Google Shape;713;p15"/>
            <p:cNvCxnSpPr/>
            <p:nvPr/>
          </p:nvCxnSpPr>
          <p:spPr>
            <a:xfrm>
              <a:off x="27553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714" name="Google Shape;714;p15"/>
            <p:cNvCxnSpPr/>
            <p:nvPr/>
          </p:nvCxnSpPr>
          <p:spPr>
            <a:xfrm>
              <a:off x="29679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715" name="Google Shape;715;p15"/>
            <p:cNvCxnSpPr/>
            <p:nvPr/>
          </p:nvCxnSpPr>
          <p:spPr>
            <a:xfrm>
              <a:off x="530310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716" name="Google Shape;716;p15"/>
            <p:cNvCxnSpPr/>
            <p:nvPr/>
          </p:nvCxnSpPr>
          <p:spPr>
            <a:xfrm>
              <a:off x="5506663" y="234325"/>
              <a:ext cx="2946300" cy="0"/>
            </a:xfrm>
            <a:prstGeom prst="straightConnector1">
              <a:avLst/>
            </a:prstGeom>
            <a:noFill/>
            <a:ln w="19050" cap="flat" cmpd="sng">
              <a:solidFill>
                <a:schemeClr val="dk1"/>
              </a:solidFill>
              <a:prstDash val="solid"/>
              <a:round/>
              <a:headEnd type="none" w="med" len="med"/>
              <a:tailEnd type="none" w="med" len="med"/>
            </a:ln>
          </p:spPr>
        </p:cxnSp>
        <p:cxnSp>
          <p:nvCxnSpPr>
            <p:cNvPr id="717" name="Google Shape;717;p15"/>
            <p:cNvCxnSpPr/>
            <p:nvPr/>
          </p:nvCxnSpPr>
          <p:spPr>
            <a:xfrm>
              <a:off x="3173150" y="234325"/>
              <a:ext cx="2060400" cy="0"/>
            </a:xfrm>
            <a:prstGeom prst="straightConnector1">
              <a:avLst/>
            </a:prstGeom>
            <a:noFill/>
            <a:ln w="19050" cap="flat" cmpd="sng">
              <a:solidFill>
                <a:schemeClr val="dk2"/>
              </a:solidFill>
              <a:prstDash val="solid"/>
              <a:round/>
              <a:headEnd type="none" w="med" len="med"/>
              <a:tailEnd type="none" w="med" len="med"/>
            </a:ln>
          </p:spPr>
        </p:cxnSp>
      </p:grpSp>
      <p:grpSp>
        <p:nvGrpSpPr>
          <p:cNvPr id="718" name="Google Shape;718;p15"/>
          <p:cNvGrpSpPr/>
          <p:nvPr/>
        </p:nvGrpSpPr>
        <p:grpSpPr>
          <a:xfrm flipH="1">
            <a:off x="-330950" y="3848897"/>
            <a:ext cx="3348033" cy="1628442"/>
            <a:chOff x="5888400" y="3848897"/>
            <a:chExt cx="3348033" cy="1628442"/>
          </a:xfrm>
        </p:grpSpPr>
        <p:sp>
          <p:nvSpPr>
            <p:cNvPr id="719" name="Google Shape;719;p15"/>
            <p:cNvSpPr/>
            <p:nvPr/>
          </p:nvSpPr>
          <p:spPr>
            <a:xfrm flipH="1">
              <a:off x="7017089" y="4124443"/>
              <a:ext cx="304249" cy="842579"/>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15"/>
            <p:cNvSpPr/>
            <p:nvPr/>
          </p:nvSpPr>
          <p:spPr>
            <a:xfrm rot="-1231523">
              <a:off x="6052109" y="4366906"/>
              <a:ext cx="588243" cy="1040330"/>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5"/>
            <p:cNvSpPr/>
            <p:nvPr/>
          </p:nvSpPr>
          <p:spPr>
            <a:xfrm rot="662969" flipH="1">
              <a:off x="7099544" y="3961130"/>
              <a:ext cx="620819" cy="920286"/>
            </a:xfrm>
            <a:custGeom>
              <a:avLst/>
              <a:gdLst/>
              <a:ahLst/>
              <a:cxnLst/>
              <a:rect l="l" t="t" r="r" b="b"/>
              <a:pathLst>
                <a:path w="17389" h="25777" extrusionOk="0">
                  <a:moveTo>
                    <a:pt x="17389" y="1"/>
                  </a:moveTo>
                  <a:cubicBezTo>
                    <a:pt x="16382" y="3145"/>
                    <a:pt x="13742" y="5157"/>
                    <a:pt x="12108" y="7797"/>
                  </a:cubicBezTo>
                  <a:cubicBezTo>
                    <a:pt x="12862" y="5533"/>
                    <a:pt x="14245" y="3522"/>
                    <a:pt x="14245" y="1008"/>
                  </a:cubicBezTo>
                  <a:lnTo>
                    <a:pt x="14245" y="1008"/>
                  </a:lnTo>
                  <a:cubicBezTo>
                    <a:pt x="13994" y="2138"/>
                    <a:pt x="13240" y="3018"/>
                    <a:pt x="12611" y="3899"/>
                  </a:cubicBezTo>
                  <a:cubicBezTo>
                    <a:pt x="10850" y="5660"/>
                    <a:pt x="9593" y="7545"/>
                    <a:pt x="8210" y="9557"/>
                  </a:cubicBezTo>
                  <a:cubicBezTo>
                    <a:pt x="9467" y="6791"/>
                    <a:pt x="10599" y="3899"/>
                    <a:pt x="11982" y="1133"/>
                  </a:cubicBezTo>
                  <a:lnTo>
                    <a:pt x="11982" y="1133"/>
                  </a:lnTo>
                  <a:cubicBezTo>
                    <a:pt x="8210" y="5911"/>
                    <a:pt x="2803" y="9809"/>
                    <a:pt x="898" y="15739"/>
                  </a:cubicBezTo>
                  <a:cubicBezTo>
                    <a:pt x="496" y="16355"/>
                    <a:pt x="261" y="16719"/>
                    <a:pt x="261" y="16719"/>
                  </a:cubicBezTo>
                  <a:lnTo>
                    <a:pt x="0" y="25777"/>
                  </a:lnTo>
                  <a:lnTo>
                    <a:pt x="7449" y="25777"/>
                  </a:lnTo>
                  <a:cubicBezTo>
                    <a:pt x="7449" y="25777"/>
                    <a:pt x="8405" y="23711"/>
                    <a:pt x="9361" y="21645"/>
                  </a:cubicBezTo>
                  <a:cubicBezTo>
                    <a:pt x="10316" y="19580"/>
                    <a:pt x="11269" y="17521"/>
                    <a:pt x="11269" y="17521"/>
                  </a:cubicBezTo>
                  <a:cubicBezTo>
                    <a:pt x="13240" y="11570"/>
                    <a:pt x="15879" y="6037"/>
                    <a:pt x="17389"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 name="Google Shape;722;p15"/>
            <p:cNvGrpSpPr/>
            <p:nvPr/>
          </p:nvGrpSpPr>
          <p:grpSpPr>
            <a:xfrm>
              <a:off x="6590434" y="4342262"/>
              <a:ext cx="938582" cy="800978"/>
              <a:chOff x="4757000" y="5014250"/>
              <a:chExt cx="541750" cy="462325"/>
            </a:xfrm>
          </p:grpSpPr>
          <p:sp>
            <p:nvSpPr>
              <p:cNvPr id="723" name="Google Shape;723;p15"/>
              <p:cNvSpPr/>
              <p:nvPr/>
            </p:nvSpPr>
            <p:spPr>
              <a:xfrm>
                <a:off x="4757000" y="5014250"/>
                <a:ext cx="541750" cy="462325"/>
              </a:xfrm>
              <a:custGeom>
                <a:avLst/>
                <a:gdLst/>
                <a:ahLst/>
                <a:cxnLst/>
                <a:rect l="l" t="t" r="r" b="b"/>
                <a:pathLst>
                  <a:path w="21670" h="18493" extrusionOk="0">
                    <a:moveTo>
                      <a:pt x="8645" y="1"/>
                    </a:moveTo>
                    <a:lnTo>
                      <a:pt x="8571" y="600"/>
                    </a:lnTo>
                    <a:lnTo>
                      <a:pt x="9681" y="955"/>
                    </a:lnTo>
                    <a:lnTo>
                      <a:pt x="8606" y="8170"/>
                    </a:lnTo>
                    <a:lnTo>
                      <a:pt x="1114" y="7542"/>
                    </a:lnTo>
                    <a:lnTo>
                      <a:pt x="1" y="18493"/>
                    </a:lnTo>
                    <a:lnTo>
                      <a:pt x="21669" y="18493"/>
                    </a:lnTo>
                    <a:lnTo>
                      <a:pt x="21048" y="15231"/>
                    </a:lnTo>
                    <a:lnTo>
                      <a:pt x="19118" y="15275"/>
                    </a:lnTo>
                    <a:lnTo>
                      <a:pt x="19868" y="9115"/>
                    </a:lnTo>
                    <a:lnTo>
                      <a:pt x="10650" y="8342"/>
                    </a:lnTo>
                    <a:lnTo>
                      <a:pt x="11307" y="1274"/>
                    </a:lnTo>
                    <a:lnTo>
                      <a:pt x="11840" y="1274"/>
                    </a:lnTo>
                    <a:lnTo>
                      <a:pt x="12091" y="186"/>
                    </a:lnTo>
                    <a:lnTo>
                      <a:pt x="86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15"/>
              <p:cNvSpPr/>
              <p:nvPr/>
            </p:nvSpPr>
            <p:spPr>
              <a:xfrm>
                <a:off x="4866375" y="5347625"/>
                <a:ext cx="58500" cy="128950"/>
              </a:xfrm>
              <a:custGeom>
                <a:avLst/>
                <a:gdLst/>
                <a:ahLst/>
                <a:cxnLst/>
                <a:rect l="l" t="t" r="r" b="b"/>
                <a:pathLst>
                  <a:path w="2340" h="5158" extrusionOk="0">
                    <a:moveTo>
                      <a:pt x="325" y="1"/>
                    </a:moveTo>
                    <a:lnTo>
                      <a:pt x="1" y="5158"/>
                    </a:lnTo>
                    <a:lnTo>
                      <a:pt x="2024" y="5158"/>
                    </a:lnTo>
                    <a:lnTo>
                      <a:pt x="2340" y="128"/>
                    </a:lnTo>
                    <a:lnTo>
                      <a:pt x="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5"/>
              <p:cNvSpPr/>
              <p:nvPr/>
            </p:nvSpPr>
            <p:spPr>
              <a:xfrm>
                <a:off x="4992400" y="5355525"/>
                <a:ext cx="57975" cy="121050"/>
              </a:xfrm>
              <a:custGeom>
                <a:avLst/>
                <a:gdLst/>
                <a:ahLst/>
                <a:cxnLst/>
                <a:rect l="l" t="t" r="r" b="b"/>
                <a:pathLst>
                  <a:path w="2319" h="4842" extrusionOk="0">
                    <a:moveTo>
                      <a:pt x="304" y="0"/>
                    </a:moveTo>
                    <a:lnTo>
                      <a:pt x="0" y="4842"/>
                    </a:lnTo>
                    <a:lnTo>
                      <a:pt x="2023" y="4842"/>
                    </a:lnTo>
                    <a:lnTo>
                      <a:pt x="2319" y="128"/>
                    </a:lnTo>
                    <a:lnTo>
                      <a:pt x="3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5"/>
              <p:cNvSpPr/>
              <p:nvPr/>
            </p:nvSpPr>
            <p:spPr>
              <a:xfrm>
                <a:off x="5123575" y="5363750"/>
                <a:ext cx="57500" cy="112825"/>
              </a:xfrm>
              <a:custGeom>
                <a:avLst/>
                <a:gdLst/>
                <a:ahLst/>
                <a:cxnLst/>
                <a:rect l="l" t="t" r="r" b="b"/>
                <a:pathLst>
                  <a:path w="2300" h="4513" extrusionOk="0">
                    <a:moveTo>
                      <a:pt x="284" y="1"/>
                    </a:moveTo>
                    <a:lnTo>
                      <a:pt x="1" y="4513"/>
                    </a:lnTo>
                    <a:lnTo>
                      <a:pt x="2024" y="4513"/>
                    </a:lnTo>
                    <a:lnTo>
                      <a:pt x="2299" y="127"/>
                    </a:lnTo>
                    <a:lnTo>
                      <a:pt x="2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 name="Google Shape;727;p15"/>
            <p:cNvGrpSpPr/>
            <p:nvPr/>
          </p:nvGrpSpPr>
          <p:grpSpPr>
            <a:xfrm flipH="1">
              <a:off x="7377850" y="4124450"/>
              <a:ext cx="444625" cy="1019050"/>
              <a:chOff x="2298450" y="3504125"/>
              <a:chExt cx="444625" cy="1019050"/>
            </a:xfrm>
          </p:grpSpPr>
          <p:sp>
            <p:nvSpPr>
              <p:cNvPr id="728" name="Google Shape;728;p15"/>
              <p:cNvSpPr/>
              <p:nvPr/>
            </p:nvSpPr>
            <p:spPr>
              <a:xfrm>
                <a:off x="2298450" y="3504125"/>
                <a:ext cx="140050" cy="321800"/>
              </a:xfrm>
              <a:custGeom>
                <a:avLst/>
                <a:gdLst/>
                <a:ahLst/>
                <a:cxnLst/>
                <a:rect l="l" t="t" r="r" b="b"/>
                <a:pathLst>
                  <a:path w="5602" h="12872" extrusionOk="0">
                    <a:moveTo>
                      <a:pt x="0" y="0"/>
                    </a:moveTo>
                    <a:lnTo>
                      <a:pt x="0" y="12537"/>
                    </a:lnTo>
                    <a:lnTo>
                      <a:pt x="5601" y="12871"/>
                    </a:lnTo>
                    <a:lnTo>
                      <a:pt x="4769" y="402"/>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5"/>
              <p:cNvSpPr/>
              <p:nvPr/>
            </p:nvSpPr>
            <p:spPr>
              <a:xfrm>
                <a:off x="2334200" y="3600550"/>
                <a:ext cx="38050" cy="120300"/>
              </a:xfrm>
              <a:custGeom>
                <a:avLst/>
                <a:gdLst/>
                <a:ahLst/>
                <a:cxnLst/>
                <a:rect l="l" t="t" r="r" b="b"/>
                <a:pathLst>
                  <a:path w="1522" h="4812" extrusionOk="0">
                    <a:moveTo>
                      <a:pt x="0" y="1"/>
                    </a:moveTo>
                    <a:lnTo>
                      <a:pt x="0" y="4811"/>
                    </a:lnTo>
                    <a:lnTo>
                      <a:pt x="1522" y="4811"/>
                    </a:lnTo>
                    <a:lnTo>
                      <a:pt x="15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5"/>
              <p:cNvSpPr/>
              <p:nvPr/>
            </p:nvSpPr>
            <p:spPr>
              <a:xfrm>
                <a:off x="2347875" y="3528625"/>
                <a:ext cx="11125" cy="2225"/>
              </a:xfrm>
              <a:custGeom>
                <a:avLst/>
                <a:gdLst/>
                <a:ahLst/>
                <a:cxnLst/>
                <a:rect l="l" t="t" r="r" b="b"/>
                <a:pathLst>
                  <a:path w="445" h="89" fill="none" extrusionOk="0">
                    <a:moveTo>
                      <a:pt x="0" y="0"/>
                    </a:moveTo>
                    <a:cubicBezTo>
                      <a:pt x="148" y="30"/>
                      <a:pt x="296" y="59"/>
                      <a:pt x="444" y="89"/>
                    </a:cubicBezTo>
                  </a:path>
                </a:pathLst>
              </a:custGeom>
              <a:no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5"/>
              <p:cNvSpPr/>
              <p:nvPr/>
            </p:nvSpPr>
            <p:spPr>
              <a:xfrm>
                <a:off x="2298450" y="3712150"/>
                <a:ext cx="444625" cy="811025"/>
              </a:xfrm>
              <a:custGeom>
                <a:avLst/>
                <a:gdLst/>
                <a:ahLst/>
                <a:cxnLst/>
                <a:rect l="l" t="t" r="r" b="b"/>
                <a:pathLst>
                  <a:path w="17785" h="32441" extrusionOk="0">
                    <a:moveTo>
                      <a:pt x="11433" y="1"/>
                    </a:moveTo>
                    <a:lnTo>
                      <a:pt x="0" y="4216"/>
                    </a:lnTo>
                    <a:lnTo>
                      <a:pt x="0" y="32441"/>
                    </a:lnTo>
                    <a:lnTo>
                      <a:pt x="13632" y="32441"/>
                    </a:lnTo>
                    <a:lnTo>
                      <a:pt x="17784" y="10930"/>
                    </a:lnTo>
                    <a:lnTo>
                      <a:pt x="114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5"/>
              <p:cNvSpPr/>
              <p:nvPr/>
            </p:nvSpPr>
            <p:spPr>
              <a:xfrm>
                <a:off x="2550800" y="4000675"/>
                <a:ext cx="76100" cy="169700"/>
              </a:xfrm>
              <a:custGeom>
                <a:avLst/>
                <a:gdLst/>
                <a:ahLst/>
                <a:cxnLst/>
                <a:rect l="l" t="t" r="r" b="b"/>
                <a:pathLst>
                  <a:path w="3044" h="6788" extrusionOk="0">
                    <a:moveTo>
                      <a:pt x="1170" y="0"/>
                    </a:moveTo>
                    <a:lnTo>
                      <a:pt x="0" y="6448"/>
                    </a:lnTo>
                    <a:lnTo>
                      <a:pt x="1876" y="6788"/>
                    </a:lnTo>
                    <a:lnTo>
                      <a:pt x="3044" y="340"/>
                    </a:lnTo>
                    <a:lnTo>
                      <a:pt x="11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5"/>
              <p:cNvSpPr/>
              <p:nvPr/>
            </p:nvSpPr>
            <p:spPr>
              <a:xfrm>
                <a:off x="2410950" y="3975325"/>
                <a:ext cx="76100" cy="169725"/>
              </a:xfrm>
              <a:custGeom>
                <a:avLst/>
                <a:gdLst/>
                <a:ahLst/>
                <a:cxnLst/>
                <a:rect l="l" t="t" r="r" b="b"/>
                <a:pathLst>
                  <a:path w="3044" h="6789" extrusionOk="0">
                    <a:moveTo>
                      <a:pt x="1168" y="1"/>
                    </a:moveTo>
                    <a:lnTo>
                      <a:pt x="0" y="6448"/>
                    </a:lnTo>
                    <a:lnTo>
                      <a:pt x="1874" y="6788"/>
                    </a:lnTo>
                    <a:lnTo>
                      <a:pt x="3043" y="341"/>
                    </a:lnTo>
                    <a:lnTo>
                      <a:pt x="11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5"/>
              <p:cNvSpPr/>
              <p:nvPr/>
            </p:nvSpPr>
            <p:spPr>
              <a:xfrm>
                <a:off x="2298450" y="3950325"/>
                <a:ext cx="50700" cy="169725"/>
              </a:xfrm>
              <a:custGeom>
                <a:avLst/>
                <a:gdLst/>
                <a:ahLst/>
                <a:cxnLst/>
                <a:rect l="l" t="t" r="r" b="b"/>
                <a:pathLst>
                  <a:path w="2028" h="6789" extrusionOk="0">
                    <a:moveTo>
                      <a:pt x="154" y="1"/>
                    </a:moveTo>
                    <a:lnTo>
                      <a:pt x="0" y="847"/>
                    </a:lnTo>
                    <a:lnTo>
                      <a:pt x="0" y="6632"/>
                    </a:lnTo>
                    <a:lnTo>
                      <a:pt x="859" y="6788"/>
                    </a:lnTo>
                    <a:lnTo>
                      <a:pt x="2027" y="341"/>
                    </a:lnTo>
                    <a:lnTo>
                      <a:pt x="1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5"/>
              <p:cNvSpPr/>
              <p:nvPr/>
            </p:nvSpPr>
            <p:spPr>
              <a:xfrm>
                <a:off x="2501225" y="4249100"/>
                <a:ext cx="76100" cy="169675"/>
              </a:xfrm>
              <a:custGeom>
                <a:avLst/>
                <a:gdLst/>
                <a:ahLst/>
                <a:cxnLst/>
                <a:rect l="l" t="t" r="r" b="b"/>
                <a:pathLst>
                  <a:path w="3044" h="6787" extrusionOk="0">
                    <a:moveTo>
                      <a:pt x="1169" y="0"/>
                    </a:moveTo>
                    <a:lnTo>
                      <a:pt x="1" y="6448"/>
                    </a:lnTo>
                    <a:lnTo>
                      <a:pt x="1876" y="6786"/>
                    </a:lnTo>
                    <a:lnTo>
                      <a:pt x="3044" y="339"/>
                    </a:lnTo>
                    <a:lnTo>
                      <a:pt x="11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5"/>
              <p:cNvSpPr/>
              <p:nvPr/>
            </p:nvSpPr>
            <p:spPr>
              <a:xfrm>
                <a:off x="2361375" y="4223725"/>
                <a:ext cx="76100" cy="169725"/>
              </a:xfrm>
              <a:custGeom>
                <a:avLst/>
                <a:gdLst/>
                <a:ahLst/>
                <a:cxnLst/>
                <a:rect l="l" t="t" r="r" b="b"/>
                <a:pathLst>
                  <a:path w="3044" h="6789" extrusionOk="0">
                    <a:moveTo>
                      <a:pt x="1169" y="0"/>
                    </a:moveTo>
                    <a:lnTo>
                      <a:pt x="1" y="6448"/>
                    </a:lnTo>
                    <a:lnTo>
                      <a:pt x="1874" y="6788"/>
                    </a:lnTo>
                    <a:lnTo>
                      <a:pt x="3044" y="340"/>
                    </a:lnTo>
                    <a:lnTo>
                      <a:pt x="11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5"/>
              <p:cNvSpPr/>
              <p:nvPr/>
            </p:nvSpPr>
            <p:spPr>
              <a:xfrm>
                <a:off x="2501275" y="4237100"/>
                <a:ext cx="117800" cy="173675"/>
              </a:xfrm>
              <a:custGeom>
                <a:avLst/>
                <a:gdLst/>
                <a:ahLst/>
                <a:cxnLst/>
                <a:rect l="l" t="t" r="r" b="b"/>
                <a:pathLst>
                  <a:path w="4712" h="6947" extrusionOk="0">
                    <a:moveTo>
                      <a:pt x="4711" y="0"/>
                    </a:moveTo>
                    <a:lnTo>
                      <a:pt x="4711" y="0"/>
                    </a:lnTo>
                    <a:cubicBezTo>
                      <a:pt x="3580" y="1258"/>
                      <a:pt x="2121" y="2127"/>
                      <a:pt x="688" y="3135"/>
                    </a:cubicBezTo>
                    <a:lnTo>
                      <a:pt x="0" y="6928"/>
                    </a:lnTo>
                    <a:cubicBezTo>
                      <a:pt x="91" y="6941"/>
                      <a:pt x="180" y="6947"/>
                      <a:pt x="267" y="6947"/>
                    </a:cubicBezTo>
                    <a:cubicBezTo>
                      <a:pt x="1871" y="6947"/>
                      <a:pt x="2890" y="4845"/>
                      <a:pt x="4082" y="3773"/>
                    </a:cubicBezTo>
                    <a:lnTo>
                      <a:pt x="4082" y="3773"/>
                    </a:lnTo>
                    <a:cubicBezTo>
                      <a:pt x="3077" y="4276"/>
                      <a:pt x="2072" y="4652"/>
                      <a:pt x="1191" y="5281"/>
                    </a:cubicBezTo>
                    <a:cubicBezTo>
                      <a:pt x="2323" y="3520"/>
                      <a:pt x="3831" y="2012"/>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5"/>
              <p:cNvSpPr/>
              <p:nvPr/>
            </p:nvSpPr>
            <p:spPr>
              <a:xfrm>
                <a:off x="2550825" y="3968575"/>
                <a:ext cx="123450" cy="201800"/>
              </a:xfrm>
              <a:custGeom>
                <a:avLst/>
                <a:gdLst/>
                <a:ahLst/>
                <a:cxnLst/>
                <a:rect l="l" t="t" r="r" b="b"/>
                <a:pathLst>
                  <a:path w="4938" h="8072" extrusionOk="0">
                    <a:moveTo>
                      <a:pt x="4938" y="1"/>
                    </a:moveTo>
                    <a:lnTo>
                      <a:pt x="4938" y="1"/>
                    </a:lnTo>
                    <a:cubicBezTo>
                      <a:pt x="3544" y="643"/>
                      <a:pt x="2327" y="1533"/>
                      <a:pt x="978" y="2339"/>
                    </a:cubicBezTo>
                    <a:lnTo>
                      <a:pt x="1" y="7732"/>
                    </a:lnTo>
                    <a:lnTo>
                      <a:pt x="1876" y="8072"/>
                    </a:lnTo>
                    <a:cubicBezTo>
                      <a:pt x="2322" y="7369"/>
                      <a:pt x="2916" y="7306"/>
                      <a:pt x="3415" y="6432"/>
                    </a:cubicBezTo>
                    <a:lnTo>
                      <a:pt x="3415" y="6432"/>
                    </a:lnTo>
                    <a:cubicBezTo>
                      <a:pt x="2659" y="6685"/>
                      <a:pt x="1864" y="6689"/>
                      <a:pt x="1029" y="7182"/>
                    </a:cubicBezTo>
                    <a:cubicBezTo>
                      <a:pt x="2025" y="5812"/>
                      <a:pt x="3154" y="4558"/>
                      <a:pt x="4165" y="3169"/>
                    </a:cubicBezTo>
                    <a:lnTo>
                      <a:pt x="4165" y="3169"/>
                    </a:lnTo>
                    <a:cubicBezTo>
                      <a:pt x="3279" y="3678"/>
                      <a:pt x="2397" y="3807"/>
                      <a:pt x="1517" y="4310"/>
                    </a:cubicBezTo>
                    <a:cubicBezTo>
                      <a:pt x="2650" y="2799"/>
                      <a:pt x="3791" y="1402"/>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 name="Google Shape;739;p15"/>
            <p:cNvGrpSpPr/>
            <p:nvPr/>
          </p:nvGrpSpPr>
          <p:grpSpPr>
            <a:xfrm>
              <a:off x="7752963" y="3848897"/>
              <a:ext cx="1483469" cy="1294599"/>
              <a:chOff x="1814300" y="2394650"/>
              <a:chExt cx="871450" cy="760500"/>
            </a:xfrm>
          </p:grpSpPr>
          <p:sp>
            <p:nvSpPr>
              <p:cNvPr id="740" name="Google Shape;740;p15"/>
              <p:cNvSpPr/>
              <p:nvPr/>
            </p:nvSpPr>
            <p:spPr>
              <a:xfrm>
                <a:off x="2375625" y="2529575"/>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5"/>
              <p:cNvSpPr/>
              <p:nvPr/>
            </p:nvSpPr>
            <p:spPr>
              <a:xfrm>
                <a:off x="2026775" y="2394650"/>
                <a:ext cx="386625" cy="760500"/>
              </a:xfrm>
              <a:custGeom>
                <a:avLst/>
                <a:gdLst/>
                <a:ahLst/>
                <a:cxnLst/>
                <a:rect l="l" t="t" r="r" b="b"/>
                <a:pathLst>
                  <a:path w="15465" h="30420" extrusionOk="0">
                    <a:moveTo>
                      <a:pt x="0" y="1"/>
                    </a:moveTo>
                    <a:lnTo>
                      <a:pt x="2537" y="30419"/>
                    </a:lnTo>
                    <a:lnTo>
                      <a:pt x="15464" y="30419"/>
                    </a:lnTo>
                    <a:lnTo>
                      <a:pt x="15464" y="5767"/>
                    </a:lnTo>
                    <a:lnTo>
                      <a:pt x="11132" y="18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5"/>
              <p:cNvSpPr/>
              <p:nvPr/>
            </p:nvSpPr>
            <p:spPr>
              <a:xfrm>
                <a:off x="2272025" y="2689250"/>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15"/>
              <p:cNvSpPr/>
              <p:nvPr/>
            </p:nvSpPr>
            <p:spPr>
              <a:xfrm>
                <a:off x="2272025" y="2888475"/>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5"/>
              <p:cNvSpPr/>
              <p:nvPr/>
            </p:nvSpPr>
            <p:spPr>
              <a:xfrm>
                <a:off x="2272025" y="2592450"/>
                <a:ext cx="83675" cy="212650"/>
              </a:xfrm>
              <a:custGeom>
                <a:avLst/>
                <a:gdLst/>
                <a:ahLst/>
                <a:cxnLst/>
                <a:rect l="l" t="t" r="r" b="b"/>
                <a:pathLst>
                  <a:path w="3347" h="8506" extrusionOk="0">
                    <a:moveTo>
                      <a:pt x="3346" y="0"/>
                    </a:moveTo>
                    <a:cubicBezTo>
                      <a:pt x="2341" y="1383"/>
                      <a:pt x="1272" y="2710"/>
                      <a:pt x="1" y="3873"/>
                    </a:cubicBezTo>
                    <a:lnTo>
                      <a:pt x="1" y="8506"/>
                    </a:lnTo>
                    <a:cubicBezTo>
                      <a:pt x="1" y="8506"/>
                      <a:pt x="979" y="8462"/>
                      <a:pt x="2341" y="7167"/>
                    </a:cubicBezTo>
                    <a:lnTo>
                      <a:pt x="2341" y="7167"/>
                    </a:lnTo>
                    <a:cubicBezTo>
                      <a:pt x="1838" y="7293"/>
                      <a:pt x="1209" y="7293"/>
                      <a:pt x="706" y="7670"/>
                    </a:cubicBezTo>
                    <a:cubicBezTo>
                      <a:pt x="1712" y="6162"/>
                      <a:pt x="2844" y="4652"/>
                      <a:pt x="3346" y="2893"/>
                    </a:cubicBezTo>
                    <a:lnTo>
                      <a:pt x="3346" y="2893"/>
                    </a:lnTo>
                    <a:cubicBezTo>
                      <a:pt x="2466" y="4150"/>
                      <a:pt x="1461" y="5030"/>
                      <a:pt x="329" y="6035"/>
                    </a:cubicBezTo>
                    <a:cubicBezTo>
                      <a:pt x="1838" y="4275"/>
                      <a:pt x="2341" y="2013"/>
                      <a:pt x="3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5"/>
              <p:cNvSpPr/>
              <p:nvPr/>
            </p:nvSpPr>
            <p:spPr>
              <a:xfrm>
                <a:off x="2272025" y="2843925"/>
                <a:ext cx="89950" cy="160375"/>
              </a:xfrm>
              <a:custGeom>
                <a:avLst/>
                <a:gdLst/>
                <a:ahLst/>
                <a:cxnLst/>
                <a:rect l="l" t="t" r="r" b="b"/>
                <a:pathLst>
                  <a:path w="3598" h="6415" extrusionOk="0">
                    <a:moveTo>
                      <a:pt x="1963" y="3646"/>
                    </a:moveTo>
                    <a:lnTo>
                      <a:pt x="1963" y="3646"/>
                    </a:lnTo>
                    <a:cubicBezTo>
                      <a:pt x="1962" y="3647"/>
                      <a:pt x="1961" y="3648"/>
                      <a:pt x="1961" y="3649"/>
                    </a:cubicBezTo>
                    <a:lnTo>
                      <a:pt x="1961" y="3649"/>
                    </a:lnTo>
                    <a:cubicBezTo>
                      <a:pt x="1961" y="3648"/>
                      <a:pt x="1962" y="3647"/>
                      <a:pt x="1963" y="3646"/>
                    </a:cubicBezTo>
                    <a:close/>
                    <a:moveTo>
                      <a:pt x="3598" y="1"/>
                    </a:moveTo>
                    <a:cubicBezTo>
                      <a:pt x="2215" y="880"/>
                      <a:pt x="1224" y="1845"/>
                      <a:pt x="1" y="2995"/>
                    </a:cubicBezTo>
                    <a:lnTo>
                      <a:pt x="1" y="6415"/>
                    </a:lnTo>
                    <a:cubicBezTo>
                      <a:pt x="1256" y="6037"/>
                      <a:pt x="1209" y="4404"/>
                      <a:pt x="1961" y="3649"/>
                    </a:cubicBezTo>
                    <a:lnTo>
                      <a:pt x="1961" y="3649"/>
                    </a:lnTo>
                    <a:cubicBezTo>
                      <a:pt x="1459" y="4152"/>
                      <a:pt x="957" y="4653"/>
                      <a:pt x="329" y="4904"/>
                    </a:cubicBezTo>
                    <a:cubicBezTo>
                      <a:pt x="1334" y="3143"/>
                      <a:pt x="2215" y="1509"/>
                      <a:pt x="3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5"/>
              <p:cNvSpPr/>
              <p:nvPr/>
            </p:nvSpPr>
            <p:spPr>
              <a:xfrm>
                <a:off x="1814300" y="2394650"/>
                <a:ext cx="347975" cy="760500"/>
              </a:xfrm>
              <a:custGeom>
                <a:avLst/>
                <a:gdLst/>
                <a:ahLst/>
                <a:cxnLst/>
                <a:rect l="l" t="t" r="r" b="b"/>
                <a:pathLst>
                  <a:path w="13919" h="30420" extrusionOk="0">
                    <a:moveTo>
                      <a:pt x="8499" y="1"/>
                    </a:moveTo>
                    <a:lnTo>
                      <a:pt x="1362" y="5125"/>
                    </a:lnTo>
                    <a:lnTo>
                      <a:pt x="0" y="30419"/>
                    </a:lnTo>
                    <a:lnTo>
                      <a:pt x="13127" y="30419"/>
                    </a:lnTo>
                    <a:lnTo>
                      <a:pt x="13919" y="6466"/>
                    </a:lnTo>
                    <a:lnTo>
                      <a:pt x="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5"/>
              <p:cNvSpPr/>
              <p:nvPr/>
            </p:nvSpPr>
            <p:spPr>
              <a:xfrm>
                <a:off x="1969750" y="2547275"/>
                <a:ext cx="61175" cy="87875"/>
              </a:xfrm>
              <a:custGeom>
                <a:avLst/>
                <a:gdLst/>
                <a:ahLst/>
                <a:cxnLst/>
                <a:rect l="l" t="t" r="r" b="b"/>
                <a:pathLst>
                  <a:path w="2447" h="3515" extrusionOk="0">
                    <a:moveTo>
                      <a:pt x="199" y="1"/>
                    </a:moveTo>
                    <a:lnTo>
                      <a:pt x="0" y="3381"/>
                    </a:lnTo>
                    <a:lnTo>
                      <a:pt x="2246" y="3514"/>
                    </a:lnTo>
                    <a:lnTo>
                      <a:pt x="2447" y="134"/>
                    </a:lnTo>
                    <a:lnTo>
                      <a:pt x="1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5"/>
              <p:cNvSpPr/>
              <p:nvPr/>
            </p:nvSpPr>
            <p:spPr>
              <a:xfrm>
                <a:off x="2044175" y="2688325"/>
                <a:ext cx="41175" cy="117625"/>
              </a:xfrm>
              <a:custGeom>
                <a:avLst/>
                <a:gdLst/>
                <a:ahLst/>
                <a:cxnLst/>
                <a:rect l="l" t="t" r="r" b="b"/>
                <a:pathLst>
                  <a:path w="1647" h="4705" extrusionOk="0">
                    <a:moveTo>
                      <a:pt x="273" y="0"/>
                    </a:moveTo>
                    <a:lnTo>
                      <a:pt x="0" y="4624"/>
                    </a:lnTo>
                    <a:lnTo>
                      <a:pt x="1374" y="4704"/>
                    </a:lnTo>
                    <a:lnTo>
                      <a:pt x="1647" y="81"/>
                    </a:lnTo>
                    <a:lnTo>
                      <a:pt x="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5"/>
              <p:cNvSpPr/>
              <p:nvPr/>
            </p:nvSpPr>
            <p:spPr>
              <a:xfrm>
                <a:off x="1969650" y="2513850"/>
                <a:ext cx="90575" cy="121325"/>
              </a:xfrm>
              <a:custGeom>
                <a:avLst/>
                <a:gdLst/>
                <a:ahLst/>
                <a:cxnLst/>
                <a:rect l="l" t="t" r="r" b="b"/>
                <a:pathLst>
                  <a:path w="3623" h="4853" extrusionOk="0">
                    <a:moveTo>
                      <a:pt x="3245" y="1"/>
                    </a:moveTo>
                    <a:lnTo>
                      <a:pt x="3245" y="1"/>
                    </a:lnTo>
                    <a:cubicBezTo>
                      <a:pt x="2240" y="881"/>
                      <a:pt x="1172" y="1667"/>
                      <a:pt x="128" y="2573"/>
                    </a:cubicBezTo>
                    <a:lnTo>
                      <a:pt x="0" y="4720"/>
                    </a:lnTo>
                    <a:lnTo>
                      <a:pt x="2248" y="4853"/>
                    </a:lnTo>
                    <a:cubicBezTo>
                      <a:pt x="2851" y="4663"/>
                      <a:pt x="3186" y="4139"/>
                      <a:pt x="3371" y="3396"/>
                    </a:cubicBezTo>
                    <a:lnTo>
                      <a:pt x="3371" y="3396"/>
                    </a:lnTo>
                    <a:cubicBezTo>
                      <a:pt x="2869" y="3898"/>
                      <a:pt x="2240" y="3898"/>
                      <a:pt x="1737" y="4401"/>
                    </a:cubicBezTo>
                    <a:cubicBezTo>
                      <a:pt x="2365" y="3522"/>
                      <a:pt x="3120" y="2642"/>
                      <a:pt x="3623" y="1635"/>
                    </a:cubicBezTo>
                    <a:lnTo>
                      <a:pt x="3623" y="1635"/>
                    </a:lnTo>
                    <a:cubicBezTo>
                      <a:pt x="2994" y="2264"/>
                      <a:pt x="2240" y="2642"/>
                      <a:pt x="1359" y="3018"/>
                    </a:cubicBezTo>
                    <a:cubicBezTo>
                      <a:pt x="2240" y="2139"/>
                      <a:pt x="2491" y="1007"/>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5"/>
              <p:cNvSpPr/>
              <p:nvPr/>
            </p:nvSpPr>
            <p:spPr>
              <a:xfrm>
                <a:off x="2044050" y="2708750"/>
                <a:ext cx="63325" cy="97275"/>
              </a:xfrm>
              <a:custGeom>
                <a:avLst/>
                <a:gdLst/>
                <a:ahLst/>
                <a:cxnLst/>
                <a:rect l="l" t="t" r="r" b="b"/>
                <a:pathLst>
                  <a:path w="2533" h="3891" extrusionOk="0">
                    <a:moveTo>
                      <a:pt x="2532" y="0"/>
                    </a:moveTo>
                    <a:cubicBezTo>
                      <a:pt x="1903" y="754"/>
                      <a:pt x="707" y="1066"/>
                      <a:pt x="121" y="1762"/>
                    </a:cubicBezTo>
                    <a:lnTo>
                      <a:pt x="0" y="3808"/>
                    </a:lnTo>
                    <a:lnTo>
                      <a:pt x="1375" y="3890"/>
                    </a:lnTo>
                    <a:cubicBezTo>
                      <a:pt x="1774" y="3629"/>
                      <a:pt x="1788" y="2956"/>
                      <a:pt x="2156" y="2515"/>
                    </a:cubicBezTo>
                    <a:lnTo>
                      <a:pt x="2156" y="2515"/>
                    </a:lnTo>
                    <a:cubicBezTo>
                      <a:pt x="1778" y="2641"/>
                      <a:pt x="1401" y="2893"/>
                      <a:pt x="1024" y="3144"/>
                    </a:cubicBezTo>
                    <a:cubicBezTo>
                      <a:pt x="1652" y="2137"/>
                      <a:pt x="2156" y="1132"/>
                      <a:pt x="2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1" name="Google Shape;751;p15"/>
          <p:cNvGrpSpPr/>
          <p:nvPr/>
        </p:nvGrpSpPr>
        <p:grpSpPr>
          <a:xfrm flipH="1">
            <a:off x="3084013" y="4880000"/>
            <a:ext cx="4077163" cy="113"/>
            <a:chOff x="1818288" y="73113"/>
            <a:chExt cx="4077163" cy="113"/>
          </a:xfrm>
        </p:grpSpPr>
        <p:cxnSp>
          <p:nvCxnSpPr>
            <p:cNvPr id="752" name="Google Shape;752;p15"/>
            <p:cNvCxnSpPr/>
            <p:nvPr/>
          </p:nvCxnSpPr>
          <p:spPr>
            <a:xfrm>
              <a:off x="1818288" y="73113"/>
              <a:ext cx="859800" cy="0"/>
            </a:xfrm>
            <a:prstGeom prst="straightConnector1">
              <a:avLst/>
            </a:prstGeom>
            <a:noFill/>
            <a:ln w="19050" cap="flat" cmpd="sng">
              <a:solidFill>
                <a:schemeClr val="dk2"/>
              </a:solidFill>
              <a:prstDash val="solid"/>
              <a:round/>
              <a:headEnd type="none" w="med" len="med"/>
              <a:tailEnd type="none" w="med" len="med"/>
            </a:ln>
          </p:spPr>
        </p:cxnSp>
        <p:cxnSp>
          <p:nvCxnSpPr>
            <p:cNvPr id="753" name="Google Shape;753;p15"/>
            <p:cNvCxnSpPr/>
            <p:nvPr/>
          </p:nvCxnSpPr>
          <p:spPr>
            <a:xfrm>
              <a:off x="2755350" y="73225"/>
              <a:ext cx="3140100" cy="0"/>
            </a:xfrm>
            <a:prstGeom prst="straightConnector1">
              <a:avLst/>
            </a:prstGeom>
            <a:noFill/>
            <a:ln w="19050" cap="flat" cmpd="sng">
              <a:solidFill>
                <a:schemeClr val="dk1"/>
              </a:solidFill>
              <a:prstDash val="solid"/>
              <a:round/>
              <a:headEnd type="none" w="med" len="med"/>
              <a:tailEnd type="none" w="med" len="med"/>
            </a:ln>
          </p:spPr>
        </p:cxnSp>
      </p:grpSp>
      <p:grpSp>
        <p:nvGrpSpPr>
          <p:cNvPr id="754" name="Google Shape;754;p15"/>
          <p:cNvGrpSpPr/>
          <p:nvPr/>
        </p:nvGrpSpPr>
        <p:grpSpPr>
          <a:xfrm rot="10800000" flipH="1">
            <a:off x="356100" y="279200"/>
            <a:ext cx="0" cy="3456300"/>
            <a:chOff x="7889350" y="425700"/>
            <a:chExt cx="0" cy="3456300"/>
          </a:xfrm>
        </p:grpSpPr>
        <p:cxnSp>
          <p:nvCxnSpPr>
            <p:cNvPr id="755" name="Google Shape;755;p15"/>
            <p:cNvCxnSpPr/>
            <p:nvPr/>
          </p:nvCxnSpPr>
          <p:spPr>
            <a:xfrm rot="10800000">
              <a:off x="7889350" y="31267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756" name="Google Shape;756;p15"/>
            <p:cNvCxnSpPr/>
            <p:nvPr/>
          </p:nvCxnSpPr>
          <p:spPr>
            <a:xfrm rot="10800000">
              <a:off x="7889350" y="3325800"/>
              <a:ext cx="0" cy="556200"/>
            </a:xfrm>
            <a:prstGeom prst="straightConnector1">
              <a:avLst/>
            </a:prstGeom>
            <a:noFill/>
            <a:ln w="19050" cap="flat" cmpd="sng">
              <a:solidFill>
                <a:schemeClr val="dk1"/>
              </a:solidFill>
              <a:prstDash val="solid"/>
              <a:round/>
              <a:headEnd type="none" w="med" len="med"/>
              <a:tailEnd type="none" w="med" len="med"/>
            </a:ln>
          </p:spPr>
        </p:cxnSp>
        <p:cxnSp>
          <p:nvCxnSpPr>
            <p:cNvPr id="757" name="Google Shape;757;p15"/>
            <p:cNvCxnSpPr/>
            <p:nvPr/>
          </p:nvCxnSpPr>
          <p:spPr>
            <a:xfrm rot="10800000">
              <a:off x="7889350" y="425700"/>
              <a:ext cx="0" cy="2631300"/>
            </a:xfrm>
            <a:prstGeom prst="straightConnector1">
              <a:avLst/>
            </a:prstGeom>
            <a:noFill/>
            <a:ln w="19050" cap="flat" cmpd="sng">
              <a:solidFill>
                <a:schemeClr val="dk2"/>
              </a:solidFill>
              <a:prstDash val="solid"/>
              <a:round/>
              <a:headEnd type="none" w="med" len="med"/>
              <a:tailEnd type="none" w="med" len="med"/>
            </a:ln>
          </p:spPr>
        </p:cxnSp>
      </p:grpSp>
      <p:grpSp>
        <p:nvGrpSpPr>
          <p:cNvPr id="758" name="Google Shape;758;p15"/>
          <p:cNvGrpSpPr/>
          <p:nvPr/>
        </p:nvGrpSpPr>
        <p:grpSpPr>
          <a:xfrm>
            <a:off x="7290227" y="3926639"/>
            <a:ext cx="1932571" cy="1221770"/>
            <a:chOff x="3288627" y="3926639"/>
            <a:chExt cx="1932571" cy="1221770"/>
          </a:xfrm>
        </p:grpSpPr>
        <p:sp>
          <p:nvSpPr>
            <p:cNvPr id="759" name="Google Shape;759;p15"/>
            <p:cNvSpPr/>
            <p:nvPr/>
          </p:nvSpPr>
          <p:spPr>
            <a:xfrm>
              <a:off x="4974077" y="4393188"/>
              <a:ext cx="232696" cy="644422"/>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5"/>
            <p:cNvSpPr/>
            <p:nvPr/>
          </p:nvSpPr>
          <p:spPr>
            <a:xfrm>
              <a:off x="3288627" y="4098088"/>
              <a:ext cx="572125" cy="1011825"/>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5"/>
            <p:cNvSpPr/>
            <p:nvPr/>
          </p:nvSpPr>
          <p:spPr>
            <a:xfrm rot="2245181" flipH="1">
              <a:off x="3789652" y="4200363"/>
              <a:ext cx="544579" cy="807270"/>
            </a:xfrm>
            <a:custGeom>
              <a:avLst/>
              <a:gdLst/>
              <a:ahLst/>
              <a:cxnLst/>
              <a:rect l="l" t="t" r="r" b="b"/>
              <a:pathLst>
                <a:path w="17389" h="25777" extrusionOk="0">
                  <a:moveTo>
                    <a:pt x="17389" y="1"/>
                  </a:moveTo>
                  <a:cubicBezTo>
                    <a:pt x="16382" y="3145"/>
                    <a:pt x="13742" y="5157"/>
                    <a:pt x="12108" y="7797"/>
                  </a:cubicBezTo>
                  <a:cubicBezTo>
                    <a:pt x="12862" y="5533"/>
                    <a:pt x="14245" y="3522"/>
                    <a:pt x="14245" y="1008"/>
                  </a:cubicBezTo>
                  <a:lnTo>
                    <a:pt x="14245" y="1008"/>
                  </a:lnTo>
                  <a:cubicBezTo>
                    <a:pt x="13994" y="2138"/>
                    <a:pt x="13240" y="3018"/>
                    <a:pt x="12611" y="3899"/>
                  </a:cubicBezTo>
                  <a:cubicBezTo>
                    <a:pt x="10850" y="5660"/>
                    <a:pt x="9593" y="7545"/>
                    <a:pt x="8210" y="9557"/>
                  </a:cubicBezTo>
                  <a:cubicBezTo>
                    <a:pt x="9467" y="6791"/>
                    <a:pt x="10599" y="3899"/>
                    <a:pt x="11982" y="1133"/>
                  </a:cubicBezTo>
                  <a:lnTo>
                    <a:pt x="11982" y="1133"/>
                  </a:lnTo>
                  <a:cubicBezTo>
                    <a:pt x="8210" y="5911"/>
                    <a:pt x="2803" y="9809"/>
                    <a:pt x="898" y="15739"/>
                  </a:cubicBezTo>
                  <a:cubicBezTo>
                    <a:pt x="496" y="16355"/>
                    <a:pt x="261" y="16719"/>
                    <a:pt x="261" y="16719"/>
                  </a:cubicBezTo>
                  <a:lnTo>
                    <a:pt x="0" y="25777"/>
                  </a:lnTo>
                  <a:lnTo>
                    <a:pt x="7449" y="25777"/>
                  </a:lnTo>
                  <a:cubicBezTo>
                    <a:pt x="7449" y="25777"/>
                    <a:pt x="8405" y="23711"/>
                    <a:pt x="9361" y="21645"/>
                  </a:cubicBezTo>
                  <a:cubicBezTo>
                    <a:pt x="10316" y="19580"/>
                    <a:pt x="11269" y="17521"/>
                    <a:pt x="11269" y="17521"/>
                  </a:cubicBezTo>
                  <a:cubicBezTo>
                    <a:pt x="13240" y="11570"/>
                    <a:pt x="15879" y="6037"/>
                    <a:pt x="17389"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5"/>
            <p:cNvSpPr/>
            <p:nvPr/>
          </p:nvSpPr>
          <p:spPr>
            <a:xfrm rot="1013362" flipH="1">
              <a:off x="4455746" y="4013236"/>
              <a:ext cx="689232" cy="627035"/>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 name="Google Shape;763;p15"/>
            <p:cNvGrpSpPr/>
            <p:nvPr/>
          </p:nvGrpSpPr>
          <p:grpSpPr>
            <a:xfrm>
              <a:off x="4150173" y="4325588"/>
              <a:ext cx="909658" cy="817778"/>
              <a:chOff x="2990800" y="4717975"/>
              <a:chExt cx="659125" cy="592550"/>
            </a:xfrm>
          </p:grpSpPr>
          <p:sp>
            <p:nvSpPr>
              <p:cNvPr id="764" name="Google Shape;764;p15"/>
              <p:cNvSpPr/>
              <p:nvPr/>
            </p:nvSpPr>
            <p:spPr>
              <a:xfrm>
                <a:off x="2990800" y="4717975"/>
                <a:ext cx="659125" cy="592550"/>
              </a:xfrm>
              <a:custGeom>
                <a:avLst/>
                <a:gdLst/>
                <a:ahLst/>
                <a:cxnLst/>
                <a:rect l="l" t="t" r="r" b="b"/>
                <a:pathLst>
                  <a:path w="26365" h="23702" extrusionOk="0">
                    <a:moveTo>
                      <a:pt x="2397" y="1"/>
                    </a:moveTo>
                    <a:lnTo>
                      <a:pt x="0" y="23701"/>
                    </a:lnTo>
                    <a:lnTo>
                      <a:pt x="25049" y="23701"/>
                    </a:lnTo>
                    <a:lnTo>
                      <a:pt x="26365" y="2393"/>
                    </a:lnTo>
                    <a:lnTo>
                      <a:pt x="16434" y="1764"/>
                    </a:lnTo>
                    <a:lnTo>
                      <a:pt x="15136" y="6751"/>
                    </a:lnTo>
                    <a:lnTo>
                      <a:pt x="12535" y="6624"/>
                    </a:lnTo>
                    <a:lnTo>
                      <a:pt x="12503" y="132"/>
                    </a:lnTo>
                    <a:lnTo>
                      <a:pt x="23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5"/>
              <p:cNvSpPr/>
              <p:nvPr/>
            </p:nvSpPr>
            <p:spPr>
              <a:xfrm>
                <a:off x="3103100" y="4779800"/>
                <a:ext cx="34200" cy="113375"/>
              </a:xfrm>
              <a:custGeom>
                <a:avLst/>
                <a:gdLst/>
                <a:ahLst/>
                <a:cxnLst/>
                <a:rect l="l" t="t" r="r" b="b"/>
                <a:pathLst>
                  <a:path w="1368" h="4535" extrusionOk="0">
                    <a:moveTo>
                      <a:pt x="128" y="1"/>
                    </a:moveTo>
                    <a:lnTo>
                      <a:pt x="0" y="4500"/>
                    </a:lnTo>
                    <a:lnTo>
                      <a:pt x="1241" y="4535"/>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5"/>
              <p:cNvSpPr/>
              <p:nvPr/>
            </p:nvSpPr>
            <p:spPr>
              <a:xfrm>
                <a:off x="3201575" y="4782625"/>
                <a:ext cx="34200" cy="113375"/>
              </a:xfrm>
              <a:custGeom>
                <a:avLst/>
                <a:gdLst/>
                <a:ahLst/>
                <a:cxnLst/>
                <a:rect l="l" t="t" r="r" b="b"/>
                <a:pathLst>
                  <a:path w="1368" h="4535" extrusionOk="0">
                    <a:moveTo>
                      <a:pt x="128" y="1"/>
                    </a:moveTo>
                    <a:lnTo>
                      <a:pt x="1" y="4500"/>
                    </a:lnTo>
                    <a:lnTo>
                      <a:pt x="1241" y="4534"/>
                    </a:lnTo>
                    <a:lnTo>
                      <a:pt x="1368"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5"/>
              <p:cNvSpPr/>
              <p:nvPr/>
            </p:nvSpPr>
            <p:spPr>
              <a:xfrm>
                <a:off x="3093350" y="5027725"/>
                <a:ext cx="34200" cy="113375"/>
              </a:xfrm>
              <a:custGeom>
                <a:avLst/>
                <a:gdLst/>
                <a:ahLst/>
                <a:cxnLst/>
                <a:rect l="l" t="t" r="r" b="b"/>
                <a:pathLst>
                  <a:path w="1368" h="4535" extrusionOk="0">
                    <a:moveTo>
                      <a:pt x="128" y="1"/>
                    </a:moveTo>
                    <a:lnTo>
                      <a:pt x="0" y="4499"/>
                    </a:lnTo>
                    <a:lnTo>
                      <a:pt x="1240" y="4534"/>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15"/>
              <p:cNvSpPr/>
              <p:nvPr/>
            </p:nvSpPr>
            <p:spPr>
              <a:xfrm>
                <a:off x="3197200" y="5030650"/>
                <a:ext cx="34200" cy="113375"/>
              </a:xfrm>
              <a:custGeom>
                <a:avLst/>
                <a:gdLst/>
                <a:ahLst/>
                <a:cxnLst/>
                <a:rect l="l" t="t" r="r" b="b"/>
                <a:pathLst>
                  <a:path w="1368" h="4535" extrusionOk="0">
                    <a:moveTo>
                      <a:pt x="129" y="1"/>
                    </a:moveTo>
                    <a:lnTo>
                      <a:pt x="1" y="4499"/>
                    </a:lnTo>
                    <a:lnTo>
                      <a:pt x="1240" y="4534"/>
                    </a:lnTo>
                    <a:lnTo>
                      <a:pt x="1368" y="36"/>
                    </a:lnTo>
                    <a:lnTo>
                      <a:pt x="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5"/>
              <p:cNvSpPr/>
              <p:nvPr/>
            </p:nvSpPr>
            <p:spPr>
              <a:xfrm>
                <a:off x="3319700" y="5034125"/>
                <a:ext cx="34150" cy="113350"/>
              </a:xfrm>
              <a:custGeom>
                <a:avLst/>
                <a:gdLst/>
                <a:ahLst/>
                <a:cxnLst/>
                <a:rect l="l" t="t" r="r" b="b"/>
                <a:pathLst>
                  <a:path w="1366" h="4534" extrusionOk="0">
                    <a:moveTo>
                      <a:pt x="127" y="0"/>
                    </a:moveTo>
                    <a:lnTo>
                      <a:pt x="0" y="4499"/>
                    </a:lnTo>
                    <a:lnTo>
                      <a:pt x="1239" y="4534"/>
                    </a:lnTo>
                    <a:lnTo>
                      <a:pt x="1366"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5"/>
              <p:cNvSpPr/>
              <p:nvPr/>
            </p:nvSpPr>
            <p:spPr>
              <a:xfrm>
                <a:off x="3483000" y="4830475"/>
                <a:ext cx="31050" cy="112525"/>
              </a:xfrm>
              <a:custGeom>
                <a:avLst/>
                <a:gdLst/>
                <a:ahLst/>
                <a:cxnLst/>
                <a:rect l="l" t="t" r="r" b="b"/>
                <a:pathLst>
                  <a:path w="1242" h="4501" extrusionOk="0">
                    <a:moveTo>
                      <a:pt x="1" y="1"/>
                    </a:moveTo>
                    <a:lnTo>
                      <a:pt x="1" y="4501"/>
                    </a:lnTo>
                    <a:lnTo>
                      <a:pt x="1241" y="4501"/>
                    </a:lnTo>
                    <a:lnTo>
                      <a:pt x="12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5"/>
              <p:cNvSpPr/>
              <p:nvPr/>
            </p:nvSpPr>
            <p:spPr>
              <a:xfrm>
                <a:off x="3537800" y="4830475"/>
                <a:ext cx="31025" cy="112525"/>
              </a:xfrm>
              <a:custGeom>
                <a:avLst/>
                <a:gdLst/>
                <a:ahLst/>
                <a:cxnLst/>
                <a:rect l="l" t="t" r="r" b="b"/>
                <a:pathLst>
                  <a:path w="1241" h="4501" extrusionOk="0">
                    <a:moveTo>
                      <a:pt x="1" y="1"/>
                    </a:moveTo>
                    <a:lnTo>
                      <a:pt x="1" y="4501"/>
                    </a:lnTo>
                    <a:lnTo>
                      <a:pt x="1240" y="4501"/>
                    </a:lnTo>
                    <a:lnTo>
                      <a:pt x="12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5"/>
              <p:cNvSpPr/>
              <p:nvPr/>
            </p:nvSpPr>
            <p:spPr>
              <a:xfrm>
                <a:off x="3478225" y="5038625"/>
                <a:ext cx="34200" cy="113350"/>
              </a:xfrm>
              <a:custGeom>
                <a:avLst/>
                <a:gdLst/>
                <a:ahLst/>
                <a:cxnLst/>
                <a:rect l="l" t="t" r="r" b="b"/>
                <a:pathLst>
                  <a:path w="1368" h="4534" extrusionOk="0">
                    <a:moveTo>
                      <a:pt x="128" y="0"/>
                    </a:moveTo>
                    <a:lnTo>
                      <a:pt x="1" y="4499"/>
                    </a:lnTo>
                    <a:lnTo>
                      <a:pt x="1240" y="4534"/>
                    </a:lnTo>
                    <a:lnTo>
                      <a:pt x="1368" y="35"/>
                    </a:lnTo>
                    <a:lnTo>
                      <a:pt x="1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15"/>
              <p:cNvSpPr/>
              <p:nvPr/>
            </p:nvSpPr>
            <p:spPr>
              <a:xfrm>
                <a:off x="3533000" y="5040175"/>
                <a:ext cx="34200" cy="113350"/>
              </a:xfrm>
              <a:custGeom>
                <a:avLst/>
                <a:gdLst/>
                <a:ahLst/>
                <a:cxnLst/>
                <a:rect l="l" t="t" r="r" b="b"/>
                <a:pathLst>
                  <a:path w="1368" h="4534" extrusionOk="0">
                    <a:moveTo>
                      <a:pt x="127" y="0"/>
                    </a:moveTo>
                    <a:lnTo>
                      <a:pt x="1" y="4499"/>
                    </a:lnTo>
                    <a:lnTo>
                      <a:pt x="1240" y="4534"/>
                    </a:lnTo>
                    <a:lnTo>
                      <a:pt x="1368"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5"/>
              <p:cNvSpPr/>
              <p:nvPr/>
            </p:nvSpPr>
            <p:spPr>
              <a:xfrm>
                <a:off x="3319300" y="5008750"/>
                <a:ext cx="79950" cy="138025"/>
              </a:xfrm>
              <a:custGeom>
                <a:avLst/>
                <a:gdLst/>
                <a:ahLst/>
                <a:cxnLst/>
                <a:rect l="l" t="t" r="r" b="b"/>
                <a:pathLst>
                  <a:path w="3198" h="5521" extrusionOk="0">
                    <a:moveTo>
                      <a:pt x="3198" y="0"/>
                    </a:moveTo>
                    <a:cubicBezTo>
                      <a:pt x="2317" y="1132"/>
                      <a:pt x="1260" y="1738"/>
                      <a:pt x="82" y="2662"/>
                    </a:cubicBezTo>
                    <a:lnTo>
                      <a:pt x="81" y="2662"/>
                    </a:lnTo>
                    <a:lnTo>
                      <a:pt x="0" y="5521"/>
                    </a:lnTo>
                    <a:cubicBezTo>
                      <a:pt x="1524" y="5115"/>
                      <a:pt x="1562" y="3897"/>
                      <a:pt x="2442" y="3143"/>
                    </a:cubicBezTo>
                    <a:lnTo>
                      <a:pt x="2442" y="3143"/>
                    </a:lnTo>
                    <a:cubicBezTo>
                      <a:pt x="1688" y="3520"/>
                      <a:pt x="1186" y="4023"/>
                      <a:pt x="432" y="4275"/>
                    </a:cubicBezTo>
                    <a:cubicBezTo>
                      <a:pt x="1437" y="2891"/>
                      <a:pt x="2442" y="1508"/>
                      <a:pt x="3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5"/>
              <p:cNvSpPr/>
              <p:nvPr/>
            </p:nvSpPr>
            <p:spPr>
              <a:xfrm>
                <a:off x="3201275" y="4747825"/>
                <a:ext cx="78525" cy="147425"/>
              </a:xfrm>
              <a:custGeom>
                <a:avLst/>
                <a:gdLst/>
                <a:ahLst/>
                <a:cxnLst/>
                <a:rect l="l" t="t" r="r" b="b"/>
                <a:pathLst>
                  <a:path w="3141" h="5897" extrusionOk="0">
                    <a:moveTo>
                      <a:pt x="3140" y="0"/>
                    </a:moveTo>
                    <a:lnTo>
                      <a:pt x="3140" y="0"/>
                    </a:lnTo>
                    <a:cubicBezTo>
                      <a:pt x="2135" y="1007"/>
                      <a:pt x="1247" y="1877"/>
                      <a:pt x="88" y="2805"/>
                    </a:cubicBezTo>
                    <a:lnTo>
                      <a:pt x="1" y="5897"/>
                    </a:lnTo>
                    <a:cubicBezTo>
                      <a:pt x="1316" y="5636"/>
                      <a:pt x="1757" y="3898"/>
                      <a:pt x="2638" y="2893"/>
                    </a:cubicBezTo>
                    <a:lnTo>
                      <a:pt x="2638" y="2893"/>
                    </a:lnTo>
                    <a:cubicBezTo>
                      <a:pt x="1884" y="3271"/>
                      <a:pt x="1255" y="3898"/>
                      <a:pt x="501" y="4401"/>
                    </a:cubicBezTo>
                    <a:cubicBezTo>
                      <a:pt x="1380" y="2893"/>
                      <a:pt x="2386" y="1510"/>
                      <a:pt x="3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 name="Google Shape;776;p15"/>
            <p:cNvGrpSpPr/>
            <p:nvPr/>
          </p:nvGrpSpPr>
          <p:grpSpPr>
            <a:xfrm>
              <a:off x="3674605" y="4575718"/>
              <a:ext cx="544566" cy="572691"/>
              <a:chOff x="5247100" y="3925350"/>
              <a:chExt cx="399125" cy="419800"/>
            </a:xfrm>
          </p:grpSpPr>
          <p:sp>
            <p:nvSpPr>
              <p:cNvPr id="777" name="Google Shape;777;p15"/>
              <p:cNvSpPr/>
              <p:nvPr/>
            </p:nvSpPr>
            <p:spPr>
              <a:xfrm>
                <a:off x="5247100" y="3925350"/>
                <a:ext cx="399125" cy="419800"/>
              </a:xfrm>
              <a:custGeom>
                <a:avLst/>
                <a:gdLst/>
                <a:ahLst/>
                <a:cxnLst/>
                <a:rect l="l" t="t" r="r" b="b"/>
                <a:pathLst>
                  <a:path w="15965" h="16792" extrusionOk="0">
                    <a:moveTo>
                      <a:pt x="5800" y="1"/>
                    </a:moveTo>
                    <a:lnTo>
                      <a:pt x="1" y="6111"/>
                    </a:lnTo>
                    <a:lnTo>
                      <a:pt x="1623" y="16792"/>
                    </a:lnTo>
                    <a:lnTo>
                      <a:pt x="15964" y="16792"/>
                    </a:lnTo>
                    <a:lnTo>
                      <a:pt x="14083" y="2846"/>
                    </a:lnTo>
                    <a:lnTo>
                      <a:pt x="58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5"/>
              <p:cNvSpPr/>
              <p:nvPr/>
            </p:nvSpPr>
            <p:spPr>
              <a:xfrm>
                <a:off x="5382750" y="4015525"/>
                <a:ext cx="69175" cy="69175"/>
              </a:xfrm>
              <a:custGeom>
                <a:avLst/>
                <a:gdLst/>
                <a:ahLst/>
                <a:cxnLst/>
                <a:rect l="l" t="t" r="r" b="b"/>
                <a:pathLst>
                  <a:path w="2767" h="2767" extrusionOk="0">
                    <a:moveTo>
                      <a:pt x="1357" y="0"/>
                    </a:moveTo>
                    <a:cubicBezTo>
                      <a:pt x="944" y="7"/>
                      <a:pt x="575" y="198"/>
                      <a:pt x="325" y="494"/>
                    </a:cubicBezTo>
                    <a:cubicBezTo>
                      <a:pt x="284" y="541"/>
                      <a:pt x="247" y="592"/>
                      <a:pt x="213" y="647"/>
                    </a:cubicBezTo>
                    <a:cubicBezTo>
                      <a:pt x="79" y="860"/>
                      <a:pt x="1" y="1113"/>
                      <a:pt x="1" y="1383"/>
                    </a:cubicBezTo>
                    <a:cubicBezTo>
                      <a:pt x="1" y="2147"/>
                      <a:pt x="620" y="2766"/>
                      <a:pt x="1384" y="2766"/>
                    </a:cubicBezTo>
                    <a:cubicBezTo>
                      <a:pt x="1400" y="2766"/>
                      <a:pt x="1416" y="2766"/>
                      <a:pt x="1433" y="2765"/>
                    </a:cubicBezTo>
                    <a:cubicBezTo>
                      <a:pt x="2174" y="2740"/>
                      <a:pt x="2767" y="2129"/>
                      <a:pt x="2767" y="1383"/>
                    </a:cubicBezTo>
                    <a:cubicBezTo>
                      <a:pt x="2767" y="1054"/>
                      <a:pt x="2651" y="750"/>
                      <a:pt x="2459" y="514"/>
                    </a:cubicBezTo>
                    <a:cubicBezTo>
                      <a:pt x="2353" y="382"/>
                      <a:pt x="2224" y="272"/>
                      <a:pt x="2077" y="186"/>
                    </a:cubicBezTo>
                    <a:cubicBezTo>
                      <a:pt x="1874" y="67"/>
                      <a:pt x="1636" y="0"/>
                      <a:pt x="1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5"/>
              <p:cNvSpPr/>
              <p:nvPr/>
            </p:nvSpPr>
            <p:spPr>
              <a:xfrm>
                <a:off x="5332025" y="4194925"/>
                <a:ext cx="58350" cy="108650"/>
              </a:xfrm>
              <a:custGeom>
                <a:avLst/>
                <a:gdLst/>
                <a:ahLst/>
                <a:cxnLst/>
                <a:rect l="l" t="t" r="r" b="b"/>
                <a:pathLst>
                  <a:path w="2334" h="4346" extrusionOk="0">
                    <a:moveTo>
                      <a:pt x="1848" y="0"/>
                    </a:moveTo>
                    <a:lnTo>
                      <a:pt x="0" y="217"/>
                    </a:lnTo>
                    <a:lnTo>
                      <a:pt x="484" y="4346"/>
                    </a:lnTo>
                    <a:lnTo>
                      <a:pt x="2333" y="4128"/>
                    </a:lnTo>
                    <a:lnTo>
                      <a:pt x="18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5"/>
              <p:cNvSpPr/>
              <p:nvPr/>
            </p:nvSpPr>
            <p:spPr>
              <a:xfrm>
                <a:off x="5501550" y="4175025"/>
                <a:ext cx="58325" cy="108675"/>
              </a:xfrm>
              <a:custGeom>
                <a:avLst/>
                <a:gdLst/>
                <a:ahLst/>
                <a:cxnLst/>
                <a:rect l="l" t="t" r="r" b="b"/>
                <a:pathLst>
                  <a:path w="2333" h="4347" extrusionOk="0">
                    <a:moveTo>
                      <a:pt x="1848" y="1"/>
                    </a:moveTo>
                    <a:lnTo>
                      <a:pt x="0" y="218"/>
                    </a:lnTo>
                    <a:lnTo>
                      <a:pt x="484" y="4346"/>
                    </a:lnTo>
                    <a:lnTo>
                      <a:pt x="2332" y="4130"/>
                    </a:lnTo>
                    <a:lnTo>
                      <a:pt x="18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5"/>
              <p:cNvSpPr/>
              <p:nvPr/>
            </p:nvSpPr>
            <p:spPr>
              <a:xfrm>
                <a:off x="5360650" y="3971050"/>
                <a:ext cx="108850" cy="113400"/>
              </a:xfrm>
              <a:custGeom>
                <a:avLst/>
                <a:gdLst/>
                <a:ahLst/>
                <a:cxnLst/>
                <a:rect l="l" t="t" r="r" b="b"/>
                <a:pathLst>
                  <a:path w="4354" h="4536" extrusionOk="0">
                    <a:moveTo>
                      <a:pt x="3121" y="1"/>
                    </a:moveTo>
                    <a:lnTo>
                      <a:pt x="3121" y="1"/>
                    </a:lnTo>
                    <a:cubicBezTo>
                      <a:pt x="2367" y="1384"/>
                      <a:pt x="0" y="3914"/>
                      <a:pt x="1897" y="4494"/>
                    </a:cubicBezTo>
                    <a:cubicBezTo>
                      <a:pt x="1988" y="4522"/>
                      <a:pt x="2075" y="4535"/>
                      <a:pt x="2158" y="4535"/>
                    </a:cubicBezTo>
                    <a:cubicBezTo>
                      <a:pt x="3331" y="4535"/>
                      <a:pt x="3790" y="1928"/>
                      <a:pt x="4354" y="729"/>
                    </a:cubicBezTo>
                    <a:lnTo>
                      <a:pt x="4354" y="729"/>
                    </a:lnTo>
                    <a:cubicBezTo>
                      <a:pt x="4354" y="730"/>
                      <a:pt x="3606" y="1321"/>
                      <a:pt x="3210" y="1876"/>
                    </a:cubicBezTo>
                    <a:cubicBezTo>
                      <a:pt x="2631" y="2688"/>
                      <a:pt x="2367" y="2767"/>
                      <a:pt x="1865" y="3270"/>
                    </a:cubicBezTo>
                    <a:cubicBezTo>
                      <a:pt x="2241" y="2138"/>
                      <a:pt x="2870" y="1133"/>
                      <a:pt x="3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5"/>
              <p:cNvSpPr/>
              <p:nvPr/>
            </p:nvSpPr>
            <p:spPr>
              <a:xfrm>
                <a:off x="5504475" y="4112500"/>
                <a:ext cx="78800" cy="171425"/>
              </a:xfrm>
              <a:custGeom>
                <a:avLst/>
                <a:gdLst/>
                <a:ahLst/>
                <a:cxnLst/>
                <a:rect l="l" t="t" r="r" b="b"/>
                <a:pathLst>
                  <a:path w="3152" h="6857" extrusionOk="0">
                    <a:moveTo>
                      <a:pt x="3027" y="0"/>
                    </a:moveTo>
                    <a:lnTo>
                      <a:pt x="3027" y="0"/>
                    </a:lnTo>
                    <a:cubicBezTo>
                      <a:pt x="2272" y="1383"/>
                      <a:pt x="871" y="2576"/>
                      <a:pt x="0" y="3781"/>
                    </a:cubicBezTo>
                    <a:lnTo>
                      <a:pt x="360" y="6857"/>
                    </a:lnTo>
                    <a:cubicBezTo>
                      <a:pt x="2203" y="6593"/>
                      <a:pt x="2147" y="4402"/>
                      <a:pt x="3152" y="3396"/>
                    </a:cubicBezTo>
                    <a:lnTo>
                      <a:pt x="3152" y="3396"/>
                    </a:lnTo>
                    <a:cubicBezTo>
                      <a:pt x="2272" y="3773"/>
                      <a:pt x="1769" y="4654"/>
                      <a:pt x="1015" y="5156"/>
                    </a:cubicBezTo>
                    <a:cubicBezTo>
                      <a:pt x="1769" y="3522"/>
                      <a:pt x="2649" y="1887"/>
                      <a:pt x="3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783" name="Google Shape;783;p15"/>
          <p:cNvPicPr preferRelativeResize="0"/>
          <p:nvPr/>
        </p:nvPicPr>
        <p:blipFill>
          <a:blip r:embed="rId2">
            <a:alphaModFix amt="15000"/>
          </a:blip>
          <a:stretch>
            <a:fillRect/>
          </a:stretch>
        </p:blipFill>
        <p:spPr>
          <a:xfrm>
            <a:off x="0" y="0"/>
            <a:ext cx="9144000" cy="5143500"/>
          </a:xfrm>
          <a:prstGeom prst="rect">
            <a:avLst/>
          </a:prstGeom>
          <a:noFill/>
          <a:ln>
            <a:noFill/>
          </a:ln>
        </p:spPr>
      </p:pic>
      <p:sp>
        <p:nvSpPr>
          <p:cNvPr id="784" name="Google Shape;784;p15"/>
          <p:cNvSpPr txBox="1">
            <a:spLocks noGrp="1"/>
          </p:cNvSpPr>
          <p:nvPr>
            <p:ph type="title"/>
          </p:nvPr>
        </p:nvSpPr>
        <p:spPr>
          <a:xfrm>
            <a:off x="2417850" y="2138188"/>
            <a:ext cx="4308300" cy="15309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85" name="Google Shape;785;p15"/>
          <p:cNvSpPr txBox="1">
            <a:spLocks noGrp="1"/>
          </p:cNvSpPr>
          <p:nvPr>
            <p:ph type="title" idx="2" hasCustomPrompt="1"/>
          </p:nvPr>
        </p:nvSpPr>
        <p:spPr>
          <a:xfrm>
            <a:off x="2417850" y="1056213"/>
            <a:ext cx="1350600" cy="10050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7200">
                <a:solidFill>
                  <a:schemeClr val="dk2"/>
                </a:solidFill>
                <a:latin typeface="Playfair Display SemiBold"/>
                <a:ea typeface="Playfair Display SemiBold"/>
                <a:cs typeface="Playfair Display SemiBold"/>
                <a:sym typeface="Playfair Display SemiBold"/>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786" name="Google Shape;786;p15"/>
          <p:cNvSpPr txBox="1">
            <a:spLocks noGrp="1"/>
          </p:cNvSpPr>
          <p:nvPr>
            <p:ph type="subTitle" idx="1"/>
          </p:nvPr>
        </p:nvSpPr>
        <p:spPr>
          <a:xfrm>
            <a:off x="2417850" y="3669088"/>
            <a:ext cx="4308300" cy="418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787"/>
        <p:cNvGrpSpPr/>
        <p:nvPr/>
      </p:nvGrpSpPr>
      <p:grpSpPr>
        <a:xfrm>
          <a:off x="0" y="0"/>
          <a:ext cx="0" cy="0"/>
          <a:chOff x="0" y="0"/>
          <a:chExt cx="0" cy="0"/>
        </a:xfrm>
      </p:grpSpPr>
      <p:grpSp>
        <p:nvGrpSpPr>
          <p:cNvPr id="788" name="Google Shape;788;p16"/>
          <p:cNvGrpSpPr/>
          <p:nvPr/>
        </p:nvGrpSpPr>
        <p:grpSpPr>
          <a:xfrm>
            <a:off x="3353014" y="4422830"/>
            <a:ext cx="2437972" cy="887005"/>
            <a:chOff x="1967371" y="4335473"/>
            <a:chExt cx="2437972" cy="887005"/>
          </a:xfrm>
        </p:grpSpPr>
        <p:sp>
          <p:nvSpPr>
            <p:cNvPr id="789" name="Google Shape;789;p16"/>
            <p:cNvSpPr/>
            <p:nvPr/>
          </p:nvSpPr>
          <p:spPr>
            <a:xfrm rot="1127823" flipH="1">
              <a:off x="2057642" y="4579605"/>
              <a:ext cx="302601" cy="610399"/>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 name="Google Shape;790;p16"/>
            <p:cNvGrpSpPr/>
            <p:nvPr/>
          </p:nvGrpSpPr>
          <p:grpSpPr>
            <a:xfrm>
              <a:off x="2197163" y="4648282"/>
              <a:ext cx="211710" cy="506893"/>
              <a:chOff x="6130150" y="4818275"/>
              <a:chExt cx="245575" cy="587975"/>
            </a:xfrm>
          </p:grpSpPr>
          <p:sp>
            <p:nvSpPr>
              <p:cNvPr id="791" name="Google Shape;791;p16"/>
              <p:cNvSpPr/>
              <p:nvPr/>
            </p:nvSpPr>
            <p:spPr>
              <a:xfrm>
                <a:off x="6130150" y="4818275"/>
                <a:ext cx="245575" cy="587975"/>
              </a:xfrm>
              <a:custGeom>
                <a:avLst/>
                <a:gdLst/>
                <a:ahLst/>
                <a:cxnLst/>
                <a:rect l="l" t="t" r="r" b="b"/>
                <a:pathLst>
                  <a:path w="9823" h="23519" extrusionOk="0">
                    <a:moveTo>
                      <a:pt x="4972" y="1"/>
                    </a:moveTo>
                    <a:lnTo>
                      <a:pt x="1207" y="4872"/>
                    </a:lnTo>
                    <a:lnTo>
                      <a:pt x="0" y="23519"/>
                    </a:lnTo>
                    <a:lnTo>
                      <a:pt x="9823" y="23519"/>
                    </a:lnTo>
                    <a:lnTo>
                      <a:pt x="8760" y="4459"/>
                    </a:lnTo>
                    <a:lnTo>
                      <a:pt x="49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6"/>
              <p:cNvSpPr/>
              <p:nvPr/>
            </p:nvSpPr>
            <p:spPr>
              <a:xfrm>
                <a:off x="6236525" y="4944975"/>
                <a:ext cx="27875" cy="69450"/>
              </a:xfrm>
              <a:custGeom>
                <a:avLst/>
                <a:gdLst/>
                <a:ahLst/>
                <a:cxnLst/>
                <a:rect l="l" t="t" r="r" b="b"/>
                <a:pathLst>
                  <a:path w="1115" h="2778" extrusionOk="0">
                    <a:moveTo>
                      <a:pt x="1" y="0"/>
                    </a:moveTo>
                    <a:lnTo>
                      <a:pt x="1" y="2777"/>
                    </a:lnTo>
                    <a:lnTo>
                      <a:pt x="1115" y="2777"/>
                    </a:lnTo>
                    <a:lnTo>
                      <a:pt x="11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6"/>
              <p:cNvSpPr/>
              <p:nvPr/>
            </p:nvSpPr>
            <p:spPr>
              <a:xfrm>
                <a:off x="6173800" y="5065625"/>
                <a:ext cx="60875" cy="174500"/>
              </a:xfrm>
              <a:custGeom>
                <a:avLst/>
                <a:gdLst/>
                <a:ahLst/>
                <a:cxnLst/>
                <a:rect l="l" t="t" r="r" b="b"/>
                <a:pathLst>
                  <a:path w="2435" h="6980" extrusionOk="0">
                    <a:moveTo>
                      <a:pt x="370" y="1"/>
                    </a:moveTo>
                    <a:lnTo>
                      <a:pt x="0" y="6869"/>
                    </a:lnTo>
                    <a:lnTo>
                      <a:pt x="2065" y="6979"/>
                    </a:lnTo>
                    <a:lnTo>
                      <a:pt x="2434" y="111"/>
                    </a:lnTo>
                    <a:lnTo>
                      <a:pt x="3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 name="Google Shape;794;p16"/>
            <p:cNvGrpSpPr/>
            <p:nvPr/>
          </p:nvGrpSpPr>
          <p:grpSpPr>
            <a:xfrm flipH="1">
              <a:off x="2358979" y="4570758"/>
              <a:ext cx="755738" cy="550128"/>
              <a:chOff x="981775" y="3796600"/>
              <a:chExt cx="876625" cy="638125"/>
            </a:xfrm>
          </p:grpSpPr>
          <p:sp>
            <p:nvSpPr>
              <p:cNvPr id="795" name="Google Shape;795;p16"/>
              <p:cNvSpPr/>
              <p:nvPr/>
            </p:nvSpPr>
            <p:spPr>
              <a:xfrm>
                <a:off x="1210825" y="3796600"/>
                <a:ext cx="245225" cy="433800"/>
              </a:xfrm>
              <a:custGeom>
                <a:avLst/>
                <a:gdLst/>
                <a:ahLst/>
                <a:cxnLst/>
                <a:rect l="l" t="t" r="r" b="b"/>
                <a:pathLst>
                  <a:path w="9809" h="17352" extrusionOk="0">
                    <a:moveTo>
                      <a:pt x="9431" y="0"/>
                    </a:moveTo>
                    <a:lnTo>
                      <a:pt x="9431" y="0"/>
                    </a:lnTo>
                    <a:cubicBezTo>
                      <a:pt x="8362" y="1447"/>
                      <a:pt x="7262" y="2799"/>
                      <a:pt x="6099" y="4119"/>
                    </a:cubicBezTo>
                    <a:cubicBezTo>
                      <a:pt x="4936" y="5439"/>
                      <a:pt x="3710" y="6728"/>
                      <a:pt x="2388" y="8050"/>
                    </a:cubicBezTo>
                    <a:cubicBezTo>
                      <a:pt x="1505" y="9058"/>
                      <a:pt x="748" y="10193"/>
                      <a:pt x="409" y="11480"/>
                    </a:cubicBezTo>
                    <a:cubicBezTo>
                      <a:pt x="409" y="11480"/>
                      <a:pt x="462" y="12781"/>
                      <a:pt x="408" y="13956"/>
                    </a:cubicBezTo>
                    <a:cubicBezTo>
                      <a:pt x="378" y="14712"/>
                      <a:pt x="1" y="15843"/>
                      <a:pt x="378" y="15968"/>
                    </a:cubicBezTo>
                    <a:cubicBezTo>
                      <a:pt x="2013" y="16849"/>
                      <a:pt x="3899" y="17100"/>
                      <a:pt x="5784" y="17351"/>
                    </a:cubicBezTo>
                    <a:cubicBezTo>
                      <a:pt x="6162" y="15214"/>
                      <a:pt x="7294" y="13329"/>
                      <a:pt x="8048" y="11316"/>
                    </a:cubicBezTo>
                    <a:cubicBezTo>
                      <a:pt x="8299" y="10562"/>
                      <a:pt x="8426" y="9933"/>
                      <a:pt x="8552" y="9212"/>
                    </a:cubicBezTo>
                    <a:cubicBezTo>
                      <a:pt x="8928" y="7608"/>
                      <a:pt x="9243" y="5974"/>
                      <a:pt x="9809" y="4401"/>
                    </a:cubicBezTo>
                    <a:lnTo>
                      <a:pt x="9809" y="4401"/>
                    </a:lnTo>
                    <a:cubicBezTo>
                      <a:pt x="9180" y="4904"/>
                      <a:pt x="8646" y="5502"/>
                      <a:pt x="8127" y="6131"/>
                    </a:cubicBezTo>
                    <a:cubicBezTo>
                      <a:pt x="7608" y="6759"/>
                      <a:pt x="7106" y="7418"/>
                      <a:pt x="6538" y="8049"/>
                    </a:cubicBezTo>
                    <a:cubicBezTo>
                      <a:pt x="6979" y="6664"/>
                      <a:pt x="7420" y="5312"/>
                      <a:pt x="7891" y="3978"/>
                    </a:cubicBezTo>
                    <a:cubicBezTo>
                      <a:pt x="8362" y="2642"/>
                      <a:pt x="8865" y="1320"/>
                      <a:pt x="9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6"/>
              <p:cNvSpPr/>
              <p:nvPr/>
            </p:nvSpPr>
            <p:spPr>
              <a:xfrm>
                <a:off x="981775" y="3949225"/>
                <a:ext cx="706675" cy="485500"/>
              </a:xfrm>
              <a:custGeom>
                <a:avLst/>
                <a:gdLst/>
                <a:ahLst/>
                <a:cxnLst/>
                <a:rect l="l" t="t" r="r" b="b"/>
                <a:pathLst>
                  <a:path w="28267" h="19420" extrusionOk="0">
                    <a:moveTo>
                      <a:pt x="10687" y="0"/>
                    </a:moveTo>
                    <a:lnTo>
                      <a:pt x="1047" y="656"/>
                    </a:lnTo>
                    <a:lnTo>
                      <a:pt x="0" y="19420"/>
                    </a:lnTo>
                    <a:lnTo>
                      <a:pt x="28266" y="19420"/>
                    </a:lnTo>
                    <a:lnTo>
                      <a:pt x="27179" y="2381"/>
                    </a:lnTo>
                    <a:lnTo>
                      <a:pt x="18303" y="3565"/>
                    </a:lnTo>
                    <a:lnTo>
                      <a:pt x="18303" y="6108"/>
                    </a:lnTo>
                    <a:lnTo>
                      <a:pt x="14492" y="6240"/>
                    </a:lnTo>
                    <a:lnTo>
                      <a:pt x="14323" y="9233"/>
                    </a:lnTo>
                    <a:lnTo>
                      <a:pt x="11274" y="9086"/>
                    </a:lnTo>
                    <a:lnTo>
                      <a:pt x="106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6"/>
              <p:cNvSpPr/>
              <p:nvPr/>
            </p:nvSpPr>
            <p:spPr>
              <a:xfrm>
                <a:off x="1093425" y="4065825"/>
                <a:ext cx="48275" cy="135950"/>
              </a:xfrm>
              <a:custGeom>
                <a:avLst/>
                <a:gdLst/>
                <a:ahLst/>
                <a:cxnLst/>
                <a:rect l="l" t="t" r="r" b="b"/>
                <a:pathLst>
                  <a:path w="1931" h="5438" extrusionOk="0">
                    <a:moveTo>
                      <a:pt x="1802" y="0"/>
                    </a:moveTo>
                    <a:lnTo>
                      <a:pt x="0" y="45"/>
                    </a:lnTo>
                    <a:lnTo>
                      <a:pt x="131" y="5437"/>
                    </a:lnTo>
                    <a:lnTo>
                      <a:pt x="1931" y="5394"/>
                    </a:lnTo>
                    <a:lnTo>
                      <a:pt x="18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6"/>
              <p:cNvSpPr/>
              <p:nvPr/>
            </p:nvSpPr>
            <p:spPr>
              <a:xfrm>
                <a:off x="1516650" y="4179475"/>
                <a:ext cx="77150" cy="159100"/>
              </a:xfrm>
              <a:custGeom>
                <a:avLst/>
                <a:gdLst/>
                <a:ahLst/>
                <a:cxnLst/>
                <a:rect l="l" t="t" r="r" b="b"/>
                <a:pathLst>
                  <a:path w="3086" h="6364" extrusionOk="0">
                    <a:moveTo>
                      <a:pt x="0" y="0"/>
                    </a:moveTo>
                    <a:lnTo>
                      <a:pt x="0" y="6363"/>
                    </a:lnTo>
                    <a:lnTo>
                      <a:pt x="3085" y="6363"/>
                    </a:lnTo>
                    <a:lnTo>
                      <a:pt x="30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6"/>
              <p:cNvSpPr/>
              <p:nvPr/>
            </p:nvSpPr>
            <p:spPr>
              <a:xfrm>
                <a:off x="1093925" y="3994650"/>
                <a:ext cx="91800" cy="207150"/>
              </a:xfrm>
              <a:custGeom>
                <a:avLst/>
                <a:gdLst/>
                <a:ahLst/>
                <a:cxnLst/>
                <a:rect l="l" t="t" r="r" b="b"/>
                <a:pathLst>
                  <a:path w="3672" h="8286" extrusionOk="0">
                    <a:moveTo>
                      <a:pt x="3671" y="1"/>
                    </a:moveTo>
                    <a:cubicBezTo>
                      <a:pt x="2540" y="1384"/>
                      <a:pt x="1475" y="3045"/>
                      <a:pt x="1" y="4216"/>
                    </a:cubicBezTo>
                    <a:lnTo>
                      <a:pt x="99" y="8286"/>
                    </a:lnTo>
                    <a:cubicBezTo>
                      <a:pt x="1230" y="6776"/>
                      <a:pt x="2791" y="5784"/>
                      <a:pt x="3671" y="4150"/>
                    </a:cubicBezTo>
                    <a:lnTo>
                      <a:pt x="3671" y="4150"/>
                    </a:lnTo>
                    <a:cubicBezTo>
                      <a:pt x="2791" y="4777"/>
                      <a:pt x="1911" y="5282"/>
                      <a:pt x="905" y="5784"/>
                    </a:cubicBezTo>
                    <a:cubicBezTo>
                      <a:pt x="2288" y="4023"/>
                      <a:pt x="2791" y="2011"/>
                      <a:pt x="3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6"/>
              <p:cNvSpPr/>
              <p:nvPr/>
            </p:nvSpPr>
            <p:spPr>
              <a:xfrm>
                <a:off x="1516650" y="4063800"/>
                <a:ext cx="143700" cy="274775"/>
              </a:xfrm>
              <a:custGeom>
                <a:avLst/>
                <a:gdLst/>
                <a:ahLst/>
                <a:cxnLst/>
                <a:rect l="l" t="t" r="r" b="b"/>
                <a:pathLst>
                  <a:path w="5748" h="10991" extrusionOk="0">
                    <a:moveTo>
                      <a:pt x="5748" y="1"/>
                    </a:moveTo>
                    <a:lnTo>
                      <a:pt x="5748" y="1"/>
                    </a:lnTo>
                    <a:cubicBezTo>
                      <a:pt x="3862" y="2138"/>
                      <a:pt x="1779" y="4171"/>
                      <a:pt x="0" y="6395"/>
                    </a:cubicBezTo>
                    <a:lnTo>
                      <a:pt x="0" y="10990"/>
                    </a:lnTo>
                    <a:lnTo>
                      <a:pt x="1947" y="10990"/>
                    </a:lnTo>
                    <a:cubicBezTo>
                      <a:pt x="3681" y="10017"/>
                      <a:pt x="4263" y="6948"/>
                      <a:pt x="4742" y="5029"/>
                    </a:cubicBezTo>
                    <a:lnTo>
                      <a:pt x="4742" y="5029"/>
                    </a:lnTo>
                    <a:cubicBezTo>
                      <a:pt x="4240" y="6287"/>
                      <a:pt x="2982" y="7167"/>
                      <a:pt x="2354" y="8424"/>
                    </a:cubicBezTo>
                    <a:cubicBezTo>
                      <a:pt x="2605" y="5407"/>
                      <a:pt x="4365" y="2641"/>
                      <a:pt x="5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6"/>
              <p:cNvSpPr/>
              <p:nvPr/>
            </p:nvSpPr>
            <p:spPr>
              <a:xfrm>
                <a:off x="1531725" y="4186375"/>
                <a:ext cx="326675" cy="248350"/>
              </a:xfrm>
              <a:custGeom>
                <a:avLst/>
                <a:gdLst/>
                <a:ahLst/>
                <a:cxnLst/>
                <a:rect l="l" t="t" r="r" b="b"/>
                <a:pathLst>
                  <a:path w="13067" h="9934" extrusionOk="0">
                    <a:moveTo>
                      <a:pt x="13067" y="1"/>
                    </a:moveTo>
                    <a:lnTo>
                      <a:pt x="13067" y="1"/>
                    </a:lnTo>
                    <a:cubicBezTo>
                      <a:pt x="10928" y="2389"/>
                      <a:pt x="9043" y="5031"/>
                      <a:pt x="6403" y="6790"/>
                    </a:cubicBezTo>
                    <a:cubicBezTo>
                      <a:pt x="7283" y="4528"/>
                      <a:pt x="7660" y="2264"/>
                      <a:pt x="8791" y="127"/>
                    </a:cubicBezTo>
                    <a:lnTo>
                      <a:pt x="8791" y="127"/>
                    </a:lnTo>
                    <a:cubicBezTo>
                      <a:pt x="6654" y="3521"/>
                      <a:pt x="1240" y="7205"/>
                      <a:pt x="1" y="9934"/>
                    </a:cubicBezTo>
                    <a:lnTo>
                      <a:pt x="10618" y="9934"/>
                    </a:lnTo>
                    <a:cubicBezTo>
                      <a:pt x="11855" y="9234"/>
                      <a:pt x="12371" y="7641"/>
                      <a:pt x="12563" y="6036"/>
                    </a:cubicBezTo>
                    <a:lnTo>
                      <a:pt x="12563" y="6036"/>
                    </a:lnTo>
                    <a:cubicBezTo>
                      <a:pt x="11684" y="7168"/>
                      <a:pt x="10552" y="7922"/>
                      <a:pt x="9420" y="8802"/>
                    </a:cubicBezTo>
                    <a:cubicBezTo>
                      <a:pt x="11055" y="6036"/>
                      <a:pt x="11431" y="2767"/>
                      <a:pt x="13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6"/>
              <p:cNvSpPr/>
              <p:nvPr/>
            </p:nvSpPr>
            <p:spPr>
              <a:xfrm>
                <a:off x="1031925" y="4095225"/>
                <a:ext cx="345525" cy="339500"/>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 name="Google Shape;803;p16"/>
            <p:cNvSpPr/>
            <p:nvPr/>
          </p:nvSpPr>
          <p:spPr>
            <a:xfrm rot="1043492">
              <a:off x="3978154" y="4547688"/>
              <a:ext cx="344086" cy="608685"/>
            </a:xfrm>
            <a:custGeom>
              <a:avLst/>
              <a:gdLst/>
              <a:ahLst/>
              <a:cxnLst/>
              <a:rect l="l" t="t" r="r" b="b"/>
              <a:pathLst>
                <a:path w="9809" h="17352" extrusionOk="0">
                  <a:moveTo>
                    <a:pt x="9431" y="0"/>
                  </a:moveTo>
                  <a:lnTo>
                    <a:pt x="9431" y="0"/>
                  </a:lnTo>
                  <a:cubicBezTo>
                    <a:pt x="8362" y="1447"/>
                    <a:pt x="7262" y="2799"/>
                    <a:pt x="6099" y="4119"/>
                  </a:cubicBezTo>
                  <a:cubicBezTo>
                    <a:pt x="4936" y="5439"/>
                    <a:pt x="3710" y="6728"/>
                    <a:pt x="2388" y="8050"/>
                  </a:cubicBezTo>
                  <a:cubicBezTo>
                    <a:pt x="1505" y="9058"/>
                    <a:pt x="748" y="10193"/>
                    <a:pt x="409" y="11480"/>
                  </a:cubicBezTo>
                  <a:cubicBezTo>
                    <a:pt x="409" y="11480"/>
                    <a:pt x="462" y="12781"/>
                    <a:pt x="408" y="13956"/>
                  </a:cubicBezTo>
                  <a:cubicBezTo>
                    <a:pt x="378" y="14712"/>
                    <a:pt x="1" y="15843"/>
                    <a:pt x="378" y="15968"/>
                  </a:cubicBezTo>
                  <a:cubicBezTo>
                    <a:pt x="2013" y="16849"/>
                    <a:pt x="3899" y="17100"/>
                    <a:pt x="5784" y="17351"/>
                  </a:cubicBezTo>
                  <a:cubicBezTo>
                    <a:pt x="6162" y="15214"/>
                    <a:pt x="7294" y="13329"/>
                    <a:pt x="8048" y="11316"/>
                  </a:cubicBezTo>
                  <a:cubicBezTo>
                    <a:pt x="8299" y="10562"/>
                    <a:pt x="8426" y="9933"/>
                    <a:pt x="8552" y="9212"/>
                  </a:cubicBezTo>
                  <a:cubicBezTo>
                    <a:pt x="8928" y="7608"/>
                    <a:pt x="9243" y="5974"/>
                    <a:pt x="9809" y="4401"/>
                  </a:cubicBezTo>
                  <a:lnTo>
                    <a:pt x="9809" y="4401"/>
                  </a:lnTo>
                  <a:cubicBezTo>
                    <a:pt x="9180" y="4904"/>
                    <a:pt x="8646" y="5502"/>
                    <a:pt x="8127" y="6131"/>
                  </a:cubicBezTo>
                  <a:cubicBezTo>
                    <a:pt x="7608" y="6759"/>
                    <a:pt x="7106" y="7418"/>
                    <a:pt x="6538" y="8049"/>
                  </a:cubicBezTo>
                  <a:cubicBezTo>
                    <a:pt x="6979" y="6664"/>
                    <a:pt x="7420" y="5312"/>
                    <a:pt x="7891" y="3978"/>
                  </a:cubicBezTo>
                  <a:cubicBezTo>
                    <a:pt x="8362" y="2642"/>
                    <a:pt x="8865" y="1320"/>
                    <a:pt x="943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6"/>
            <p:cNvSpPr/>
            <p:nvPr/>
          </p:nvSpPr>
          <p:spPr>
            <a:xfrm>
              <a:off x="3569017" y="4335473"/>
              <a:ext cx="466590" cy="691661"/>
            </a:xfrm>
            <a:custGeom>
              <a:avLst/>
              <a:gdLst/>
              <a:ahLst/>
              <a:cxnLst/>
              <a:rect l="l" t="t" r="r" b="b"/>
              <a:pathLst>
                <a:path w="17389" h="25777" extrusionOk="0">
                  <a:moveTo>
                    <a:pt x="17389" y="1"/>
                  </a:moveTo>
                  <a:cubicBezTo>
                    <a:pt x="16382" y="3145"/>
                    <a:pt x="13742" y="5157"/>
                    <a:pt x="12108" y="7797"/>
                  </a:cubicBezTo>
                  <a:cubicBezTo>
                    <a:pt x="12862" y="5533"/>
                    <a:pt x="14245" y="3522"/>
                    <a:pt x="14245" y="1008"/>
                  </a:cubicBezTo>
                  <a:lnTo>
                    <a:pt x="14245" y="1008"/>
                  </a:lnTo>
                  <a:cubicBezTo>
                    <a:pt x="13994" y="2138"/>
                    <a:pt x="13240" y="3018"/>
                    <a:pt x="12611" y="3899"/>
                  </a:cubicBezTo>
                  <a:cubicBezTo>
                    <a:pt x="10850" y="5660"/>
                    <a:pt x="9593" y="7545"/>
                    <a:pt x="8210" y="9557"/>
                  </a:cubicBezTo>
                  <a:cubicBezTo>
                    <a:pt x="9467" y="6791"/>
                    <a:pt x="10599" y="3899"/>
                    <a:pt x="11982" y="1133"/>
                  </a:cubicBezTo>
                  <a:lnTo>
                    <a:pt x="11982" y="1133"/>
                  </a:lnTo>
                  <a:cubicBezTo>
                    <a:pt x="8210" y="5911"/>
                    <a:pt x="2803" y="9809"/>
                    <a:pt x="898" y="15739"/>
                  </a:cubicBezTo>
                  <a:cubicBezTo>
                    <a:pt x="496" y="16355"/>
                    <a:pt x="261" y="16719"/>
                    <a:pt x="261" y="16719"/>
                  </a:cubicBezTo>
                  <a:lnTo>
                    <a:pt x="0" y="25777"/>
                  </a:lnTo>
                  <a:lnTo>
                    <a:pt x="7449" y="25777"/>
                  </a:lnTo>
                  <a:cubicBezTo>
                    <a:pt x="7449" y="25777"/>
                    <a:pt x="8405" y="23711"/>
                    <a:pt x="9361" y="21645"/>
                  </a:cubicBezTo>
                  <a:cubicBezTo>
                    <a:pt x="10316" y="19580"/>
                    <a:pt x="11269" y="17521"/>
                    <a:pt x="11269" y="17521"/>
                  </a:cubicBezTo>
                  <a:cubicBezTo>
                    <a:pt x="13240" y="11570"/>
                    <a:pt x="15879" y="6037"/>
                    <a:pt x="17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6"/>
            <p:cNvSpPr/>
            <p:nvPr/>
          </p:nvSpPr>
          <p:spPr>
            <a:xfrm>
              <a:off x="3839305" y="4526728"/>
              <a:ext cx="267359" cy="539308"/>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 name="Google Shape;806;p16"/>
            <p:cNvGrpSpPr/>
            <p:nvPr/>
          </p:nvGrpSpPr>
          <p:grpSpPr>
            <a:xfrm>
              <a:off x="3045260" y="4468637"/>
              <a:ext cx="623353" cy="655644"/>
              <a:chOff x="5247100" y="3925350"/>
              <a:chExt cx="399125" cy="419800"/>
            </a:xfrm>
          </p:grpSpPr>
          <p:sp>
            <p:nvSpPr>
              <p:cNvPr id="807" name="Google Shape;807;p16"/>
              <p:cNvSpPr/>
              <p:nvPr/>
            </p:nvSpPr>
            <p:spPr>
              <a:xfrm>
                <a:off x="5247100" y="3925350"/>
                <a:ext cx="399125" cy="419800"/>
              </a:xfrm>
              <a:custGeom>
                <a:avLst/>
                <a:gdLst/>
                <a:ahLst/>
                <a:cxnLst/>
                <a:rect l="l" t="t" r="r" b="b"/>
                <a:pathLst>
                  <a:path w="15965" h="16792" extrusionOk="0">
                    <a:moveTo>
                      <a:pt x="5800" y="1"/>
                    </a:moveTo>
                    <a:lnTo>
                      <a:pt x="1" y="6111"/>
                    </a:lnTo>
                    <a:lnTo>
                      <a:pt x="1623" y="16792"/>
                    </a:lnTo>
                    <a:lnTo>
                      <a:pt x="15964" y="16792"/>
                    </a:lnTo>
                    <a:lnTo>
                      <a:pt x="14083" y="2846"/>
                    </a:lnTo>
                    <a:lnTo>
                      <a:pt x="58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6"/>
              <p:cNvSpPr/>
              <p:nvPr/>
            </p:nvSpPr>
            <p:spPr>
              <a:xfrm>
                <a:off x="5382750" y="4015525"/>
                <a:ext cx="69175" cy="69175"/>
              </a:xfrm>
              <a:custGeom>
                <a:avLst/>
                <a:gdLst/>
                <a:ahLst/>
                <a:cxnLst/>
                <a:rect l="l" t="t" r="r" b="b"/>
                <a:pathLst>
                  <a:path w="2767" h="2767" extrusionOk="0">
                    <a:moveTo>
                      <a:pt x="1357" y="0"/>
                    </a:moveTo>
                    <a:cubicBezTo>
                      <a:pt x="944" y="7"/>
                      <a:pt x="575" y="198"/>
                      <a:pt x="325" y="494"/>
                    </a:cubicBezTo>
                    <a:cubicBezTo>
                      <a:pt x="284" y="541"/>
                      <a:pt x="247" y="592"/>
                      <a:pt x="213" y="647"/>
                    </a:cubicBezTo>
                    <a:cubicBezTo>
                      <a:pt x="79" y="860"/>
                      <a:pt x="1" y="1113"/>
                      <a:pt x="1" y="1383"/>
                    </a:cubicBezTo>
                    <a:cubicBezTo>
                      <a:pt x="1" y="2147"/>
                      <a:pt x="620" y="2766"/>
                      <a:pt x="1384" y="2766"/>
                    </a:cubicBezTo>
                    <a:cubicBezTo>
                      <a:pt x="1400" y="2766"/>
                      <a:pt x="1416" y="2766"/>
                      <a:pt x="1433" y="2765"/>
                    </a:cubicBezTo>
                    <a:cubicBezTo>
                      <a:pt x="2174" y="2740"/>
                      <a:pt x="2767" y="2129"/>
                      <a:pt x="2767" y="1383"/>
                    </a:cubicBezTo>
                    <a:cubicBezTo>
                      <a:pt x="2767" y="1054"/>
                      <a:pt x="2651" y="750"/>
                      <a:pt x="2459" y="514"/>
                    </a:cubicBezTo>
                    <a:cubicBezTo>
                      <a:pt x="2353" y="382"/>
                      <a:pt x="2224" y="272"/>
                      <a:pt x="2077" y="186"/>
                    </a:cubicBezTo>
                    <a:cubicBezTo>
                      <a:pt x="1874" y="67"/>
                      <a:pt x="1636" y="0"/>
                      <a:pt x="1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6"/>
              <p:cNvSpPr/>
              <p:nvPr/>
            </p:nvSpPr>
            <p:spPr>
              <a:xfrm>
                <a:off x="5332025" y="4194925"/>
                <a:ext cx="58350" cy="108650"/>
              </a:xfrm>
              <a:custGeom>
                <a:avLst/>
                <a:gdLst/>
                <a:ahLst/>
                <a:cxnLst/>
                <a:rect l="l" t="t" r="r" b="b"/>
                <a:pathLst>
                  <a:path w="2334" h="4346" extrusionOk="0">
                    <a:moveTo>
                      <a:pt x="1848" y="0"/>
                    </a:moveTo>
                    <a:lnTo>
                      <a:pt x="0" y="217"/>
                    </a:lnTo>
                    <a:lnTo>
                      <a:pt x="484" y="4346"/>
                    </a:lnTo>
                    <a:lnTo>
                      <a:pt x="2333" y="4128"/>
                    </a:lnTo>
                    <a:lnTo>
                      <a:pt x="18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6"/>
              <p:cNvSpPr/>
              <p:nvPr/>
            </p:nvSpPr>
            <p:spPr>
              <a:xfrm>
                <a:off x="5501550" y="4175025"/>
                <a:ext cx="58325" cy="108675"/>
              </a:xfrm>
              <a:custGeom>
                <a:avLst/>
                <a:gdLst/>
                <a:ahLst/>
                <a:cxnLst/>
                <a:rect l="l" t="t" r="r" b="b"/>
                <a:pathLst>
                  <a:path w="2333" h="4347" extrusionOk="0">
                    <a:moveTo>
                      <a:pt x="1848" y="1"/>
                    </a:moveTo>
                    <a:lnTo>
                      <a:pt x="0" y="218"/>
                    </a:lnTo>
                    <a:lnTo>
                      <a:pt x="484" y="4346"/>
                    </a:lnTo>
                    <a:lnTo>
                      <a:pt x="2332" y="4130"/>
                    </a:lnTo>
                    <a:lnTo>
                      <a:pt x="18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6"/>
              <p:cNvSpPr/>
              <p:nvPr/>
            </p:nvSpPr>
            <p:spPr>
              <a:xfrm>
                <a:off x="5360650" y="3971050"/>
                <a:ext cx="108850" cy="113400"/>
              </a:xfrm>
              <a:custGeom>
                <a:avLst/>
                <a:gdLst/>
                <a:ahLst/>
                <a:cxnLst/>
                <a:rect l="l" t="t" r="r" b="b"/>
                <a:pathLst>
                  <a:path w="4354" h="4536" extrusionOk="0">
                    <a:moveTo>
                      <a:pt x="3121" y="1"/>
                    </a:moveTo>
                    <a:lnTo>
                      <a:pt x="3121" y="1"/>
                    </a:lnTo>
                    <a:cubicBezTo>
                      <a:pt x="2367" y="1384"/>
                      <a:pt x="0" y="3914"/>
                      <a:pt x="1897" y="4494"/>
                    </a:cubicBezTo>
                    <a:cubicBezTo>
                      <a:pt x="1988" y="4522"/>
                      <a:pt x="2075" y="4535"/>
                      <a:pt x="2158" y="4535"/>
                    </a:cubicBezTo>
                    <a:cubicBezTo>
                      <a:pt x="3331" y="4535"/>
                      <a:pt x="3790" y="1928"/>
                      <a:pt x="4354" y="729"/>
                    </a:cubicBezTo>
                    <a:lnTo>
                      <a:pt x="4354" y="729"/>
                    </a:lnTo>
                    <a:cubicBezTo>
                      <a:pt x="4354" y="730"/>
                      <a:pt x="3606" y="1321"/>
                      <a:pt x="3210" y="1876"/>
                    </a:cubicBezTo>
                    <a:cubicBezTo>
                      <a:pt x="2631" y="2688"/>
                      <a:pt x="2367" y="2767"/>
                      <a:pt x="1865" y="3270"/>
                    </a:cubicBezTo>
                    <a:cubicBezTo>
                      <a:pt x="2241" y="2138"/>
                      <a:pt x="2870" y="1133"/>
                      <a:pt x="3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6"/>
              <p:cNvSpPr/>
              <p:nvPr/>
            </p:nvSpPr>
            <p:spPr>
              <a:xfrm>
                <a:off x="5504475" y="4112500"/>
                <a:ext cx="78800" cy="171425"/>
              </a:xfrm>
              <a:custGeom>
                <a:avLst/>
                <a:gdLst/>
                <a:ahLst/>
                <a:cxnLst/>
                <a:rect l="l" t="t" r="r" b="b"/>
                <a:pathLst>
                  <a:path w="3152" h="6857" extrusionOk="0">
                    <a:moveTo>
                      <a:pt x="3027" y="0"/>
                    </a:moveTo>
                    <a:lnTo>
                      <a:pt x="3027" y="0"/>
                    </a:lnTo>
                    <a:cubicBezTo>
                      <a:pt x="2272" y="1383"/>
                      <a:pt x="871" y="2576"/>
                      <a:pt x="0" y="3781"/>
                    </a:cubicBezTo>
                    <a:lnTo>
                      <a:pt x="360" y="6857"/>
                    </a:lnTo>
                    <a:cubicBezTo>
                      <a:pt x="2203" y="6593"/>
                      <a:pt x="2147" y="4402"/>
                      <a:pt x="3152" y="3396"/>
                    </a:cubicBezTo>
                    <a:lnTo>
                      <a:pt x="3152" y="3396"/>
                    </a:lnTo>
                    <a:cubicBezTo>
                      <a:pt x="2272" y="3773"/>
                      <a:pt x="1769" y="4654"/>
                      <a:pt x="1015" y="5156"/>
                    </a:cubicBezTo>
                    <a:cubicBezTo>
                      <a:pt x="1769" y="3522"/>
                      <a:pt x="2649" y="1887"/>
                      <a:pt x="3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 name="Google Shape;813;p16"/>
            <p:cNvGrpSpPr/>
            <p:nvPr/>
          </p:nvGrpSpPr>
          <p:grpSpPr>
            <a:xfrm>
              <a:off x="3639610" y="4725784"/>
              <a:ext cx="467043" cy="398570"/>
              <a:chOff x="4757000" y="5014250"/>
              <a:chExt cx="541750" cy="462325"/>
            </a:xfrm>
          </p:grpSpPr>
          <p:sp>
            <p:nvSpPr>
              <p:cNvPr id="814" name="Google Shape;814;p16"/>
              <p:cNvSpPr/>
              <p:nvPr/>
            </p:nvSpPr>
            <p:spPr>
              <a:xfrm>
                <a:off x="4757000" y="5014250"/>
                <a:ext cx="541750" cy="462325"/>
              </a:xfrm>
              <a:custGeom>
                <a:avLst/>
                <a:gdLst/>
                <a:ahLst/>
                <a:cxnLst/>
                <a:rect l="l" t="t" r="r" b="b"/>
                <a:pathLst>
                  <a:path w="21670" h="18493" extrusionOk="0">
                    <a:moveTo>
                      <a:pt x="8645" y="1"/>
                    </a:moveTo>
                    <a:lnTo>
                      <a:pt x="8571" y="600"/>
                    </a:lnTo>
                    <a:lnTo>
                      <a:pt x="9681" y="955"/>
                    </a:lnTo>
                    <a:lnTo>
                      <a:pt x="8606" y="8170"/>
                    </a:lnTo>
                    <a:lnTo>
                      <a:pt x="1114" y="7542"/>
                    </a:lnTo>
                    <a:lnTo>
                      <a:pt x="1" y="18493"/>
                    </a:lnTo>
                    <a:lnTo>
                      <a:pt x="21669" y="18493"/>
                    </a:lnTo>
                    <a:lnTo>
                      <a:pt x="21048" y="15231"/>
                    </a:lnTo>
                    <a:lnTo>
                      <a:pt x="19118" y="15275"/>
                    </a:lnTo>
                    <a:lnTo>
                      <a:pt x="19868" y="9115"/>
                    </a:lnTo>
                    <a:lnTo>
                      <a:pt x="10650" y="8342"/>
                    </a:lnTo>
                    <a:lnTo>
                      <a:pt x="11307" y="1274"/>
                    </a:lnTo>
                    <a:lnTo>
                      <a:pt x="11840" y="1274"/>
                    </a:lnTo>
                    <a:lnTo>
                      <a:pt x="12091" y="186"/>
                    </a:lnTo>
                    <a:lnTo>
                      <a:pt x="86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6"/>
              <p:cNvSpPr/>
              <p:nvPr/>
            </p:nvSpPr>
            <p:spPr>
              <a:xfrm>
                <a:off x="4866375" y="5347625"/>
                <a:ext cx="58500" cy="128950"/>
              </a:xfrm>
              <a:custGeom>
                <a:avLst/>
                <a:gdLst/>
                <a:ahLst/>
                <a:cxnLst/>
                <a:rect l="l" t="t" r="r" b="b"/>
                <a:pathLst>
                  <a:path w="2340" h="5158" extrusionOk="0">
                    <a:moveTo>
                      <a:pt x="325" y="1"/>
                    </a:moveTo>
                    <a:lnTo>
                      <a:pt x="1" y="5158"/>
                    </a:lnTo>
                    <a:lnTo>
                      <a:pt x="2024" y="5158"/>
                    </a:lnTo>
                    <a:lnTo>
                      <a:pt x="2340" y="128"/>
                    </a:lnTo>
                    <a:lnTo>
                      <a:pt x="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6"/>
              <p:cNvSpPr/>
              <p:nvPr/>
            </p:nvSpPr>
            <p:spPr>
              <a:xfrm>
                <a:off x="4992400" y="5355525"/>
                <a:ext cx="57975" cy="121050"/>
              </a:xfrm>
              <a:custGeom>
                <a:avLst/>
                <a:gdLst/>
                <a:ahLst/>
                <a:cxnLst/>
                <a:rect l="l" t="t" r="r" b="b"/>
                <a:pathLst>
                  <a:path w="2319" h="4842" extrusionOk="0">
                    <a:moveTo>
                      <a:pt x="304" y="0"/>
                    </a:moveTo>
                    <a:lnTo>
                      <a:pt x="0" y="4842"/>
                    </a:lnTo>
                    <a:lnTo>
                      <a:pt x="2023" y="4842"/>
                    </a:lnTo>
                    <a:lnTo>
                      <a:pt x="2319" y="128"/>
                    </a:lnTo>
                    <a:lnTo>
                      <a:pt x="3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6"/>
              <p:cNvSpPr/>
              <p:nvPr/>
            </p:nvSpPr>
            <p:spPr>
              <a:xfrm>
                <a:off x="5123575" y="5363750"/>
                <a:ext cx="57500" cy="112825"/>
              </a:xfrm>
              <a:custGeom>
                <a:avLst/>
                <a:gdLst/>
                <a:ahLst/>
                <a:cxnLst/>
                <a:rect l="l" t="t" r="r" b="b"/>
                <a:pathLst>
                  <a:path w="2300" h="4513" extrusionOk="0">
                    <a:moveTo>
                      <a:pt x="284" y="1"/>
                    </a:moveTo>
                    <a:lnTo>
                      <a:pt x="1" y="4513"/>
                    </a:lnTo>
                    <a:lnTo>
                      <a:pt x="2024" y="4513"/>
                    </a:lnTo>
                    <a:lnTo>
                      <a:pt x="2299" y="127"/>
                    </a:lnTo>
                    <a:lnTo>
                      <a:pt x="2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8" name="Google Shape;818;p16"/>
          <p:cNvGrpSpPr/>
          <p:nvPr/>
        </p:nvGrpSpPr>
        <p:grpSpPr>
          <a:xfrm>
            <a:off x="8149357" y="-492143"/>
            <a:ext cx="1530363" cy="1270584"/>
            <a:chOff x="10926407" y="2590832"/>
            <a:chExt cx="1530363" cy="1270584"/>
          </a:xfrm>
        </p:grpSpPr>
        <p:sp>
          <p:nvSpPr>
            <p:cNvPr id="819" name="Google Shape;819;p16"/>
            <p:cNvSpPr/>
            <p:nvPr/>
          </p:nvSpPr>
          <p:spPr>
            <a:xfrm rot="-10296543">
              <a:off x="11407928" y="2894793"/>
              <a:ext cx="988516" cy="899311"/>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6"/>
            <p:cNvSpPr/>
            <p:nvPr/>
          </p:nvSpPr>
          <p:spPr>
            <a:xfrm rot="-7449531">
              <a:off x="11187047" y="2672119"/>
              <a:ext cx="541235" cy="880192"/>
            </a:xfrm>
            <a:custGeom>
              <a:avLst/>
              <a:gdLst/>
              <a:ahLst/>
              <a:cxnLst/>
              <a:rect l="l" t="t" r="r" b="b"/>
              <a:pathLst>
                <a:path w="21649" h="35207" extrusionOk="0">
                  <a:moveTo>
                    <a:pt x="21021" y="1"/>
                  </a:moveTo>
                  <a:lnTo>
                    <a:pt x="21021" y="1"/>
                  </a:lnTo>
                  <a:cubicBezTo>
                    <a:pt x="18882" y="4403"/>
                    <a:pt x="15865" y="8174"/>
                    <a:pt x="13350" y="12212"/>
                  </a:cubicBezTo>
                  <a:cubicBezTo>
                    <a:pt x="12878" y="12974"/>
                    <a:pt x="12421" y="13746"/>
                    <a:pt x="11980" y="14528"/>
                  </a:cubicBezTo>
                  <a:cubicBezTo>
                    <a:pt x="9201" y="19113"/>
                    <a:pt x="8069" y="24771"/>
                    <a:pt x="3968" y="28287"/>
                  </a:cubicBezTo>
                  <a:cubicBezTo>
                    <a:pt x="2940" y="29220"/>
                    <a:pt x="2205" y="30326"/>
                    <a:pt x="1588" y="31512"/>
                  </a:cubicBezTo>
                  <a:cubicBezTo>
                    <a:pt x="972" y="32696"/>
                    <a:pt x="553" y="33942"/>
                    <a:pt x="0" y="35207"/>
                  </a:cubicBezTo>
                  <a:lnTo>
                    <a:pt x="21648" y="35207"/>
                  </a:lnTo>
                  <a:lnTo>
                    <a:pt x="21648" y="4221"/>
                  </a:lnTo>
                  <a:cubicBezTo>
                    <a:pt x="20140" y="5729"/>
                    <a:pt x="19763" y="8048"/>
                    <a:pt x="18128" y="9431"/>
                  </a:cubicBezTo>
                  <a:cubicBezTo>
                    <a:pt x="18882" y="6162"/>
                    <a:pt x="20643" y="3271"/>
                    <a:pt x="2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6"/>
            <p:cNvSpPr/>
            <p:nvPr/>
          </p:nvSpPr>
          <p:spPr>
            <a:xfrm rot="-9387211">
              <a:off x="11070301" y="2736698"/>
              <a:ext cx="920393" cy="912164"/>
            </a:xfrm>
            <a:custGeom>
              <a:avLst/>
              <a:gdLst/>
              <a:ahLst/>
              <a:cxnLst/>
              <a:rect l="l" t="t" r="r" b="b"/>
              <a:pathLst>
                <a:path w="17389" h="25777" extrusionOk="0">
                  <a:moveTo>
                    <a:pt x="17389" y="1"/>
                  </a:moveTo>
                  <a:cubicBezTo>
                    <a:pt x="16382" y="3145"/>
                    <a:pt x="13742" y="5157"/>
                    <a:pt x="12108" y="7797"/>
                  </a:cubicBezTo>
                  <a:cubicBezTo>
                    <a:pt x="12862" y="5533"/>
                    <a:pt x="14245" y="3522"/>
                    <a:pt x="14245" y="1008"/>
                  </a:cubicBezTo>
                  <a:lnTo>
                    <a:pt x="14245" y="1008"/>
                  </a:lnTo>
                  <a:cubicBezTo>
                    <a:pt x="13994" y="2138"/>
                    <a:pt x="13240" y="3018"/>
                    <a:pt x="12611" y="3899"/>
                  </a:cubicBezTo>
                  <a:cubicBezTo>
                    <a:pt x="10850" y="5660"/>
                    <a:pt x="9593" y="7545"/>
                    <a:pt x="8210" y="9557"/>
                  </a:cubicBezTo>
                  <a:cubicBezTo>
                    <a:pt x="9467" y="6791"/>
                    <a:pt x="10599" y="3899"/>
                    <a:pt x="11982" y="1133"/>
                  </a:cubicBezTo>
                  <a:lnTo>
                    <a:pt x="11982" y="1133"/>
                  </a:lnTo>
                  <a:cubicBezTo>
                    <a:pt x="8210" y="5911"/>
                    <a:pt x="2803" y="9809"/>
                    <a:pt x="898" y="15739"/>
                  </a:cubicBezTo>
                  <a:cubicBezTo>
                    <a:pt x="496" y="16355"/>
                    <a:pt x="261" y="16719"/>
                    <a:pt x="261" y="16719"/>
                  </a:cubicBezTo>
                  <a:lnTo>
                    <a:pt x="0" y="25777"/>
                  </a:lnTo>
                  <a:lnTo>
                    <a:pt x="7449" y="25777"/>
                  </a:lnTo>
                  <a:cubicBezTo>
                    <a:pt x="7449" y="25777"/>
                    <a:pt x="8405" y="23711"/>
                    <a:pt x="9361" y="21645"/>
                  </a:cubicBezTo>
                  <a:cubicBezTo>
                    <a:pt x="10316" y="19580"/>
                    <a:pt x="11269" y="17521"/>
                    <a:pt x="11269" y="17521"/>
                  </a:cubicBezTo>
                  <a:cubicBezTo>
                    <a:pt x="13240" y="11570"/>
                    <a:pt x="15879" y="6037"/>
                    <a:pt x="17389"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 name="Google Shape;822;p16"/>
          <p:cNvGrpSpPr/>
          <p:nvPr/>
        </p:nvGrpSpPr>
        <p:grpSpPr>
          <a:xfrm>
            <a:off x="-333311" y="-452660"/>
            <a:ext cx="1514240" cy="1247958"/>
            <a:chOff x="-313936" y="-389285"/>
            <a:chExt cx="1514240" cy="1247958"/>
          </a:xfrm>
        </p:grpSpPr>
        <p:sp>
          <p:nvSpPr>
            <p:cNvPr id="823" name="Google Shape;823;p16"/>
            <p:cNvSpPr/>
            <p:nvPr/>
          </p:nvSpPr>
          <p:spPr>
            <a:xfrm rot="5883373">
              <a:off x="-251412" y="-308914"/>
              <a:ext cx="1106511" cy="1087216"/>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6"/>
            <p:cNvSpPr/>
            <p:nvPr/>
          </p:nvSpPr>
          <p:spPr>
            <a:xfrm rot="6819281">
              <a:off x="-49740" y="-28588"/>
              <a:ext cx="487787" cy="592078"/>
            </a:xfrm>
            <a:custGeom>
              <a:avLst/>
              <a:gdLst/>
              <a:ahLst/>
              <a:cxnLst/>
              <a:rect l="l" t="t" r="r" b="b"/>
              <a:pathLst>
                <a:path w="7563" h="9180" extrusionOk="0">
                  <a:moveTo>
                    <a:pt x="6556" y="0"/>
                  </a:moveTo>
                  <a:lnTo>
                    <a:pt x="6556" y="0"/>
                  </a:lnTo>
                  <a:cubicBezTo>
                    <a:pt x="4419" y="3143"/>
                    <a:pt x="2562" y="6252"/>
                    <a:pt x="1" y="9179"/>
                  </a:cubicBezTo>
                  <a:lnTo>
                    <a:pt x="4655" y="9179"/>
                  </a:lnTo>
                  <a:cubicBezTo>
                    <a:pt x="6498" y="8129"/>
                    <a:pt x="7481" y="5530"/>
                    <a:pt x="7562" y="3018"/>
                  </a:cubicBezTo>
                  <a:lnTo>
                    <a:pt x="7562" y="3018"/>
                  </a:lnTo>
                  <a:cubicBezTo>
                    <a:pt x="6807" y="4150"/>
                    <a:pt x="5802" y="5281"/>
                    <a:pt x="5048" y="6413"/>
                  </a:cubicBezTo>
                  <a:cubicBezTo>
                    <a:pt x="5173" y="4150"/>
                    <a:pt x="6179" y="2137"/>
                    <a:pt x="6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6"/>
            <p:cNvSpPr/>
            <p:nvPr/>
          </p:nvSpPr>
          <p:spPr>
            <a:xfrm rot="5399808">
              <a:off x="293097" y="-439737"/>
              <a:ext cx="614121" cy="1200258"/>
            </a:xfrm>
            <a:custGeom>
              <a:avLst/>
              <a:gdLst/>
              <a:ahLst/>
              <a:cxnLst/>
              <a:rect l="l" t="t" r="r" b="b"/>
              <a:pathLst>
                <a:path w="13705" h="26784" extrusionOk="0">
                  <a:moveTo>
                    <a:pt x="11819" y="1"/>
                  </a:moveTo>
                  <a:lnTo>
                    <a:pt x="11819" y="1"/>
                  </a:lnTo>
                  <a:cubicBezTo>
                    <a:pt x="9682" y="3271"/>
                    <a:pt x="8172" y="6791"/>
                    <a:pt x="5995" y="9904"/>
                  </a:cubicBezTo>
                  <a:cubicBezTo>
                    <a:pt x="5995" y="9904"/>
                    <a:pt x="5731" y="10561"/>
                    <a:pt x="5341" y="11631"/>
                  </a:cubicBezTo>
                  <a:cubicBezTo>
                    <a:pt x="5155" y="12171"/>
                    <a:pt x="4934" y="12813"/>
                    <a:pt x="4692" y="13524"/>
                  </a:cubicBezTo>
                  <a:cubicBezTo>
                    <a:pt x="3269" y="17981"/>
                    <a:pt x="1634" y="22381"/>
                    <a:pt x="0" y="26783"/>
                  </a:cubicBezTo>
                  <a:lnTo>
                    <a:pt x="5875" y="26783"/>
                  </a:lnTo>
                  <a:cubicBezTo>
                    <a:pt x="8516" y="24393"/>
                    <a:pt x="9053" y="19868"/>
                    <a:pt x="10343" y="16407"/>
                  </a:cubicBezTo>
                  <a:cubicBezTo>
                    <a:pt x="10706" y="15557"/>
                    <a:pt x="11108" y="14729"/>
                    <a:pt x="11512" y="13907"/>
                  </a:cubicBezTo>
                  <a:cubicBezTo>
                    <a:pt x="12070" y="12197"/>
                    <a:pt x="13327" y="10689"/>
                    <a:pt x="13704" y="8803"/>
                  </a:cubicBezTo>
                  <a:lnTo>
                    <a:pt x="13704" y="8803"/>
                  </a:lnTo>
                  <a:cubicBezTo>
                    <a:pt x="12573" y="10186"/>
                    <a:pt x="11567" y="11694"/>
                    <a:pt x="10058" y="12701"/>
                  </a:cubicBezTo>
                  <a:cubicBezTo>
                    <a:pt x="11944" y="9557"/>
                    <a:pt x="12070" y="5911"/>
                    <a:pt x="13327" y="2515"/>
                  </a:cubicBezTo>
                  <a:lnTo>
                    <a:pt x="13327" y="2515"/>
                  </a:lnTo>
                  <a:cubicBezTo>
                    <a:pt x="11944" y="3899"/>
                    <a:pt x="10687" y="5408"/>
                    <a:pt x="9807" y="7169"/>
                  </a:cubicBezTo>
                  <a:cubicBezTo>
                    <a:pt x="9933" y="4654"/>
                    <a:pt x="11190" y="2390"/>
                    <a:pt x="11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 name="Google Shape;826;p16"/>
          <p:cNvGrpSpPr/>
          <p:nvPr/>
        </p:nvGrpSpPr>
        <p:grpSpPr>
          <a:xfrm>
            <a:off x="356550" y="864855"/>
            <a:ext cx="0" cy="3996620"/>
            <a:chOff x="7168750" y="1008475"/>
            <a:chExt cx="0" cy="3996620"/>
          </a:xfrm>
        </p:grpSpPr>
        <p:cxnSp>
          <p:nvCxnSpPr>
            <p:cNvPr id="827" name="Google Shape;827;p16"/>
            <p:cNvCxnSpPr/>
            <p:nvPr/>
          </p:nvCxnSpPr>
          <p:spPr>
            <a:xfrm rot="10800000">
              <a:off x="7168750" y="487579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828" name="Google Shape;828;p16"/>
            <p:cNvCxnSpPr/>
            <p:nvPr/>
          </p:nvCxnSpPr>
          <p:spPr>
            <a:xfrm rot="10800000">
              <a:off x="7168750" y="1008475"/>
              <a:ext cx="0" cy="1226100"/>
            </a:xfrm>
            <a:prstGeom prst="straightConnector1">
              <a:avLst/>
            </a:prstGeom>
            <a:noFill/>
            <a:ln w="19050" cap="flat" cmpd="sng">
              <a:solidFill>
                <a:schemeClr val="dk2"/>
              </a:solidFill>
              <a:prstDash val="solid"/>
              <a:round/>
              <a:headEnd type="none" w="med" len="med"/>
              <a:tailEnd type="none" w="med" len="med"/>
            </a:ln>
          </p:spPr>
        </p:cxnSp>
        <p:cxnSp>
          <p:nvCxnSpPr>
            <p:cNvPr id="829" name="Google Shape;829;p16"/>
            <p:cNvCxnSpPr/>
            <p:nvPr/>
          </p:nvCxnSpPr>
          <p:spPr>
            <a:xfrm rot="10800000">
              <a:off x="7168750" y="2306550"/>
              <a:ext cx="0" cy="2499600"/>
            </a:xfrm>
            <a:prstGeom prst="straightConnector1">
              <a:avLst/>
            </a:prstGeom>
            <a:noFill/>
            <a:ln w="19050" cap="flat" cmpd="sng">
              <a:solidFill>
                <a:schemeClr val="dk1"/>
              </a:solidFill>
              <a:prstDash val="solid"/>
              <a:round/>
              <a:headEnd type="none" w="med" len="med"/>
              <a:tailEnd type="none" w="med" len="med"/>
            </a:ln>
          </p:spPr>
        </p:cxnSp>
      </p:grpSp>
      <p:grpSp>
        <p:nvGrpSpPr>
          <p:cNvPr id="830" name="Google Shape;830;p16"/>
          <p:cNvGrpSpPr/>
          <p:nvPr/>
        </p:nvGrpSpPr>
        <p:grpSpPr>
          <a:xfrm rot="10800000" flipH="1">
            <a:off x="8787325" y="665150"/>
            <a:ext cx="0" cy="4196325"/>
            <a:chOff x="7567150" y="425645"/>
            <a:chExt cx="0" cy="4196325"/>
          </a:xfrm>
        </p:grpSpPr>
        <p:cxnSp>
          <p:nvCxnSpPr>
            <p:cNvPr id="831" name="Google Shape;831;p16"/>
            <p:cNvCxnSpPr/>
            <p:nvPr/>
          </p:nvCxnSpPr>
          <p:spPr>
            <a:xfrm rot="10800000">
              <a:off x="7567150" y="4256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832" name="Google Shape;832;p16"/>
            <p:cNvCxnSpPr/>
            <p:nvPr/>
          </p:nvCxnSpPr>
          <p:spPr>
            <a:xfrm rot="10800000">
              <a:off x="7567150" y="6245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833" name="Google Shape;833;p16"/>
            <p:cNvCxnSpPr/>
            <p:nvPr/>
          </p:nvCxnSpPr>
          <p:spPr>
            <a:xfrm rot="10800000">
              <a:off x="7567150" y="27626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834" name="Google Shape;834;p16"/>
            <p:cNvCxnSpPr/>
            <p:nvPr/>
          </p:nvCxnSpPr>
          <p:spPr>
            <a:xfrm rot="10800000">
              <a:off x="7567150" y="2961470"/>
              <a:ext cx="0" cy="1660500"/>
            </a:xfrm>
            <a:prstGeom prst="straightConnector1">
              <a:avLst/>
            </a:prstGeom>
            <a:noFill/>
            <a:ln w="19050" cap="flat" cmpd="sng">
              <a:solidFill>
                <a:schemeClr val="dk1"/>
              </a:solidFill>
              <a:prstDash val="solid"/>
              <a:round/>
              <a:headEnd type="none" w="med" len="med"/>
              <a:tailEnd type="none" w="med" len="med"/>
            </a:ln>
          </p:spPr>
        </p:cxnSp>
        <p:cxnSp>
          <p:nvCxnSpPr>
            <p:cNvPr id="835" name="Google Shape;835;p16"/>
            <p:cNvCxnSpPr/>
            <p:nvPr/>
          </p:nvCxnSpPr>
          <p:spPr>
            <a:xfrm rot="10800000">
              <a:off x="7567150" y="823450"/>
              <a:ext cx="0" cy="1869600"/>
            </a:xfrm>
            <a:prstGeom prst="straightConnector1">
              <a:avLst/>
            </a:prstGeom>
            <a:noFill/>
            <a:ln w="19050" cap="flat" cmpd="sng">
              <a:solidFill>
                <a:schemeClr val="dk2"/>
              </a:solidFill>
              <a:prstDash val="solid"/>
              <a:round/>
              <a:headEnd type="none" w="med" len="med"/>
              <a:tailEnd type="none" w="med" len="med"/>
            </a:ln>
          </p:spPr>
        </p:cxnSp>
      </p:grpSp>
      <p:pic>
        <p:nvPicPr>
          <p:cNvPr id="836" name="Google Shape;836;p16"/>
          <p:cNvPicPr preferRelativeResize="0"/>
          <p:nvPr/>
        </p:nvPicPr>
        <p:blipFill>
          <a:blip r:embed="rId2">
            <a:alphaModFix amt="15000"/>
          </a:blip>
          <a:stretch>
            <a:fillRect/>
          </a:stretch>
        </p:blipFill>
        <p:spPr>
          <a:xfrm flipH="1">
            <a:off x="0" y="0"/>
            <a:ext cx="9144000" cy="5143500"/>
          </a:xfrm>
          <a:prstGeom prst="rect">
            <a:avLst/>
          </a:prstGeom>
          <a:noFill/>
          <a:ln>
            <a:noFill/>
          </a:ln>
        </p:spPr>
      </p:pic>
      <p:sp>
        <p:nvSpPr>
          <p:cNvPr id="837" name="Google Shape;837;p1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2">
  <p:cSld name="TITLE_ONLY_1_1">
    <p:spTree>
      <p:nvGrpSpPr>
        <p:cNvPr id="1" name="Shape 838"/>
        <p:cNvGrpSpPr/>
        <p:nvPr/>
      </p:nvGrpSpPr>
      <p:grpSpPr>
        <a:xfrm>
          <a:off x="0" y="0"/>
          <a:ext cx="0" cy="0"/>
          <a:chOff x="0" y="0"/>
          <a:chExt cx="0" cy="0"/>
        </a:xfrm>
      </p:grpSpPr>
      <p:grpSp>
        <p:nvGrpSpPr>
          <p:cNvPr id="839" name="Google Shape;839;p17"/>
          <p:cNvGrpSpPr/>
          <p:nvPr/>
        </p:nvGrpSpPr>
        <p:grpSpPr>
          <a:xfrm>
            <a:off x="-19973" y="3924603"/>
            <a:ext cx="1866276" cy="1475713"/>
            <a:chOff x="8" y="3649554"/>
            <a:chExt cx="2214376" cy="1750965"/>
          </a:xfrm>
        </p:grpSpPr>
        <p:sp>
          <p:nvSpPr>
            <p:cNvPr id="840" name="Google Shape;840;p17"/>
            <p:cNvSpPr/>
            <p:nvPr/>
          </p:nvSpPr>
          <p:spPr>
            <a:xfrm rot="1103179" flipH="1">
              <a:off x="667575" y="3892811"/>
              <a:ext cx="434718" cy="1230340"/>
            </a:xfrm>
            <a:custGeom>
              <a:avLst/>
              <a:gdLst/>
              <a:ahLst/>
              <a:cxnLst/>
              <a:rect l="l" t="t" r="r" b="b"/>
              <a:pathLst>
                <a:path w="9152" h="25902" extrusionOk="0">
                  <a:moveTo>
                    <a:pt x="9151" y="1"/>
                  </a:moveTo>
                  <a:cubicBezTo>
                    <a:pt x="8020" y="1510"/>
                    <a:pt x="7139" y="3145"/>
                    <a:pt x="5883" y="4653"/>
                  </a:cubicBezTo>
                  <a:cubicBezTo>
                    <a:pt x="5411" y="5157"/>
                    <a:pt x="4947" y="5660"/>
                    <a:pt x="4494" y="6168"/>
                  </a:cubicBezTo>
                  <a:cubicBezTo>
                    <a:pt x="2612" y="8174"/>
                    <a:pt x="853" y="10437"/>
                    <a:pt x="1" y="13051"/>
                  </a:cubicBezTo>
                  <a:cubicBezTo>
                    <a:pt x="1" y="13051"/>
                    <a:pt x="32" y="13941"/>
                    <a:pt x="124" y="15168"/>
                  </a:cubicBezTo>
                  <a:cubicBezTo>
                    <a:pt x="602" y="16976"/>
                    <a:pt x="602" y="18735"/>
                    <a:pt x="917" y="20554"/>
                  </a:cubicBezTo>
                  <a:cubicBezTo>
                    <a:pt x="998" y="21453"/>
                    <a:pt x="1060" y="22349"/>
                    <a:pt x="1126" y="23242"/>
                  </a:cubicBezTo>
                  <a:cubicBezTo>
                    <a:pt x="1190" y="24134"/>
                    <a:pt x="1262" y="25023"/>
                    <a:pt x="1356" y="25902"/>
                  </a:cubicBezTo>
                  <a:cubicBezTo>
                    <a:pt x="1827" y="25399"/>
                    <a:pt x="2228" y="24849"/>
                    <a:pt x="2581" y="24267"/>
                  </a:cubicBezTo>
                  <a:cubicBezTo>
                    <a:pt x="2935" y="23685"/>
                    <a:pt x="3241" y="23072"/>
                    <a:pt x="3524" y="22442"/>
                  </a:cubicBezTo>
                  <a:cubicBezTo>
                    <a:pt x="5254" y="18107"/>
                    <a:pt x="7266" y="13958"/>
                    <a:pt x="7893" y="9305"/>
                  </a:cubicBezTo>
                  <a:lnTo>
                    <a:pt x="7893" y="9305"/>
                  </a:lnTo>
                  <a:cubicBezTo>
                    <a:pt x="7266" y="12324"/>
                    <a:pt x="4751" y="14461"/>
                    <a:pt x="3116" y="17101"/>
                  </a:cubicBezTo>
                  <a:cubicBezTo>
                    <a:pt x="3870" y="13454"/>
                    <a:pt x="5002" y="9809"/>
                    <a:pt x="6762" y="6525"/>
                  </a:cubicBezTo>
                  <a:cubicBezTo>
                    <a:pt x="7061" y="5903"/>
                    <a:pt x="7360" y="5282"/>
                    <a:pt x="7642" y="4653"/>
                  </a:cubicBezTo>
                  <a:cubicBezTo>
                    <a:pt x="8271" y="3145"/>
                    <a:pt x="8774" y="1635"/>
                    <a:pt x="9151"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7"/>
            <p:cNvSpPr/>
            <p:nvPr/>
          </p:nvSpPr>
          <p:spPr>
            <a:xfrm>
              <a:off x="1747229" y="4388831"/>
              <a:ext cx="411660" cy="830388"/>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7"/>
            <p:cNvSpPr/>
            <p:nvPr/>
          </p:nvSpPr>
          <p:spPr>
            <a:xfrm>
              <a:off x="406350" y="4067473"/>
              <a:ext cx="541757" cy="1092817"/>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7"/>
            <p:cNvSpPr/>
            <p:nvPr/>
          </p:nvSpPr>
          <p:spPr>
            <a:xfrm rot="-1098052">
              <a:off x="929891" y="3947909"/>
              <a:ext cx="1106476" cy="1312071"/>
            </a:xfrm>
            <a:custGeom>
              <a:avLst/>
              <a:gdLst/>
              <a:ahLst/>
              <a:cxnLst/>
              <a:rect l="l" t="t" r="r" b="b"/>
              <a:pathLst>
                <a:path w="44260" h="52484" extrusionOk="0">
                  <a:moveTo>
                    <a:pt x="29296" y="0"/>
                  </a:moveTo>
                  <a:cubicBezTo>
                    <a:pt x="28206" y="2137"/>
                    <a:pt x="27089" y="4261"/>
                    <a:pt x="25963" y="6379"/>
                  </a:cubicBezTo>
                  <a:cubicBezTo>
                    <a:pt x="25400" y="7438"/>
                    <a:pt x="24834" y="8497"/>
                    <a:pt x="24270" y="9555"/>
                  </a:cubicBezTo>
                  <a:cubicBezTo>
                    <a:pt x="23702" y="10624"/>
                    <a:pt x="23136" y="11694"/>
                    <a:pt x="22573" y="12754"/>
                  </a:cubicBezTo>
                  <a:cubicBezTo>
                    <a:pt x="22011" y="13816"/>
                    <a:pt x="21452" y="14871"/>
                    <a:pt x="20899" y="15914"/>
                  </a:cubicBezTo>
                  <a:cubicBezTo>
                    <a:pt x="19239" y="18985"/>
                    <a:pt x="17729" y="22129"/>
                    <a:pt x="16220" y="25147"/>
                  </a:cubicBezTo>
                  <a:cubicBezTo>
                    <a:pt x="15592" y="21500"/>
                    <a:pt x="15341" y="17729"/>
                    <a:pt x="15171" y="13993"/>
                  </a:cubicBezTo>
                  <a:cubicBezTo>
                    <a:pt x="15079" y="12846"/>
                    <a:pt x="14978" y="11706"/>
                    <a:pt x="14865" y="10570"/>
                  </a:cubicBezTo>
                  <a:cubicBezTo>
                    <a:pt x="14523" y="7167"/>
                    <a:pt x="14083" y="3772"/>
                    <a:pt x="13454" y="378"/>
                  </a:cubicBezTo>
                  <a:lnTo>
                    <a:pt x="13454" y="378"/>
                  </a:lnTo>
                  <a:cubicBezTo>
                    <a:pt x="13580" y="3710"/>
                    <a:pt x="13706" y="7042"/>
                    <a:pt x="13650" y="10358"/>
                  </a:cubicBezTo>
                  <a:cubicBezTo>
                    <a:pt x="13630" y="11464"/>
                    <a:pt x="13591" y="12570"/>
                    <a:pt x="13522" y="13683"/>
                  </a:cubicBezTo>
                  <a:cubicBezTo>
                    <a:pt x="13454" y="17602"/>
                    <a:pt x="12070" y="21375"/>
                    <a:pt x="12575" y="25147"/>
                  </a:cubicBezTo>
                  <a:cubicBezTo>
                    <a:pt x="10311" y="21878"/>
                    <a:pt x="8677" y="18358"/>
                    <a:pt x="7146" y="14686"/>
                  </a:cubicBezTo>
                  <a:cubicBezTo>
                    <a:pt x="6538" y="13328"/>
                    <a:pt x="5847" y="12008"/>
                    <a:pt x="4904" y="10813"/>
                  </a:cubicBezTo>
                  <a:lnTo>
                    <a:pt x="4904" y="10813"/>
                  </a:lnTo>
                  <a:cubicBezTo>
                    <a:pt x="5533" y="12070"/>
                    <a:pt x="6005" y="13390"/>
                    <a:pt x="6396" y="14741"/>
                  </a:cubicBezTo>
                  <a:cubicBezTo>
                    <a:pt x="7419" y="18609"/>
                    <a:pt x="8173" y="22632"/>
                    <a:pt x="9933" y="26279"/>
                  </a:cubicBezTo>
                  <a:cubicBezTo>
                    <a:pt x="7419" y="24141"/>
                    <a:pt x="5030" y="21752"/>
                    <a:pt x="2755" y="19197"/>
                  </a:cubicBezTo>
                  <a:cubicBezTo>
                    <a:pt x="1855" y="18264"/>
                    <a:pt x="944" y="17351"/>
                    <a:pt x="0" y="16471"/>
                  </a:cubicBezTo>
                  <a:lnTo>
                    <a:pt x="0" y="16471"/>
                  </a:lnTo>
                  <a:cubicBezTo>
                    <a:pt x="378" y="17100"/>
                    <a:pt x="754" y="17729"/>
                    <a:pt x="1116" y="18352"/>
                  </a:cubicBezTo>
                  <a:cubicBezTo>
                    <a:pt x="1476" y="18977"/>
                    <a:pt x="1820" y="19597"/>
                    <a:pt x="2131" y="20211"/>
                  </a:cubicBezTo>
                  <a:cubicBezTo>
                    <a:pt x="4150" y="23890"/>
                    <a:pt x="6287" y="27410"/>
                    <a:pt x="8376" y="30953"/>
                  </a:cubicBezTo>
                  <a:cubicBezTo>
                    <a:pt x="8376" y="30953"/>
                    <a:pt x="8529" y="32221"/>
                    <a:pt x="8769" y="34088"/>
                  </a:cubicBezTo>
                  <a:cubicBezTo>
                    <a:pt x="8888" y="35013"/>
                    <a:pt x="9037" y="36119"/>
                    <a:pt x="9195" y="37307"/>
                  </a:cubicBezTo>
                  <a:cubicBezTo>
                    <a:pt x="9394" y="38794"/>
                    <a:pt x="9609" y="40404"/>
                    <a:pt x="9820" y="41983"/>
                  </a:cubicBezTo>
                  <a:cubicBezTo>
                    <a:pt x="10455" y="46722"/>
                    <a:pt x="11050" y="51181"/>
                    <a:pt x="11050" y="51181"/>
                  </a:cubicBezTo>
                  <a:lnTo>
                    <a:pt x="16294" y="52483"/>
                  </a:lnTo>
                  <a:cubicBezTo>
                    <a:pt x="16294" y="52483"/>
                    <a:pt x="17740" y="48862"/>
                    <a:pt x="19186" y="45240"/>
                  </a:cubicBezTo>
                  <a:cubicBezTo>
                    <a:pt x="19669" y="44033"/>
                    <a:pt x="20150" y="42826"/>
                    <a:pt x="20579" y="41753"/>
                  </a:cubicBezTo>
                  <a:cubicBezTo>
                    <a:pt x="20872" y="40487"/>
                    <a:pt x="21374" y="39104"/>
                    <a:pt x="22130" y="38349"/>
                  </a:cubicBezTo>
                  <a:cubicBezTo>
                    <a:pt x="22654" y="37846"/>
                    <a:pt x="23194" y="37371"/>
                    <a:pt x="23744" y="36916"/>
                  </a:cubicBezTo>
                  <a:cubicBezTo>
                    <a:pt x="24354" y="36443"/>
                    <a:pt x="24966" y="35967"/>
                    <a:pt x="25575" y="35490"/>
                  </a:cubicBezTo>
                  <a:cubicBezTo>
                    <a:pt x="26185" y="35013"/>
                    <a:pt x="26794" y="34533"/>
                    <a:pt x="27401" y="34050"/>
                  </a:cubicBezTo>
                  <a:cubicBezTo>
                    <a:pt x="32817" y="29296"/>
                    <a:pt x="38978" y="25398"/>
                    <a:pt x="44259" y="20495"/>
                  </a:cubicBezTo>
                  <a:lnTo>
                    <a:pt x="44259" y="20495"/>
                  </a:lnTo>
                  <a:cubicBezTo>
                    <a:pt x="38705" y="23429"/>
                    <a:pt x="32978" y="25926"/>
                    <a:pt x="27522" y="28999"/>
                  </a:cubicBezTo>
                  <a:cubicBezTo>
                    <a:pt x="26431" y="29613"/>
                    <a:pt x="25350" y="30252"/>
                    <a:pt x="24284" y="30920"/>
                  </a:cubicBezTo>
                  <a:cubicBezTo>
                    <a:pt x="23386" y="31433"/>
                    <a:pt x="22506" y="31685"/>
                    <a:pt x="21501" y="31936"/>
                  </a:cubicBezTo>
                  <a:cubicBezTo>
                    <a:pt x="23010" y="30806"/>
                    <a:pt x="24142" y="29296"/>
                    <a:pt x="25420" y="27857"/>
                  </a:cubicBezTo>
                  <a:cubicBezTo>
                    <a:pt x="26180" y="26945"/>
                    <a:pt x="26921" y="26021"/>
                    <a:pt x="27659" y="25094"/>
                  </a:cubicBezTo>
                  <a:cubicBezTo>
                    <a:pt x="30610" y="21389"/>
                    <a:pt x="33487" y="17645"/>
                    <a:pt x="37092" y="14460"/>
                  </a:cubicBezTo>
                  <a:lnTo>
                    <a:pt x="37092" y="14460"/>
                  </a:lnTo>
                  <a:cubicBezTo>
                    <a:pt x="34997" y="15549"/>
                    <a:pt x="33111" y="16918"/>
                    <a:pt x="31313" y="18409"/>
                  </a:cubicBezTo>
                  <a:cubicBezTo>
                    <a:pt x="30415" y="19153"/>
                    <a:pt x="29537" y="19929"/>
                    <a:pt x="28667" y="20715"/>
                  </a:cubicBezTo>
                  <a:cubicBezTo>
                    <a:pt x="27798" y="21500"/>
                    <a:pt x="26935" y="22297"/>
                    <a:pt x="26065" y="23084"/>
                  </a:cubicBezTo>
                  <a:cubicBezTo>
                    <a:pt x="24267" y="24644"/>
                    <a:pt x="22632" y="26279"/>
                    <a:pt x="20620" y="27535"/>
                  </a:cubicBezTo>
                  <a:cubicBezTo>
                    <a:pt x="21501" y="23890"/>
                    <a:pt x="22507" y="20244"/>
                    <a:pt x="23618" y="16754"/>
                  </a:cubicBezTo>
                  <a:cubicBezTo>
                    <a:pt x="23985" y="15631"/>
                    <a:pt x="24370" y="14514"/>
                    <a:pt x="24763" y="13399"/>
                  </a:cubicBezTo>
                  <a:cubicBezTo>
                    <a:pt x="26335" y="8941"/>
                    <a:pt x="28040" y="4527"/>
                    <a:pt x="29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 name="Google Shape;844;p17"/>
            <p:cNvGrpSpPr/>
            <p:nvPr/>
          </p:nvGrpSpPr>
          <p:grpSpPr>
            <a:xfrm>
              <a:off x="8" y="3649554"/>
              <a:ext cx="659112" cy="1510640"/>
              <a:chOff x="2298450" y="3504125"/>
              <a:chExt cx="444625" cy="1019050"/>
            </a:xfrm>
          </p:grpSpPr>
          <p:sp>
            <p:nvSpPr>
              <p:cNvPr id="845" name="Google Shape;845;p17"/>
              <p:cNvSpPr/>
              <p:nvPr/>
            </p:nvSpPr>
            <p:spPr>
              <a:xfrm>
                <a:off x="2298450" y="3504125"/>
                <a:ext cx="140050" cy="321800"/>
              </a:xfrm>
              <a:custGeom>
                <a:avLst/>
                <a:gdLst/>
                <a:ahLst/>
                <a:cxnLst/>
                <a:rect l="l" t="t" r="r" b="b"/>
                <a:pathLst>
                  <a:path w="5602" h="12872" extrusionOk="0">
                    <a:moveTo>
                      <a:pt x="0" y="0"/>
                    </a:moveTo>
                    <a:lnTo>
                      <a:pt x="0" y="12537"/>
                    </a:lnTo>
                    <a:lnTo>
                      <a:pt x="5601" y="12871"/>
                    </a:lnTo>
                    <a:lnTo>
                      <a:pt x="4769" y="402"/>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17"/>
              <p:cNvSpPr/>
              <p:nvPr/>
            </p:nvSpPr>
            <p:spPr>
              <a:xfrm>
                <a:off x="2334200" y="3600550"/>
                <a:ext cx="38050" cy="120300"/>
              </a:xfrm>
              <a:custGeom>
                <a:avLst/>
                <a:gdLst/>
                <a:ahLst/>
                <a:cxnLst/>
                <a:rect l="l" t="t" r="r" b="b"/>
                <a:pathLst>
                  <a:path w="1522" h="4812" extrusionOk="0">
                    <a:moveTo>
                      <a:pt x="0" y="1"/>
                    </a:moveTo>
                    <a:lnTo>
                      <a:pt x="0" y="4811"/>
                    </a:lnTo>
                    <a:lnTo>
                      <a:pt x="1522" y="4811"/>
                    </a:lnTo>
                    <a:lnTo>
                      <a:pt x="15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7"/>
              <p:cNvSpPr/>
              <p:nvPr/>
            </p:nvSpPr>
            <p:spPr>
              <a:xfrm>
                <a:off x="2298450" y="3712150"/>
                <a:ext cx="444625" cy="811025"/>
              </a:xfrm>
              <a:custGeom>
                <a:avLst/>
                <a:gdLst/>
                <a:ahLst/>
                <a:cxnLst/>
                <a:rect l="l" t="t" r="r" b="b"/>
                <a:pathLst>
                  <a:path w="17785" h="32441" extrusionOk="0">
                    <a:moveTo>
                      <a:pt x="11433" y="1"/>
                    </a:moveTo>
                    <a:lnTo>
                      <a:pt x="0" y="4216"/>
                    </a:lnTo>
                    <a:lnTo>
                      <a:pt x="0" y="32441"/>
                    </a:lnTo>
                    <a:lnTo>
                      <a:pt x="13632" y="32441"/>
                    </a:lnTo>
                    <a:lnTo>
                      <a:pt x="17784" y="10930"/>
                    </a:lnTo>
                    <a:lnTo>
                      <a:pt x="114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7"/>
              <p:cNvSpPr/>
              <p:nvPr/>
            </p:nvSpPr>
            <p:spPr>
              <a:xfrm>
                <a:off x="2550800" y="4000675"/>
                <a:ext cx="76100" cy="169700"/>
              </a:xfrm>
              <a:custGeom>
                <a:avLst/>
                <a:gdLst/>
                <a:ahLst/>
                <a:cxnLst/>
                <a:rect l="l" t="t" r="r" b="b"/>
                <a:pathLst>
                  <a:path w="3044" h="6788" extrusionOk="0">
                    <a:moveTo>
                      <a:pt x="1170" y="0"/>
                    </a:moveTo>
                    <a:lnTo>
                      <a:pt x="0" y="6448"/>
                    </a:lnTo>
                    <a:lnTo>
                      <a:pt x="1876" y="6788"/>
                    </a:lnTo>
                    <a:lnTo>
                      <a:pt x="3044" y="340"/>
                    </a:lnTo>
                    <a:lnTo>
                      <a:pt x="11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17"/>
              <p:cNvSpPr/>
              <p:nvPr/>
            </p:nvSpPr>
            <p:spPr>
              <a:xfrm>
                <a:off x="2410950" y="3975325"/>
                <a:ext cx="76100" cy="169725"/>
              </a:xfrm>
              <a:custGeom>
                <a:avLst/>
                <a:gdLst/>
                <a:ahLst/>
                <a:cxnLst/>
                <a:rect l="l" t="t" r="r" b="b"/>
                <a:pathLst>
                  <a:path w="3044" h="6789" extrusionOk="0">
                    <a:moveTo>
                      <a:pt x="1168" y="1"/>
                    </a:moveTo>
                    <a:lnTo>
                      <a:pt x="0" y="6448"/>
                    </a:lnTo>
                    <a:lnTo>
                      <a:pt x="1874" y="6788"/>
                    </a:lnTo>
                    <a:lnTo>
                      <a:pt x="3043" y="341"/>
                    </a:lnTo>
                    <a:lnTo>
                      <a:pt x="11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17"/>
              <p:cNvSpPr/>
              <p:nvPr/>
            </p:nvSpPr>
            <p:spPr>
              <a:xfrm>
                <a:off x="2298450" y="3950325"/>
                <a:ext cx="50700" cy="169725"/>
              </a:xfrm>
              <a:custGeom>
                <a:avLst/>
                <a:gdLst/>
                <a:ahLst/>
                <a:cxnLst/>
                <a:rect l="l" t="t" r="r" b="b"/>
                <a:pathLst>
                  <a:path w="2028" h="6789" extrusionOk="0">
                    <a:moveTo>
                      <a:pt x="154" y="1"/>
                    </a:moveTo>
                    <a:lnTo>
                      <a:pt x="0" y="847"/>
                    </a:lnTo>
                    <a:lnTo>
                      <a:pt x="0" y="6632"/>
                    </a:lnTo>
                    <a:lnTo>
                      <a:pt x="859" y="6788"/>
                    </a:lnTo>
                    <a:lnTo>
                      <a:pt x="2027" y="341"/>
                    </a:lnTo>
                    <a:lnTo>
                      <a:pt x="1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17"/>
              <p:cNvSpPr/>
              <p:nvPr/>
            </p:nvSpPr>
            <p:spPr>
              <a:xfrm>
                <a:off x="2501225" y="4249100"/>
                <a:ext cx="76100" cy="169675"/>
              </a:xfrm>
              <a:custGeom>
                <a:avLst/>
                <a:gdLst/>
                <a:ahLst/>
                <a:cxnLst/>
                <a:rect l="l" t="t" r="r" b="b"/>
                <a:pathLst>
                  <a:path w="3044" h="6787" extrusionOk="0">
                    <a:moveTo>
                      <a:pt x="1169" y="0"/>
                    </a:moveTo>
                    <a:lnTo>
                      <a:pt x="1" y="6448"/>
                    </a:lnTo>
                    <a:lnTo>
                      <a:pt x="1876" y="6786"/>
                    </a:lnTo>
                    <a:lnTo>
                      <a:pt x="3044" y="339"/>
                    </a:lnTo>
                    <a:lnTo>
                      <a:pt x="1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7"/>
              <p:cNvSpPr/>
              <p:nvPr/>
            </p:nvSpPr>
            <p:spPr>
              <a:xfrm>
                <a:off x="2361375" y="4223725"/>
                <a:ext cx="76100" cy="169725"/>
              </a:xfrm>
              <a:custGeom>
                <a:avLst/>
                <a:gdLst/>
                <a:ahLst/>
                <a:cxnLst/>
                <a:rect l="l" t="t" r="r" b="b"/>
                <a:pathLst>
                  <a:path w="3044" h="6789" extrusionOk="0">
                    <a:moveTo>
                      <a:pt x="1169" y="0"/>
                    </a:moveTo>
                    <a:lnTo>
                      <a:pt x="1" y="6448"/>
                    </a:lnTo>
                    <a:lnTo>
                      <a:pt x="1874" y="6788"/>
                    </a:lnTo>
                    <a:lnTo>
                      <a:pt x="3044" y="340"/>
                    </a:lnTo>
                    <a:lnTo>
                      <a:pt x="1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7"/>
              <p:cNvSpPr/>
              <p:nvPr/>
            </p:nvSpPr>
            <p:spPr>
              <a:xfrm>
                <a:off x="2501275" y="4237100"/>
                <a:ext cx="117800" cy="173675"/>
              </a:xfrm>
              <a:custGeom>
                <a:avLst/>
                <a:gdLst/>
                <a:ahLst/>
                <a:cxnLst/>
                <a:rect l="l" t="t" r="r" b="b"/>
                <a:pathLst>
                  <a:path w="4712" h="6947" extrusionOk="0">
                    <a:moveTo>
                      <a:pt x="4711" y="0"/>
                    </a:moveTo>
                    <a:lnTo>
                      <a:pt x="4711" y="0"/>
                    </a:lnTo>
                    <a:cubicBezTo>
                      <a:pt x="3580" y="1258"/>
                      <a:pt x="2121" y="2127"/>
                      <a:pt x="688" y="3135"/>
                    </a:cubicBezTo>
                    <a:lnTo>
                      <a:pt x="0" y="6928"/>
                    </a:lnTo>
                    <a:cubicBezTo>
                      <a:pt x="91" y="6941"/>
                      <a:pt x="180" y="6947"/>
                      <a:pt x="267" y="6947"/>
                    </a:cubicBezTo>
                    <a:cubicBezTo>
                      <a:pt x="1871" y="6947"/>
                      <a:pt x="2890" y="4845"/>
                      <a:pt x="4082" y="3773"/>
                    </a:cubicBezTo>
                    <a:lnTo>
                      <a:pt x="4082" y="3773"/>
                    </a:lnTo>
                    <a:cubicBezTo>
                      <a:pt x="3077" y="4276"/>
                      <a:pt x="2072" y="4652"/>
                      <a:pt x="1191" y="5281"/>
                    </a:cubicBezTo>
                    <a:cubicBezTo>
                      <a:pt x="2323" y="3520"/>
                      <a:pt x="3831" y="2012"/>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7"/>
              <p:cNvSpPr/>
              <p:nvPr/>
            </p:nvSpPr>
            <p:spPr>
              <a:xfrm>
                <a:off x="2550825" y="3968575"/>
                <a:ext cx="123450" cy="201800"/>
              </a:xfrm>
              <a:custGeom>
                <a:avLst/>
                <a:gdLst/>
                <a:ahLst/>
                <a:cxnLst/>
                <a:rect l="l" t="t" r="r" b="b"/>
                <a:pathLst>
                  <a:path w="4938" h="8072" extrusionOk="0">
                    <a:moveTo>
                      <a:pt x="4938" y="1"/>
                    </a:moveTo>
                    <a:lnTo>
                      <a:pt x="4938" y="1"/>
                    </a:lnTo>
                    <a:cubicBezTo>
                      <a:pt x="3544" y="643"/>
                      <a:pt x="2327" y="1533"/>
                      <a:pt x="978" y="2339"/>
                    </a:cubicBezTo>
                    <a:lnTo>
                      <a:pt x="1" y="7732"/>
                    </a:lnTo>
                    <a:lnTo>
                      <a:pt x="1876" y="8072"/>
                    </a:lnTo>
                    <a:cubicBezTo>
                      <a:pt x="2322" y="7369"/>
                      <a:pt x="2916" y="7306"/>
                      <a:pt x="3415" y="6432"/>
                    </a:cubicBezTo>
                    <a:lnTo>
                      <a:pt x="3415" y="6432"/>
                    </a:lnTo>
                    <a:cubicBezTo>
                      <a:pt x="2659" y="6685"/>
                      <a:pt x="1864" y="6689"/>
                      <a:pt x="1029" y="7182"/>
                    </a:cubicBezTo>
                    <a:cubicBezTo>
                      <a:pt x="2025" y="5812"/>
                      <a:pt x="3154" y="4558"/>
                      <a:pt x="4165" y="3169"/>
                    </a:cubicBezTo>
                    <a:lnTo>
                      <a:pt x="4165" y="3169"/>
                    </a:lnTo>
                    <a:cubicBezTo>
                      <a:pt x="3279" y="3678"/>
                      <a:pt x="2397" y="3807"/>
                      <a:pt x="1517" y="4310"/>
                    </a:cubicBezTo>
                    <a:cubicBezTo>
                      <a:pt x="2650" y="2799"/>
                      <a:pt x="3791" y="1402"/>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 name="Google Shape;855;p17"/>
            <p:cNvGrpSpPr/>
            <p:nvPr/>
          </p:nvGrpSpPr>
          <p:grpSpPr>
            <a:xfrm flipH="1">
              <a:off x="628944" y="4447782"/>
              <a:ext cx="792532" cy="712482"/>
              <a:chOff x="2990800" y="4717975"/>
              <a:chExt cx="659125" cy="592550"/>
            </a:xfrm>
          </p:grpSpPr>
          <p:sp>
            <p:nvSpPr>
              <p:cNvPr id="856" name="Google Shape;856;p17"/>
              <p:cNvSpPr/>
              <p:nvPr/>
            </p:nvSpPr>
            <p:spPr>
              <a:xfrm>
                <a:off x="2990800" y="4717975"/>
                <a:ext cx="659125" cy="592550"/>
              </a:xfrm>
              <a:custGeom>
                <a:avLst/>
                <a:gdLst/>
                <a:ahLst/>
                <a:cxnLst/>
                <a:rect l="l" t="t" r="r" b="b"/>
                <a:pathLst>
                  <a:path w="26365" h="23702" extrusionOk="0">
                    <a:moveTo>
                      <a:pt x="2397" y="1"/>
                    </a:moveTo>
                    <a:lnTo>
                      <a:pt x="0" y="23701"/>
                    </a:lnTo>
                    <a:lnTo>
                      <a:pt x="25049" y="23701"/>
                    </a:lnTo>
                    <a:lnTo>
                      <a:pt x="26365" y="2393"/>
                    </a:lnTo>
                    <a:lnTo>
                      <a:pt x="16434" y="1764"/>
                    </a:lnTo>
                    <a:lnTo>
                      <a:pt x="15136" y="6751"/>
                    </a:lnTo>
                    <a:lnTo>
                      <a:pt x="12535" y="6624"/>
                    </a:lnTo>
                    <a:lnTo>
                      <a:pt x="12503" y="132"/>
                    </a:lnTo>
                    <a:lnTo>
                      <a:pt x="23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7"/>
              <p:cNvSpPr/>
              <p:nvPr/>
            </p:nvSpPr>
            <p:spPr>
              <a:xfrm>
                <a:off x="3103100" y="4779800"/>
                <a:ext cx="34200" cy="113375"/>
              </a:xfrm>
              <a:custGeom>
                <a:avLst/>
                <a:gdLst/>
                <a:ahLst/>
                <a:cxnLst/>
                <a:rect l="l" t="t" r="r" b="b"/>
                <a:pathLst>
                  <a:path w="1368" h="4535" extrusionOk="0">
                    <a:moveTo>
                      <a:pt x="128" y="1"/>
                    </a:moveTo>
                    <a:lnTo>
                      <a:pt x="0" y="4500"/>
                    </a:lnTo>
                    <a:lnTo>
                      <a:pt x="1241" y="4535"/>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7"/>
              <p:cNvSpPr/>
              <p:nvPr/>
            </p:nvSpPr>
            <p:spPr>
              <a:xfrm>
                <a:off x="3201575" y="4782625"/>
                <a:ext cx="34200" cy="113375"/>
              </a:xfrm>
              <a:custGeom>
                <a:avLst/>
                <a:gdLst/>
                <a:ahLst/>
                <a:cxnLst/>
                <a:rect l="l" t="t" r="r" b="b"/>
                <a:pathLst>
                  <a:path w="1368" h="4535" extrusionOk="0">
                    <a:moveTo>
                      <a:pt x="128" y="1"/>
                    </a:moveTo>
                    <a:lnTo>
                      <a:pt x="1" y="4500"/>
                    </a:lnTo>
                    <a:lnTo>
                      <a:pt x="1241" y="4534"/>
                    </a:lnTo>
                    <a:lnTo>
                      <a:pt x="1368"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7"/>
              <p:cNvSpPr/>
              <p:nvPr/>
            </p:nvSpPr>
            <p:spPr>
              <a:xfrm>
                <a:off x="3093350" y="5027725"/>
                <a:ext cx="34200" cy="113375"/>
              </a:xfrm>
              <a:custGeom>
                <a:avLst/>
                <a:gdLst/>
                <a:ahLst/>
                <a:cxnLst/>
                <a:rect l="l" t="t" r="r" b="b"/>
                <a:pathLst>
                  <a:path w="1368" h="4535" extrusionOk="0">
                    <a:moveTo>
                      <a:pt x="128" y="1"/>
                    </a:moveTo>
                    <a:lnTo>
                      <a:pt x="0" y="4499"/>
                    </a:lnTo>
                    <a:lnTo>
                      <a:pt x="1240" y="4534"/>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7"/>
              <p:cNvSpPr/>
              <p:nvPr/>
            </p:nvSpPr>
            <p:spPr>
              <a:xfrm>
                <a:off x="3197200" y="5030650"/>
                <a:ext cx="34200" cy="113375"/>
              </a:xfrm>
              <a:custGeom>
                <a:avLst/>
                <a:gdLst/>
                <a:ahLst/>
                <a:cxnLst/>
                <a:rect l="l" t="t" r="r" b="b"/>
                <a:pathLst>
                  <a:path w="1368" h="4535" extrusionOk="0">
                    <a:moveTo>
                      <a:pt x="129" y="1"/>
                    </a:moveTo>
                    <a:lnTo>
                      <a:pt x="1" y="4499"/>
                    </a:lnTo>
                    <a:lnTo>
                      <a:pt x="1240" y="4534"/>
                    </a:lnTo>
                    <a:lnTo>
                      <a:pt x="1368" y="36"/>
                    </a:lnTo>
                    <a:lnTo>
                      <a:pt x="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7"/>
              <p:cNvSpPr/>
              <p:nvPr/>
            </p:nvSpPr>
            <p:spPr>
              <a:xfrm>
                <a:off x="3319700" y="5034125"/>
                <a:ext cx="34150" cy="113350"/>
              </a:xfrm>
              <a:custGeom>
                <a:avLst/>
                <a:gdLst/>
                <a:ahLst/>
                <a:cxnLst/>
                <a:rect l="l" t="t" r="r" b="b"/>
                <a:pathLst>
                  <a:path w="1366" h="4534" extrusionOk="0">
                    <a:moveTo>
                      <a:pt x="127" y="0"/>
                    </a:moveTo>
                    <a:lnTo>
                      <a:pt x="0" y="4499"/>
                    </a:lnTo>
                    <a:lnTo>
                      <a:pt x="1239" y="4534"/>
                    </a:lnTo>
                    <a:lnTo>
                      <a:pt x="1366"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7"/>
              <p:cNvSpPr/>
              <p:nvPr/>
            </p:nvSpPr>
            <p:spPr>
              <a:xfrm>
                <a:off x="3483000" y="4830475"/>
                <a:ext cx="31050" cy="112525"/>
              </a:xfrm>
              <a:custGeom>
                <a:avLst/>
                <a:gdLst/>
                <a:ahLst/>
                <a:cxnLst/>
                <a:rect l="l" t="t" r="r" b="b"/>
                <a:pathLst>
                  <a:path w="1242" h="4501" extrusionOk="0">
                    <a:moveTo>
                      <a:pt x="1" y="1"/>
                    </a:moveTo>
                    <a:lnTo>
                      <a:pt x="1" y="4501"/>
                    </a:lnTo>
                    <a:lnTo>
                      <a:pt x="1241" y="4501"/>
                    </a:lnTo>
                    <a:lnTo>
                      <a:pt x="12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7"/>
              <p:cNvSpPr/>
              <p:nvPr/>
            </p:nvSpPr>
            <p:spPr>
              <a:xfrm>
                <a:off x="3537800" y="4830475"/>
                <a:ext cx="31025" cy="112525"/>
              </a:xfrm>
              <a:custGeom>
                <a:avLst/>
                <a:gdLst/>
                <a:ahLst/>
                <a:cxnLst/>
                <a:rect l="l" t="t" r="r" b="b"/>
                <a:pathLst>
                  <a:path w="1241" h="4501" extrusionOk="0">
                    <a:moveTo>
                      <a:pt x="1" y="1"/>
                    </a:moveTo>
                    <a:lnTo>
                      <a:pt x="1" y="4501"/>
                    </a:lnTo>
                    <a:lnTo>
                      <a:pt x="1240" y="4501"/>
                    </a:lnTo>
                    <a:lnTo>
                      <a:pt x="12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7"/>
              <p:cNvSpPr/>
              <p:nvPr/>
            </p:nvSpPr>
            <p:spPr>
              <a:xfrm>
                <a:off x="3478225" y="5038625"/>
                <a:ext cx="34200" cy="113350"/>
              </a:xfrm>
              <a:custGeom>
                <a:avLst/>
                <a:gdLst/>
                <a:ahLst/>
                <a:cxnLst/>
                <a:rect l="l" t="t" r="r" b="b"/>
                <a:pathLst>
                  <a:path w="1368" h="4534" extrusionOk="0">
                    <a:moveTo>
                      <a:pt x="128" y="0"/>
                    </a:moveTo>
                    <a:lnTo>
                      <a:pt x="1" y="4499"/>
                    </a:lnTo>
                    <a:lnTo>
                      <a:pt x="1240" y="4534"/>
                    </a:lnTo>
                    <a:lnTo>
                      <a:pt x="1368" y="35"/>
                    </a:lnTo>
                    <a:lnTo>
                      <a:pt x="1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7"/>
              <p:cNvSpPr/>
              <p:nvPr/>
            </p:nvSpPr>
            <p:spPr>
              <a:xfrm>
                <a:off x="3533000" y="5040175"/>
                <a:ext cx="34200" cy="113350"/>
              </a:xfrm>
              <a:custGeom>
                <a:avLst/>
                <a:gdLst/>
                <a:ahLst/>
                <a:cxnLst/>
                <a:rect l="l" t="t" r="r" b="b"/>
                <a:pathLst>
                  <a:path w="1368" h="4534" extrusionOk="0">
                    <a:moveTo>
                      <a:pt x="127" y="0"/>
                    </a:moveTo>
                    <a:lnTo>
                      <a:pt x="1" y="4499"/>
                    </a:lnTo>
                    <a:lnTo>
                      <a:pt x="1240" y="4534"/>
                    </a:lnTo>
                    <a:lnTo>
                      <a:pt x="1368"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7"/>
              <p:cNvSpPr/>
              <p:nvPr/>
            </p:nvSpPr>
            <p:spPr>
              <a:xfrm>
                <a:off x="3319300" y="5008750"/>
                <a:ext cx="79950" cy="138025"/>
              </a:xfrm>
              <a:custGeom>
                <a:avLst/>
                <a:gdLst/>
                <a:ahLst/>
                <a:cxnLst/>
                <a:rect l="l" t="t" r="r" b="b"/>
                <a:pathLst>
                  <a:path w="3198" h="5521" extrusionOk="0">
                    <a:moveTo>
                      <a:pt x="3198" y="0"/>
                    </a:moveTo>
                    <a:cubicBezTo>
                      <a:pt x="2317" y="1132"/>
                      <a:pt x="1260" y="1738"/>
                      <a:pt x="82" y="2662"/>
                    </a:cubicBezTo>
                    <a:lnTo>
                      <a:pt x="81" y="2662"/>
                    </a:lnTo>
                    <a:lnTo>
                      <a:pt x="0" y="5521"/>
                    </a:lnTo>
                    <a:cubicBezTo>
                      <a:pt x="1524" y="5115"/>
                      <a:pt x="1562" y="3897"/>
                      <a:pt x="2442" y="3143"/>
                    </a:cubicBezTo>
                    <a:lnTo>
                      <a:pt x="2442" y="3143"/>
                    </a:lnTo>
                    <a:cubicBezTo>
                      <a:pt x="1688" y="3520"/>
                      <a:pt x="1186" y="4023"/>
                      <a:pt x="432" y="4275"/>
                    </a:cubicBezTo>
                    <a:cubicBezTo>
                      <a:pt x="1437" y="2891"/>
                      <a:pt x="2442" y="1508"/>
                      <a:pt x="3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7"/>
              <p:cNvSpPr/>
              <p:nvPr/>
            </p:nvSpPr>
            <p:spPr>
              <a:xfrm>
                <a:off x="3201275" y="4747825"/>
                <a:ext cx="78525" cy="147425"/>
              </a:xfrm>
              <a:custGeom>
                <a:avLst/>
                <a:gdLst/>
                <a:ahLst/>
                <a:cxnLst/>
                <a:rect l="l" t="t" r="r" b="b"/>
                <a:pathLst>
                  <a:path w="3141" h="5897" extrusionOk="0">
                    <a:moveTo>
                      <a:pt x="3140" y="0"/>
                    </a:moveTo>
                    <a:lnTo>
                      <a:pt x="3140" y="0"/>
                    </a:lnTo>
                    <a:cubicBezTo>
                      <a:pt x="2135" y="1007"/>
                      <a:pt x="1247" y="1877"/>
                      <a:pt x="88" y="2805"/>
                    </a:cubicBezTo>
                    <a:lnTo>
                      <a:pt x="1" y="5897"/>
                    </a:lnTo>
                    <a:cubicBezTo>
                      <a:pt x="1316" y="5636"/>
                      <a:pt x="1757" y="3898"/>
                      <a:pt x="2638" y="2893"/>
                    </a:cubicBezTo>
                    <a:lnTo>
                      <a:pt x="2638" y="2893"/>
                    </a:lnTo>
                    <a:cubicBezTo>
                      <a:pt x="1884" y="3271"/>
                      <a:pt x="1255" y="3898"/>
                      <a:pt x="501" y="4401"/>
                    </a:cubicBezTo>
                    <a:cubicBezTo>
                      <a:pt x="1380" y="2893"/>
                      <a:pt x="2386" y="1510"/>
                      <a:pt x="3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 name="Google Shape;868;p17"/>
            <p:cNvGrpSpPr/>
            <p:nvPr/>
          </p:nvGrpSpPr>
          <p:grpSpPr>
            <a:xfrm>
              <a:off x="1421387" y="4185474"/>
              <a:ext cx="487795" cy="953310"/>
              <a:chOff x="6294000" y="2297850"/>
              <a:chExt cx="342625" cy="669600"/>
            </a:xfrm>
          </p:grpSpPr>
          <p:sp>
            <p:nvSpPr>
              <p:cNvPr id="869" name="Google Shape;869;p17"/>
              <p:cNvSpPr/>
              <p:nvPr/>
            </p:nvSpPr>
            <p:spPr>
              <a:xfrm>
                <a:off x="6294000" y="2297850"/>
                <a:ext cx="342625" cy="669600"/>
              </a:xfrm>
              <a:custGeom>
                <a:avLst/>
                <a:gdLst/>
                <a:ahLst/>
                <a:cxnLst/>
                <a:rect l="l" t="t" r="r" b="b"/>
                <a:pathLst>
                  <a:path w="13705" h="26784" extrusionOk="0">
                    <a:moveTo>
                      <a:pt x="11819" y="1"/>
                    </a:moveTo>
                    <a:lnTo>
                      <a:pt x="11819" y="1"/>
                    </a:lnTo>
                    <a:cubicBezTo>
                      <a:pt x="9682" y="3271"/>
                      <a:pt x="8172" y="6791"/>
                      <a:pt x="5995" y="9904"/>
                    </a:cubicBezTo>
                    <a:cubicBezTo>
                      <a:pt x="5995" y="9904"/>
                      <a:pt x="5731" y="10561"/>
                      <a:pt x="5341" y="11631"/>
                    </a:cubicBezTo>
                    <a:cubicBezTo>
                      <a:pt x="5155" y="12171"/>
                      <a:pt x="4934" y="12813"/>
                      <a:pt x="4692" y="13524"/>
                    </a:cubicBezTo>
                    <a:cubicBezTo>
                      <a:pt x="3269" y="17981"/>
                      <a:pt x="1634" y="22381"/>
                      <a:pt x="0" y="26783"/>
                    </a:cubicBezTo>
                    <a:lnTo>
                      <a:pt x="5875" y="26783"/>
                    </a:lnTo>
                    <a:cubicBezTo>
                      <a:pt x="8516" y="24393"/>
                      <a:pt x="9053" y="19868"/>
                      <a:pt x="10343" y="16407"/>
                    </a:cubicBezTo>
                    <a:cubicBezTo>
                      <a:pt x="10706" y="15557"/>
                      <a:pt x="11108" y="14729"/>
                      <a:pt x="11512" y="13907"/>
                    </a:cubicBezTo>
                    <a:cubicBezTo>
                      <a:pt x="12070" y="12197"/>
                      <a:pt x="13327" y="10689"/>
                      <a:pt x="13704" y="8803"/>
                    </a:cubicBezTo>
                    <a:lnTo>
                      <a:pt x="13704" y="8803"/>
                    </a:lnTo>
                    <a:cubicBezTo>
                      <a:pt x="12573" y="10186"/>
                      <a:pt x="11567" y="11694"/>
                      <a:pt x="10058" y="12701"/>
                    </a:cubicBezTo>
                    <a:cubicBezTo>
                      <a:pt x="11944" y="9557"/>
                      <a:pt x="12070" y="5911"/>
                      <a:pt x="13327" y="2515"/>
                    </a:cubicBezTo>
                    <a:lnTo>
                      <a:pt x="13327" y="2515"/>
                    </a:lnTo>
                    <a:cubicBezTo>
                      <a:pt x="11944" y="3899"/>
                      <a:pt x="10687" y="5408"/>
                      <a:pt x="9807" y="7169"/>
                    </a:cubicBezTo>
                    <a:cubicBezTo>
                      <a:pt x="9933" y="4654"/>
                      <a:pt x="11190" y="2390"/>
                      <a:pt x="11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7"/>
              <p:cNvSpPr/>
              <p:nvPr/>
            </p:nvSpPr>
            <p:spPr>
              <a:xfrm>
                <a:off x="6332875" y="2465200"/>
                <a:ext cx="219500" cy="502250"/>
              </a:xfrm>
              <a:custGeom>
                <a:avLst/>
                <a:gdLst/>
                <a:ahLst/>
                <a:cxnLst/>
                <a:rect l="l" t="t" r="r" b="b"/>
                <a:pathLst>
                  <a:path w="8780" h="20090" extrusionOk="0">
                    <a:moveTo>
                      <a:pt x="3777" y="0"/>
                    </a:moveTo>
                    <a:lnTo>
                      <a:pt x="0" y="4093"/>
                    </a:lnTo>
                    <a:lnTo>
                      <a:pt x="991" y="20089"/>
                    </a:lnTo>
                    <a:lnTo>
                      <a:pt x="8780" y="20089"/>
                    </a:lnTo>
                    <a:lnTo>
                      <a:pt x="7635" y="3948"/>
                    </a:lnTo>
                    <a:lnTo>
                      <a:pt x="37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7"/>
              <p:cNvSpPr/>
              <p:nvPr/>
            </p:nvSpPr>
            <p:spPr>
              <a:xfrm>
                <a:off x="6388150" y="2589600"/>
                <a:ext cx="31200" cy="86375"/>
              </a:xfrm>
              <a:custGeom>
                <a:avLst/>
                <a:gdLst/>
                <a:ahLst/>
                <a:cxnLst/>
                <a:rect l="l" t="t" r="r" b="b"/>
                <a:pathLst>
                  <a:path w="1248" h="3455" extrusionOk="0">
                    <a:moveTo>
                      <a:pt x="1006" y="0"/>
                    </a:moveTo>
                    <a:lnTo>
                      <a:pt x="0" y="71"/>
                    </a:lnTo>
                    <a:lnTo>
                      <a:pt x="242" y="3454"/>
                    </a:lnTo>
                    <a:lnTo>
                      <a:pt x="1248" y="3382"/>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17"/>
              <p:cNvSpPr/>
              <p:nvPr/>
            </p:nvSpPr>
            <p:spPr>
              <a:xfrm>
                <a:off x="6446950" y="2585400"/>
                <a:ext cx="31200" cy="86375"/>
              </a:xfrm>
              <a:custGeom>
                <a:avLst/>
                <a:gdLst/>
                <a:ahLst/>
                <a:cxnLst/>
                <a:rect l="l" t="t" r="r" b="b"/>
                <a:pathLst>
                  <a:path w="1248" h="3455" extrusionOk="0">
                    <a:moveTo>
                      <a:pt x="1006" y="0"/>
                    </a:moveTo>
                    <a:lnTo>
                      <a:pt x="0" y="71"/>
                    </a:lnTo>
                    <a:lnTo>
                      <a:pt x="242" y="3454"/>
                    </a:lnTo>
                    <a:lnTo>
                      <a:pt x="1248"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7"/>
              <p:cNvSpPr/>
              <p:nvPr/>
            </p:nvSpPr>
            <p:spPr>
              <a:xfrm>
                <a:off x="6398900" y="2751225"/>
                <a:ext cx="31200" cy="86375"/>
              </a:xfrm>
              <a:custGeom>
                <a:avLst/>
                <a:gdLst/>
                <a:ahLst/>
                <a:cxnLst/>
                <a:rect l="l" t="t" r="r" b="b"/>
                <a:pathLst>
                  <a:path w="1248" h="3455" extrusionOk="0">
                    <a:moveTo>
                      <a:pt x="1006" y="0"/>
                    </a:moveTo>
                    <a:lnTo>
                      <a:pt x="0" y="72"/>
                    </a:lnTo>
                    <a:lnTo>
                      <a:pt x="242" y="3455"/>
                    </a:lnTo>
                    <a:lnTo>
                      <a:pt x="1248"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17"/>
              <p:cNvSpPr/>
              <p:nvPr/>
            </p:nvSpPr>
            <p:spPr>
              <a:xfrm>
                <a:off x="6457725" y="2747025"/>
                <a:ext cx="31175" cy="86375"/>
              </a:xfrm>
              <a:custGeom>
                <a:avLst/>
                <a:gdLst/>
                <a:ahLst/>
                <a:cxnLst/>
                <a:rect l="l" t="t" r="r" b="b"/>
                <a:pathLst>
                  <a:path w="1247" h="3455" extrusionOk="0">
                    <a:moveTo>
                      <a:pt x="1006" y="0"/>
                    </a:moveTo>
                    <a:lnTo>
                      <a:pt x="1" y="71"/>
                    </a:lnTo>
                    <a:lnTo>
                      <a:pt x="241" y="3455"/>
                    </a:lnTo>
                    <a:lnTo>
                      <a:pt x="1247"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17"/>
              <p:cNvSpPr/>
              <p:nvPr/>
            </p:nvSpPr>
            <p:spPr>
              <a:xfrm>
                <a:off x="6460350" y="2731300"/>
                <a:ext cx="45925" cy="102025"/>
              </a:xfrm>
              <a:custGeom>
                <a:avLst/>
                <a:gdLst/>
                <a:ahLst/>
                <a:cxnLst/>
                <a:rect l="l" t="t" r="r" b="b"/>
                <a:pathLst>
                  <a:path w="1837" h="4081" extrusionOk="0">
                    <a:moveTo>
                      <a:pt x="1837" y="0"/>
                    </a:moveTo>
                    <a:lnTo>
                      <a:pt x="1" y="2159"/>
                    </a:lnTo>
                    <a:lnTo>
                      <a:pt x="138" y="4081"/>
                    </a:lnTo>
                    <a:lnTo>
                      <a:pt x="1143" y="4010"/>
                    </a:lnTo>
                    <a:lnTo>
                      <a:pt x="1837" y="2159"/>
                    </a:lnTo>
                    <a:lnTo>
                      <a:pt x="520" y="3198"/>
                    </a:lnTo>
                    <a:lnTo>
                      <a:pt x="18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7"/>
              <p:cNvSpPr/>
              <p:nvPr/>
            </p:nvSpPr>
            <p:spPr>
              <a:xfrm>
                <a:off x="6444425" y="2737950"/>
                <a:ext cx="189075" cy="229500"/>
              </a:xfrm>
              <a:custGeom>
                <a:avLst/>
                <a:gdLst/>
                <a:ahLst/>
                <a:cxnLst/>
                <a:rect l="l" t="t" r="r" b="b"/>
                <a:pathLst>
                  <a:path w="7563" h="9180" extrusionOk="0">
                    <a:moveTo>
                      <a:pt x="6556" y="0"/>
                    </a:moveTo>
                    <a:lnTo>
                      <a:pt x="6556" y="0"/>
                    </a:lnTo>
                    <a:cubicBezTo>
                      <a:pt x="4419" y="3143"/>
                      <a:pt x="2562" y="6252"/>
                      <a:pt x="1" y="9179"/>
                    </a:cubicBezTo>
                    <a:lnTo>
                      <a:pt x="4655" y="9179"/>
                    </a:lnTo>
                    <a:cubicBezTo>
                      <a:pt x="6498" y="8129"/>
                      <a:pt x="7481" y="5530"/>
                      <a:pt x="7562" y="3018"/>
                    </a:cubicBezTo>
                    <a:lnTo>
                      <a:pt x="7562" y="3018"/>
                    </a:lnTo>
                    <a:cubicBezTo>
                      <a:pt x="6807" y="4150"/>
                      <a:pt x="5802" y="5281"/>
                      <a:pt x="5048" y="6413"/>
                    </a:cubicBezTo>
                    <a:cubicBezTo>
                      <a:pt x="5173" y="4150"/>
                      <a:pt x="6179" y="2137"/>
                      <a:pt x="6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7" name="Google Shape;877;p17"/>
          <p:cNvGrpSpPr/>
          <p:nvPr/>
        </p:nvGrpSpPr>
        <p:grpSpPr>
          <a:xfrm>
            <a:off x="7215775" y="3571665"/>
            <a:ext cx="1931524" cy="1577060"/>
            <a:chOff x="7215775" y="3571665"/>
            <a:chExt cx="1931524" cy="1577060"/>
          </a:xfrm>
        </p:grpSpPr>
        <p:sp>
          <p:nvSpPr>
            <p:cNvPr id="878" name="Google Shape;878;p17"/>
            <p:cNvSpPr/>
            <p:nvPr/>
          </p:nvSpPr>
          <p:spPr>
            <a:xfrm flipH="1">
              <a:off x="7215775" y="4526430"/>
              <a:ext cx="659133" cy="599652"/>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7"/>
            <p:cNvSpPr/>
            <p:nvPr/>
          </p:nvSpPr>
          <p:spPr>
            <a:xfrm rot="-208389">
              <a:off x="8164147" y="3591320"/>
              <a:ext cx="685635" cy="1212572"/>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 name="Google Shape;880;p17"/>
            <p:cNvGrpSpPr/>
            <p:nvPr/>
          </p:nvGrpSpPr>
          <p:grpSpPr>
            <a:xfrm>
              <a:off x="8340495" y="3834586"/>
              <a:ext cx="806804" cy="1312077"/>
              <a:chOff x="3989700" y="3396450"/>
              <a:chExt cx="541225" cy="880175"/>
            </a:xfrm>
          </p:grpSpPr>
          <p:sp>
            <p:nvSpPr>
              <p:cNvPr id="881" name="Google Shape;881;p17"/>
              <p:cNvSpPr/>
              <p:nvPr/>
            </p:nvSpPr>
            <p:spPr>
              <a:xfrm>
                <a:off x="3989700" y="3396450"/>
                <a:ext cx="541225" cy="880175"/>
              </a:xfrm>
              <a:custGeom>
                <a:avLst/>
                <a:gdLst/>
                <a:ahLst/>
                <a:cxnLst/>
                <a:rect l="l" t="t" r="r" b="b"/>
                <a:pathLst>
                  <a:path w="21649" h="35207" extrusionOk="0">
                    <a:moveTo>
                      <a:pt x="21021" y="1"/>
                    </a:moveTo>
                    <a:lnTo>
                      <a:pt x="21021" y="1"/>
                    </a:lnTo>
                    <a:cubicBezTo>
                      <a:pt x="18882" y="4403"/>
                      <a:pt x="15865" y="8174"/>
                      <a:pt x="13350" y="12212"/>
                    </a:cubicBezTo>
                    <a:cubicBezTo>
                      <a:pt x="12878" y="12974"/>
                      <a:pt x="12421" y="13746"/>
                      <a:pt x="11980" y="14528"/>
                    </a:cubicBezTo>
                    <a:cubicBezTo>
                      <a:pt x="9201" y="19113"/>
                      <a:pt x="8069" y="24771"/>
                      <a:pt x="3968" y="28287"/>
                    </a:cubicBezTo>
                    <a:cubicBezTo>
                      <a:pt x="2940" y="29220"/>
                      <a:pt x="2205" y="30326"/>
                      <a:pt x="1588" y="31512"/>
                    </a:cubicBezTo>
                    <a:cubicBezTo>
                      <a:pt x="972" y="32696"/>
                      <a:pt x="553" y="33942"/>
                      <a:pt x="0" y="35207"/>
                    </a:cubicBezTo>
                    <a:lnTo>
                      <a:pt x="21648" y="35207"/>
                    </a:lnTo>
                    <a:lnTo>
                      <a:pt x="21648" y="4221"/>
                    </a:lnTo>
                    <a:cubicBezTo>
                      <a:pt x="20140" y="5729"/>
                      <a:pt x="19763" y="8048"/>
                      <a:pt x="18128" y="9431"/>
                    </a:cubicBezTo>
                    <a:cubicBezTo>
                      <a:pt x="18882" y="6162"/>
                      <a:pt x="20643" y="3271"/>
                      <a:pt x="2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7"/>
              <p:cNvSpPr/>
              <p:nvPr/>
            </p:nvSpPr>
            <p:spPr>
              <a:xfrm>
                <a:off x="4240975" y="3494875"/>
                <a:ext cx="289950" cy="781750"/>
              </a:xfrm>
              <a:custGeom>
                <a:avLst/>
                <a:gdLst/>
                <a:ahLst/>
                <a:cxnLst/>
                <a:rect l="l" t="t" r="r" b="b"/>
                <a:pathLst>
                  <a:path w="11598" h="31270" extrusionOk="0">
                    <a:moveTo>
                      <a:pt x="1857" y="1"/>
                    </a:moveTo>
                    <a:lnTo>
                      <a:pt x="1857" y="1034"/>
                    </a:lnTo>
                    <a:lnTo>
                      <a:pt x="2505" y="1034"/>
                    </a:lnTo>
                    <a:lnTo>
                      <a:pt x="2505" y="6166"/>
                    </a:lnTo>
                    <a:lnTo>
                      <a:pt x="553" y="6217"/>
                    </a:lnTo>
                    <a:lnTo>
                      <a:pt x="0" y="31270"/>
                    </a:lnTo>
                    <a:lnTo>
                      <a:pt x="11597" y="31270"/>
                    </a:lnTo>
                    <a:lnTo>
                      <a:pt x="11597" y="10615"/>
                    </a:lnTo>
                    <a:lnTo>
                      <a:pt x="8945" y="11182"/>
                    </a:lnTo>
                    <a:lnTo>
                      <a:pt x="8529" y="9334"/>
                    </a:lnTo>
                    <a:lnTo>
                      <a:pt x="6209" y="9430"/>
                    </a:lnTo>
                    <a:lnTo>
                      <a:pt x="6209" y="6072"/>
                    </a:lnTo>
                    <a:lnTo>
                      <a:pt x="4271" y="6122"/>
                    </a:lnTo>
                    <a:lnTo>
                      <a:pt x="4271" y="1034"/>
                    </a:lnTo>
                    <a:lnTo>
                      <a:pt x="4745" y="1034"/>
                    </a:lnTo>
                    <a:lnTo>
                      <a:pt x="47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7"/>
              <p:cNvSpPr/>
              <p:nvPr/>
            </p:nvSpPr>
            <p:spPr>
              <a:xfrm>
                <a:off x="4356575" y="3849700"/>
                <a:ext cx="44650" cy="128100"/>
              </a:xfrm>
              <a:custGeom>
                <a:avLst/>
                <a:gdLst/>
                <a:ahLst/>
                <a:cxnLst/>
                <a:rect l="l" t="t" r="r" b="b"/>
                <a:pathLst>
                  <a:path w="1786" h="5124" extrusionOk="0">
                    <a:moveTo>
                      <a:pt x="0" y="0"/>
                    </a:moveTo>
                    <a:lnTo>
                      <a:pt x="0" y="5124"/>
                    </a:lnTo>
                    <a:lnTo>
                      <a:pt x="1785" y="5124"/>
                    </a:lnTo>
                    <a:lnTo>
                      <a:pt x="17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7"/>
              <p:cNvSpPr/>
              <p:nvPr/>
            </p:nvSpPr>
            <p:spPr>
              <a:xfrm>
                <a:off x="4356575" y="4073225"/>
                <a:ext cx="44650" cy="128100"/>
              </a:xfrm>
              <a:custGeom>
                <a:avLst/>
                <a:gdLst/>
                <a:ahLst/>
                <a:cxnLst/>
                <a:rect l="l" t="t" r="r" b="b"/>
                <a:pathLst>
                  <a:path w="1786" h="5124" extrusionOk="0">
                    <a:moveTo>
                      <a:pt x="0" y="0"/>
                    </a:moveTo>
                    <a:lnTo>
                      <a:pt x="0" y="5124"/>
                    </a:lnTo>
                    <a:lnTo>
                      <a:pt x="1785" y="5124"/>
                    </a:lnTo>
                    <a:lnTo>
                      <a:pt x="17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7"/>
              <p:cNvSpPr/>
              <p:nvPr/>
            </p:nvSpPr>
            <p:spPr>
              <a:xfrm>
                <a:off x="4356575" y="3814550"/>
                <a:ext cx="73775" cy="163250"/>
              </a:xfrm>
              <a:custGeom>
                <a:avLst/>
                <a:gdLst/>
                <a:ahLst/>
                <a:cxnLst/>
                <a:rect l="l" t="t" r="r" b="b"/>
                <a:pathLst>
                  <a:path w="2951" h="6530" extrusionOk="0">
                    <a:moveTo>
                      <a:pt x="2950" y="0"/>
                    </a:moveTo>
                    <a:cubicBezTo>
                      <a:pt x="1945" y="1132"/>
                      <a:pt x="871" y="1992"/>
                      <a:pt x="0" y="3372"/>
                    </a:cubicBezTo>
                    <a:lnTo>
                      <a:pt x="0" y="6530"/>
                    </a:lnTo>
                    <a:lnTo>
                      <a:pt x="1020" y="6530"/>
                    </a:lnTo>
                    <a:cubicBezTo>
                      <a:pt x="1020" y="6530"/>
                      <a:pt x="1413" y="5618"/>
                      <a:pt x="1785" y="4679"/>
                    </a:cubicBezTo>
                    <a:cubicBezTo>
                      <a:pt x="2070" y="4023"/>
                      <a:pt x="2196" y="3395"/>
                      <a:pt x="2573" y="2766"/>
                    </a:cubicBezTo>
                    <a:lnTo>
                      <a:pt x="2573" y="2766"/>
                    </a:lnTo>
                    <a:cubicBezTo>
                      <a:pt x="1945" y="3269"/>
                      <a:pt x="1567" y="4023"/>
                      <a:pt x="813" y="4527"/>
                    </a:cubicBezTo>
                    <a:cubicBezTo>
                      <a:pt x="1316" y="2893"/>
                      <a:pt x="1945" y="1383"/>
                      <a:pt x="29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7"/>
              <p:cNvSpPr/>
              <p:nvPr/>
            </p:nvSpPr>
            <p:spPr>
              <a:xfrm>
                <a:off x="4356575" y="4022000"/>
                <a:ext cx="73775" cy="179325"/>
              </a:xfrm>
              <a:custGeom>
                <a:avLst/>
                <a:gdLst/>
                <a:ahLst/>
                <a:cxnLst/>
                <a:rect l="l" t="t" r="r" b="b"/>
                <a:pathLst>
                  <a:path w="2951" h="7173" extrusionOk="0">
                    <a:moveTo>
                      <a:pt x="2950" y="1"/>
                    </a:moveTo>
                    <a:lnTo>
                      <a:pt x="2950" y="1"/>
                    </a:lnTo>
                    <a:cubicBezTo>
                      <a:pt x="1441" y="1006"/>
                      <a:pt x="949" y="2071"/>
                      <a:pt x="0" y="3447"/>
                    </a:cubicBezTo>
                    <a:lnTo>
                      <a:pt x="0" y="7173"/>
                    </a:lnTo>
                    <a:lnTo>
                      <a:pt x="1785" y="7162"/>
                    </a:lnTo>
                    <a:cubicBezTo>
                      <a:pt x="2070" y="6665"/>
                      <a:pt x="2321" y="6036"/>
                      <a:pt x="2573" y="5533"/>
                    </a:cubicBezTo>
                    <a:lnTo>
                      <a:pt x="2573" y="5533"/>
                    </a:lnTo>
                    <a:cubicBezTo>
                      <a:pt x="2196" y="5784"/>
                      <a:pt x="1692" y="6036"/>
                      <a:pt x="1316" y="6413"/>
                    </a:cubicBezTo>
                    <a:cubicBezTo>
                      <a:pt x="1945" y="5282"/>
                      <a:pt x="2070" y="4024"/>
                      <a:pt x="2573" y="2893"/>
                    </a:cubicBezTo>
                    <a:lnTo>
                      <a:pt x="2573" y="2893"/>
                    </a:lnTo>
                    <a:cubicBezTo>
                      <a:pt x="1945" y="3899"/>
                      <a:pt x="1190" y="4904"/>
                      <a:pt x="562" y="5911"/>
                    </a:cubicBezTo>
                    <a:cubicBezTo>
                      <a:pt x="1316" y="3899"/>
                      <a:pt x="1441" y="1635"/>
                      <a:pt x="29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 name="Google Shape;887;p17"/>
            <p:cNvGrpSpPr/>
            <p:nvPr/>
          </p:nvGrpSpPr>
          <p:grpSpPr>
            <a:xfrm flipH="1">
              <a:off x="7715902" y="4329520"/>
              <a:ext cx="932800" cy="814039"/>
              <a:chOff x="1814300" y="2394650"/>
              <a:chExt cx="871450" cy="760500"/>
            </a:xfrm>
          </p:grpSpPr>
          <p:sp>
            <p:nvSpPr>
              <p:cNvPr id="888" name="Google Shape;888;p17"/>
              <p:cNvSpPr/>
              <p:nvPr/>
            </p:nvSpPr>
            <p:spPr>
              <a:xfrm>
                <a:off x="2375625" y="2529575"/>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17"/>
              <p:cNvSpPr/>
              <p:nvPr/>
            </p:nvSpPr>
            <p:spPr>
              <a:xfrm>
                <a:off x="2026775" y="2394650"/>
                <a:ext cx="386625" cy="760500"/>
              </a:xfrm>
              <a:custGeom>
                <a:avLst/>
                <a:gdLst/>
                <a:ahLst/>
                <a:cxnLst/>
                <a:rect l="l" t="t" r="r" b="b"/>
                <a:pathLst>
                  <a:path w="15465" h="30420" extrusionOk="0">
                    <a:moveTo>
                      <a:pt x="0" y="1"/>
                    </a:moveTo>
                    <a:lnTo>
                      <a:pt x="2537" y="30419"/>
                    </a:lnTo>
                    <a:lnTo>
                      <a:pt x="15464" y="30419"/>
                    </a:lnTo>
                    <a:lnTo>
                      <a:pt x="15464" y="5767"/>
                    </a:lnTo>
                    <a:lnTo>
                      <a:pt x="11132" y="18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7"/>
              <p:cNvSpPr/>
              <p:nvPr/>
            </p:nvSpPr>
            <p:spPr>
              <a:xfrm>
                <a:off x="2272025" y="2689250"/>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7"/>
              <p:cNvSpPr/>
              <p:nvPr/>
            </p:nvSpPr>
            <p:spPr>
              <a:xfrm>
                <a:off x="2272025" y="2888475"/>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7"/>
              <p:cNvSpPr/>
              <p:nvPr/>
            </p:nvSpPr>
            <p:spPr>
              <a:xfrm>
                <a:off x="2272025" y="2592450"/>
                <a:ext cx="83675" cy="212650"/>
              </a:xfrm>
              <a:custGeom>
                <a:avLst/>
                <a:gdLst/>
                <a:ahLst/>
                <a:cxnLst/>
                <a:rect l="l" t="t" r="r" b="b"/>
                <a:pathLst>
                  <a:path w="3347" h="8506" extrusionOk="0">
                    <a:moveTo>
                      <a:pt x="3346" y="0"/>
                    </a:moveTo>
                    <a:cubicBezTo>
                      <a:pt x="2341" y="1383"/>
                      <a:pt x="1272" y="2710"/>
                      <a:pt x="1" y="3873"/>
                    </a:cubicBezTo>
                    <a:lnTo>
                      <a:pt x="1" y="8506"/>
                    </a:lnTo>
                    <a:cubicBezTo>
                      <a:pt x="1" y="8506"/>
                      <a:pt x="979" y="8462"/>
                      <a:pt x="2341" y="7167"/>
                    </a:cubicBezTo>
                    <a:lnTo>
                      <a:pt x="2341" y="7167"/>
                    </a:lnTo>
                    <a:cubicBezTo>
                      <a:pt x="1838" y="7293"/>
                      <a:pt x="1209" y="7293"/>
                      <a:pt x="706" y="7670"/>
                    </a:cubicBezTo>
                    <a:cubicBezTo>
                      <a:pt x="1712" y="6162"/>
                      <a:pt x="2844" y="4652"/>
                      <a:pt x="3346" y="2893"/>
                    </a:cubicBezTo>
                    <a:lnTo>
                      <a:pt x="3346" y="2893"/>
                    </a:lnTo>
                    <a:cubicBezTo>
                      <a:pt x="2466" y="4150"/>
                      <a:pt x="1461" y="5030"/>
                      <a:pt x="329" y="6035"/>
                    </a:cubicBezTo>
                    <a:cubicBezTo>
                      <a:pt x="1838" y="4275"/>
                      <a:pt x="2341" y="2013"/>
                      <a:pt x="3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7"/>
              <p:cNvSpPr/>
              <p:nvPr/>
            </p:nvSpPr>
            <p:spPr>
              <a:xfrm>
                <a:off x="2272025" y="2843925"/>
                <a:ext cx="89950" cy="160375"/>
              </a:xfrm>
              <a:custGeom>
                <a:avLst/>
                <a:gdLst/>
                <a:ahLst/>
                <a:cxnLst/>
                <a:rect l="l" t="t" r="r" b="b"/>
                <a:pathLst>
                  <a:path w="3598" h="6415" extrusionOk="0">
                    <a:moveTo>
                      <a:pt x="1963" y="3646"/>
                    </a:moveTo>
                    <a:lnTo>
                      <a:pt x="1963" y="3646"/>
                    </a:lnTo>
                    <a:cubicBezTo>
                      <a:pt x="1962" y="3647"/>
                      <a:pt x="1961" y="3648"/>
                      <a:pt x="1961" y="3649"/>
                    </a:cubicBezTo>
                    <a:lnTo>
                      <a:pt x="1961" y="3649"/>
                    </a:lnTo>
                    <a:cubicBezTo>
                      <a:pt x="1961" y="3648"/>
                      <a:pt x="1962" y="3647"/>
                      <a:pt x="1963" y="3646"/>
                    </a:cubicBezTo>
                    <a:close/>
                    <a:moveTo>
                      <a:pt x="3598" y="1"/>
                    </a:moveTo>
                    <a:cubicBezTo>
                      <a:pt x="2215" y="880"/>
                      <a:pt x="1224" y="1845"/>
                      <a:pt x="1" y="2995"/>
                    </a:cubicBezTo>
                    <a:lnTo>
                      <a:pt x="1" y="6415"/>
                    </a:lnTo>
                    <a:cubicBezTo>
                      <a:pt x="1256" y="6037"/>
                      <a:pt x="1209" y="4404"/>
                      <a:pt x="1961" y="3649"/>
                    </a:cubicBezTo>
                    <a:lnTo>
                      <a:pt x="1961" y="3649"/>
                    </a:lnTo>
                    <a:cubicBezTo>
                      <a:pt x="1459" y="4152"/>
                      <a:pt x="957" y="4653"/>
                      <a:pt x="329" y="4904"/>
                    </a:cubicBezTo>
                    <a:cubicBezTo>
                      <a:pt x="1334" y="3143"/>
                      <a:pt x="2215" y="1509"/>
                      <a:pt x="3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7"/>
              <p:cNvSpPr/>
              <p:nvPr/>
            </p:nvSpPr>
            <p:spPr>
              <a:xfrm>
                <a:off x="1814300" y="2394650"/>
                <a:ext cx="347975" cy="760500"/>
              </a:xfrm>
              <a:custGeom>
                <a:avLst/>
                <a:gdLst/>
                <a:ahLst/>
                <a:cxnLst/>
                <a:rect l="l" t="t" r="r" b="b"/>
                <a:pathLst>
                  <a:path w="13919" h="30420" extrusionOk="0">
                    <a:moveTo>
                      <a:pt x="8499" y="1"/>
                    </a:moveTo>
                    <a:lnTo>
                      <a:pt x="1362" y="5125"/>
                    </a:lnTo>
                    <a:lnTo>
                      <a:pt x="0" y="30419"/>
                    </a:lnTo>
                    <a:lnTo>
                      <a:pt x="13127" y="30419"/>
                    </a:lnTo>
                    <a:lnTo>
                      <a:pt x="13919" y="6466"/>
                    </a:lnTo>
                    <a:lnTo>
                      <a:pt x="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7"/>
              <p:cNvSpPr/>
              <p:nvPr/>
            </p:nvSpPr>
            <p:spPr>
              <a:xfrm>
                <a:off x="1969750" y="2547275"/>
                <a:ext cx="61175" cy="87875"/>
              </a:xfrm>
              <a:custGeom>
                <a:avLst/>
                <a:gdLst/>
                <a:ahLst/>
                <a:cxnLst/>
                <a:rect l="l" t="t" r="r" b="b"/>
                <a:pathLst>
                  <a:path w="2447" h="3515" extrusionOk="0">
                    <a:moveTo>
                      <a:pt x="199" y="1"/>
                    </a:moveTo>
                    <a:lnTo>
                      <a:pt x="0" y="3381"/>
                    </a:lnTo>
                    <a:lnTo>
                      <a:pt x="2246" y="3514"/>
                    </a:lnTo>
                    <a:lnTo>
                      <a:pt x="2447" y="134"/>
                    </a:lnTo>
                    <a:lnTo>
                      <a:pt x="1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7"/>
              <p:cNvSpPr/>
              <p:nvPr/>
            </p:nvSpPr>
            <p:spPr>
              <a:xfrm>
                <a:off x="2044175" y="2688325"/>
                <a:ext cx="41175" cy="117625"/>
              </a:xfrm>
              <a:custGeom>
                <a:avLst/>
                <a:gdLst/>
                <a:ahLst/>
                <a:cxnLst/>
                <a:rect l="l" t="t" r="r" b="b"/>
                <a:pathLst>
                  <a:path w="1647" h="4705" extrusionOk="0">
                    <a:moveTo>
                      <a:pt x="273" y="0"/>
                    </a:moveTo>
                    <a:lnTo>
                      <a:pt x="0" y="4624"/>
                    </a:lnTo>
                    <a:lnTo>
                      <a:pt x="1374" y="4704"/>
                    </a:lnTo>
                    <a:lnTo>
                      <a:pt x="1647" y="81"/>
                    </a:lnTo>
                    <a:lnTo>
                      <a:pt x="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7"/>
              <p:cNvSpPr/>
              <p:nvPr/>
            </p:nvSpPr>
            <p:spPr>
              <a:xfrm>
                <a:off x="1969650" y="2513850"/>
                <a:ext cx="90575" cy="121325"/>
              </a:xfrm>
              <a:custGeom>
                <a:avLst/>
                <a:gdLst/>
                <a:ahLst/>
                <a:cxnLst/>
                <a:rect l="l" t="t" r="r" b="b"/>
                <a:pathLst>
                  <a:path w="3623" h="4853" extrusionOk="0">
                    <a:moveTo>
                      <a:pt x="3245" y="1"/>
                    </a:moveTo>
                    <a:lnTo>
                      <a:pt x="3245" y="1"/>
                    </a:lnTo>
                    <a:cubicBezTo>
                      <a:pt x="2240" y="881"/>
                      <a:pt x="1172" y="1667"/>
                      <a:pt x="128" y="2573"/>
                    </a:cubicBezTo>
                    <a:lnTo>
                      <a:pt x="0" y="4720"/>
                    </a:lnTo>
                    <a:lnTo>
                      <a:pt x="2248" y="4853"/>
                    </a:lnTo>
                    <a:cubicBezTo>
                      <a:pt x="2851" y="4663"/>
                      <a:pt x="3186" y="4139"/>
                      <a:pt x="3371" y="3396"/>
                    </a:cubicBezTo>
                    <a:lnTo>
                      <a:pt x="3371" y="3396"/>
                    </a:lnTo>
                    <a:cubicBezTo>
                      <a:pt x="2869" y="3898"/>
                      <a:pt x="2240" y="3898"/>
                      <a:pt x="1737" y="4401"/>
                    </a:cubicBezTo>
                    <a:cubicBezTo>
                      <a:pt x="2365" y="3522"/>
                      <a:pt x="3120" y="2642"/>
                      <a:pt x="3623" y="1635"/>
                    </a:cubicBezTo>
                    <a:lnTo>
                      <a:pt x="3623" y="1635"/>
                    </a:lnTo>
                    <a:cubicBezTo>
                      <a:pt x="2994" y="2264"/>
                      <a:pt x="2240" y="2642"/>
                      <a:pt x="1359" y="3018"/>
                    </a:cubicBezTo>
                    <a:cubicBezTo>
                      <a:pt x="2240" y="2139"/>
                      <a:pt x="2491" y="1007"/>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7"/>
              <p:cNvSpPr/>
              <p:nvPr/>
            </p:nvSpPr>
            <p:spPr>
              <a:xfrm>
                <a:off x="2044050" y="2708750"/>
                <a:ext cx="63325" cy="97275"/>
              </a:xfrm>
              <a:custGeom>
                <a:avLst/>
                <a:gdLst/>
                <a:ahLst/>
                <a:cxnLst/>
                <a:rect l="l" t="t" r="r" b="b"/>
                <a:pathLst>
                  <a:path w="2533" h="3891" extrusionOk="0">
                    <a:moveTo>
                      <a:pt x="2532" y="0"/>
                    </a:moveTo>
                    <a:cubicBezTo>
                      <a:pt x="1903" y="754"/>
                      <a:pt x="707" y="1066"/>
                      <a:pt x="121" y="1762"/>
                    </a:cubicBezTo>
                    <a:lnTo>
                      <a:pt x="0" y="3808"/>
                    </a:lnTo>
                    <a:lnTo>
                      <a:pt x="1375" y="3890"/>
                    </a:lnTo>
                    <a:cubicBezTo>
                      <a:pt x="1774" y="3629"/>
                      <a:pt x="1788" y="2956"/>
                      <a:pt x="2156" y="2515"/>
                    </a:cubicBezTo>
                    <a:lnTo>
                      <a:pt x="2156" y="2515"/>
                    </a:lnTo>
                    <a:cubicBezTo>
                      <a:pt x="1778" y="2641"/>
                      <a:pt x="1401" y="2893"/>
                      <a:pt x="1024" y="3144"/>
                    </a:cubicBezTo>
                    <a:cubicBezTo>
                      <a:pt x="1652" y="2137"/>
                      <a:pt x="2156" y="1132"/>
                      <a:pt x="2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 name="Google Shape;899;p17"/>
            <p:cNvGrpSpPr/>
            <p:nvPr/>
          </p:nvGrpSpPr>
          <p:grpSpPr>
            <a:xfrm>
              <a:off x="7460375" y="4728925"/>
              <a:ext cx="399125" cy="419800"/>
              <a:chOff x="5247100" y="3925350"/>
              <a:chExt cx="399125" cy="419800"/>
            </a:xfrm>
          </p:grpSpPr>
          <p:sp>
            <p:nvSpPr>
              <p:cNvPr id="900" name="Google Shape;900;p17"/>
              <p:cNvSpPr/>
              <p:nvPr/>
            </p:nvSpPr>
            <p:spPr>
              <a:xfrm>
                <a:off x="5247100" y="3925350"/>
                <a:ext cx="399125" cy="419800"/>
              </a:xfrm>
              <a:custGeom>
                <a:avLst/>
                <a:gdLst/>
                <a:ahLst/>
                <a:cxnLst/>
                <a:rect l="l" t="t" r="r" b="b"/>
                <a:pathLst>
                  <a:path w="15965" h="16792" extrusionOk="0">
                    <a:moveTo>
                      <a:pt x="5800" y="1"/>
                    </a:moveTo>
                    <a:lnTo>
                      <a:pt x="1" y="6111"/>
                    </a:lnTo>
                    <a:lnTo>
                      <a:pt x="1623" y="16792"/>
                    </a:lnTo>
                    <a:lnTo>
                      <a:pt x="15964" y="16792"/>
                    </a:lnTo>
                    <a:lnTo>
                      <a:pt x="14083" y="2846"/>
                    </a:lnTo>
                    <a:lnTo>
                      <a:pt x="58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7"/>
              <p:cNvSpPr/>
              <p:nvPr/>
            </p:nvSpPr>
            <p:spPr>
              <a:xfrm>
                <a:off x="5382750" y="4015525"/>
                <a:ext cx="69175" cy="69175"/>
              </a:xfrm>
              <a:custGeom>
                <a:avLst/>
                <a:gdLst/>
                <a:ahLst/>
                <a:cxnLst/>
                <a:rect l="l" t="t" r="r" b="b"/>
                <a:pathLst>
                  <a:path w="2767" h="2767" extrusionOk="0">
                    <a:moveTo>
                      <a:pt x="1357" y="0"/>
                    </a:moveTo>
                    <a:cubicBezTo>
                      <a:pt x="944" y="7"/>
                      <a:pt x="575" y="198"/>
                      <a:pt x="325" y="494"/>
                    </a:cubicBezTo>
                    <a:cubicBezTo>
                      <a:pt x="284" y="541"/>
                      <a:pt x="247" y="592"/>
                      <a:pt x="213" y="647"/>
                    </a:cubicBezTo>
                    <a:cubicBezTo>
                      <a:pt x="79" y="860"/>
                      <a:pt x="1" y="1113"/>
                      <a:pt x="1" y="1383"/>
                    </a:cubicBezTo>
                    <a:cubicBezTo>
                      <a:pt x="1" y="2147"/>
                      <a:pt x="620" y="2766"/>
                      <a:pt x="1384" y="2766"/>
                    </a:cubicBezTo>
                    <a:cubicBezTo>
                      <a:pt x="1400" y="2766"/>
                      <a:pt x="1416" y="2766"/>
                      <a:pt x="1433" y="2765"/>
                    </a:cubicBezTo>
                    <a:cubicBezTo>
                      <a:pt x="2174" y="2740"/>
                      <a:pt x="2767" y="2129"/>
                      <a:pt x="2767" y="1383"/>
                    </a:cubicBezTo>
                    <a:cubicBezTo>
                      <a:pt x="2767" y="1054"/>
                      <a:pt x="2651" y="750"/>
                      <a:pt x="2459" y="514"/>
                    </a:cubicBezTo>
                    <a:cubicBezTo>
                      <a:pt x="2353" y="382"/>
                      <a:pt x="2224" y="272"/>
                      <a:pt x="2077" y="186"/>
                    </a:cubicBezTo>
                    <a:cubicBezTo>
                      <a:pt x="1874" y="67"/>
                      <a:pt x="1636" y="0"/>
                      <a:pt x="1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7"/>
              <p:cNvSpPr/>
              <p:nvPr/>
            </p:nvSpPr>
            <p:spPr>
              <a:xfrm>
                <a:off x="5332025" y="4194925"/>
                <a:ext cx="58350" cy="108650"/>
              </a:xfrm>
              <a:custGeom>
                <a:avLst/>
                <a:gdLst/>
                <a:ahLst/>
                <a:cxnLst/>
                <a:rect l="l" t="t" r="r" b="b"/>
                <a:pathLst>
                  <a:path w="2334" h="4346" extrusionOk="0">
                    <a:moveTo>
                      <a:pt x="1848" y="0"/>
                    </a:moveTo>
                    <a:lnTo>
                      <a:pt x="0" y="217"/>
                    </a:lnTo>
                    <a:lnTo>
                      <a:pt x="484" y="4346"/>
                    </a:lnTo>
                    <a:lnTo>
                      <a:pt x="2333" y="4128"/>
                    </a:lnTo>
                    <a:lnTo>
                      <a:pt x="18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7"/>
              <p:cNvSpPr/>
              <p:nvPr/>
            </p:nvSpPr>
            <p:spPr>
              <a:xfrm>
                <a:off x="5501550" y="4175025"/>
                <a:ext cx="58325" cy="108675"/>
              </a:xfrm>
              <a:custGeom>
                <a:avLst/>
                <a:gdLst/>
                <a:ahLst/>
                <a:cxnLst/>
                <a:rect l="l" t="t" r="r" b="b"/>
                <a:pathLst>
                  <a:path w="2333" h="4347" extrusionOk="0">
                    <a:moveTo>
                      <a:pt x="1848" y="1"/>
                    </a:moveTo>
                    <a:lnTo>
                      <a:pt x="0" y="218"/>
                    </a:lnTo>
                    <a:lnTo>
                      <a:pt x="484" y="4346"/>
                    </a:lnTo>
                    <a:lnTo>
                      <a:pt x="2332" y="4130"/>
                    </a:lnTo>
                    <a:lnTo>
                      <a:pt x="18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7"/>
              <p:cNvSpPr/>
              <p:nvPr/>
            </p:nvSpPr>
            <p:spPr>
              <a:xfrm>
                <a:off x="5360650" y="3971050"/>
                <a:ext cx="108850" cy="113400"/>
              </a:xfrm>
              <a:custGeom>
                <a:avLst/>
                <a:gdLst/>
                <a:ahLst/>
                <a:cxnLst/>
                <a:rect l="l" t="t" r="r" b="b"/>
                <a:pathLst>
                  <a:path w="4354" h="4536" extrusionOk="0">
                    <a:moveTo>
                      <a:pt x="3121" y="1"/>
                    </a:moveTo>
                    <a:lnTo>
                      <a:pt x="3121" y="1"/>
                    </a:lnTo>
                    <a:cubicBezTo>
                      <a:pt x="2367" y="1384"/>
                      <a:pt x="0" y="3914"/>
                      <a:pt x="1897" y="4494"/>
                    </a:cubicBezTo>
                    <a:cubicBezTo>
                      <a:pt x="1988" y="4522"/>
                      <a:pt x="2075" y="4535"/>
                      <a:pt x="2158" y="4535"/>
                    </a:cubicBezTo>
                    <a:cubicBezTo>
                      <a:pt x="3331" y="4535"/>
                      <a:pt x="3790" y="1928"/>
                      <a:pt x="4354" y="729"/>
                    </a:cubicBezTo>
                    <a:lnTo>
                      <a:pt x="4354" y="729"/>
                    </a:lnTo>
                    <a:cubicBezTo>
                      <a:pt x="4354" y="730"/>
                      <a:pt x="3606" y="1321"/>
                      <a:pt x="3210" y="1876"/>
                    </a:cubicBezTo>
                    <a:cubicBezTo>
                      <a:pt x="2631" y="2688"/>
                      <a:pt x="2367" y="2767"/>
                      <a:pt x="1865" y="3270"/>
                    </a:cubicBezTo>
                    <a:cubicBezTo>
                      <a:pt x="2241" y="2138"/>
                      <a:pt x="2870" y="1133"/>
                      <a:pt x="3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7"/>
              <p:cNvSpPr/>
              <p:nvPr/>
            </p:nvSpPr>
            <p:spPr>
              <a:xfrm>
                <a:off x="5504475" y="4112500"/>
                <a:ext cx="78800" cy="171425"/>
              </a:xfrm>
              <a:custGeom>
                <a:avLst/>
                <a:gdLst/>
                <a:ahLst/>
                <a:cxnLst/>
                <a:rect l="l" t="t" r="r" b="b"/>
                <a:pathLst>
                  <a:path w="3152" h="6857" extrusionOk="0">
                    <a:moveTo>
                      <a:pt x="3027" y="0"/>
                    </a:moveTo>
                    <a:lnTo>
                      <a:pt x="3027" y="0"/>
                    </a:lnTo>
                    <a:cubicBezTo>
                      <a:pt x="2272" y="1383"/>
                      <a:pt x="871" y="2576"/>
                      <a:pt x="0" y="3781"/>
                    </a:cubicBezTo>
                    <a:lnTo>
                      <a:pt x="360" y="6857"/>
                    </a:lnTo>
                    <a:cubicBezTo>
                      <a:pt x="2203" y="6593"/>
                      <a:pt x="2147" y="4402"/>
                      <a:pt x="3152" y="3396"/>
                    </a:cubicBezTo>
                    <a:lnTo>
                      <a:pt x="3152" y="3396"/>
                    </a:lnTo>
                    <a:cubicBezTo>
                      <a:pt x="2272" y="3773"/>
                      <a:pt x="1769" y="4654"/>
                      <a:pt x="1015" y="5156"/>
                    </a:cubicBezTo>
                    <a:cubicBezTo>
                      <a:pt x="1769" y="3522"/>
                      <a:pt x="2649" y="1887"/>
                      <a:pt x="3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6" name="Google Shape;906;p17"/>
          <p:cNvGrpSpPr/>
          <p:nvPr/>
        </p:nvGrpSpPr>
        <p:grpSpPr>
          <a:xfrm>
            <a:off x="356550" y="282025"/>
            <a:ext cx="0" cy="3676975"/>
            <a:chOff x="7168750" y="425645"/>
            <a:chExt cx="0" cy="3676975"/>
          </a:xfrm>
        </p:grpSpPr>
        <p:cxnSp>
          <p:nvCxnSpPr>
            <p:cNvPr id="907" name="Google Shape;907;p17"/>
            <p:cNvCxnSpPr/>
            <p:nvPr/>
          </p:nvCxnSpPr>
          <p:spPr>
            <a:xfrm rot="10800000">
              <a:off x="7168750" y="4256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908" name="Google Shape;908;p17"/>
            <p:cNvCxnSpPr/>
            <p:nvPr/>
          </p:nvCxnSpPr>
          <p:spPr>
            <a:xfrm rot="10800000">
              <a:off x="7168750" y="624475"/>
              <a:ext cx="0" cy="1610100"/>
            </a:xfrm>
            <a:prstGeom prst="straightConnector1">
              <a:avLst/>
            </a:prstGeom>
            <a:noFill/>
            <a:ln w="19050" cap="flat" cmpd="sng">
              <a:solidFill>
                <a:schemeClr val="dk2"/>
              </a:solidFill>
              <a:prstDash val="solid"/>
              <a:round/>
              <a:headEnd type="none" w="med" len="med"/>
              <a:tailEnd type="none" w="med" len="med"/>
            </a:ln>
          </p:spPr>
        </p:cxnSp>
        <p:cxnSp>
          <p:nvCxnSpPr>
            <p:cNvPr id="909" name="Google Shape;909;p17"/>
            <p:cNvCxnSpPr/>
            <p:nvPr/>
          </p:nvCxnSpPr>
          <p:spPr>
            <a:xfrm rot="10800000">
              <a:off x="7168750" y="2306520"/>
              <a:ext cx="0" cy="1796100"/>
            </a:xfrm>
            <a:prstGeom prst="straightConnector1">
              <a:avLst/>
            </a:prstGeom>
            <a:noFill/>
            <a:ln w="19050" cap="flat" cmpd="sng">
              <a:solidFill>
                <a:schemeClr val="dk1"/>
              </a:solidFill>
              <a:prstDash val="solid"/>
              <a:round/>
              <a:headEnd type="none" w="med" len="med"/>
              <a:tailEnd type="none" w="med" len="med"/>
            </a:ln>
          </p:spPr>
        </p:cxnSp>
      </p:grpSp>
      <p:grpSp>
        <p:nvGrpSpPr>
          <p:cNvPr id="910" name="Google Shape;910;p17"/>
          <p:cNvGrpSpPr/>
          <p:nvPr/>
        </p:nvGrpSpPr>
        <p:grpSpPr>
          <a:xfrm>
            <a:off x="8787325" y="279148"/>
            <a:ext cx="0" cy="3480103"/>
            <a:chOff x="8332725" y="425645"/>
            <a:chExt cx="0" cy="3480103"/>
          </a:xfrm>
        </p:grpSpPr>
        <p:cxnSp>
          <p:nvCxnSpPr>
            <p:cNvPr id="911" name="Google Shape;911;p17"/>
            <p:cNvCxnSpPr/>
            <p:nvPr/>
          </p:nvCxnSpPr>
          <p:spPr>
            <a:xfrm rot="10800000">
              <a:off x="8332725" y="2719848"/>
              <a:ext cx="0" cy="1185900"/>
            </a:xfrm>
            <a:prstGeom prst="straightConnector1">
              <a:avLst/>
            </a:prstGeom>
            <a:noFill/>
            <a:ln w="19050" cap="flat" cmpd="sng">
              <a:solidFill>
                <a:schemeClr val="dk1"/>
              </a:solidFill>
              <a:prstDash val="solid"/>
              <a:round/>
              <a:headEnd type="none" w="med" len="med"/>
              <a:tailEnd type="none" w="med" len="med"/>
            </a:ln>
          </p:spPr>
        </p:cxnSp>
        <p:cxnSp>
          <p:nvCxnSpPr>
            <p:cNvPr id="912" name="Google Shape;912;p17"/>
            <p:cNvCxnSpPr/>
            <p:nvPr/>
          </p:nvCxnSpPr>
          <p:spPr>
            <a:xfrm rot="10800000">
              <a:off x="8332725" y="624550"/>
              <a:ext cx="0" cy="1833000"/>
            </a:xfrm>
            <a:prstGeom prst="straightConnector1">
              <a:avLst/>
            </a:prstGeom>
            <a:noFill/>
            <a:ln w="19050" cap="flat" cmpd="sng">
              <a:solidFill>
                <a:schemeClr val="dk2"/>
              </a:solidFill>
              <a:prstDash val="solid"/>
              <a:round/>
              <a:headEnd type="none" w="med" len="med"/>
              <a:tailEnd type="none" w="med" len="med"/>
            </a:ln>
          </p:spPr>
        </p:cxnSp>
        <p:cxnSp>
          <p:nvCxnSpPr>
            <p:cNvPr id="913" name="Google Shape;913;p17"/>
            <p:cNvCxnSpPr/>
            <p:nvPr/>
          </p:nvCxnSpPr>
          <p:spPr>
            <a:xfrm rot="10800000">
              <a:off x="8332725" y="25271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914" name="Google Shape;914;p17"/>
            <p:cNvCxnSpPr/>
            <p:nvPr/>
          </p:nvCxnSpPr>
          <p:spPr>
            <a:xfrm rot="10800000">
              <a:off x="8332725" y="425645"/>
              <a:ext cx="0" cy="129300"/>
            </a:xfrm>
            <a:prstGeom prst="straightConnector1">
              <a:avLst/>
            </a:prstGeom>
            <a:noFill/>
            <a:ln w="19050" cap="flat" cmpd="sng">
              <a:solidFill>
                <a:schemeClr val="dk1"/>
              </a:solidFill>
              <a:prstDash val="solid"/>
              <a:round/>
              <a:headEnd type="none" w="med" len="med"/>
              <a:tailEnd type="none" w="med" len="med"/>
            </a:ln>
          </p:spPr>
        </p:cxnSp>
      </p:grpSp>
      <p:pic>
        <p:nvPicPr>
          <p:cNvPr id="915" name="Google Shape;915;p17"/>
          <p:cNvPicPr preferRelativeResize="0"/>
          <p:nvPr/>
        </p:nvPicPr>
        <p:blipFill>
          <a:blip r:embed="rId2">
            <a:alphaModFix amt="15000"/>
          </a:blip>
          <a:stretch>
            <a:fillRect/>
          </a:stretch>
        </p:blipFill>
        <p:spPr>
          <a:xfrm rot="10800000">
            <a:off x="0" y="0"/>
            <a:ext cx="9144000" cy="5143500"/>
          </a:xfrm>
          <a:prstGeom prst="rect">
            <a:avLst/>
          </a:prstGeom>
          <a:noFill/>
          <a:ln>
            <a:noFill/>
          </a:ln>
        </p:spPr>
      </p:pic>
      <p:sp>
        <p:nvSpPr>
          <p:cNvPr id="916" name="Google Shape;916;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3">
  <p:cSld name="TITLE_ONLY_1_2">
    <p:spTree>
      <p:nvGrpSpPr>
        <p:cNvPr id="1" name="Shape 917"/>
        <p:cNvGrpSpPr/>
        <p:nvPr/>
      </p:nvGrpSpPr>
      <p:grpSpPr>
        <a:xfrm>
          <a:off x="0" y="0"/>
          <a:ext cx="0" cy="0"/>
          <a:chOff x="0" y="0"/>
          <a:chExt cx="0" cy="0"/>
        </a:xfrm>
      </p:grpSpPr>
      <p:grpSp>
        <p:nvGrpSpPr>
          <p:cNvPr id="918" name="Google Shape;918;p18"/>
          <p:cNvGrpSpPr/>
          <p:nvPr/>
        </p:nvGrpSpPr>
        <p:grpSpPr>
          <a:xfrm rot="10800000" flipH="1">
            <a:off x="356550" y="282053"/>
            <a:ext cx="0" cy="3970695"/>
            <a:chOff x="7889350" y="1034400"/>
            <a:chExt cx="0" cy="3970695"/>
          </a:xfrm>
        </p:grpSpPr>
        <p:cxnSp>
          <p:nvCxnSpPr>
            <p:cNvPr id="919" name="Google Shape;919;p18"/>
            <p:cNvCxnSpPr/>
            <p:nvPr/>
          </p:nvCxnSpPr>
          <p:spPr>
            <a:xfrm rot="10800000">
              <a:off x="7889350" y="487579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920" name="Google Shape;920;p18"/>
            <p:cNvCxnSpPr/>
            <p:nvPr/>
          </p:nvCxnSpPr>
          <p:spPr>
            <a:xfrm rot="10800000">
              <a:off x="7889350" y="31267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921" name="Google Shape;921;p18"/>
            <p:cNvCxnSpPr/>
            <p:nvPr/>
          </p:nvCxnSpPr>
          <p:spPr>
            <a:xfrm rot="10800000">
              <a:off x="7889350" y="3325650"/>
              <a:ext cx="0" cy="1480500"/>
            </a:xfrm>
            <a:prstGeom prst="straightConnector1">
              <a:avLst/>
            </a:prstGeom>
            <a:noFill/>
            <a:ln w="19050" cap="flat" cmpd="sng">
              <a:solidFill>
                <a:schemeClr val="dk1"/>
              </a:solidFill>
              <a:prstDash val="solid"/>
              <a:round/>
              <a:headEnd type="none" w="med" len="med"/>
              <a:tailEnd type="none" w="med" len="med"/>
            </a:ln>
          </p:spPr>
        </p:cxnSp>
        <p:cxnSp>
          <p:nvCxnSpPr>
            <p:cNvPr id="922" name="Google Shape;922;p18"/>
            <p:cNvCxnSpPr/>
            <p:nvPr/>
          </p:nvCxnSpPr>
          <p:spPr>
            <a:xfrm rot="10800000">
              <a:off x="7889350" y="1034400"/>
              <a:ext cx="0" cy="2022600"/>
            </a:xfrm>
            <a:prstGeom prst="straightConnector1">
              <a:avLst/>
            </a:prstGeom>
            <a:noFill/>
            <a:ln w="19050" cap="flat" cmpd="sng">
              <a:solidFill>
                <a:schemeClr val="dk2"/>
              </a:solidFill>
              <a:prstDash val="solid"/>
              <a:round/>
              <a:headEnd type="none" w="med" len="med"/>
              <a:tailEnd type="none" w="med" len="med"/>
            </a:ln>
          </p:spPr>
        </p:cxnSp>
      </p:grpSp>
      <p:grpSp>
        <p:nvGrpSpPr>
          <p:cNvPr id="923" name="Google Shape;923;p18"/>
          <p:cNvGrpSpPr/>
          <p:nvPr/>
        </p:nvGrpSpPr>
        <p:grpSpPr>
          <a:xfrm flipH="1">
            <a:off x="7321953" y="3831222"/>
            <a:ext cx="1822047" cy="1388229"/>
            <a:chOff x="0" y="3741431"/>
            <a:chExt cx="1953310" cy="1488239"/>
          </a:xfrm>
        </p:grpSpPr>
        <p:sp>
          <p:nvSpPr>
            <p:cNvPr id="924" name="Google Shape;924;p18"/>
            <p:cNvSpPr/>
            <p:nvPr/>
          </p:nvSpPr>
          <p:spPr>
            <a:xfrm rot="1043509">
              <a:off x="1457781" y="4480102"/>
              <a:ext cx="399131" cy="706057"/>
            </a:xfrm>
            <a:custGeom>
              <a:avLst/>
              <a:gdLst/>
              <a:ahLst/>
              <a:cxnLst/>
              <a:rect l="l" t="t" r="r" b="b"/>
              <a:pathLst>
                <a:path w="9809" h="17352" extrusionOk="0">
                  <a:moveTo>
                    <a:pt x="9431" y="0"/>
                  </a:moveTo>
                  <a:lnTo>
                    <a:pt x="9431" y="0"/>
                  </a:lnTo>
                  <a:cubicBezTo>
                    <a:pt x="8362" y="1447"/>
                    <a:pt x="7262" y="2799"/>
                    <a:pt x="6099" y="4119"/>
                  </a:cubicBezTo>
                  <a:cubicBezTo>
                    <a:pt x="4936" y="5439"/>
                    <a:pt x="3710" y="6728"/>
                    <a:pt x="2388" y="8050"/>
                  </a:cubicBezTo>
                  <a:cubicBezTo>
                    <a:pt x="1505" y="9058"/>
                    <a:pt x="748" y="10193"/>
                    <a:pt x="409" y="11480"/>
                  </a:cubicBezTo>
                  <a:cubicBezTo>
                    <a:pt x="409" y="11480"/>
                    <a:pt x="462" y="12781"/>
                    <a:pt x="408" y="13956"/>
                  </a:cubicBezTo>
                  <a:cubicBezTo>
                    <a:pt x="378" y="14712"/>
                    <a:pt x="1" y="15843"/>
                    <a:pt x="378" y="15968"/>
                  </a:cubicBezTo>
                  <a:cubicBezTo>
                    <a:pt x="2013" y="16849"/>
                    <a:pt x="3899" y="17100"/>
                    <a:pt x="5784" y="17351"/>
                  </a:cubicBezTo>
                  <a:cubicBezTo>
                    <a:pt x="6162" y="15214"/>
                    <a:pt x="7294" y="13329"/>
                    <a:pt x="8048" y="11316"/>
                  </a:cubicBezTo>
                  <a:cubicBezTo>
                    <a:pt x="8299" y="10562"/>
                    <a:pt x="8426" y="9933"/>
                    <a:pt x="8552" y="9212"/>
                  </a:cubicBezTo>
                  <a:cubicBezTo>
                    <a:pt x="8928" y="7608"/>
                    <a:pt x="9243" y="5974"/>
                    <a:pt x="9809" y="4401"/>
                  </a:cubicBezTo>
                  <a:lnTo>
                    <a:pt x="9809" y="4401"/>
                  </a:lnTo>
                  <a:cubicBezTo>
                    <a:pt x="9180" y="4904"/>
                    <a:pt x="8646" y="5502"/>
                    <a:pt x="8127" y="6131"/>
                  </a:cubicBezTo>
                  <a:cubicBezTo>
                    <a:pt x="7608" y="6759"/>
                    <a:pt x="7106" y="7418"/>
                    <a:pt x="6538" y="8049"/>
                  </a:cubicBezTo>
                  <a:cubicBezTo>
                    <a:pt x="6979" y="6664"/>
                    <a:pt x="7420" y="5312"/>
                    <a:pt x="7891" y="3978"/>
                  </a:cubicBezTo>
                  <a:cubicBezTo>
                    <a:pt x="8362" y="2642"/>
                    <a:pt x="8865" y="1320"/>
                    <a:pt x="943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18"/>
            <p:cNvSpPr/>
            <p:nvPr/>
          </p:nvSpPr>
          <p:spPr>
            <a:xfrm>
              <a:off x="983203" y="4233940"/>
              <a:ext cx="541233" cy="802309"/>
            </a:xfrm>
            <a:custGeom>
              <a:avLst/>
              <a:gdLst/>
              <a:ahLst/>
              <a:cxnLst/>
              <a:rect l="l" t="t" r="r" b="b"/>
              <a:pathLst>
                <a:path w="17389" h="25777" extrusionOk="0">
                  <a:moveTo>
                    <a:pt x="17389" y="1"/>
                  </a:moveTo>
                  <a:cubicBezTo>
                    <a:pt x="16382" y="3145"/>
                    <a:pt x="13742" y="5157"/>
                    <a:pt x="12108" y="7797"/>
                  </a:cubicBezTo>
                  <a:cubicBezTo>
                    <a:pt x="12862" y="5533"/>
                    <a:pt x="14245" y="3522"/>
                    <a:pt x="14245" y="1008"/>
                  </a:cubicBezTo>
                  <a:lnTo>
                    <a:pt x="14245" y="1008"/>
                  </a:lnTo>
                  <a:cubicBezTo>
                    <a:pt x="13994" y="2138"/>
                    <a:pt x="13240" y="3018"/>
                    <a:pt x="12611" y="3899"/>
                  </a:cubicBezTo>
                  <a:cubicBezTo>
                    <a:pt x="10850" y="5660"/>
                    <a:pt x="9593" y="7545"/>
                    <a:pt x="8210" y="9557"/>
                  </a:cubicBezTo>
                  <a:cubicBezTo>
                    <a:pt x="9467" y="6791"/>
                    <a:pt x="10599" y="3899"/>
                    <a:pt x="11982" y="1133"/>
                  </a:cubicBezTo>
                  <a:lnTo>
                    <a:pt x="11982" y="1133"/>
                  </a:lnTo>
                  <a:cubicBezTo>
                    <a:pt x="8210" y="5911"/>
                    <a:pt x="2803" y="9809"/>
                    <a:pt x="898" y="15739"/>
                  </a:cubicBezTo>
                  <a:cubicBezTo>
                    <a:pt x="496" y="16355"/>
                    <a:pt x="261" y="16719"/>
                    <a:pt x="261" y="16719"/>
                  </a:cubicBezTo>
                  <a:lnTo>
                    <a:pt x="0" y="25777"/>
                  </a:lnTo>
                  <a:lnTo>
                    <a:pt x="7449" y="25777"/>
                  </a:lnTo>
                  <a:cubicBezTo>
                    <a:pt x="7449" y="25777"/>
                    <a:pt x="8405" y="23711"/>
                    <a:pt x="9361" y="21645"/>
                  </a:cubicBezTo>
                  <a:cubicBezTo>
                    <a:pt x="10316" y="19580"/>
                    <a:pt x="11269" y="17521"/>
                    <a:pt x="11269" y="17521"/>
                  </a:cubicBezTo>
                  <a:cubicBezTo>
                    <a:pt x="13240" y="11570"/>
                    <a:pt x="15879" y="6037"/>
                    <a:pt x="17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18"/>
            <p:cNvSpPr/>
            <p:nvPr/>
          </p:nvSpPr>
          <p:spPr>
            <a:xfrm>
              <a:off x="1296725" y="4455788"/>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8"/>
            <p:cNvSpPr/>
            <p:nvPr/>
          </p:nvSpPr>
          <p:spPr>
            <a:xfrm rot="2700000">
              <a:off x="344484" y="3795529"/>
              <a:ext cx="572120" cy="1011815"/>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 name="Google Shape;928;p18"/>
            <p:cNvGrpSpPr/>
            <p:nvPr/>
          </p:nvGrpSpPr>
          <p:grpSpPr>
            <a:xfrm>
              <a:off x="0" y="4117975"/>
              <a:ext cx="496675" cy="1034225"/>
              <a:chOff x="1086700" y="1111500"/>
              <a:chExt cx="496675" cy="1034225"/>
            </a:xfrm>
          </p:grpSpPr>
          <p:sp>
            <p:nvSpPr>
              <p:cNvPr id="929" name="Google Shape;929;p18"/>
              <p:cNvSpPr/>
              <p:nvPr/>
            </p:nvSpPr>
            <p:spPr>
              <a:xfrm>
                <a:off x="1354575" y="1491850"/>
                <a:ext cx="228800" cy="647550"/>
              </a:xfrm>
              <a:custGeom>
                <a:avLst/>
                <a:gdLst/>
                <a:ahLst/>
                <a:cxnLst/>
                <a:rect l="l" t="t" r="r" b="b"/>
                <a:pathLst>
                  <a:path w="9152" h="25902" extrusionOk="0">
                    <a:moveTo>
                      <a:pt x="9151" y="1"/>
                    </a:moveTo>
                    <a:cubicBezTo>
                      <a:pt x="8020" y="1510"/>
                      <a:pt x="7139" y="3145"/>
                      <a:pt x="5883" y="4653"/>
                    </a:cubicBezTo>
                    <a:cubicBezTo>
                      <a:pt x="5411" y="5157"/>
                      <a:pt x="4947" y="5660"/>
                      <a:pt x="4494" y="6168"/>
                    </a:cubicBezTo>
                    <a:cubicBezTo>
                      <a:pt x="2612" y="8174"/>
                      <a:pt x="853" y="10437"/>
                      <a:pt x="1" y="13051"/>
                    </a:cubicBezTo>
                    <a:cubicBezTo>
                      <a:pt x="1" y="13051"/>
                      <a:pt x="32" y="13941"/>
                      <a:pt x="124" y="15168"/>
                    </a:cubicBezTo>
                    <a:cubicBezTo>
                      <a:pt x="602" y="16976"/>
                      <a:pt x="602" y="18735"/>
                      <a:pt x="917" y="20554"/>
                    </a:cubicBezTo>
                    <a:cubicBezTo>
                      <a:pt x="998" y="21453"/>
                      <a:pt x="1060" y="22349"/>
                      <a:pt x="1126" y="23242"/>
                    </a:cubicBezTo>
                    <a:cubicBezTo>
                      <a:pt x="1190" y="24134"/>
                      <a:pt x="1262" y="25023"/>
                      <a:pt x="1356" y="25902"/>
                    </a:cubicBezTo>
                    <a:cubicBezTo>
                      <a:pt x="1827" y="25399"/>
                      <a:pt x="2228" y="24849"/>
                      <a:pt x="2581" y="24267"/>
                    </a:cubicBezTo>
                    <a:cubicBezTo>
                      <a:pt x="2935" y="23685"/>
                      <a:pt x="3241" y="23072"/>
                      <a:pt x="3524" y="22442"/>
                    </a:cubicBezTo>
                    <a:cubicBezTo>
                      <a:pt x="5254" y="18107"/>
                      <a:pt x="7266" y="13958"/>
                      <a:pt x="7893" y="9305"/>
                    </a:cubicBezTo>
                    <a:lnTo>
                      <a:pt x="7893" y="9305"/>
                    </a:lnTo>
                    <a:cubicBezTo>
                      <a:pt x="7266" y="12324"/>
                      <a:pt x="4751" y="14461"/>
                      <a:pt x="3116" y="17101"/>
                    </a:cubicBezTo>
                    <a:cubicBezTo>
                      <a:pt x="3870" y="13454"/>
                      <a:pt x="5002" y="9809"/>
                      <a:pt x="6762" y="6525"/>
                    </a:cubicBezTo>
                    <a:cubicBezTo>
                      <a:pt x="7061" y="5903"/>
                      <a:pt x="7360" y="5282"/>
                      <a:pt x="7642" y="4653"/>
                    </a:cubicBezTo>
                    <a:cubicBezTo>
                      <a:pt x="8271" y="3145"/>
                      <a:pt x="8774" y="1635"/>
                      <a:pt x="9151"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18"/>
              <p:cNvSpPr/>
              <p:nvPr/>
            </p:nvSpPr>
            <p:spPr>
              <a:xfrm>
                <a:off x="1086700" y="1111500"/>
                <a:ext cx="245200" cy="510000"/>
              </a:xfrm>
              <a:custGeom>
                <a:avLst/>
                <a:gdLst/>
                <a:ahLst/>
                <a:cxnLst/>
                <a:rect l="l" t="t" r="r" b="b"/>
                <a:pathLst>
                  <a:path w="9808" h="20400" extrusionOk="0">
                    <a:moveTo>
                      <a:pt x="6790" y="1"/>
                    </a:moveTo>
                    <a:lnTo>
                      <a:pt x="6790" y="1"/>
                    </a:lnTo>
                    <a:cubicBezTo>
                      <a:pt x="5029" y="2389"/>
                      <a:pt x="3018" y="4779"/>
                      <a:pt x="1007" y="6957"/>
                    </a:cubicBezTo>
                    <a:cubicBezTo>
                      <a:pt x="401" y="7726"/>
                      <a:pt x="1" y="8078"/>
                      <a:pt x="1" y="8078"/>
                    </a:cubicBezTo>
                    <a:lnTo>
                      <a:pt x="1" y="17859"/>
                    </a:lnTo>
                    <a:cubicBezTo>
                      <a:pt x="1" y="17859"/>
                      <a:pt x="312" y="18001"/>
                      <a:pt x="780" y="18253"/>
                    </a:cubicBezTo>
                    <a:cubicBezTo>
                      <a:pt x="2028" y="19158"/>
                      <a:pt x="3722" y="20400"/>
                      <a:pt x="4866" y="20400"/>
                    </a:cubicBezTo>
                    <a:cubicBezTo>
                      <a:pt x="4967" y="20400"/>
                      <a:pt x="5064" y="20390"/>
                      <a:pt x="5155" y="20370"/>
                    </a:cubicBezTo>
                    <a:cubicBezTo>
                      <a:pt x="5690" y="20212"/>
                      <a:pt x="6130" y="19906"/>
                      <a:pt x="6494" y="19496"/>
                    </a:cubicBezTo>
                    <a:cubicBezTo>
                      <a:pt x="6977" y="18929"/>
                      <a:pt x="7291" y="18298"/>
                      <a:pt x="7521" y="17633"/>
                    </a:cubicBezTo>
                    <a:cubicBezTo>
                      <a:pt x="8173" y="15466"/>
                      <a:pt x="8173" y="13203"/>
                      <a:pt x="9556" y="11317"/>
                    </a:cubicBezTo>
                    <a:lnTo>
                      <a:pt x="9556" y="11317"/>
                    </a:lnTo>
                    <a:cubicBezTo>
                      <a:pt x="7292" y="12449"/>
                      <a:pt x="6663" y="14964"/>
                      <a:pt x="5155" y="16849"/>
                    </a:cubicBezTo>
                    <a:cubicBezTo>
                      <a:pt x="5784" y="12449"/>
                      <a:pt x="7921" y="8551"/>
                      <a:pt x="9807" y="4653"/>
                    </a:cubicBezTo>
                    <a:lnTo>
                      <a:pt x="9807" y="4653"/>
                    </a:lnTo>
                    <a:cubicBezTo>
                      <a:pt x="7167" y="6665"/>
                      <a:pt x="5407" y="9556"/>
                      <a:pt x="3018" y="11820"/>
                    </a:cubicBezTo>
                    <a:cubicBezTo>
                      <a:pt x="3897" y="9556"/>
                      <a:pt x="4904" y="7293"/>
                      <a:pt x="5569" y="5059"/>
                    </a:cubicBezTo>
                    <a:cubicBezTo>
                      <a:pt x="5849" y="4243"/>
                      <a:pt x="6107" y="3419"/>
                      <a:pt x="6319" y="2578"/>
                    </a:cubicBezTo>
                    <a:cubicBezTo>
                      <a:pt x="6530" y="1738"/>
                      <a:pt x="6696" y="881"/>
                      <a:pt x="6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18"/>
              <p:cNvSpPr/>
              <p:nvPr/>
            </p:nvSpPr>
            <p:spPr>
              <a:xfrm>
                <a:off x="1086700" y="1550400"/>
                <a:ext cx="318300" cy="595325"/>
              </a:xfrm>
              <a:custGeom>
                <a:avLst/>
                <a:gdLst/>
                <a:ahLst/>
                <a:cxnLst/>
                <a:rect l="l" t="t" r="r" b="b"/>
                <a:pathLst>
                  <a:path w="12732" h="23813" extrusionOk="0">
                    <a:moveTo>
                      <a:pt x="12322" y="0"/>
                    </a:moveTo>
                    <a:lnTo>
                      <a:pt x="1" y="303"/>
                    </a:lnTo>
                    <a:lnTo>
                      <a:pt x="1" y="23812"/>
                    </a:lnTo>
                    <a:lnTo>
                      <a:pt x="12732" y="23812"/>
                    </a:lnTo>
                    <a:lnTo>
                      <a:pt x="123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8"/>
              <p:cNvSpPr/>
              <p:nvPr/>
            </p:nvSpPr>
            <p:spPr>
              <a:xfrm>
                <a:off x="1232300" y="1671975"/>
                <a:ext cx="50225" cy="134625"/>
              </a:xfrm>
              <a:custGeom>
                <a:avLst/>
                <a:gdLst/>
                <a:ahLst/>
                <a:cxnLst/>
                <a:rect l="l" t="t" r="r" b="b"/>
                <a:pathLst>
                  <a:path w="2009" h="5385" extrusionOk="0">
                    <a:moveTo>
                      <a:pt x="1880" y="0"/>
                    </a:moveTo>
                    <a:lnTo>
                      <a:pt x="1" y="46"/>
                    </a:lnTo>
                    <a:lnTo>
                      <a:pt x="130" y="5385"/>
                    </a:lnTo>
                    <a:lnTo>
                      <a:pt x="2009" y="5339"/>
                    </a:lnTo>
                    <a:lnTo>
                      <a:pt x="18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8"/>
              <p:cNvSpPr/>
              <p:nvPr/>
            </p:nvSpPr>
            <p:spPr>
              <a:xfrm>
                <a:off x="1237825" y="1899625"/>
                <a:ext cx="50175" cy="134650"/>
              </a:xfrm>
              <a:custGeom>
                <a:avLst/>
                <a:gdLst/>
                <a:ahLst/>
                <a:cxnLst/>
                <a:rect l="l" t="t" r="r" b="b"/>
                <a:pathLst>
                  <a:path w="2007" h="5386" extrusionOk="0">
                    <a:moveTo>
                      <a:pt x="1878" y="1"/>
                    </a:moveTo>
                    <a:lnTo>
                      <a:pt x="0" y="46"/>
                    </a:lnTo>
                    <a:lnTo>
                      <a:pt x="128" y="5385"/>
                    </a:lnTo>
                    <a:lnTo>
                      <a:pt x="2007" y="5339"/>
                    </a:lnTo>
                    <a:lnTo>
                      <a:pt x="18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8"/>
              <p:cNvSpPr/>
              <p:nvPr/>
            </p:nvSpPr>
            <p:spPr>
              <a:xfrm>
                <a:off x="1239700" y="1897375"/>
                <a:ext cx="76475" cy="136950"/>
              </a:xfrm>
              <a:custGeom>
                <a:avLst/>
                <a:gdLst/>
                <a:ahLst/>
                <a:cxnLst/>
                <a:rect l="l" t="t" r="r" b="b"/>
                <a:pathLst>
                  <a:path w="3059" h="5478" extrusionOk="0">
                    <a:moveTo>
                      <a:pt x="3058" y="1"/>
                    </a:moveTo>
                    <a:cubicBezTo>
                      <a:pt x="2179" y="1384"/>
                      <a:pt x="1019" y="2130"/>
                      <a:pt x="0" y="3510"/>
                    </a:cubicBezTo>
                    <a:lnTo>
                      <a:pt x="47" y="5476"/>
                    </a:lnTo>
                    <a:cubicBezTo>
                      <a:pt x="50" y="5477"/>
                      <a:pt x="63" y="5478"/>
                      <a:pt x="86" y="5478"/>
                    </a:cubicBezTo>
                    <a:cubicBezTo>
                      <a:pt x="355" y="5478"/>
                      <a:pt x="1926" y="5431"/>
                      <a:pt x="1926" y="5431"/>
                    </a:cubicBezTo>
                    <a:cubicBezTo>
                      <a:pt x="2564" y="4952"/>
                      <a:pt x="2709" y="3890"/>
                      <a:pt x="2933" y="3143"/>
                    </a:cubicBezTo>
                    <a:lnTo>
                      <a:pt x="2933" y="3143"/>
                    </a:lnTo>
                    <a:cubicBezTo>
                      <a:pt x="2304" y="3647"/>
                      <a:pt x="1675" y="4275"/>
                      <a:pt x="1047" y="4778"/>
                    </a:cubicBezTo>
                    <a:cubicBezTo>
                      <a:pt x="1801" y="3269"/>
                      <a:pt x="2179" y="1509"/>
                      <a:pt x="30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8"/>
              <p:cNvSpPr/>
              <p:nvPr/>
            </p:nvSpPr>
            <p:spPr>
              <a:xfrm>
                <a:off x="1233175" y="1608150"/>
                <a:ext cx="108150" cy="198450"/>
              </a:xfrm>
              <a:custGeom>
                <a:avLst/>
                <a:gdLst/>
                <a:ahLst/>
                <a:cxnLst/>
                <a:rect l="l" t="t" r="r" b="b"/>
                <a:pathLst>
                  <a:path w="4326" h="7938" extrusionOk="0">
                    <a:moveTo>
                      <a:pt x="3572" y="1"/>
                    </a:moveTo>
                    <a:lnTo>
                      <a:pt x="3572" y="1"/>
                    </a:lnTo>
                    <a:cubicBezTo>
                      <a:pt x="2440" y="1259"/>
                      <a:pt x="1178" y="2755"/>
                      <a:pt x="1" y="4186"/>
                    </a:cubicBezTo>
                    <a:lnTo>
                      <a:pt x="91" y="7938"/>
                    </a:lnTo>
                    <a:cubicBezTo>
                      <a:pt x="2857" y="7813"/>
                      <a:pt x="3068" y="4528"/>
                      <a:pt x="4326" y="2767"/>
                    </a:cubicBezTo>
                    <a:lnTo>
                      <a:pt x="4326" y="2767"/>
                    </a:lnTo>
                    <a:cubicBezTo>
                      <a:pt x="3319" y="3899"/>
                      <a:pt x="2439" y="5157"/>
                      <a:pt x="1308" y="6287"/>
                    </a:cubicBezTo>
                    <a:cubicBezTo>
                      <a:pt x="2440" y="4401"/>
                      <a:pt x="2943" y="2138"/>
                      <a:pt x="3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8"/>
              <p:cNvSpPr/>
              <p:nvPr/>
            </p:nvSpPr>
            <p:spPr>
              <a:xfrm>
                <a:off x="1086700" y="1784200"/>
                <a:ext cx="113175" cy="361525"/>
              </a:xfrm>
              <a:custGeom>
                <a:avLst/>
                <a:gdLst/>
                <a:ahLst/>
                <a:cxnLst/>
                <a:rect l="l" t="t" r="r" b="b"/>
                <a:pathLst>
                  <a:path w="4527" h="14461" extrusionOk="0">
                    <a:moveTo>
                      <a:pt x="4526" y="1"/>
                    </a:moveTo>
                    <a:cubicBezTo>
                      <a:pt x="2767" y="2138"/>
                      <a:pt x="1872" y="4878"/>
                      <a:pt x="1" y="6901"/>
                    </a:cubicBezTo>
                    <a:lnTo>
                      <a:pt x="1" y="14460"/>
                    </a:lnTo>
                    <a:lnTo>
                      <a:pt x="1532" y="14460"/>
                    </a:lnTo>
                    <a:cubicBezTo>
                      <a:pt x="3291" y="12700"/>
                      <a:pt x="2892" y="10185"/>
                      <a:pt x="4275" y="8299"/>
                    </a:cubicBezTo>
                    <a:lnTo>
                      <a:pt x="4275" y="8299"/>
                    </a:lnTo>
                    <a:cubicBezTo>
                      <a:pt x="3018" y="9431"/>
                      <a:pt x="2138" y="10688"/>
                      <a:pt x="880" y="11819"/>
                    </a:cubicBezTo>
                    <a:cubicBezTo>
                      <a:pt x="2389" y="7921"/>
                      <a:pt x="3394" y="4024"/>
                      <a:pt x="4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18"/>
            <p:cNvGrpSpPr/>
            <p:nvPr/>
          </p:nvGrpSpPr>
          <p:grpSpPr>
            <a:xfrm>
              <a:off x="375546" y="4388316"/>
              <a:ext cx="723055" cy="760510"/>
              <a:chOff x="5247100" y="3925350"/>
              <a:chExt cx="399125" cy="419800"/>
            </a:xfrm>
          </p:grpSpPr>
          <p:sp>
            <p:nvSpPr>
              <p:cNvPr id="938" name="Google Shape;938;p18"/>
              <p:cNvSpPr/>
              <p:nvPr/>
            </p:nvSpPr>
            <p:spPr>
              <a:xfrm>
                <a:off x="5247100" y="3925350"/>
                <a:ext cx="399125" cy="419800"/>
              </a:xfrm>
              <a:custGeom>
                <a:avLst/>
                <a:gdLst/>
                <a:ahLst/>
                <a:cxnLst/>
                <a:rect l="l" t="t" r="r" b="b"/>
                <a:pathLst>
                  <a:path w="15965" h="16792" extrusionOk="0">
                    <a:moveTo>
                      <a:pt x="5800" y="1"/>
                    </a:moveTo>
                    <a:lnTo>
                      <a:pt x="1" y="6111"/>
                    </a:lnTo>
                    <a:lnTo>
                      <a:pt x="1623" y="16792"/>
                    </a:lnTo>
                    <a:lnTo>
                      <a:pt x="15964" y="16792"/>
                    </a:lnTo>
                    <a:lnTo>
                      <a:pt x="14083" y="2846"/>
                    </a:lnTo>
                    <a:lnTo>
                      <a:pt x="58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8"/>
              <p:cNvSpPr/>
              <p:nvPr/>
            </p:nvSpPr>
            <p:spPr>
              <a:xfrm>
                <a:off x="5382750" y="4015525"/>
                <a:ext cx="69175" cy="69175"/>
              </a:xfrm>
              <a:custGeom>
                <a:avLst/>
                <a:gdLst/>
                <a:ahLst/>
                <a:cxnLst/>
                <a:rect l="l" t="t" r="r" b="b"/>
                <a:pathLst>
                  <a:path w="2767" h="2767" extrusionOk="0">
                    <a:moveTo>
                      <a:pt x="1357" y="0"/>
                    </a:moveTo>
                    <a:cubicBezTo>
                      <a:pt x="944" y="7"/>
                      <a:pt x="575" y="198"/>
                      <a:pt x="325" y="494"/>
                    </a:cubicBezTo>
                    <a:cubicBezTo>
                      <a:pt x="284" y="541"/>
                      <a:pt x="247" y="592"/>
                      <a:pt x="213" y="647"/>
                    </a:cubicBezTo>
                    <a:cubicBezTo>
                      <a:pt x="79" y="860"/>
                      <a:pt x="1" y="1113"/>
                      <a:pt x="1" y="1383"/>
                    </a:cubicBezTo>
                    <a:cubicBezTo>
                      <a:pt x="1" y="2147"/>
                      <a:pt x="620" y="2766"/>
                      <a:pt x="1384" y="2766"/>
                    </a:cubicBezTo>
                    <a:cubicBezTo>
                      <a:pt x="1400" y="2766"/>
                      <a:pt x="1416" y="2766"/>
                      <a:pt x="1433" y="2765"/>
                    </a:cubicBezTo>
                    <a:cubicBezTo>
                      <a:pt x="2174" y="2740"/>
                      <a:pt x="2767" y="2129"/>
                      <a:pt x="2767" y="1383"/>
                    </a:cubicBezTo>
                    <a:cubicBezTo>
                      <a:pt x="2767" y="1054"/>
                      <a:pt x="2651" y="750"/>
                      <a:pt x="2459" y="514"/>
                    </a:cubicBezTo>
                    <a:cubicBezTo>
                      <a:pt x="2353" y="382"/>
                      <a:pt x="2224" y="272"/>
                      <a:pt x="2077" y="186"/>
                    </a:cubicBezTo>
                    <a:cubicBezTo>
                      <a:pt x="1874" y="67"/>
                      <a:pt x="1636" y="0"/>
                      <a:pt x="1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8"/>
              <p:cNvSpPr/>
              <p:nvPr/>
            </p:nvSpPr>
            <p:spPr>
              <a:xfrm>
                <a:off x="5332025" y="4194925"/>
                <a:ext cx="58350" cy="108650"/>
              </a:xfrm>
              <a:custGeom>
                <a:avLst/>
                <a:gdLst/>
                <a:ahLst/>
                <a:cxnLst/>
                <a:rect l="l" t="t" r="r" b="b"/>
                <a:pathLst>
                  <a:path w="2334" h="4346" extrusionOk="0">
                    <a:moveTo>
                      <a:pt x="1848" y="0"/>
                    </a:moveTo>
                    <a:lnTo>
                      <a:pt x="0" y="217"/>
                    </a:lnTo>
                    <a:lnTo>
                      <a:pt x="484" y="4346"/>
                    </a:lnTo>
                    <a:lnTo>
                      <a:pt x="2333" y="4128"/>
                    </a:lnTo>
                    <a:lnTo>
                      <a:pt x="18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18"/>
              <p:cNvSpPr/>
              <p:nvPr/>
            </p:nvSpPr>
            <p:spPr>
              <a:xfrm>
                <a:off x="5501550" y="4175025"/>
                <a:ext cx="58325" cy="108675"/>
              </a:xfrm>
              <a:custGeom>
                <a:avLst/>
                <a:gdLst/>
                <a:ahLst/>
                <a:cxnLst/>
                <a:rect l="l" t="t" r="r" b="b"/>
                <a:pathLst>
                  <a:path w="2333" h="4347" extrusionOk="0">
                    <a:moveTo>
                      <a:pt x="1848" y="1"/>
                    </a:moveTo>
                    <a:lnTo>
                      <a:pt x="0" y="218"/>
                    </a:lnTo>
                    <a:lnTo>
                      <a:pt x="484" y="4346"/>
                    </a:lnTo>
                    <a:lnTo>
                      <a:pt x="2332" y="4130"/>
                    </a:lnTo>
                    <a:lnTo>
                      <a:pt x="18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18"/>
              <p:cNvSpPr/>
              <p:nvPr/>
            </p:nvSpPr>
            <p:spPr>
              <a:xfrm>
                <a:off x="5360650" y="3971050"/>
                <a:ext cx="108850" cy="113400"/>
              </a:xfrm>
              <a:custGeom>
                <a:avLst/>
                <a:gdLst/>
                <a:ahLst/>
                <a:cxnLst/>
                <a:rect l="l" t="t" r="r" b="b"/>
                <a:pathLst>
                  <a:path w="4354" h="4536" extrusionOk="0">
                    <a:moveTo>
                      <a:pt x="3121" y="1"/>
                    </a:moveTo>
                    <a:lnTo>
                      <a:pt x="3121" y="1"/>
                    </a:lnTo>
                    <a:cubicBezTo>
                      <a:pt x="2367" y="1384"/>
                      <a:pt x="0" y="3914"/>
                      <a:pt x="1897" y="4494"/>
                    </a:cubicBezTo>
                    <a:cubicBezTo>
                      <a:pt x="1988" y="4522"/>
                      <a:pt x="2075" y="4535"/>
                      <a:pt x="2158" y="4535"/>
                    </a:cubicBezTo>
                    <a:cubicBezTo>
                      <a:pt x="3331" y="4535"/>
                      <a:pt x="3790" y="1928"/>
                      <a:pt x="4354" y="729"/>
                    </a:cubicBezTo>
                    <a:lnTo>
                      <a:pt x="4354" y="729"/>
                    </a:lnTo>
                    <a:cubicBezTo>
                      <a:pt x="4354" y="730"/>
                      <a:pt x="3606" y="1321"/>
                      <a:pt x="3210" y="1876"/>
                    </a:cubicBezTo>
                    <a:cubicBezTo>
                      <a:pt x="2631" y="2688"/>
                      <a:pt x="2367" y="2767"/>
                      <a:pt x="1865" y="3270"/>
                    </a:cubicBezTo>
                    <a:cubicBezTo>
                      <a:pt x="2241" y="2138"/>
                      <a:pt x="2870" y="1133"/>
                      <a:pt x="3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8"/>
              <p:cNvSpPr/>
              <p:nvPr/>
            </p:nvSpPr>
            <p:spPr>
              <a:xfrm>
                <a:off x="5504475" y="4112500"/>
                <a:ext cx="78800" cy="171425"/>
              </a:xfrm>
              <a:custGeom>
                <a:avLst/>
                <a:gdLst/>
                <a:ahLst/>
                <a:cxnLst/>
                <a:rect l="l" t="t" r="r" b="b"/>
                <a:pathLst>
                  <a:path w="3152" h="6857" extrusionOk="0">
                    <a:moveTo>
                      <a:pt x="3027" y="0"/>
                    </a:moveTo>
                    <a:lnTo>
                      <a:pt x="3027" y="0"/>
                    </a:lnTo>
                    <a:cubicBezTo>
                      <a:pt x="2272" y="1383"/>
                      <a:pt x="871" y="2576"/>
                      <a:pt x="0" y="3781"/>
                    </a:cubicBezTo>
                    <a:lnTo>
                      <a:pt x="360" y="6857"/>
                    </a:lnTo>
                    <a:cubicBezTo>
                      <a:pt x="2203" y="6593"/>
                      <a:pt x="2147" y="4402"/>
                      <a:pt x="3152" y="3396"/>
                    </a:cubicBezTo>
                    <a:lnTo>
                      <a:pt x="3152" y="3396"/>
                    </a:lnTo>
                    <a:cubicBezTo>
                      <a:pt x="2272" y="3773"/>
                      <a:pt x="1769" y="4654"/>
                      <a:pt x="1015" y="5156"/>
                    </a:cubicBezTo>
                    <a:cubicBezTo>
                      <a:pt x="1769" y="3522"/>
                      <a:pt x="2649" y="1887"/>
                      <a:pt x="3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18"/>
            <p:cNvGrpSpPr/>
            <p:nvPr/>
          </p:nvGrpSpPr>
          <p:grpSpPr>
            <a:xfrm>
              <a:off x="1065088" y="4686684"/>
              <a:ext cx="541750" cy="462325"/>
              <a:chOff x="4757000" y="5014250"/>
              <a:chExt cx="541750" cy="462325"/>
            </a:xfrm>
          </p:grpSpPr>
          <p:sp>
            <p:nvSpPr>
              <p:cNvPr id="945" name="Google Shape;945;p18"/>
              <p:cNvSpPr/>
              <p:nvPr/>
            </p:nvSpPr>
            <p:spPr>
              <a:xfrm>
                <a:off x="4757000" y="5014250"/>
                <a:ext cx="541750" cy="462325"/>
              </a:xfrm>
              <a:custGeom>
                <a:avLst/>
                <a:gdLst/>
                <a:ahLst/>
                <a:cxnLst/>
                <a:rect l="l" t="t" r="r" b="b"/>
                <a:pathLst>
                  <a:path w="21670" h="18493" extrusionOk="0">
                    <a:moveTo>
                      <a:pt x="8645" y="1"/>
                    </a:moveTo>
                    <a:lnTo>
                      <a:pt x="8571" y="600"/>
                    </a:lnTo>
                    <a:lnTo>
                      <a:pt x="9681" y="955"/>
                    </a:lnTo>
                    <a:lnTo>
                      <a:pt x="8606" y="8170"/>
                    </a:lnTo>
                    <a:lnTo>
                      <a:pt x="1114" y="7542"/>
                    </a:lnTo>
                    <a:lnTo>
                      <a:pt x="1" y="18493"/>
                    </a:lnTo>
                    <a:lnTo>
                      <a:pt x="21669" y="18493"/>
                    </a:lnTo>
                    <a:lnTo>
                      <a:pt x="21048" y="15231"/>
                    </a:lnTo>
                    <a:lnTo>
                      <a:pt x="19118" y="15275"/>
                    </a:lnTo>
                    <a:lnTo>
                      <a:pt x="19868" y="9115"/>
                    </a:lnTo>
                    <a:lnTo>
                      <a:pt x="10650" y="8342"/>
                    </a:lnTo>
                    <a:lnTo>
                      <a:pt x="11307" y="1274"/>
                    </a:lnTo>
                    <a:lnTo>
                      <a:pt x="11840" y="1274"/>
                    </a:lnTo>
                    <a:lnTo>
                      <a:pt x="12091" y="186"/>
                    </a:lnTo>
                    <a:lnTo>
                      <a:pt x="86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8"/>
              <p:cNvSpPr/>
              <p:nvPr/>
            </p:nvSpPr>
            <p:spPr>
              <a:xfrm>
                <a:off x="4866375" y="5347625"/>
                <a:ext cx="58500" cy="128950"/>
              </a:xfrm>
              <a:custGeom>
                <a:avLst/>
                <a:gdLst/>
                <a:ahLst/>
                <a:cxnLst/>
                <a:rect l="l" t="t" r="r" b="b"/>
                <a:pathLst>
                  <a:path w="2340" h="5158" extrusionOk="0">
                    <a:moveTo>
                      <a:pt x="325" y="1"/>
                    </a:moveTo>
                    <a:lnTo>
                      <a:pt x="1" y="5158"/>
                    </a:lnTo>
                    <a:lnTo>
                      <a:pt x="2024" y="5158"/>
                    </a:lnTo>
                    <a:lnTo>
                      <a:pt x="2340" y="128"/>
                    </a:lnTo>
                    <a:lnTo>
                      <a:pt x="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8"/>
              <p:cNvSpPr/>
              <p:nvPr/>
            </p:nvSpPr>
            <p:spPr>
              <a:xfrm>
                <a:off x="4992400" y="5355525"/>
                <a:ext cx="57975" cy="121050"/>
              </a:xfrm>
              <a:custGeom>
                <a:avLst/>
                <a:gdLst/>
                <a:ahLst/>
                <a:cxnLst/>
                <a:rect l="l" t="t" r="r" b="b"/>
                <a:pathLst>
                  <a:path w="2319" h="4842" extrusionOk="0">
                    <a:moveTo>
                      <a:pt x="304" y="0"/>
                    </a:moveTo>
                    <a:lnTo>
                      <a:pt x="0" y="4842"/>
                    </a:lnTo>
                    <a:lnTo>
                      <a:pt x="2023" y="4842"/>
                    </a:lnTo>
                    <a:lnTo>
                      <a:pt x="2319" y="128"/>
                    </a:lnTo>
                    <a:lnTo>
                      <a:pt x="3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8"/>
              <p:cNvSpPr/>
              <p:nvPr/>
            </p:nvSpPr>
            <p:spPr>
              <a:xfrm>
                <a:off x="5123575" y="5363750"/>
                <a:ext cx="57500" cy="112825"/>
              </a:xfrm>
              <a:custGeom>
                <a:avLst/>
                <a:gdLst/>
                <a:ahLst/>
                <a:cxnLst/>
                <a:rect l="l" t="t" r="r" b="b"/>
                <a:pathLst>
                  <a:path w="2300" h="4513" extrusionOk="0">
                    <a:moveTo>
                      <a:pt x="284" y="1"/>
                    </a:moveTo>
                    <a:lnTo>
                      <a:pt x="1" y="4513"/>
                    </a:lnTo>
                    <a:lnTo>
                      <a:pt x="2024" y="4513"/>
                    </a:lnTo>
                    <a:lnTo>
                      <a:pt x="2299" y="127"/>
                    </a:lnTo>
                    <a:lnTo>
                      <a:pt x="2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9" name="Google Shape;949;p18"/>
          <p:cNvGrpSpPr/>
          <p:nvPr/>
        </p:nvGrpSpPr>
        <p:grpSpPr>
          <a:xfrm rot="10800000">
            <a:off x="-440812" y="4059833"/>
            <a:ext cx="1719268" cy="1310767"/>
            <a:chOff x="7977538" y="-47792"/>
            <a:chExt cx="1719268" cy="1310767"/>
          </a:xfrm>
        </p:grpSpPr>
        <p:sp>
          <p:nvSpPr>
            <p:cNvPr id="950" name="Google Shape;950;p18"/>
            <p:cNvSpPr/>
            <p:nvPr/>
          </p:nvSpPr>
          <p:spPr>
            <a:xfrm rot="-5568638" flipH="1">
              <a:off x="8346185" y="-368224"/>
              <a:ext cx="654564" cy="1361400"/>
            </a:xfrm>
            <a:custGeom>
              <a:avLst/>
              <a:gdLst/>
              <a:ahLst/>
              <a:cxnLst/>
              <a:rect l="l" t="t" r="r" b="b"/>
              <a:pathLst>
                <a:path w="9808" h="20400" extrusionOk="0">
                  <a:moveTo>
                    <a:pt x="6790" y="1"/>
                  </a:moveTo>
                  <a:lnTo>
                    <a:pt x="6790" y="1"/>
                  </a:lnTo>
                  <a:cubicBezTo>
                    <a:pt x="5029" y="2389"/>
                    <a:pt x="3018" y="4779"/>
                    <a:pt x="1007" y="6957"/>
                  </a:cubicBezTo>
                  <a:cubicBezTo>
                    <a:pt x="401" y="7726"/>
                    <a:pt x="1" y="8078"/>
                    <a:pt x="1" y="8078"/>
                  </a:cubicBezTo>
                  <a:lnTo>
                    <a:pt x="1" y="17859"/>
                  </a:lnTo>
                  <a:cubicBezTo>
                    <a:pt x="1" y="17859"/>
                    <a:pt x="312" y="18001"/>
                    <a:pt x="780" y="18253"/>
                  </a:cubicBezTo>
                  <a:cubicBezTo>
                    <a:pt x="2028" y="19158"/>
                    <a:pt x="3722" y="20400"/>
                    <a:pt x="4866" y="20400"/>
                  </a:cubicBezTo>
                  <a:cubicBezTo>
                    <a:pt x="4967" y="20400"/>
                    <a:pt x="5064" y="20390"/>
                    <a:pt x="5155" y="20370"/>
                  </a:cubicBezTo>
                  <a:cubicBezTo>
                    <a:pt x="5690" y="20212"/>
                    <a:pt x="6130" y="19906"/>
                    <a:pt x="6494" y="19496"/>
                  </a:cubicBezTo>
                  <a:cubicBezTo>
                    <a:pt x="6977" y="18929"/>
                    <a:pt x="7291" y="18298"/>
                    <a:pt x="7521" y="17633"/>
                  </a:cubicBezTo>
                  <a:cubicBezTo>
                    <a:pt x="8173" y="15466"/>
                    <a:pt x="8173" y="13203"/>
                    <a:pt x="9556" y="11317"/>
                  </a:cubicBezTo>
                  <a:lnTo>
                    <a:pt x="9556" y="11317"/>
                  </a:lnTo>
                  <a:cubicBezTo>
                    <a:pt x="7292" y="12449"/>
                    <a:pt x="6663" y="14964"/>
                    <a:pt x="5155" y="16849"/>
                  </a:cubicBezTo>
                  <a:cubicBezTo>
                    <a:pt x="5784" y="12449"/>
                    <a:pt x="7921" y="8551"/>
                    <a:pt x="9807" y="4653"/>
                  </a:cubicBezTo>
                  <a:lnTo>
                    <a:pt x="9807" y="4653"/>
                  </a:lnTo>
                  <a:cubicBezTo>
                    <a:pt x="7167" y="6665"/>
                    <a:pt x="5407" y="9556"/>
                    <a:pt x="3018" y="11820"/>
                  </a:cubicBezTo>
                  <a:cubicBezTo>
                    <a:pt x="3897" y="9556"/>
                    <a:pt x="4904" y="7293"/>
                    <a:pt x="5569" y="5059"/>
                  </a:cubicBezTo>
                  <a:cubicBezTo>
                    <a:pt x="5849" y="4243"/>
                    <a:pt x="6107" y="3419"/>
                    <a:pt x="6319" y="2578"/>
                  </a:cubicBezTo>
                  <a:cubicBezTo>
                    <a:pt x="6530" y="1738"/>
                    <a:pt x="6696" y="881"/>
                    <a:pt x="6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8"/>
            <p:cNvSpPr/>
            <p:nvPr/>
          </p:nvSpPr>
          <p:spPr>
            <a:xfrm rot="-7328762">
              <a:off x="8641539" y="24226"/>
              <a:ext cx="696663" cy="1232075"/>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 name="Google Shape;952;p18"/>
          <p:cNvGrpSpPr/>
          <p:nvPr/>
        </p:nvGrpSpPr>
        <p:grpSpPr>
          <a:xfrm rot="10800000" flipH="1">
            <a:off x="8787325" y="282025"/>
            <a:ext cx="0" cy="3860645"/>
            <a:chOff x="7567150" y="1144450"/>
            <a:chExt cx="0" cy="3860645"/>
          </a:xfrm>
        </p:grpSpPr>
        <p:cxnSp>
          <p:nvCxnSpPr>
            <p:cNvPr id="953" name="Google Shape;953;p18"/>
            <p:cNvCxnSpPr/>
            <p:nvPr/>
          </p:nvCxnSpPr>
          <p:spPr>
            <a:xfrm rot="10800000">
              <a:off x="7567150" y="487579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954" name="Google Shape;954;p18"/>
            <p:cNvCxnSpPr/>
            <p:nvPr/>
          </p:nvCxnSpPr>
          <p:spPr>
            <a:xfrm rot="10800000">
              <a:off x="7567150" y="27626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955" name="Google Shape;955;p18"/>
            <p:cNvCxnSpPr/>
            <p:nvPr/>
          </p:nvCxnSpPr>
          <p:spPr>
            <a:xfrm rot="10800000">
              <a:off x="7567150" y="2961550"/>
              <a:ext cx="0" cy="1844700"/>
            </a:xfrm>
            <a:prstGeom prst="straightConnector1">
              <a:avLst/>
            </a:prstGeom>
            <a:noFill/>
            <a:ln w="19050" cap="flat" cmpd="sng">
              <a:solidFill>
                <a:schemeClr val="dk1"/>
              </a:solidFill>
              <a:prstDash val="solid"/>
              <a:round/>
              <a:headEnd type="none" w="med" len="med"/>
              <a:tailEnd type="none" w="med" len="med"/>
            </a:ln>
          </p:spPr>
        </p:cxnSp>
        <p:cxnSp>
          <p:nvCxnSpPr>
            <p:cNvPr id="956" name="Google Shape;956;p18"/>
            <p:cNvCxnSpPr/>
            <p:nvPr/>
          </p:nvCxnSpPr>
          <p:spPr>
            <a:xfrm rot="10800000">
              <a:off x="7567150" y="1144450"/>
              <a:ext cx="0" cy="1548600"/>
            </a:xfrm>
            <a:prstGeom prst="straightConnector1">
              <a:avLst/>
            </a:prstGeom>
            <a:noFill/>
            <a:ln w="19050" cap="flat" cmpd="sng">
              <a:solidFill>
                <a:schemeClr val="dk2"/>
              </a:solidFill>
              <a:prstDash val="solid"/>
              <a:round/>
              <a:headEnd type="none" w="med" len="med"/>
              <a:tailEnd type="none" w="med" len="med"/>
            </a:ln>
          </p:spPr>
        </p:cxnSp>
      </p:grpSp>
      <p:pic>
        <p:nvPicPr>
          <p:cNvPr id="957" name="Google Shape;957;p18"/>
          <p:cNvPicPr preferRelativeResize="0"/>
          <p:nvPr/>
        </p:nvPicPr>
        <p:blipFill>
          <a:blip r:embed="rId2">
            <a:alphaModFix amt="15000"/>
          </a:blip>
          <a:stretch>
            <a:fillRect/>
          </a:stretch>
        </p:blipFill>
        <p:spPr>
          <a:xfrm rot="10800000">
            <a:off x="0" y="0"/>
            <a:ext cx="9144000" cy="5143500"/>
          </a:xfrm>
          <a:prstGeom prst="rect">
            <a:avLst/>
          </a:prstGeom>
          <a:noFill/>
          <a:ln>
            <a:noFill/>
          </a:ln>
        </p:spPr>
      </p:pic>
      <p:sp>
        <p:nvSpPr>
          <p:cNvPr id="958" name="Google Shape;958;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959"/>
        <p:cNvGrpSpPr/>
        <p:nvPr/>
      </p:nvGrpSpPr>
      <p:grpSpPr>
        <a:xfrm>
          <a:off x="0" y="0"/>
          <a:ext cx="0" cy="0"/>
          <a:chOff x="0" y="0"/>
          <a:chExt cx="0" cy="0"/>
        </a:xfrm>
      </p:grpSpPr>
      <p:grpSp>
        <p:nvGrpSpPr>
          <p:cNvPr id="960" name="Google Shape;960;p19"/>
          <p:cNvGrpSpPr/>
          <p:nvPr/>
        </p:nvGrpSpPr>
        <p:grpSpPr>
          <a:xfrm>
            <a:off x="-242455" y="-287794"/>
            <a:ext cx="1375172" cy="1310143"/>
            <a:chOff x="-174868" y="-146669"/>
            <a:chExt cx="1375172" cy="1310143"/>
          </a:xfrm>
        </p:grpSpPr>
        <p:sp>
          <p:nvSpPr>
            <p:cNvPr id="961" name="Google Shape;961;p19"/>
            <p:cNvSpPr/>
            <p:nvPr/>
          </p:nvSpPr>
          <p:spPr>
            <a:xfrm rot="5883373">
              <a:off x="-22812" y="-4114"/>
              <a:ext cx="1106511" cy="1087216"/>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9"/>
            <p:cNvSpPr/>
            <p:nvPr/>
          </p:nvSpPr>
          <p:spPr>
            <a:xfrm rot="6819281">
              <a:off x="-49740" y="-28588"/>
              <a:ext cx="487787" cy="592078"/>
            </a:xfrm>
            <a:custGeom>
              <a:avLst/>
              <a:gdLst/>
              <a:ahLst/>
              <a:cxnLst/>
              <a:rect l="l" t="t" r="r" b="b"/>
              <a:pathLst>
                <a:path w="7563" h="9180" extrusionOk="0">
                  <a:moveTo>
                    <a:pt x="6556" y="0"/>
                  </a:moveTo>
                  <a:lnTo>
                    <a:pt x="6556" y="0"/>
                  </a:lnTo>
                  <a:cubicBezTo>
                    <a:pt x="4419" y="3143"/>
                    <a:pt x="2562" y="6252"/>
                    <a:pt x="1" y="9179"/>
                  </a:cubicBezTo>
                  <a:lnTo>
                    <a:pt x="4655" y="9179"/>
                  </a:lnTo>
                  <a:cubicBezTo>
                    <a:pt x="6498" y="8129"/>
                    <a:pt x="7481" y="5530"/>
                    <a:pt x="7562" y="3018"/>
                  </a:cubicBezTo>
                  <a:lnTo>
                    <a:pt x="7562" y="3018"/>
                  </a:lnTo>
                  <a:cubicBezTo>
                    <a:pt x="6807" y="4150"/>
                    <a:pt x="5802" y="5281"/>
                    <a:pt x="5048" y="6413"/>
                  </a:cubicBezTo>
                  <a:cubicBezTo>
                    <a:pt x="5173" y="4150"/>
                    <a:pt x="6179" y="2137"/>
                    <a:pt x="6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9"/>
            <p:cNvSpPr/>
            <p:nvPr/>
          </p:nvSpPr>
          <p:spPr>
            <a:xfrm rot="5399808">
              <a:off x="293097" y="-439737"/>
              <a:ext cx="614121" cy="1200258"/>
            </a:xfrm>
            <a:custGeom>
              <a:avLst/>
              <a:gdLst/>
              <a:ahLst/>
              <a:cxnLst/>
              <a:rect l="l" t="t" r="r" b="b"/>
              <a:pathLst>
                <a:path w="13705" h="26784" extrusionOk="0">
                  <a:moveTo>
                    <a:pt x="11819" y="1"/>
                  </a:moveTo>
                  <a:lnTo>
                    <a:pt x="11819" y="1"/>
                  </a:lnTo>
                  <a:cubicBezTo>
                    <a:pt x="9682" y="3271"/>
                    <a:pt x="8172" y="6791"/>
                    <a:pt x="5995" y="9904"/>
                  </a:cubicBezTo>
                  <a:cubicBezTo>
                    <a:pt x="5995" y="9904"/>
                    <a:pt x="5731" y="10561"/>
                    <a:pt x="5341" y="11631"/>
                  </a:cubicBezTo>
                  <a:cubicBezTo>
                    <a:pt x="5155" y="12171"/>
                    <a:pt x="4934" y="12813"/>
                    <a:pt x="4692" y="13524"/>
                  </a:cubicBezTo>
                  <a:cubicBezTo>
                    <a:pt x="3269" y="17981"/>
                    <a:pt x="1634" y="22381"/>
                    <a:pt x="0" y="26783"/>
                  </a:cubicBezTo>
                  <a:lnTo>
                    <a:pt x="5875" y="26783"/>
                  </a:lnTo>
                  <a:cubicBezTo>
                    <a:pt x="8516" y="24393"/>
                    <a:pt x="9053" y="19868"/>
                    <a:pt x="10343" y="16407"/>
                  </a:cubicBezTo>
                  <a:cubicBezTo>
                    <a:pt x="10706" y="15557"/>
                    <a:pt x="11108" y="14729"/>
                    <a:pt x="11512" y="13907"/>
                  </a:cubicBezTo>
                  <a:cubicBezTo>
                    <a:pt x="12070" y="12197"/>
                    <a:pt x="13327" y="10689"/>
                    <a:pt x="13704" y="8803"/>
                  </a:cubicBezTo>
                  <a:lnTo>
                    <a:pt x="13704" y="8803"/>
                  </a:lnTo>
                  <a:cubicBezTo>
                    <a:pt x="12573" y="10186"/>
                    <a:pt x="11567" y="11694"/>
                    <a:pt x="10058" y="12701"/>
                  </a:cubicBezTo>
                  <a:cubicBezTo>
                    <a:pt x="11944" y="9557"/>
                    <a:pt x="12070" y="5911"/>
                    <a:pt x="13327" y="2515"/>
                  </a:cubicBezTo>
                  <a:lnTo>
                    <a:pt x="13327" y="2515"/>
                  </a:lnTo>
                  <a:cubicBezTo>
                    <a:pt x="11944" y="3899"/>
                    <a:pt x="10687" y="5408"/>
                    <a:pt x="9807" y="7169"/>
                  </a:cubicBezTo>
                  <a:cubicBezTo>
                    <a:pt x="9933" y="4654"/>
                    <a:pt x="11190" y="2390"/>
                    <a:pt x="11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 name="Google Shape;964;p19"/>
          <p:cNvGrpSpPr/>
          <p:nvPr/>
        </p:nvGrpSpPr>
        <p:grpSpPr>
          <a:xfrm rot="10800000" flipH="1">
            <a:off x="-454586" y="4121158"/>
            <a:ext cx="1423659" cy="1304374"/>
            <a:chOff x="6968139" y="3213408"/>
            <a:chExt cx="1423659" cy="1304374"/>
          </a:xfrm>
        </p:grpSpPr>
        <p:sp>
          <p:nvSpPr>
            <p:cNvPr id="965" name="Google Shape;965;p19"/>
            <p:cNvSpPr/>
            <p:nvPr/>
          </p:nvSpPr>
          <p:spPr>
            <a:xfrm rot="8441957">
              <a:off x="7211269" y="3404770"/>
              <a:ext cx="682228" cy="1011317"/>
            </a:xfrm>
            <a:custGeom>
              <a:avLst/>
              <a:gdLst/>
              <a:ahLst/>
              <a:cxnLst/>
              <a:rect l="l" t="t" r="r" b="b"/>
              <a:pathLst>
                <a:path w="17389" h="25777" extrusionOk="0">
                  <a:moveTo>
                    <a:pt x="17389" y="1"/>
                  </a:moveTo>
                  <a:cubicBezTo>
                    <a:pt x="16382" y="3145"/>
                    <a:pt x="13742" y="5157"/>
                    <a:pt x="12108" y="7797"/>
                  </a:cubicBezTo>
                  <a:cubicBezTo>
                    <a:pt x="12862" y="5533"/>
                    <a:pt x="14245" y="3522"/>
                    <a:pt x="14245" y="1008"/>
                  </a:cubicBezTo>
                  <a:lnTo>
                    <a:pt x="14245" y="1008"/>
                  </a:lnTo>
                  <a:cubicBezTo>
                    <a:pt x="13994" y="2138"/>
                    <a:pt x="13240" y="3018"/>
                    <a:pt x="12611" y="3899"/>
                  </a:cubicBezTo>
                  <a:cubicBezTo>
                    <a:pt x="10850" y="5660"/>
                    <a:pt x="9593" y="7545"/>
                    <a:pt x="8210" y="9557"/>
                  </a:cubicBezTo>
                  <a:cubicBezTo>
                    <a:pt x="9467" y="6791"/>
                    <a:pt x="10599" y="3899"/>
                    <a:pt x="11982" y="1133"/>
                  </a:cubicBezTo>
                  <a:lnTo>
                    <a:pt x="11982" y="1133"/>
                  </a:lnTo>
                  <a:cubicBezTo>
                    <a:pt x="8210" y="5911"/>
                    <a:pt x="2803" y="9809"/>
                    <a:pt x="898" y="15739"/>
                  </a:cubicBezTo>
                  <a:cubicBezTo>
                    <a:pt x="496" y="16355"/>
                    <a:pt x="261" y="16719"/>
                    <a:pt x="261" y="16719"/>
                  </a:cubicBezTo>
                  <a:lnTo>
                    <a:pt x="0" y="25777"/>
                  </a:lnTo>
                  <a:lnTo>
                    <a:pt x="7449" y="25777"/>
                  </a:lnTo>
                  <a:cubicBezTo>
                    <a:pt x="7449" y="25777"/>
                    <a:pt x="8405" y="23711"/>
                    <a:pt x="9361" y="21645"/>
                  </a:cubicBezTo>
                  <a:cubicBezTo>
                    <a:pt x="10316" y="19580"/>
                    <a:pt x="11269" y="17521"/>
                    <a:pt x="11269" y="17521"/>
                  </a:cubicBezTo>
                  <a:cubicBezTo>
                    <a:pt x="13240" y="11570"/>
                    <a:pt x="15879" y="6037"/>
                    <a:pt x="17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9"/>
            <p:cNvSpPr/>
            <p:nvPr/>
          </p:nvSpPr>
          <p:spPr>
            <a:xfrm rot="6664766">
              <a:off x="7632303" y="3485166"/>
              <a:ext cx="430775" cy="762035"/>
            </a:xfrm>
            <a:custGeom>
              <a:avLst/>
              <a:gdLst/>
              <a:ahLst/>
              <a:cxnLst/>
              <a:rect l="l" t="t" r="r" b="b"/>
              <a:pathLst>
                <a:path w="9809" h="17352" extrusionOk="0">
                  <a:moveTo>
                    <a:pt x="9431" y="0"/>
                  </a:moveTo>
                  <a:lnTo>
                    <a:pt x="9431" y="0"/>
                  </a:lnTo>
                  <a:cubicBezTo>
                    <a:pt x="8362" y="1447"/>
                    <a:pt x="7262" y="2799"/>
                    <a:pt x="6099" y="4119"/>
                  </a:cubicBezTo>
                  <a:cubicBezTo>
                    <a:pt x="4936" y="5439"/>
                    <a:pt x="3710" y="6728"/>
                    <a:pt x="2388" y="8050"/>
                  </a:cubicBezTo>
                  <a:cubicBezTo>
                    <a:pt x="1505" y="9058"/>
                    <a:pt x="748" y="10193"/>
                    <a:pt x="409" y="11480"/>
                  </a:cubicBezTo>
                  <a:cubicBezTo>
                    <a:pt x="409" y="11480"/>
                    <a:pt x="462" y="12781"/>
                    <a:pt x="408" y="13956"/>
                  </a:cubicBezTo>
                  <a:cubicBezTo>
                    <a:pt x="378" y="14712"/>
                    <a:pt x="1" y="15843"/>
                    <a:pt x="378" y="15968"/>
                  </a:cubicBezTo>
                  <a:cubicBezTo>
                    <a:pt x="2013" y="16849"/>
                    <a:pt x="3899" y="17100"/>
                    <a:pt x="5784" y="17351"/>
                  </a:cubicBezTo>
                  <a:cubicBezTo>
                    <a:pt x="6162" y="15214"/>
                    <a:pt x="7294" y="13329"/>
                    <a:pt x="8048" y="11316"/>
                  </a:cubicBezTo>
                  <a:cubicBezTo>
                    <a:pt x="8299" y="10562"/>
                    <a:pt x="8426" y="9933"/>
                    <a:pt x="8552" y="9212"/>
                  </a:cubicBezTo>
                  <a:cubicBezTo>
                    <a:pt x="8928" y="7608"/>
                    <a:pt x="9243" y="5974"/>
                    <a:pt x="9809" y="4401"/>
                  </a:cubicBezTo>
                  <a:lnTo>
                    <a:pt x="9809" y="4401"/>
                  </a:lnTo>
                  <a:cubicBezTo>
                    <a:pt x="9180" y="4904"/>
                    <a:pt x="8646" y="5502"/>
                    <a:pt x="8127" y="6131"/>
                  </a:cubicBezTo>
                  <a:cubicBezTo>
                    <a:pt x="7608" y="6759"/>
                    <a:pt x="7106" y="7418"/>
                    <a:pt x="6538" y="8049"/>
                  </a:cubicBezTo>
                  <a:cubicBezTo>
                    <a:pt x="6979" y="6664"/>
                    <a:pt x="7420" y="5312"/>
                    <a:pt x="7891" y="3978"/>
                  </a:cubicBezTo>
                  <a:cubicBezTo>
                    <a:pt x="8362" y="2642"/>
                    <a:pt x="8865" y="1320"/>
                    <a:pt x="943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9"/>
            <p:cNvSpPr/>
            <p:nvPr/>
          </p:nvSpPr>
          <p:spPr>
            <a:xfrm rot="7388916" flipH="1">
              <a:off x="7784318" y="3147770"/>
              <a:ext cx="314310" cy="870490"/>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 name="Google Shape;968;p19"/>
          <p:cNvGrpSpPr/>
          <p:nvPr/>
        </p:nvGrpSpPr>
        <p:grpSpPr>
          <a:xfrm rot="10800000" flipH="1">
            <a:off x="356100" y="1167725"/>
            <a:ext cx="900" cy="2886065"/>
            <a:chOff x="289325" y="1220760"/>
            <a:chExt cx="900" cy="2886065"/>
          </a:xfrm>
        </p:grpSpPr>
        <p:cxnSp>
          <p:nvCxnSpPr>
            <p:cNvPr id="969" name="Google Shape;969;p19"/>
            <p:cNvCxnSpPr/>
            <p:nvPr/>
          </p:nvCxnSpPr>
          <p:spPr>
            <a:xfrm rot="10800000">
              <a:off x="289325" y="2704325"/>
              <a:ext cx="0" cy="1402500"/>
            </a:xfrm>
            <a:prstGeom prst="straightConnector1">
              <a:avLst/>
            </a:prstGeom>
            <a:noFill/>
            <a:ln w="19050" cap="flat" cmpd="sng">
              <a:solidFill>
                <a:schemeClr val="dk1"/>
              </a:solidFill>
              <a:prstDash val="solid"/>
              <a:round/>
              <a:headEnd type="none" w="med" len="med"/>
              <a:tailEnd type="none" w="med" len="med"/>
            </a:ln>
          </p:spPr>
        </p:cxnSp>
        <p:cxnSp>
          <p:nvCxnSpPr>
            <p:cNvPr id="970" name="Google Shape;970;p19"/>
            <p:cNvCxnSpPr/>
            <p:nvPr/>
          </p:nvCxnSpPr>
          <p:spPr>
            <a:xfrm rot="10800000">
              <a:off x="290225" y="1220760"/>
              <a:ext cx="0" cy="1410300"/>
            </a:xfrm>
            <a:prstGeom prst="straightConnector1">
              <a:avLst/>
            </a:prstGeom>
            <a:noFill/>
            <a:ln w="19050" cap="flat" cmpd="sng">
              <a:solidFill>
                <a:schemeClr val="dk2"/>
              </a:solidFill>
              <a:prstDash val="solid"/>
              <a:round/>
              <a:headEnd type="none" w="med" len="med"/>
              <a:tailEnd type="none" w="med" len="med"/>
            </a:ln>
          </p:spPr>
        </p:cxnSp>
      </p:grpSp>
      <p:grpSp>
        <p:nvGrpSpPr>
          <p:cNvPr id="971" name="Google Shape;971;p19"/>
          <p:cNvGrpSpPr/>
          <p:nvPr/>
        </p:nvGrpSpPr>
        <p:grpSpPr>
          <a:xfrm rot="10800000" flipH="1">
            <a:off x="8787325" y="279147"/>
            <a:ext cx="0" cy="3400800"/>
            <a:chOff x="8332725" y="1610050"/>
            <a:chExt cx="0" cy="3400800"/>
          </a:xfrm>
        </p:grpSpPr>
        <p:cxnSp>
          <p:nvCxnSpPr>
            <p:cNvPr id="972" name="Google Shape;972;p19"/>
            <p:cNvCxnSpPr/>
            <p:nvPr/>
          </p:nvCxnSpPr>
          <p:spPr>
            <a:xfrm rot="10800000">
              <a:off x="8332725" y="2719750"/>
              <a:ext cx="0" cy="2291100"/>
            </a:xfrm>
            <a:prstGeom prst="straightConnector1">
              <a:avLst/>
            </a:prstGeom>
            <a:noFill/>
            <a:ln w="19050" cap="flat" cmpd="sng">
              <a:solidFill>
                <a:schemeClr val="dk1"/>
              </a:solidFill>
              <a:prstDash val="solid"/>
              <a:round/>
              <a:headEnd type="none" w="med" len="med"/>
              <a:tailEnd type="none" w="med" len="med"/>
            </a:ln>
          </p:spPr>
        </p:cxnSp>
        <p:cxnSp>
          <p:nvCxnSpPr>
            <p:cNvPr id="973" name="Google Shape;973;p19"/>
            <p:cNvCxnSpPr/>
            <p:nvPr/>
          </p:nvCxnSpPr>
          <p:spPr>
            <a:xfrm rot="10800000">
              <a:off x="8332725" y="1610050"/>
              <a:ext cx="0" cy="847500"/>
            </a:xfrm>
            <a:prstGeom prst="straightConnector1">
              <a:avLst/>
            </a:prstGeom>
            <a:noFill/>
            <a:ln w="19050" cap="flat" cmpd="sng">
              <a:solidFill>
                <a:schemeClr val="dk2"/>
              </a:solidFill>
              <a:prstDash val="solid"/>
              <a:round/>
              <a:headEnd type="none" w="med" len="med"/>
              <a:tailEnd type="none" w="med" len="med"/>
            </a:ln>
          </p:spPr>
        </p:cxnSp>
        <p:cxnSp>
          <p:nvCxnSpPr>
            <p:cNvPr id="974" name="Google Shape;974;p19"/>
            <p:cNvCxnSpPr/>
            <p:nvPr/>
          </p:nvCxnSpPr>
          <p:spPr>
            <a:xfrm rot="10800000">
              <a:off x="8332725" y="2527145"/>
              <a:ext cx="0" cy="129300"/>
            </a:xfrm>
            <a:prstGeom prst="straightConnector1">
              <a:avLst/>
            </a:prstGeom>
            <a:noFill/>
            <a:ln w="19050" cap="flat" cmpd="sng">
              <a:solidFill>
                <a:schemeClr val="dk1"/>
              </a:solidFill>
              <a:prstDash val="solid"/>
              <a:round/>
              <a:headEnd type="none" w="med" len="med"/>
              <a:tailEnd type="none" w="med" len="med"/>
            </a:ln>
          </p:spPr>
        </p:cxnSp>
      </p:grpSp>
      <p:pic>
        <p:nvPicPr>
          <p:cNvPr id="975" name="Google Shape;975;p19"/>
          <p:cNvPicPr preferRelativeResize="0"/>
          <p:nvPr/>
        </p:nvPicPr>
        <p:blipFill>
          <a:blip r:embed="rId2">
            <a:alphaModFix amt="15000"/>
          </a:blip>
          <a:stretch>
            <a:fillRect/>
          </a:stretch>
        </p:blipFill>
        <p:spPr>
          <a:xfrm flipH="1">
            <a:off x="0" y="0"/>
            <a:ext cx="9144000" cy="5143500"/>
          </a:xfrm>
          <a:prstGeom prst="rect">
            <a:avLst/>
          </a:prstGeom>
          <a:noFill/>
          <a:ln>
            <a:noFill/>
          </a:ln>
        </p:spPr>
      </p:pic>
      <p:sp>
        <p:nvSpPr>
          <p:cNvPr id="976" name="Google Shape;976;p19"/>
          <p:cNvSpPr txBox="1">
            <a:spLocks noGrp="1"/>
          </p:cNvSpPr>
          <p:nvPr>
            <p:ph type="title"/>
          </p:nvPr>
        </p:nvSpPr>
        <p:spPr>
          <a:xfrm>
            <a:off x="720000" y="1022352"/>
            <a:ext cx="3594000" cy="22959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77" name="Google Shape;977;p19"/>
          <p:cNvSpPr txBox="1">
            <a:spLocks noGrp="1"/>
          </p:cNvSpPr>
          <p:nvPr>
            <p:ph type="subTitle" idx="1"/>
          </p:nvPr>
        </p:nvSpPr>
        <p:spPr>
          <a:xfrm>
            <a:off x="720000" y="3318348"/>
            <a:ext cx="3594000" cy="802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78" name="Google Shape;978;p19"/>
          <p:cNvSpPr>
            <a:spLocks noGrp="1"/>
          </p:cNvSpPr>
          <p:nvPr>
            <p:ph type="pic" idx="2"/>
          </p:nvPr>
        </p:nvSpPr>
        <p:spPr>
          <a:xfrm>
            <a:off x="4836775" y="614900"/>
            <a:ext cx="3594000" cy="3913800"/>
          </a:xfrm>
          <a:prstGeom prst="rect">
            <a:avLst/>
          </a:prstGeom>
          <a:noFill/>
          <a:ln>
            <a:noFill/>
          </a:ln>
        </p:spPr>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979"/>
        <p:cNvGrpSpPr/>
        <p:nvPr/>
      </p:nvGrpSpPr>
      <p:grpSpPr>
        <a:xfrm>
          <a:off x="0" y="0"/>
          <a:ext cx="0" cy="0"/>
          <a:chOff x="0" y="0"/>
          <a:chExt cx="0" cy="0"/>
        </a:xfrm>
      </p:grpSpPr>
      <p:grpSp>
        <p:nvGrpSpPr>
          <p:cNvPr id="980" name="Google Shape;980;p20"/>
          <p:cNvGrpSpPr/>
          <p:nvPr/>
        </p:nvGrpSpPr>
        <p:grpSpPr>
          <a:xfrm rot="10800000" flipH="1">
            <a:off x="356550" y="282025"/>
            <a:ext cx="0" cy="4579450"/>
            <a:chOff x="7168750" y="425645"/>
            <a:chExt cx="0" cy="4579450"/>
          </a:xfrm>
        </p:grpSpPr>
        <p:cxnSp>
          <p:nvCxnSpPr>
            <p:cNvPr id="981" name="Google Shape;981;p20"/>
            <p:cNvCxnSpPr/>
            <p:nvPr/>
          </p:nvCxnSpPr>
          <p:spPr>
            <a:xfrm rot="10800000">
              <a:off x="7168750" y="487579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982" name="Google Shape;982;p20"/>
            <p:cNvCxnSpPr/>
            <p:nvPr/>
          </p:nvCxnSpPr>
          <p:spPr>
            <a:xfrm rot="10800000">
              <a:off x="7168750" y="4256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983" name="Google Shape;983;p20"/>
            <p:cNvCxnSpPr/>
            <p:nvPr/>
          </p:nvCxnSpPr>
          <p:spPr>
            <a:xfrm rot="10800000">
              <a:off x="7168750" y="624475"/>
              <a:ext cx="0" cy="1610100"/>
            </a:xfrm>
            <a:prstGeom prst="straightConnector1">
              <a:avLst/>
            </a:prstGeom>
            <a:noFill/>
            <a:ln w="19050" cap="flat" cmpd="sng">
              <a:solidFill>
                <a:schemeClr val="dk2"/>
              </a:solidFill>
              <a:prstDash val="solid"/>
              <a:round/>
              <a:headEnd type="none" w="med" len="med"/>
              <a:tailEnd type="none" w="med" len="med"/>
            </a:ln>
          </p:spPr>
        </p:cxnSp>
        <p:cxnSp>
          <p:nvCxnSpPr>
            <p:cNvPr id="984" name="Google Shape;984;p20"/>
            <p:cNvCxnSpPr/>
            <p:nvPr/>
          </p:nvCxnSpPr>
          <p:spPr>
            <a:xfrm rot="10800000">
              <a:off x="7168750" y="2306550"/>
              <a:ext cx="0" cy="2499600"/>
            </a:xfrm>
            <a:prstGeom prst="straightConnector1">
              <a:avLst/>
            </a:prstGeom>
            <a:noFill/>
            <a:ln w="19050" cap="flat" cmpd="sng">
              <a:solidFill>
                <a:schemeClr val="dk1"/>
              </a:solidFill>
              <a:prstDash val="solid"/>
              <a:round/>
              <a:headEnd type="none" w="med" len="med"/>
              <a:tailEnd type="none" w="med" len="med"/>
            </a:ln>
          </p:spPr>
        </p:cxnSp>
      </p:grpSp>
      <p:grpSp>
        <p:nvGrpSpPr>
          <p:cNvPr id="985" name="Google Shape;985;p20"/>
          <p:cNvGrpSpPr/>
          <p:nvPr/>
        </p:nvGrpSpPr>
        <p:grpSpPr>
          <a:xfrm rot="10800000" flipH="1">
            <a:off x="8787325" y="279147"/>
            <a:ext cx="0" cy="4585205"/>
            <a:chOff x="8332725" y="425645"/>
            <a:chExt cx="0" cy="4585205"/>
          </a:xfrm>
        </p:grpSpPr>
        <p:cxnSp>
          <p:nvCxnSpPr>
            <p:cNvPr id="986" name="Google Shape;986;p20"/>
            <p:cNvCxnSpPr/>
            <p:nvPr/>
          </p:nvCxnSpPr>
          <p:spPr>
            <a:xfrm rot="10800000">
              <a:off x="8332725" y="2719750"/>
              <a:ext cx="0" cy="2291100"/>
            </a:xfrm>
            <a:prstGeom prst="straightConnector1">
              <a:avLst/>
            </a:prstGeom>
            <a:noFill/>
            <a:ln w="19050" cap="flat" cmpd="sng">
              <a:solidFill>
                <a:schemeClr val="dk1"/>
              </a:solidFill>
              <a:prstDash val="solid"/>
              <a:round/>
              <a:headEnd type="none" w="med" len="med"/>
              <a:tailEnd type="none" w="med" len="med"/>
            </a:ln>
          </p:spPr>
        </p:cxnSp>
        <p:cxnSp>
          <p:nvCxnSpPr>
            <p:cNvPr id="987" name="Google Shape;987;p20"/>
            <p:cNvCxnSpPr/>
            <p:nvPr/>
          </p:nvCxnSpPr>
          <p:spPr>
            <a:xfrm rot="10800000">
              <a:off x="8332725" y="624550"/>
              <a:ext cx="0" cy="1833000"/>
            </a:xfrm>
            <a:prstGeom prst="straightConnector1">
              <a:avLst/>
            </a:prstGeom>
            <a:noFill/>
            <a:ln w="19050" cap="flat" cmpd="sng">
              <a:solidFill>
                <a:schemeClr val="dk2"/>
              </a:solidFill>
              <a:prstDash val="solid"/>
              <a:round/>
              <a:headEnd type="none" w="med" len="med"/>
              <a:tailEnd type="none" w="med" len="med"/>
            </a:ln>
          </p:spPr>
        </p:cxnSp>
        <p:cxnSp>
          <p:nvCxnSpPr>
            <p:cNvPr id="988" name="Google Shape;988;p20"/>
            <p:cNvCxnSpPr/>
            <p:nvPr/>
          </p:nvCxnSpPr>
          <p:spPr>
            <a:xfrm rot="10800000">
              <a:off x="8332725" y="25271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989" name="Google Shape;989;p20"/>
            <p:cNvCxnSpPr/>
            <p:nvPr/>
          </p:nvCxnSpPr>
          <p:spPr>
            <a:xfrm rot="10800000">
              <a:off x="8332725" y="425645"/>
              <a:ext cx="0" cy="129300"/>
            </a:xfrm>
            <a:prstGeom prst="straightConnector1">
              <a:avLst/>
            </a:prstGeom>
            <a:noFill/>
            <a:ln w="19050" cap="flat" cmpd="sng">
              <a:solidFill>
                <a:schemeClr val="dk1"/>
              </a:solidFill>
              <a:prstDash val="solid"/>
              <a:round/>
              <a:headEnd type="none" w="med" len="med"/>
              <a:tailEnd type="none" w="med" len="med"/>
            </a:ln>
          </p:spPr>
        </p:cxnSp>
      </p:grpSp>
      <p:grpSp>
        <p:nvGrpSpPr>
          <p:cNvPr id="990" name="Google Shape;990;p20"/>
          <p:cNvGrpSpPr/>
          <p:nvPr/>
        </p:nvGrpSpPr>
        <p:grpSpPr>
          <a:xfrm flipH="1">
            <a:off x="2793288" y="4086765"/>
            <a:ext cx="3557236" cy="1110872"/>
            <a:chOff x="1402050" y="4383000"/>
            <a:chExt cx="2529500" cy="789925"/>
          </a:xfrm>
        </p:grpSpPr>
        <p:sp>
          <p:nvSpPr>
            <p:cNvPr id="991" name="Google Shape;991;p20"/>
            <p:cNvSpPr/>
            <p:nvPr/>
          </p:nvSpPr>
          <p:spPr>
            <a:xfrm>
              <a:off x="3771225" y="4728925"/>
              <a:ext cx="160325" cy="444000"/>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 name="Google Shape;992;p20"/>
            <p:cNvGrpSpPr/>
            <p:nvPr/>
          </p:nvGrpSpPr>
          <p:grpSpPr>
            <a:xfrm>
              <a:off x="2587175" y="4383000"/>
              <a:ext cx="871450" cy="760500"/>
              <a:chOff x="1814300" y="2394650"/>
              <a:chExt cx="871450" cy="760500"/>
            </a:xfrm>
          </p:grpSpPr>
          <p:sp>
            <p:nvSpPr>
              <p:cNvPr id="993" name="Google Shape;993;p20"/>
              <p:cNvSpPr/>
              <p:nvPr/>
            </p:nvSpPr>
            <p:spPr>
              <a:xfrm>
                <a:off x="2375625" y="2529575"/>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0"/>
              <p:cNvSpPr/>
              <p:nvPr/>
            </p:nvSpPr>
            <p:spPr>
              <a:xfrm>
                <a:off x="2026775" y="2394650"/>
                <a:ext cx="386625" cy="760500"/>
              </a:xfrm>
              <a:custGeom>
                <a:avLst/>
                <a:gdLst/>
                <a:ahLst/>
                <a:cxnLst/>
                <a:rect l="l" t="t" r="r" b="b"/>
                <a:pathLst>
                  <a:path w="15465" h="30420" extrusionOk="0">
                    <a:moveTo>
                      <a:pt x="0" y="1"/>
                    </a:moveTo>
                    <a:lnTo>
                      <a:pt x="2537" y="30419"/>
                    </a:lnTo>
                    <a:lnTo>
                      <a:pt x="15464" y="30419"/>
                    </a:lnTo>
                    <a:lnTo>
                      <a:pt x="15464" y="5767"/>
                    </a:lnTo>
                    <a:lnTo>
                      <a:pt x="11132" y="18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0"/>
              <p:cNvSpPr/>
              <p:nvPr/>
            </p:nvSpPr>
            <p:spPr>
              <a:xfrm>
                <a:off x="2272025" y="2689250"/>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0"/>
              <p:cNvSpPr/>
              <p:nvPr/>
            </p:nvSpPr>
            <p:spPr>
              <a:xfrm>
                <a:off x="2272025" y="2888475"/>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0"/>
              <p:cNvSpPr/>
              <p:nvPr/>
            </p:nvSpPr>
            <p:spPr>
              <a:xfrm>
                <a:off x="2272025" y="2592450"/>
                <a:ext cx="83675" cy="212650"/>
              </a:xfrm>
              <a:custGeom>
                <a:avLst/>
                <a:gdLst/>
                <a:ahLst/>
                <a:cxnLst/>
                <a:rect l="l" t="t" r="r" b="b"/>
                <a:pathLst>
                  <a:path w="3347" h="8506" extrusionOk="0">
                    <a:moveTo>
                      <a:pt x="3346" y="0"/>
                    </a:moveTo>
                    <a:cubicBezTo>
                      <a:pt x="2341" y="1383"/>
                      <a:pt x="1272" y="2710"/>
                      <a:pt x="1" y="3873"/>
                    </a:cubicBezTo>
                    <a:lnTo>
                      <a:pt x="1" y="8506"/>
                    </a:lnTo>
                    <a:cubicBezTo>
                      <a:pt x="1" y="8506"/>
                      <a:pt x="979" y="8462"/>
                      <a:pt x="2341" y="7167"/>
                    </a:cubicBezTo>
                    <a:lnTo>
                      <a:pt x="2341" y="7167"/>
                    </a:lnTo>
                    <a:cubicBezTo>
                      <a:pt x="1838" y="7293"/>
                      <a:pt x="1209" y="7293"/>
                      <a:pt x="706" y="7670"/>
                    </a:cubicBezTo>
                    <a:cubicBezTo>
                      <a:pt x="1712" y="6162"/>
                      <a:pt x="2844" y="4652"/>
                      <a:pt x="3346" y="2893"/>
                    </a:cubicBezTo>
                    <a:lnTo>
                      <a:pt x="3346" y="2893"/>
                    </a:lnTo>
                    <a:cubicBezTo>
                      <a:pt x="2466" y="4150"/>
                      <a:pt x="1461" y="5030"/>
                      <a:pt x="329" y="6035"/>
                    </a:cubicBezTo>
                    <a:cubicBezTo>
                      <a:pt x="1838" y="4275"/>
                      <a:pt x="2341" y="2013"/>
                      <a:pt x="3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0"/>
              <p:cNvSpPr/>
              <p:nvPr/>
            </p:nvSpPr>
            <p:spPr>
              <a:xfrm>
                <a:off x="2272025" y="2843925"/>
                <a:ext cx="89950" cy="160375"/>
              </a:xfrm>
              <a:custGeom>
                <a:avLst/>
                <a:gdLst/>
                <a:ahLst/>
                <a:cxnLst/>
                <a:rect l="l" t="t" r="r" b="b"/>
                <a:pathLst>
                  <a:path w="3598" h="6415" extrusionOk="0">
                    <a:moveTo>
                      <a:pt x="1963" y="3646"/>
                    </a:moveTo>
                    <a:lnTo>
                      <a:pt x="1963" y="3646"/>
                    </a:lnTo>
                    <a:cubicBezTo>
                      <a:pt x="1962" y="3647"/>
                      <a:pt x="1961" y="3648"/>
                      <a:pt x="1961" y="3649"/>
                    </a:cubicBezTo>
                    <a:lnTo>
                      <a:pt x="1961" y="3649"/>
                    </a:lnTo>
                    <a:cubicBezTo>
                      <a:pt x="1961" y="3648"/>
                      <a:pt x="1962" y="3647"/>
                      <a:pt x="1963" y="3646"/>
                    </a:cubicBezTo>
                    <a:close/>
                    <a:moveTo>
                      <a:pt x="3598" y="1"/>
                    </a:moveTo>
                    <a:cubicBezTo>
                      <a:pt x="2215" y="880"/>
                      <a:pt x="1224" y="1845"/>
                      <a:pt x="1" y="2995"/>
                    </a:cubicBezTo>
                    <a:lnTo>
                      <a:pt x="1" y="6415"/>
                    </a:lnTo>
                    <a:cubicBezTo>
                      <a:pt x="1256" y="6037"/>
                      <a:pt x="1209" y="4404"/>
                      <a:pt x="1961" y="3649"/>
                    </a:cubicBezTo>
                    <a:lnTo>
                      <a:pt x="1961" y="3649"/>
                    </a:lnTo>
                    <a:cubicBezTo>
                      <a:pt x="1459" y="4152"/>
                      <a:pt x="957" y="4653"/>
                      <a:pt x="329" y="4904"/>
                    </a:cubicBezTo>
                    <a:cubicBezTo>
                      <a:pt x="1334" y="3143"/>
                      <a:pt x="2215" y="1509"/>
                      <a:pt x="3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0"/>
              <p:cNvSpPr/>
              <p:nvPr/>
            </p:nvSpPr>
            <p:spPr>
              <a:xfrm>
                <a:off x="1814300" y="2394650"/>
                <a:ext cx="347975" cy="760500"/>
              </a:xfrm>
              <a:custGeom>
                <a:avLst/>
                <a:gdLst/>
                <a:ahLst/>
                <a:cxnLst/>
                <a:rect l="l" t="t" r="r" b="b"/>
                <a:pathLst>
                  <a:path w="13919" h="30420" extrusionOk="0">
                    <a:moveTo>
                      <a:pt x="8499" y="1"/>
                    </a:moveTo>
                    <a:lnTo>
                      <a:pt x="1362" y="5125"/>
                    </a:lnTo>
                    <a:lnTo>
                      <a:pt x="0" y="30419"/>
                    </a:lnTo>
                    <a:lnTo>
                      <a:pt x="13127" y="30419"/>
                    </a:lnTo>
                    <a:lnTo>
                      <a:pt x="13919" y="6466"/>
                    </a:lnTo>
                    <a:lnTo>
                      <a:pt x="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0"/>
              <p:cNvSpPr/>
              <p:nvPr/>
            </p:nvSpPr>
            <p:spPr>
              <a:xfrm>
                <a:off x="1969750" y="2547275"/>
                <a:ext cx="61175" cy="87875"/>
              </a:xfrm>
              <a:custGeom>
                <a:avLst/>
                <a:gdLst/>
                <a:ahLst/>
                <a:cxnLst/>
                <a:rect l="l" t="t" r="r" b="b"/>
                <a:pathLst>
                  <a:path w="2447" h="3515" extrusionOk="0">
                    <a:moveTo>
                      <a:pt x="199" y="1"/>
                    </a:moveTo>
                    <a:lnTo>
                      <a:pt x="0" y="3381"/>
                    </a:lnTo>
                    <a:lnTo>
                      <a:pt x="2246" y="3514"/>
                    </a:lnTo>
                    <a:lnTo>
                      <a:pt x="2447" y="134"/>
                    </a:lnTo>
                    <a:lnTo>
                      <a:pt x="1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0"/>
              <p:cNvSpPr/>
              <p:nvPr/>
            </p:nvSpPr>
            <p:spPr>
              <a:xfrm>
                <a:off x="2044175" y="2688325"/>
                <a:ext cx="41175" cy="117625"/>
              </a:xfrm>
              <a:custGeom>
                <a:avLst/>
                <a:gdLst/>
                <a:ahLst/>
                <a:cxnLst/>
                <a:rect l="l" t="t" r="r" b="b"/>
                <a:pathLst>
                  <a:path w="1647" h="4705" extrusionOk="0">
                    <a:moveTo>
                      <a:pt x="273" y="0"/>
                    </a:moveTo>
                    <a:lnTo>
                      <a:pt x="0" y="4624"/>
                    </a:lnTo>
                    <a:lnTo>
                      <a:pt x="1374" y="4704"/>
                    </a:lnTo>
                    <a:lnTo>
                      <a:pt x="1647" y="81"/>
                    </a:lnTo>
                    <a:lnTo>
                      <a:pt x="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0"/>
              <p:cNvSpPr/>
              <p:nvPr/>
            </p:nvSpPr>
            <p:spPr>
              <a:xfrm>
                <a:off x="1969650" y="2513850"/>
                <a:ext cx="90575" cy="121325"/>
              </a:xfrm>
              <a:custGeom>
                <a:avLst/>
                <a:gdLst/>
                <a:ahLst/>
                <a:cxnLst/>
                <a:rect l="l" t="t" r="r" b="b"/>
                <a:pathLst>
                  <a:path w="3623" h="4853" extrusionOk="0">
                    <a:moveTo>
                      <a:pt x="3245" y="1"/>
                    </a:moveTo>
                    <a:lnTo>
                      <a:pt x="3245" y="1"/>
                    </a:lnTo>
                    <a:cubicBezTo>
                      <a:pt x="2240" y="881"/>
                      <a:pt x="1172" y="1667"/>
                      <a:pt x="128" y="2573"/>
                    </a:cubicBezTo>
                    <a:lnTo>
                      <a:pt x="0" y="4720"/>
                    </a:lnTo>
                    <a:lnTo>
                      <a:pt x="2248" y="4853"/>
                    </a:lnTo>
                    <a:cubicBezTo>
                      <a:pt x="2851" y="4663"/>
                      <a:pt x="3186" y="4139"/>
                      <a:pt x="3371" y="3396"/>
                    </a:cubicBezTo>
                    <a:lnTo>
                      <a:pt x="3371" y="3396"/>
                    </a:lnTo>
                    <a:cubicBezTo>
                      <a:pt x="2869" y="3898"/>
                      <a:pt x="2240" y="3898"/>
                      <a:pt x="1737" y="4401"/>
                    </a:cubicBezTo>
                    <a:cubicBezTo>
                      <a:pt x="2365" y="3522"/>
                      <a:pt x="3120" y="2642"/>
                      <a:pt x="3623" y="1635"/>
                    </a:cubicBezTo>
                    <a:lnTo>
                      <a:pt x="3623" y="1635"/>
                    </a:lnTo>
                    <a:cubicBezTo>
                      <a:pt x="2994" y="2264"/>
                      <a:pt x="2240" y="2642"/>
                      <a:pt x="1359" y="3018"/>
                    </a:cubicBezTo>
                    <a:cubicBezTo>
                      <a:pt x="2240" y="2139"/>
                      <a:pt x="2491" y="1007"/>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0"/>
              <p:cNvSpPr/>
              <p:nvPr/>
            </p:nvSpPr>
            <p:spPr>
              <a:xfrm>
                <a:off x="2044050" y="2708750"/>
                <a:ext cx="63325" cy="97275"/>
              </a:xfrm>
              <a:custGeom>
                <a:avLst/>
                <a:gdLst/>
                <a:ahLst/>
                <a:cxnLst/>
                <a:rect l="l" t="t" r="r" b="b"/>
                <a:pathLst>
                  <a:path w="2533" h="3891" extrusionOk="0">
                    <a:moveTo>
                      <a:pt x="2532" y="0"/>
                    </a:moveTo>
                    <a:cubicBezTo>
                      <a:pt x="1903" y="754"/>
                      <a:pt x="707" y="1066"/>
                      <a:pt x="121" y="1762"/>
                    </a:cubicBezTo>
                    <a:lnTo>
                      <a:pt x="0" y="3808"/>
                    </a:lnTo>
                    <a:lnTo>
                      <a:pt x="1375" y="3890"/>
                    </a:lnTo>
                    <a:cubicBezTo>
                      <a:pt x="1774" y="3629"/>
                      <a:pt x="1788" y="2956"/>
                      <a:pt x="2156" y="2515"/>
                    </a:cubicBezTo>
                    <a:lnTo>
                      <a:pt x="2156" y="2515"/>
                    </a:lnTo>
                    <a:cubicBezTo>
                      <a:pt x="1778" y="2641"/>
                      <a:pt x="1401" y="2893"/>
                      <a:pt x="1024" y="3144"/>
                    </a:cubicBezTo>
                    <a:cubicBezTo>
                      <a:pt x="1652" y="2137"/>
                      <a:pt x="2156" y="1132"/>
                      <a:pt x="2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 name="Google Shape;1004;p20"/>
            <p:cNvGrpSpPr/>
            <p:nvPr/>
          </p:nvGrpSpPr>
          <p:grpSpPr>
            <a:xfrm>
              <a:off x="3318813" y="4681175"/>
              <a:ext cx="541750" cy="462325"/>
              <a:chOff x="4757000" y="5014250"/>
              <a:chExt cx="541750" cy="462325"/>
            </a:xfrm>
          </p:grpSpPr>
          <p:sp>
            <p:nvSpPr>
              <p:cNvPr id="1005" name="Google Shape;1005;p20"/>
              <p:cNvSpPr/>
              <p:nvPr/>
            </p:nvSpPr>
            <p:spPr>
              <a:xfrm>
                <a:off x="4757000" y="5014250"/>
                <a:ext cx="541750" cy="462325"/>
              </a:xfrm>
              <a:custGeom>
                <a:avLst/>
                <a:gdLst/>
                <a:ahLst/>
                <a:cxnLst/>
                <a:rect l="l" t="t" r="r" b="b"/>
                <a:pathLst>
                  <a:path w="21670" h="18493" extrusionOk="0">
                    <a:moveTo>
                      <a:pt x="8645" y="1"/>
                    </a:moveTo>
                    <a:lnTo>
                      <a:pt x="8571" y="600"/>
                    </a:lnTo>
                    <a:lnTo>
                      <a:pt x="9681" y="955"/>
                    </a:lnTo>
                    <a:lnTo>
                      <a:pt x="8606" y="8170"/>
                    </a:lnTo>
                    <a:lnTo>
                      <a:pt x="1114" y="7542"/>
                    </a:lnTo>
                    <a:lnTo>
                      <a:pt x="1" y="18493"/>
                    </a:lnTo>
                    <a:lnTo>
                      <a:pt x="21669" y="18493"/>
                    </a:lnTo>
                    <a:lnTo>
                      <a:pt x="21048" y="15231"/>
                    </a:lnTo>
                    <a:lnTo>
                      <a:pt x="19118" y="15275"/>
                    </a:lnTo>
                    <a:lnTo>
                      <a:pt x="19868" y="9115"/>
                    </a:lnTo>
                    <a:lnTo>
                      <a:pt x="10650" y="8342"/>
                    </a:lnTo>
                    <a:lnTo>
                      <a:pt x="11307" y="1274"/>
                    </a:lnTo>
                    <a:lnTo>
                      <a:pt x="11840" y="1274"/>
                    </a:lnTo>
                    <a:lnTo>
                      <a:pt x="12091" y="186"/>
                    </a:lnTo>
                    <a:lnTo>
                      <a:pt x="86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0"/>
              <p:cNvSpPr/>
              <p:nvPr/>
            </p:nvSpPr>
            <p:spPr>
              <a:xfrm>
                <a:off x="4866375" y="5347625"/>
                <a:ext cx="58500" cy="128950"/>
              </a:xfrm>
              <a:custGeom>
                <a:avLst/>
                <a:gdLst/>
                <a:ahLst/>
                <a:cxnLst/>
                <a:rect l="l" t="t" r="r" b="b"/>
                <a:pathLst>
                  <a:path w="2340" h="5158" extrusionOk="0">
                    <a:moveTo>
                      <a:pt x="325" y="1"/>
                    </a:moveTo>
                    <a:lnTo>
                      <a:pt x="1" y="5158"/>
                    </a:lnTo>
                    <a:lnTo>
                      <a:pt x="2024" y="5158"/>
                    </a:lnTo>
                    <a:lnTo>
                      <a:pt x="2340" y="128"/>
                    </a:lnTo>
                    <a:lnTo>
                      <a:pt x="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0"/>
              <p:cNvSpPr/>
              <p:nvPr/>
            </p:nvSpPr>
            <p:spPr>
              <a:xfrm>
                <a:off x="4992400" y="5355525"/>
                <a:ext cx="57975" cy="121050"/>
              </a:xfrm>
              <a:custGeom>
                <a:avLst/>
                <a:gdLst/>
                <a:ahLst/>
                <a:cxnLst/>
                <a:rect l="l" t="t" r="r" b="b"/>
                <a:pathLst>
                  <a:path w="2319" h="4842" extrusionOk="0">
                    <a:moveTo>
                      <a:pt x="304" y="0"/>
                    </a:moveTo>
                    <a:lnTo>
                      <a:pt x="0" y="4842"/>
                    </a:lnTo>
                    <a:lnTo>
                      <a:pt x="2023" y="4842"/>
                    </a:lnTo>
                    <a:lnTo>
                      <a:pt x="2319" y="128"/>
                    </a:lnTo>
                    <a:lnTo>
                      <a:pt x="3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0"/>
              <p:cNvSpPr/>
              <p:nvPr/>
            </p:nvSpPr>
            <p:spPr>
              <a:xfrm>
                <a:off x="5123575" y="5363750"/>
                <a:ext cx="57500" cy="112825"/>
              </a:xfrm>
              <a:custGeom>
                <a:avLst/>
                <a:gdLst/>
                <a:ahLst/>
                <a:cxnLst/>
                <a:rect l="l" t="t" r="r" b="b"/>
                <a:pathLst>
                  <a:path w="2300" h="4513" extrusionOk="0">
                    <a:moveTo>
                      <a:pt x="284" y="1"/>
                    </a:moveTo>
                    <a:lnTo>
                      <a:pt x="1" y="4513"/>
                    </a:lnTo>
                    <a:lnTo>
                      <a:pt x="2024" y="4513"/>
                    </a:lnTo>
                    <a:lnTo>
                      <a:pt x="2299" y="127"/>
                    </a:lnTo>
                    <a:lnTo>
                      <a:pt x="2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20"/>
            <p:cNvGrpSpPr/>
            <p:nvPr/>
          </p:nvGrpSpPr>
          <p:grpSpPr>
            <a:xfrm>
              <a:off x="1764150" y="4505363"/>
              <a:ext cx="876625" cy="638125"/>
              <a:chOff x="981775" y="3796600"/>
              <a:chExt cx="876625" cy="638125"/>
            </a:xfrm>
          </p:grpSpPr>
          <p:sp>
            <p:nvSpPr>
              <p:cNvPr id="1010" name="Google Shape;1010;p20"/>
              <p:cNvSpPr/>
              <p:nvPr/>
            </p:nvSpPr>
            <p:spPr>
              <a:xfrm>
                <a:off x="1210825" y="3796600"/>
                <a:ext cx="245225" cy="433800"/>
              </a:xfrm>
              <a:custGeom>
                <a:avLst/>
                <a:gdLst/>
                <a:ahLst/>
                <a:cxnLst/>
                <a:rect l="l" t="t" r="r" b="b"/>
                <a:pathLst>
                  <a:path w="9809" h="17352" extrusionOk="0">
                    <a:moveTo>
                      <a:pt x="9431" y="0"/>
                    </a:moveTo>
                    <a:lnTo>
                      <a:pt x="9431" y="0"/>
                    </a:lnTo>
                    <a:cubicBezTo>
                      <a:pt x="8362" y="1447"/>
                      <a:pt x="7262" y="2799"/>
                      <a:pt x="6099" y="4119"/>
                    </a:cubicBezTo>
                    <a:cubicBezTo>
                      <a:pt x="4936" y="5439"/>
                      <a:pt x="3710" y="6728"/>
                      <a:pt x="2388" y="8050"/>
                    </a:cubicBezTo>
                    <a:cubicBezTo>
                      <a:pt x="1505" y="9058"/>
                      <a:pt x="748" y="10193"/>
                      <a:pt x="409" y="11480"/>
                    </a:cubicBezTo>
                    <a:cubicBezTo>
                      <a:pt x="409" y="11480"/>
                      <a:pt x="462" y="12781"/>
                      <a:pt x="408" y="13956"/>
                    </a:cubicBezTo>
                    <a:cubicBezTo>
                      <a:pt x="378" y="14712"/>
                      <a:pt x="1" y="15843"/>
                      <a:pt x="378" y="15968"/>
                    </a:cubicBezTo>
                    <a:cubicBezTo>
                      <a:pt x="2013" y="16849"/>
                      <a:pt x="3899" y="17100"/>
                      <a:pt x="5784" y="17351"/>
                    </a:cubicBezTo>
                    <a:cubicBezTo>
                      <a:pt x="6162" y="15214"/>
                      <a:pt x="7294" y="13329"/>
                      <a:pt x="8048" y="11316"/>
                    </a:cubicBezTo>
                    <a:cubicBezTo>
                      <a:pt x="8299" y="10562"/>
                      <a:pt x="8426" y="9933"/>
                      <a:pt x="8552" y="9212"/>
                    </a:cubicBezTo>
                    <a:cubicBezTo>
                      <a:pt x="8928" y="7608"/>
                      <a:pt x="9243" y="5974"/>
                      <a:pt x="9809" y="4401"/>
                    </a:cubicBezTo>
                    <a:lnTo>
                      <a:pt x="9809" y="4401"/>
                    </a:lnTo>
                    <a:cubicBezTo>
                      <a:pt x="9180" y="4904"/>
                      <a:pt x="8646" y="5502"/>
                      <a:pt x="8127" y="6131"/>
                    </a:cubicBezTo>
                    <a:cubicBezTo>
                      <a:pt x="7608" y="6759"/>
                      <a:pt x="7106" y="7418"/>
                      <a:pt x="6538" y="8049"/>
                    </a:cubicBezTo>
                    <a:cubicBezTo>
                      <a:pt x="6979" y="6664"/>
                      <a:pt x="7420" y="5312"/>
                      <a:pt x="7891" y="3978"/>
                    </a:cubicBezTo>
                    <a:cubicBezTo>
                      <a:pt x="8362" y="2642"/>
                      <a:pt x="8865" y="1320"/>
                      <a:pt x="9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0"/>
              <p:cNvSpPr/>
              <p:nvPr/>
            </p:nvSpPr>
            <p:spPr>
              <a:xfrm>
                <a:off x="981775" y="3949225"/>
                <a:ext cx="706675" cy="485500"/>
              </a:xfrm>
              <a:custGeom>
                <a:avLst/>
                <a:gdLst/>
                <a:ahLst/>
                <a:cxnLst/>
                <a:rect l="l" t="t" r="r" b="b"/>
                <a:pathLst>
                  <a:path w="28267" h="19420" extrusionOk="0">
                    <a:moveTo>
                      <a:pt x="10687" y="0"/>
                    </a:moveTo>
                    <a:lnTo>
                      <a:pt x="1047" y="656"/>
                    </a:lnTo>
                    <a:lnTo>
                      <a:pt x="0" y="19420"/>
                    </a:lnTo>
                    <a:lnTo>
                      <a:pt x="28266" y="19420"/>
                    </a:lnTo>
                    <a:lnTo>
                      <a:pt x="27179" y="2381"/>
                    </a:lnTo>
                    <a:lnTo>
                      <a:pt x="18303" y="3565"/>
                    </a:lnTo>
                    <a:lnTo>
                      <a:pt x="18303" y="6108"/>
                    </a:lnTo>
                    <a:lnTo>
                      <a:pt x="14492" y="6240"/>
                    </a:lnTo>
                    <a:lnTo>
                      <a:pt x="14323" y="9233"/>
                    </a:lnTo>
                    <a:lnTo>
                      <a:pt x="11274" y="9086"/>
                    </a:lnTo>
                    <a:lnTo>
                      <a:pt x="106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0"/>
              <p:cNvSpPr/>
              <p:nvPr/>
            </p:nvSpPr>
            <p:spPr>
              <a:xfrm>
                <a:off x="1093425" y="4065825"/>
                <a:ext cx="48275" cy="135950"/>
              </a:xfrm>
              <a:custGeom>
                <a:avLst/>
                <a:gdLst/>
                <a:ahLst/>
                <a:cxnLst/>
                <a:rect l="l" t="t" r="r" b="b"/>
                <a:pathLst>
                  <a:path w="1931" h="5438" extrusionOk="0">
                    <a:moveTo>
                      <a:pt x="1802" y="0"/>
                    </a:moveTo>
                    <a:lnTo>
                      <a:pt x="0" y="45"/>
                    </a:lnTo>
                    <a:lnTo>
                      <a:pt x="131" y="5437"/>
                    </a:lnTo>
                    <a:lnTo>
                      <a:pt x="1931" y="5394"/>
                    </a:lnTo>
                    <a:lnTo>
                      <a:pt x="1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0"/>
              <p:cNvSpPr/>
              <p:nvPr/>
            </p:nvSpPr>
            <p:spPr>
              <a:xfrm>
                <a:off x="1516650" y="4179475"/>
                <a:ext cx="77150" cy="159100"/>
              </a:xfrm>
              <a:custGeom>
                <a:avLst/>
                <a:gdLst/>
                <a:ahLst/>
                <a:cxnLst/>
                <a:rect l="l" t="t" r="r" b="b"/>
                <a:pathLst>
                  <a:path w="3086" h="6364" extrusionOk="0">
                    <a:moveTo>
                      <a:pt x="0" y="0"/>
                    </a:moveTo>
                    <a:lnTo>
                      <a:pt x="0" y="6363"/>
                    </a:lnTo>
                    <a:lnTo>
                      <a:pt x="3085" y="6363"/>
                    </a:lnTo>
                    <a:lnTo>
                      <a:pt x="30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0"/>
              <p:cNvSpPr/>
              <p:nvPr/>
            </p:nvSpPr>
            <p:spPr>
              <a:xfrm>
                <a:off x="1093925" y="3994650"/>
                <a:ext cx="91800" cy="207150"/>
              </a:xfrm>
              <a:custGeom>
                <a:avLst/>
                <a:gdLst/>
                <a:ahLst/>
                <a:cxnLst/>
                <a:rect l="l" t="t" r="r" b="b"/>
                <a:pathLst>
                  <a:path w="3672" h="8286" extrusionOk="0">
                    <a:moveTo>
                      <a:pt x="3671" y="1"/>
                    </a:moveTo>
                    <a:cubicBezTo>
                      <a:pt x="2540" y="1384"/>
                      <a:pt x="1475" y="3045"/>
                      <a:pt x="1" y="4216"/>
                    </a:cubicBezTo>
                    <a:lnTo>
                      <a:pt x="99" y="8286"/>
                    </a:lnTo>
                    <a:cubicBezTo>
                      <a:pt x="1230" y="6776"/>
                      <a:pt x="2791" y="5784"/>
                      <a:pt x="3671" y="4150"/>
                    </a:cubicBezTo>
                    <a:lnTo>
                      <a:pt x="3671" y="4150"/>
                    </a:lnTo>
                    <a:cubicBezTo>
                      <a:pt x="2791" y="4777"/>
                      <a:pt x="1911" y="5282"/>
                      <a:pt x="905" y="5784"/>
                    </a:cubicBezTo>
                    <a:cubicBezTo>
                      <a:pt x="2288" y="4023"/>
                      <a:pt x="2791" y="2011"/>
                      <a:pt x="3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0"/>
              <p:cNvSpPr/>
              <p:nvPr/>
            </p:nvSpPr>
            <p:spPr>
              <a:xfrm>
                <a:off x="1516650" y="4063800"/>
                <a:ext cx="143700" cy="274775"/>
              </a:xfrm>
              <a:custGeom>
                <a:avLst/>
                <a:gdLst/>
                <a:ahLst/>
                <a:cxnLst/>
                <a:rect l="l" t="t" r="r" b="b"/>
                <a:pathLst>
                  <a:path w="5748" h="10991" extrusionOk="0">
                    <a:moveTo>
                      <a:pt x="5748" y="1"/>
                    </a:moveTo>
                    <a:lnTo>
                      <a:pt x="5748" y="1"/>
                    </a:lnTo>
                    <a:cubicBezTo>
                      <a:pt x="3862" y="2138"/>
                      <a:pt x="1779" y="4171"/>
                      <a:pt x="0" y="6395"/>
                    </a:cubicBezTo>
                    <a:lnTo>
                      <a:pt x="0" y="10990"/>
                    </a:lnTo>
                    <a:lnTo>
                      <a:pt x="1947" y="10990"/>
                    </a:lnTo>
                    <a:cubicBezTo>
                      <a:pt x="3681" y="10017"/>
                      <a:pt x="4263" y="6948"/>
                      <a:pt x="4742" y="5029"/>
                    </a:cubicBezTo>
                    <a:lnTo>
                      <a:pt x="4742" y="5029"/>
                    </a:lnTo>
                    <a:cubicBezTo>
                      <a:pt x="4240" y="6287"/>
                      <a:pt x="2982" y="7167"/>
                      <a:pt x="2354" y="8424"/>
                    </a:cubicBezTo>
                    <a:cubicBezTo>
                      <a:pt x="2605" y="5407"/>
                      <a:pt x="4365" y="2641"/>
                      <a:pt x="5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0"/>
              <p:cNvSpPr/>
              <p:nvPr/>
            </p:nvSpPr>
            <p:spPr>
              <a:xfrm>
                <a:off x="1531725" y="4186375"/>
                <a:ext cx="326675" cy="248350"/>
              </a:xfrm>
              <a:custGeom>
                <a:avLst/>
                <a:gdLst/>
                <a:ahLst/>
                <a:cxnLst/>
                <a:rect l="l" t="t" r="r" b="b"/>
                <a:pathLst>
                  <a:path w="13067" h="9934" extrusionOk="0">
                    <a:moveTo>
                      <a:pt x="13067" y="1"/>
                    </a:moveTo>
                    <a:lnTo>
                      <a:pt x="13067" y="1"/>
                    </a:lnTo>
                    <a:cubicBezTo>
                      <a:pt x="10928" y="2389"/>
                      <a:pt x="9043" y="5031"/>
                      <a:pt x="6403" y="6790"/>
                    </a:cubicBezTo>
                    <a:cubicBezTo>
                      <a:pt x="7283" y="4528"/>
                      <a:pt x="7660" y="2264"/>
                      <a:pt x="8791" y="127"/>
                    </a:cubicBezTo>
                    <a:lnTo>
                      <a:pt x="8791" y="127"/>
                    </a:lnTo>
                    <a:cubicBezTo>
                      <a:pt x="6654" y="3521"/>
                      <a:pt x="1240" y="7205"/>
                      <a:pt x="1" y="9934"/>
                    </a:cubicBezTo>
                    <a:lnTo>
                      <a:pt x="10618" y="9934"/>
                    </a:lnTo>
                    <a:cubicBezTo>
                      <a:pt x="11855" y="9234"/>
                      <a:pt x="12371" y="7641"/>
                      <a:pt x="12563" y="6036"/>
                    </a:cubicBezTo>
                    <a:lnTo>
                      <a:pt x="12563" y="6036"/>
                    </a:lnTo>
                    <a:cubicBezTo>
                      <a:pt x="11684" y="7168"/>
                      <a:pt x="10552" y="7922"/>
                      <a:pt x="9420" y="8802"/>
                    </a:cubicBezTo>
                    <a:cubicBezTo>
                      <a:pt x="11055" y="6036"/>
                      <a:pt x="11431" y="2767"/>
                      <a:pt x="13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0"/>
              <p:cNvSpPr/>
              <p:nvPr/>
            </p:nvSpPr>
            <p:spPr>
              <a:xfrm>
                <a:off x="1031925" y="4095225"/>
                <a:ext cx="345525" cy="339500"/>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20"/>
            <p:cNvGrpSpPr/>
            <p:nvPr/>
          </p:nvGrpSpPr>
          <p:grpSpPr>
            <a:xfrm>
              <a:off x="1811713" y="4657988"/>
              <a:ext cx="876625" cy="485500"/>
              <a:chOff x="981775" y="3949225"/>
              <a:chExt cx="876625" cy="485500"/>
            </a:xfrm>
          </p:grpSpPr>
          <p:sp>
            <p:nvSpPr>
              <p:cNvPr id="1019" name="Google Shape;1019;p20"/>
              <p:cNvSpPr/>
              <p:nvPr/>
            </p:nvSpPr>
            <p:spPr>
              <a:xfrm>
                <a:off x="981775" y="3949225"/>
                <a:ext cx="706675" cy="485500"/>
              </a:xfrm>
              <a:custGeom>
                <a:avLst/>
                <a:gdLst/>
                <a:ahLst/>
                <a:cxnLst/>
                <a:rect l="l" t="t" r="r" b="b"/>
                <a:pathLst>
                  <a:path w="28267" h="19420" extrusionOk="0">
                    <a:moveTo>
                      <a:pt x="10687" y="0"/>
                    </a:moveTo>
                    <a:lnTo>
                      <a:pt x="1047" y="656"/>
                    </a:lnTo>
                    <a:lnTo>
                      <a:pt x="0" y="19420"/>
                    </a:lnTo>
                    <a:lnTo>
                      <a:pt x="28266" y="19420"/>
                    </a:lnTo>
                    <a:lnTo>
                      <a:pt x="27179" y="2381"/>
                    </a:lnTo>
                    <a:lnTo>
                      <a:pt x="18303" y="3565"/>
                    </a:lnTo>
                    <a:lnTo>
                      <a:pt x="18303" y="6108"/>
                    </a:lnTo>
                    <a:lnTo>
                      <a:pt x="14492" y="6240"/>
                    </a:lnTo>
                    <a:lnTo>
                      <a:pt x="14323" y="9233"/>
                    </a:lnTo>
                    <a:lnTo>
                      <a:pt x="11274" y="9086"/>
                    </a:lnTo>
                    <a:lnTo>
                      <a:pt x="106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0"/>
              <p:cNvSpPr/>
              <p:nvPr/>
            </p:nvSpPr>
            <p:spPr>
              <a:xfrm>
                <a:off x="1093425" y="4065825"/>
                <a:ext cx="48275" cy="135950"/>
              </a:xfrm>
              <a:custGeom>
                <a:avLst/>
                <a:gdLst/>
                <a:ahLst/>
                <a:cxnLst/>
                <a:rect l="l" t="t" r="r" b="b"/>
                <a:pathLst>
                  <a:path w="1931" h="5438" extrusionOk="0">
                    <a:moveTo>
                      <a:pt x="1802" y="0"/>
                    </a:moveTo>
                    <a:lnTo>
                      <a:pt x="0" y="45"/>
                    </a:lnTo>
                    <a:lnTo>
                      <a:pt x="131" y="5437"/>
                    </a:lnTo>
                    <a:lnTo>
                      <a:pt x="1931" y="5394"/>
                    </a:lnTo>
                    <a:lnTo>
                      <a:pt x="1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0"/>
              <p:cNvSpPr/>
              <p:nvPr/>
            </p:nvSpPr>
            <p:spPr>
              <a:xfrm>
                <a:off x="1516650" y="4179475"/>
                <a:ext cx="77150" cy="159100"/>
              </a:xfrm>
              <a:custGeom>
                <a:avLst/>
                <a:gdLst/>
                <a:ahLst/>
                <a:cxnLst/>
                <a:rect l="l" t="t" r="r" b="b"/>
                <a:pathLst>
                  <a:path w="3086" h="6364" extrusionOk="0">
                    <a:moveTo>
                      <a:pt x="0" y="0"/>
                    </a:moveTo>
                    <a:lnTo>
                      <a:pt x="0" y="6363"/>
                    </a:lnTo>
                    <a:lnTo>
                      <a:pt x="3085" y="6363"/>
                    </a:lnTo>
                    <a:lnTo>
                      <a:pt x="30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0"/>
              <p:cNvSpPr/>
              <p:nvPr/>
            </p:nvSpPr>
            <p:spPr>
              <a:xfrm>
                <a:off x="1093925" y="3994650"/>
                <a:ext cx="91800" cy="207150"/>
              </a:xfrm>
              <a:custGeom>
                <a:avLst/>
                <a:gdLst/>
                <a:ahLst/>
                <a:cxnLst/>
                <a:rect l="l" t="t" r="r" b="b"/>
                <a:pathLst>
                  <a:path w="3672" h="8286" extrusionOk="0">
                    <a:moveTo>
                      <a:pt x="3671" y="1"/>
                    </a:moveTo>
                    <a:cubicBezTo>
                      <a:pt x="2540" y="1384"/>
                      <a:pt x="1475" y="3045"/>
                      <a:pt x="1" y="4216"/>
                    </a:cubicBezTo>
                    <a:lnTo>
                      <a:pt x="99" y="8286"/>
                    </a:lnTo>
                    <a:cubicBezTo>
                      <a:pt x="1230" y="6776"/>
                      <a:pt x="2791" y="5784"/>
                      <a:pt x="3671" y="4150"/>
                    </a:cubicBezTo>
                    <a:lnTo>
                      <a:pt x="3671" y="4150"/>
                    </a:lnTo>
                    <a:cubicBezTo>
                      <a:pt x="2791" y="4777"/>
                      <a:pt x="1911" y="5282"/>
                      <a:pt x="905" y="5784"/>
                    </a:cubicBezTo>
                    <a:cubicBezTo>
                      <a:pt x="2288" y="4023"/>
                      <a:pt x="2791" y="2011"/>
                      <a:pt x="3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0"/>
              <p:cNvSpPr/>
              <p:nvPr/>
            </p:nvSpPr>
            <p:spPr>
              <a:xfrm>
                <a:off x="1516650" y="4063800"/>
                <a:ext cx="143700" cy="274775"/>
              </a:xfrm>
              <a:custGeom>
                <a:avLst/>
                <a:gdLst/>
                <a:ahLst/>
                <a:cxnLst/>
                <a:rect l="l" t="t" r="r" b="b"/>
                <a:pathLst>
                  <a:path w="5748" h="10991" extrusionOk="0">
                    <a:moveTo>
                      <a:pt x="5748" y="1"/>
                    </a:moveTo>
                    <a:lnTo>
                      <a:pt x="5748" y="1"/>
                    </a:lnTo>
                    <a:cubicBezTo>
                      <a:pt x="3862" y="2138"/>
                      <a:pt x="1779" y="4171"/>
                      <a:pt x="0" y="6395"/>
                    </a:cubicBezTo>
                    <a:lnTo>
                      <a:pt x="0" y="10990"/>
                    </a:lnTo>
                    <a:lnTo>
                      <a:pt x="1947" y="10990"/>
                    </a:lnTo>
                    <a:cubicBezTo>
                      <a:pt x="3681" y="10017"/>
                      <a:pt x="4263" y="6948"/>
                      <a:pt x="4742" y="5029"/>
                    </a:cubicBezTo>
                    <a:lnTo>
                      <a:pt x="4742" y="5029"/>
                    </a:lnTo>
                    <a:cubicBezTo>
                      <a:pt x="4240" y="6287"/>
                      <a:pt x="2982" y="7167"/>
                      <a:pt x="2354" y="8424"/>
                    </a:cubicBezTo>
                    <a:cubicBezTo>
                      <a:pt x="2605" y="5407"/>
                      <a:pt x="4365" y="2641"/>
                      <a:pt x="5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0"/>
              <p:cNvSpPr/>
              <p:nvPr/>
            </p:nvSpPr>
            <p:spPr>
              <a:xfrm>
                <a:off x="1531725" y="4186375"/>
                <a:ext cx="326675" cy="248350"/>
              </a:xfrm>
              <a:custGeom>
                <a:avLst/>
                <a:gdLst/>
                <a:ahLst/>
                <a:cxnLst/>
                <a:rect l="l" t="t" r="r" b="b"/>
                <a:pathLst>
                  <a:path w="13067" h="9934" extrusionOk="0">
                    <a:moveTo>
                      <a:pt x="13067" y="1"/>
                    </a:moveTo>
                    <a:lnTo>
                      <a:pt x="13067" y="1"/>
                    </a:lnTo>
                    <a:cubicBezTo>
                      <a:pt x="10928" y="2389"/>
                      <a:pt x="9043" y="5031"/>
                      <a:pt x="6403" y="6790"/>
                    </a:cubicBezTo>
                    <a:cubicBezTo>
                      <a:pt x="7283" y="4528"/>
                      <a:pt x="7660" y="2264"/>
                      <a:pt x="8791" y="127"/>
                    </a:cubicBezTo>
                    <a:lnTo>
                      <a:pt x="8791" y="127"/>
                    </a:lnTo>
                    <a:cubicBezTo>
                      <a:pt x="6654" y="3521"/>
                      <a:pt x="1240" y="7205"/>
                      <a:pt x="1" y="9934"/>
                    </a:cubicBezTo>
                    <a:lnTo>
                      <a:pt x="10618" y="9934"/>
                    </a:lnTo>
                    <a:cubicBezTo>
                      <a:pt x="11855" y="9234"/>
                      <a:pt x="12371" y="7641"/>
                      <a:pt x="12563" y="6036"/>
                    </a:cubicBezTo>
                    <a:lnTo>
                      <a:pt x="12563" y="6036"/>
                    </a:lnTo>
                    <a:cubicBezTo>
                      <a:pt x="11684" y="7168"/>
                      <a:pt x="10552" y="7922"/>
                      <a:pt x="9420" y="8802"/>
                    </a:cubicBezTo>
                    <a:cubicBezTo>
                      <a:pt x="11055" y="6036"/>
                      <a:pt x="11431" y="2767"/>
                      <a:pt x="13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0"/>
              <p:cNvSpPr/>
              <p:nvPr/>
            </p:nvSpPr>
            <p:spPr>
              <a:xfrm>
                <a:off x="1031925" y="4095225"/>
                <a:ext cx="345525" cy="339500"/>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 name="Google Shape;1026;p20"/>
            <p:cNvGrpSpPr/>
            <p:nvPr/>
          </p:nvGrpSpPr>
          <p:grpSpPr>
            <a:xfrm>
              <a:off x="1402050" y="4489638"/>
              <a:ext cx="342625" cy="669600"/>
              <a:chOff x="6294000" y="2297850"/>
              <a:chExt cx="342625" cy="669600"/>
            </a:xfrm>
          </p:grpSpPr>
          <p:sp>
            <p:nvSpPr>
              <p:cNvPr id="1027" name="Google Shape;1027;p20"/>
              <p:cNvSpPr/>
              <p:nvPr/>
            </p:nvSpPr>
            <p:spPr>
              <a:xfrm>
                <a:off x="6294000" y="2297850"/>
                <a:ext cx="342625" cy="669600"/>
              </a:xfrm>
              <a:custGeom>
                <a:avLst/>
                <a:gdLst/>
                <a:ahLst/>
                <a:cxnLst/>
                <a:rect l="l" t="t" r="r" b="b"/>
                <a:pathLst>
                  <a:path w="13705" h="26784" extrusionOk="0">
                    <a:moveTo>
                      <a:pt x="11819" y="1"/>
                    </a:moveTo>
                    <a:lnTo>
                      <a:pt x="11819" y="1"/>
                    </a:lnTo>
                    <a:cubicBezTo>
                      <a:pt x="9682" y="3271"/>
                      <a:pt x="8172" y="6791"/>
                      <a:pt x="5995" y="9904"/>
                    </a:cubicBezTo>
                    <a:cubicBezTo>
                      <a:pt x="5995" y="9904"/>
                      <a:pt x="5731" y="10561"/>
                      <a:pt x="5341" y="11631"/>
                    </a:cubicBezTo>
                    <a:cubicBezTo>
                      <a:pt x="5155" y="12171"/>
                      <a:pt x="4934" y="12813"/>
                      <a:pt x="4692" y="13524"/>
                    </a:cubicBezTo>
                    <a:cubicBezTo>
                      <a:pt x="3269" y="17981"/>
                      <a:pt x="1634" y="22381"/>
                      <a:pt x="0" y="26783"/>
                    </a:cubicBezTo>
                    <a:lnTo>
                      <a:pt x="5875" y="26783"/>
                    </a:lnTo>
                    <a:cubicBezTo>
                      <a:pt x="8516" y="24393"/>
                      <a:pt x="9053" y="19868"/>
                      <a:pt x="10343" y="16407"/>
                    </a:cubicBezTo>
                    <a:cubicBezTo>
                      <a:pt x="10706" y="15557"/>
                      <a:pt x="11108" y="14729"/>
                      <a:pt x="11512" y="13907"/>
                    </a:cubicBezTo>
                    <a:cubicBezTo>
                      <a:pt x="12070" y="12197"/>
                      <a:pt x="13327" y="10689"/>
                      <a:pt x="13704" y="8803"/>
                    </a:cubicBezTo>
                    <a:lnTo>
                      <a:pt x="13704" y="8803"/>
                    </a:lnTo>
                    <a:cubicBezTo>
                      <a:pt x="12573" y="10186"/>
                      <a:pt x="11567" y="11694"/>
                      <a:pt x="10058" y="12701"/>
                    </a:cubicBezTo>
                    <a:cubicBezTo>
                      <a:pt x="11944" y="9557"/>
                      <a:pt x="12070" y="5911"/>
                      <a:pt x="13327" y="2515"/>
                    </a:cubicBezTo>
                    <a:lnTo>
                      <a:pt x="13327" y="2515"/>
                    </a:lnTo>
                    <a:cubicBezTo>
                      <a:pt x="11944" y="3899"/>
                      <a:pt x="10687" y="5408"/>
                      <a:pt x="9807" y="7169"/>
                    </a:cubicBezTo>
                    <a:cubicBezTo>
                      <a:pt x="9933" y="4654"/>
                      <a:pt x="11190" y="2390"/>
                      <a:pt x="11819"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0"/>
              <p:cNvSpPr/>
              <p:nvPr/>
            </p:nvSpPr>
            <p:spPr>
              <a:xfrm>
                <a:off x="6332875" y="2465200"/>
                <a:ext cx="219500" cy="502250"/>
              </a:xfrm>
              <a:custGeom>
                <a:avLst/>
                <a:gdLst/>
                <a:ahLst/>
                <a:cxnLst/>
                <a:rect l="l" t="t" r="r" b="b"/>
                <a:pathLst>
                  <a:path w="8780" h="20090" extrusionOk="0">
                    <a:moveTo>
                      <a:pt x="3777" y="0"/>
                    </a:moveTo>
                    <a:lnTo>
                      <a:pt x="0" y="4093"/>
                    </a:lnTo>
                    <a:lnTo>
                      <a:pt x="991" y="20089"/>
                    </a:lnTo>
                    <a:lnTo>
                      <a:pt x="8780" y="20089"/>
                    </a:lnTo>
                    <a:lnTo>
                      <a:pt x="7635" y="3948"/>
                    </a:lnTo>
                    <a:lnTo>
                      <a:pt x="37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0"/>
              <p:cNvSpPr/>
              <p:nvPr/>
            </p:nvSpPr>
            <p:spPr>
              <a:xfrm>
                <a:off x="6388150" y="2589600"/>
                <a:ext cx="31200" cy="86375"/>
              </a:xfrm>
              <a:custGeom>
                <a:avLst/>
                <a:gdLst/>
                <a:ahLst/>
                <a:cxnLst/>
                <a:rect l="l" t="t" r="r" b="b"/>
                <a:pathLst>
                  <a:path w="1248" h="3455" extrusionOk="0">
                    <a:moveTo>
                      <a:pt x="1006" y="0"/>
                    </a:moveTo>
                    <a:lnTo>
                      <a:pt x="0" y="71"/>
                    </a:lnTo>
                    <a:lnTo>
                      <a:pt x="242" y="3454"/>
                    </a:lnTo>
                    <a:lnTo>
                      <a:pt x="1248" y="3382"/>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0"/>
              <p:cNvSpPr/>
              <p:nvPr/>
            </p:nvSpPr>
            <p:spPr>
              <a:xfrm>
                <a:off x="6446950" y="2585400"/>
                <a:ext cx="31200" cy="86375"/>
              </a:xfrm>
              <a:custGeom>
                <a:avLst/>
                <a:gdLst/>
                <a:ahLst/>
                <a:cxnLst/>
                <a:rect l="l" t="t" r="r" b="b"/>
                <a:pathLst>
                  <a:path w="1248" h="3455" extrusionOk="0">
                    <a:moveTo>
                      <a:pt x="1006" y="0"/>
                    </a:moveTo>
                    <a:lnTo>
                      <a:pt x="0" y="71"/>
                    </a:lnTo>
                    <a:lnTo>
                      <a:pt x="242" y="3454"/>
                    </a:lnTo>
                    <a:lnTo>
                      <a:pt x="1248"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0"/>
              <p:cNvSpPr/>
              <p:nvPr/>
            </p:nvSpPr>
            <p:spPr>
              <a:xfrm>
                <a:off x="6398900" y="2751225"/>
                <a:ext cx="31200" cy="86375"/>
              </a:xfrm>
              <a:custGeom>
                <a:avLst/>
                <a:gdLst/>
                <a:ahLst/>
                <a:cxnLst/>
                <a:rect l="l" t="t" r="r" b="b"/>
                <a:pathLst>
                  <a:path w="1248" h="3455" extrusionOk="0">
                    <a:moveTo>
                      <a:pt x="1006" y="0"/>
                    </a:moveTo>
                    <a:lnTo>
                      <a:pt x="0" y="72"/>
                    </a:lnTo>
                    <a:lnTo>
                      <a:pt x="242" y="3455"/>
                    </a:lnTo>
                    <a:lnTo>
                      <a:pt x="1248"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0"/>
              <p:cNvSpPr/>
              <p:nvPr/>
            </p:nvSpPr>
            <p:spPr>
              <a:xfrm>
                <a:off x="6457725" y="2747025"/>
                <a:ext cx="31175" cy="86375"/>
              </a:xfrm>
              <a:custGeom>
                <a:avLst/>
                <a:gdLst/>
                <a:ahLst/>
                <a:cxnLst/>
                <a:rect l="l" t="t" r="r" b="b"/>
                <a:pathLst>
                  <a:path w="1247" h="3455" extrusionOk="0">
                    <a:moveTo>
                      <a:pt x="1006" y="0"/>
                    </a:moveTo>
                    <a:lnTo>
                      <a:pt x="1" y="71"/>
                    </a:lnTo>
                    <a:lnTo>
                      <a:pt x="241" y="3455"/>
                    </a:lnTo>
                    <a:lnTo>
                      <a:pt x="1247"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0"/>
              <p:cNvSpPr/>
              <p:nvPr/>
            </p:nvSpPr>
            <p:spPr>
              <a:xfrm>
                <a:off x="6460350" y="2731300"/>
                <a:ext cx="45925" cy="102025"/>
              </a:xfrm>
              <a:custGeom>
                <a:avLst/>
                <a:gdLst/>
                <a:ahLst/>
                <a:cxnLst/>
                <a:rect l="l" t="t" r="r" b="b"/>
                <a:pathLst>
                  <a:path w="1837" h="4081" extrusionOk="0">
                    <a:moveTo>
                      <a:pt x="1837" y="0"/>
                    </a:moveTo>
                    <a:lnTo>
                      <a:pt x="1" y="2159"/>
                    </a:lnTo>
                    <a:lnTo>
                      <a:pt x="138" y="4081"/>
                    </a:lnTo>
                    <a:lnTo>
                      <a:pt x="1143" y="4010"/>
                    </a:lnTo>
                    <a:lnTo>
                      <a:pt x="1837" y="2159"/>
                    </a:lnTo>
                    <a:lnTo>
                      <a:pt x="520" y="3198"/>
                    </a:lnTo>
                    <a:lnTo>
                      <a:pt x="18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0"/>
              <p:cNvSpPr/>
              <p:nvPr/>
            </p:nvSpPr>
            <p:spPr>
              <a:xfrm>
                <a:off x="6444425" y="2737950"/>
                <a:ext cx="189075" cy="229500"/>
              </a:xfrm>
              <a:custGeom>
                <a:avLst/>
                <a:gdLst/>
                <a:ahLst/>
                <a:cxnLst/>
                <a:rect l="l" t="t" r="r" b="b"/>
                <a:pathLst>
                  <a:path w="7563" h="9180" extrusionOk="0">
                    <a:moveTo>
                      <a:pt x="6556" y="0"/>
                    </a:moveTo>
                    <a:lnTo>
                      <a:pt x="6556" y="0"/>
                    </a:lnTo>
                    <a:cubicBezTo>
                      <a:pt x="4419" y="3143"/>
                      <a:pt x="2562" y="6252"/>
                      <a:pt x="1" y="9179"/>
                    </a:cubicBezTo>
                    <a:lnTo>
                      <a:pt x="4655" y="9179"/>
                    </a:lnTo>
                    <a:cubicBezTo>
                      <a:pt x="6498" y="8129"/>
                      <a:pt x="7481" y="5530"/>
                      <a:pt x="7562" y="3018"/>
                    </a:cubicBezTo>
                    <a:lnTo>
                      <a:pt x="7562" y="3018"/>
                    </a:lnTo>
                    <a:cubicBezTo>
                      <a:pt x="6807" y="4150"/>
                      <a:pt x="5802" y="5281"/>
                      <a:pt x="5048" y="6413"/>
                    </a:cubicBezTo>
                    <a:cubicBezTo>
                      <a:pt x="5173" y="4150"/>
                      <a:pt x="6179" y="2137"/>
                      <a:pt x="6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035" name="Google Shape;1035;p20"/>
          <p:cNvPicPr preferRelativeResize="0"/>
          <p:nvPr/>
        </p:nvPicPr>
        <p:blipFill>
          <a:blip r:embed="rId2">
            <a:alphaModFix amt="15000"/>
          </a:blip>
          <a:stretch>
            <a:fillRect/>
          </a:stretch>
        </p:blipFill>
        <p:spPr>
          <a:xfrm flipH="1">
            <a:off x="0" y="0"/>
            <a:ext cx="9144000" cy="5143500"/>
          </a:xfrm>
          <a:prstGeom prst="rect">
            <a:avLst/>
          </a:prstGeom>
          <a:noFill/>
          <a:ln>
            <a:noFill/>
          </a:ln>
        </p:spPr>
      </p:pic>
      <p:sp>
        <p:nvSpPr>
          <p:cNvPr id="1036" name="Google Shape;1036;p20"/>
          <p:cNvSpPr txBox="1">
            <a:spLocks noGrp="1"/>
          </p:cNvSpPr>
          <p:nvPr>
            <p:ph type="title"/>
          </p:nvPr>
        </p:nvSpPr>
        <p:spPr>
          <a:xfrm>
            <a:off x="932718" y="1616100"/>
            <a:ext cx="3233100" cy="11061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37" name="Google Shape;1037;p20"/>
          <p:cNvSpPr txBox="1">
            <a:spLocks noGrp="1"/>
          </p:cNvSpPr>
          <p:nvPr>
            <p:ph type="subTitle" idx="1"/>
          </p:nvPr>
        </p:nvSpPr>
        <p:spPr>
          <a:xfrm>
            <a:off x="932718" y="2722200"/>
            <a:ext cx="3233100" cy="80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1038"/>
        <p:cNvGrpSpPr/>
        <p:nvPr/>
      </p:nvGrpSpPr>
      <p:grpSpPr>
        <a:xfrm>
          <a:off x="0" y="0"/>
          <a:ext cx="0" cy="0"/>
          <a:chOff x="0" y="0"/>
          <a:chExt cx="0" cy="0"/>
        </a:xfrm>
      </p:grpSpPr>
      <p:grpSp>
        <p:nvGrpSpPr>
          <p:cNvPr id="1039" name="Google Shape;1039;p21"/>
          <p:cNvGrpSpPr/>
          <p:nvPr/>
        </p:nvGrpSpPr>
        <p:grpSpPr>
          <a:xfrm rot="-9904292">
            <a:off x="-560339" y="4160409"/>
            <a:ext cx="1530286" cy="1270521"/>
            <a:chOff x="10926407" y="2590832"/>
            <a:chExt cx="1530363" cy="1270584"/>
          </a:xfrm>
        </p:grpSpPr>
        <p:sp>
          <p:nvSpPr>
            <p:cNvPr id="1040" name="Google Shape;1040;p21"/>
            <p:cNvSpPr/>
            <p:nvPr/>
          </p:nvSpPr>
          <p:spPr>
            <a:xfrm rot="-10296543">
              <a:off x="11407928" y="2894793"/>
              <a:ext cx="988516" cy="899311"/>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1"/>
            <p:cNvSpPr/>
            <p:nvPr/>
          </p:nvSpPr>
          <p:spPr>
            <a:xfrm rot="-7449531">
              <a:off x="11187047" y="2672119"/>
              <a:ext cx="541235" cy="880192"/>
            </a:xfrm>
            <a:custGeom>
              <a:avLst/>
              <a:gdLst/>
              <a:ahLst/>
              <a:cxnLst/>
              <a:rect l="l" t="t" r="r" b="b"/>
              <a:pathLst>
                <a:path w="21649" h="35207" extrusionOk="0">
                  <a:moveTo>
                    <a:pt x="21021" y="1"/>
                  </a:moveTo>
                  <a:lnTo>
                    <a:pt x="21021" y="1"/>
                  </a:lnTo>
                  <a:cubicBezTo>
                    <a:pt x="18882" y="4403"/>
                    <a:pt x="15865" y="8174"/>
                    <a:pt x="13350" y="12212"/>
                  </a:cubicBezTo>
                  <a:cubicBezTo>
                    <a:pt x="12878" y="12974"/>
                    <a:pt x="12421" y="13746"/>
                    <a:pt x="11980" y="14528"/>
                  </a:cubicBezTo>
                  <a:cubicBezTo>
                    <a:pt x="9201" y="19113"/>
                    <a:pt x="8069" y="24771"/>
                    <a:pt x="3968" y="28287"/>
                  </a:cubicBezTo>
                  <a:cubicBezTo>
                    <a:pt x="2940" y="29220"/>
                    <a:pt x="2205" y="30326"/>
                    <a:pt x="1588" y="31512"/>
                  </a:cubicBezTo>
                  <a:cubicBezTo>
                    <a:pt x="972" y="32696"/>
                    <a:pt x="553" y="33942"/>
                    <a:pt x="0" y="35207"/>
                  </a:cubicBezTo>
                  <a:lnTo>
                    <a:pt x="21648" y="35207"/>
                  </a:lnTo>
                  <a:lnTo>
                    <a:pt x="21648" y="4221"/>
                  </a:lnTo>
                  <a:cubicBezTo>
                    <a:pt x="20140" y="5729"/>
                    <a:pt x="19763" y="8048"/>
                    <a:pt x="18128" y="9431"/>
                  </a:cubicBezTo>
                  <a:cubicBezTo>
                    <a:pt x="18882" y="6162"/>
                    <a:pt x="20643" y="3271"/>
                    <a:pt x="2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1"/>
            <p:cNvSpPr/>
            <p:nvPr/>
          </p:nvSpPr>
          <p:spPr>
            <a:xfrm rot="-9387211">
              <a:off x="11070301" y="2736698"/>
              <a:ext cx="920393" cy="912164"/>
            </a:xfrm>
            <a:custGeom>
              <a:avLst/>
              <a:gdLst/>
              <a:ahLst/>
              <a:cxnLst/>
              <a:rect l="l" t="t" r="r" b="b"/>
              <a:pathLst>
                <a:path w="17389" h="25777" extrusionOk="0">
                  <a:moveTo>
                    <a:pt x="17389" y="1"/>
                  </a:moveTo>
                  <a:cubicBezTo>
                    <a:pt x="16382" y="3145"/>
                    <a:pt x="13742" y="5157"/>
                    <a:pt x="12108" y="7797"/>
                  </a:cubicBezTo>
                  <a:cubicBezTo>
                    <a:pt x="12862" y="5533"/>
                    <a:pt x="14245" y="3522"/>
                    <a:pt x="14245" y="1008"/>
                  </a:cubicBezTo>
                  <a:lnTo>
                    <a:pt x="14245" y="1008"/>
                  </a:lnTo>
                  <a:cubicBezTo>
                    <a:pt x="13994" y="2138"/>
                    <a:pt x="13240" y="3018"/>
                    <a:pt x="12611" y="3899"/>
                  </a:cubicBezTo>
                  <a:cubicBezTo>
                    <a:pt x="10850" y="5660"/>
                    <a:pt x="9593" y="7545"/>
                    <a:pt x="8210" y="9557"/>
                  </a:cubicBezTo>
                  <a:cubicBezTo>
                    <a:pt x="9467" y="6791"/>
                    <a:pt x="10599" y="3899"/>
                    <a:pt x="11982" y="1133"/>
                  </a:cubicBezTo>
                  <a:lnTo>
                    <a:pt x="11982" y="1133"/>
                  </a:lnTo>
                  <a:cubicBezTo>
                    <a:pt x="8210" y="5911"/>
                    <a:pt x="2803" y="9809"/>
                    <a:pt x="898" y="15739"/>
                  </a:cubicBezTo>
                  <a:cubicBezTo>
                    <a:pt x="496" y="16355"/>
                    <a:pt x="261" y="16719"/>
                    <a:pt x="261" y="16719"/>
                  </a:cubicBezTo>
                  <a:lnTo>
                    <a:pt x="0" y="25777"/>
                  </a:lnTo>
                  <a:lnTo>
                    <a:pt x="7449" y="25777"/>
                  </a:lnTo>
                  <a:cubicBezTo>
                    <a:pt x="7449" y="25777"/>
                    <a:pt x="8405" y="23711"/>
                    <a:pt x="9361" y="21645"/>
                  </a:cubicBezTo>
                  <a:cubicBezTo>
                    <a:pt x="10316" y="19580"/>
                    <a:pt x="11269" y="17521"/>
                    <a:pt x="11269" y="17521"/>
                  </a:cubicBezTo>
                  <a:cubicBezTo>
                    <a:pt x="13240" y="11570"/>
                    <a:pt x="15879" y="6037"/>
                    <a:pt x="17389"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 name="Google Shape;1043;p21"/>
          <p:cNvGrpSpPr/>
          <p:nvPr/>
        </p:nvGrpSpPr>
        <p:grpSpPr>
          <a:xfrm>
            <a:off x="356550" y="282053"/>
            <a:ext cx="0" cy="3951023"/>
            <a:chOff x="7889350" y="425700"/>
            <a:chExt cx="0" cy="3951023"/>
          </a:xfrm>
        </p:grpSpPr>
        <p:cxnSp>
          <p:nvCxnSpPr>
            <p:cNvPr id="1044" name="Google Shape;1044;p21"/>
            <p:cNvCxnSpPr/>
            <p:nvPr/>
          </p:nvCxnSpPr>
          <p:spPr>
            <a:xfrm rot="10800000">
              <a:off x="7889350" y="31267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045" name="Google Shape;1045;p21"/>
            <p:cNvCxnSpPr/>
            <p:nvPr/>
          </p:nvCxnSpPr>
          <p:spPr>
            <a:xfrm rot="10800000">
              <a:off x="7889350" y="3325523"/>
              <a:ext cx="0" cy="1051200"/>
            </a:xfrm>
            <a:prstGeom prst="straightConnector1">
              <a:avLst/>
            </a:prstGeom>
            <a:noFill/>
            <a:ln w="19050" cap="flat" cmpd="sng">
              <a:solidFill>
                <a:schemeClr val="dk1"/>
              </a:solidFill>
              <a:prstDash val="solid"/>
              <a:round/>
              <a:headEnd type="none" w="med" len="med"/>
              <a:tailEnd type="none" w="med" len="med"/>
            </a:ln>
          </p:spPr>
        </p:cxnSp>
        <p:cxnSp>
          <p:nvCxnSpPr>
            <p:cNvPr id="1046" name="Google Shape;1046;p21"/>
            <p:cNvCxnSpPr/>
            <p:nvPr/>
          </p:nvCxnSpPr>
          <p:spPr>
            <a:xfrm rot="10800000">
              <a:off x="7889350" y="425700"/>
              <a:ext cx="0" cy="2631300"/>
            </a:xfrm>
            <a:prstGeom prst="straightConnector1">
              <a:avLst/>
            </a:prstGeom>
            <a:noFill/>
            <a:ln w="19050" cap="flat" cmpd="sng">
              <a:solidFill>
                <a:schemeClr val="dk2"/>
              </a:solidFill>
              <a:prstDash val="solid"/>
              <a:round/>
              <a:headEnd type="none" w="med" len="med"/>
              <a:tailEnd type="none" w="med" len="med"/>
            </a:ln>
          </p:spPr>
        </p:cxnSp>
      </p:grpSp>
      <p:grpSp>
        <p:nvGrpSpPr>
          <p:cNvPr id="1047" name="Google Shape;1047;p21"/>
          <p:cNvGrpSpPr/>
          <p:nvPr/>
        </p:nvGrpSpPr>
        <p:grpSpPr>
          <a:xfrm flipH="1">
            <a:off x="6929633" y="3725754"/>
            <a:ext cx="2214376" cy="1750965"/>
            <a:chOff x="8" y="3649554"/>
            <a:chExt cx="2214376" cy="1750965"/>
          </a:xfrm>
        </p:grpSpPr>
        <p:sp>
          <p:nvSpPr>
            <p:cNvPr id="1048" name="Google Shape;1048;p21"/>
            <p:cNvSpPr/>
            <p:nvPr/>
          </p:nvSpPr>
          <p:spPr>
            <a:xfrm rot="1103179" flipH="1">
              <a:off x="667575" y="3892811"/>
              <a:ext cx="434718" cy="1230340"/>
            </a:xfrm>
            <a:custGeom>
              <a:avLst/>
              <a:gdLst/>
              <a:ahLst/>
              <a:cxnLst/>
              <a:rect l="l" t="t" r="r" b="b"/>
              <a:pathLst>
                <a:path w="9152" h="25902" extrusionOk="0">
                  <a:moveTo>
                    <a:pt x="9151" y="1"/>
                  </a:moveTo>
                  <a:cubicBezTo>
                    <a:pt x="8020" y="1510"/>
                    <a:pt x="7139" y="3145"/>
                    <a:pt x="5883" y="4653"/>
                  </a:cubicBezTo>
                  <a:cubicBezTo>
                    <a:pt x="5411" y="5157"/>
                    <a:pt x="4947" y="5660"/>
                    <a:pt x="4494" y="6168"/>
                  </a:cubicBezTo>
                  <a:cubicBezTo>
                    <a:pt x="2612" y="8174"/>
                    <a:pt x="853" y="10437"/>
                    <a:pt x="1" y="13051"/>
                  </a:cubicBezTo>
                  <a:cubicBezTo>
                    <a:pt x="1" y="13051"/>
                    <a:pt x="32" y="13941"/>
                    <a:pt x="124" y="15168"/>
                  </a:cubicBezTo>
                  <a:cubicBezTo>
                    <a:pt x="602" y="16976"/>
                    <a:pt x="602" y="18735"/>
                    <a:pt x="917" y="20554"/>
                  </a:cubicBezTo>
                  <a:cubicBezTo>
                    <a:pt x="998" y="21453"/>
                    <a:pt x="1060" y="22349"/>
                    <a:pt x="1126" y="23242"/>
                  </a:cubicBezTo>
                  <a:cubicBezTo>
                    <a:pt x="1190" y="24134"/>
                    <a:pt x="1262" y="25023"/>
                    <a:pt x="1356" y="25902"/>
                  </a:cubicBezTo>
                  <a:cubicBezTo>
                    <a:pt x="1827" y="25399"/>
                    <a:pt x="2228" y="24849"/>
                    <a:pt x="2581" y="24267"/>
                  </a:cubicBezTo>
                  <a:cubicBezTo>
                    <a:pt x="2935" y="23685"/>
                    <a:pt x="3241" y="23072"/>
                    <a:pt x="3524" y="22442"/>
                  </a:cubicBezTo>
                  <a:cubicBezTo>
                    <a:pt x="5254" y="18107"/>
                    <a:pt x="7266" y="13958"/>
                    <a:pt x="7893" y="9305"/>
                  </a:cubicBezTo>
                  <a:lnTo>
                    <a:pt x="7893" y="9305"/>
                  </a:lnTo>
                  <a:cubicBezTo>
                    <a:pt x="7266" y="12324"/>
                    <a:pt x="4751" y="14461"/>
                    <a:pt x="3116" y="17101"/>
                  </a:cubicBezTo>
                  <a:cubicBezTo>
                    <a:pt x="3870" y="13454"/>
                    <a:pt x="5002" y="9809"/>
                    <a:pt x="6762" y="6525"/>
                  </a:cubicBezTo>
                  <a:cubicBezTo>
                    <a:pt x="7061" y="5903"/>
                    <a:pt x="7360" y="5282"/>
                    <a:pt x="7642" y="4653"/>
                  </a:cubicBezTo>
                  <a:cubicBezTo>
                    <a:pt x="8271" y="3145"/>
                    <a:pt x="8774" y="1635"/>
                    <a:pt x="9151"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1"/>
            <p:cNvSpPr/>
            <p:nvPr/>
          </p:nvSpPr>
          <p:spPr>
            <a:xfrm>
              <a:off x="1747229" y="4388831"/>
              <a:ext cx="411660" cy="830388"/>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1"/>
            <p:cNvSpPr/>
            <p:nvPr/>
          </p:nvSpPr>
          <p:spPr>
            <a:xfrm>
              <a:off x="406350" y="4067473"/>
              <a:ext cx="541757" cy="1092817"/>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1"/>
            <p:cNvSpPr/>
            <p:nvPr/>
          </p:nvSpPr>
          <p:spPr>
            <a:xfrm rot="-1098052">
              <a:off x="929891" y="3947909"/>
              <a:ext cx="1106476" cy="1312071"/>
            </a:xfrm>
            <a:custGeom>
              <a:avLst/>
              <a:gdLst/>
              <a:ahLst/>
              <a:cxnLst/>
              <a:rect l="l" t="t" r="r" b="b"/>
              <a:pathLst>
                <a:path w="44260" h="52484" extrusionOk="0">
                  <a:moveTo>
                    <a:pt x="29296" y="0"/>
                  </a:moveTo>
                  <a:cubicBezTo>
                    <a:pt x="28206" y="2137"/>
                    <a:pt x="27089" y="4261"/>
                    <a:pt x="25963" y="6379"/>
                  </a:cubicBezTo>
                  <a:cubicBezTo>
                    <a:pt x="25400" y="7438"/>
                    <a:pt x="24834" y="8497"/>
                    <a:pt x="24270" y="9555"/>
                  </a:cubicBezTo>
                  <a:cubicBezTo>
                    <a:pt x="23702" y="10624"/>
                    <a:pt x="23136" y="11694"/>
                    <a:pt x="22573" y="12754"/>
                  </a:cubicBezTo>
                  <a:cubicBezTo>
                    <a:pt x="22011" y="13816"/>
                    <a:pt x="21452" y="14871"/>
                    <a:pt x="20899" y="15914"/>
                  </a:cubicBezTo>
                  <a:cubicBezTo>
                    <a:pt x="19239" y="18985"/>
                    <a:pt x="17729" y="22129"/>
                    <a:pt x="16220" y="25147"/>
                  </a:cubicBezTo>
                  <a:cubicBezTo>
                    <a:pt x="15592" y="21500"/>
                    <a:pt x="15341" y="17729"/>
                    <a:pt x="15171" y="13993"/>
                  </a:cubicBezTo>
                  <a:cubicBezTo>
                    <a:pt x="15079" y="12846"/>
                    <a:pt x="14978" y="11706"/>
                    <a:pt x="14865" y="10570"/>
                  </a:cubicBezTo>
                  <a:cubicBezTo>
                    <a:pt x="14523" y="7167"/>
                    <a:pt x="14083" y="3772"/>
                    <a:pt x="13454" y="378"/>
                  </a:cubicBezTo>
                  <a:lnTo>
                    <a:pt x="13454" y="378"/>
                  </a:lnTo>
                  <a:cubicBezTo>
                    <a:pt x="13580" y="3710"/>
                    <a:pt x="13706" y="7042"/>
                    <a:pt x="13650" y="10358"/>
                  </a:cubicBezTo>
                  <a:cubicBezTo>
                    <a:pt x="13630" y="11464"/>
                    <a:pt x="13591" y="12570"/>
                    <a:pt x="13522" y="13683"/>
                  </a:cubicBezTo>
                  <a:cubicBezTo>
                    <a:pt x="13454" y="17602"/>
                    <a:pt x="12070" y="21375"/>
                    <a:pt x="12575" y="25147"/>
                  </a:cubicBezTo>
                  <a:cubicBezTo>
                    <a:pt x="10311" y="21878"/>
                    <a:pt x="8677" y="18358"/>
                    <a:pt x="7146" y="14686"/>
                  </a:cubicBezTo>
                  <a:cubicBezTo>
                    <a:pt x="6538" y="13328"/>
                    <a:pt x="5847" y="12008"/>
                    <a:pt x="4904" y="10813"/>
                  </a:cubicBezTo>
                  <a:lnTo>
                    <a:pt x="4904" y="10813"/>
                  </a:lnTo>
                  <a:cubicBezTo>
                    <a:pt x="5533" y="12070"/>
                    <a:pt x="6005" y="13390"/>
                    <a:pt x="6396" y="14741"/>
                  </a:cubicBezTo>
                  <a:cubicBezTo>
                    <a:pt x="7419" y="18609"/>
                    <a:pt x="8173" y="22632"/>
                    <a:pt x="9933" y="26279"/>
                  </a:cubicBezTo>
                  <a:cubicBezTo>
                    <a:pt x="7419" y="24141"/>
                    <a:pt x="5030" y="21752"/>
                    <a:pt x="2755" y="19197"/>
                  </a:cubicBezTo>
                  <a:cubicBezTo>
                    <a:pt x="1855" y="18264"/>
                    <a:pt x="944" y="17351"/>
                    <a:pt x="0" y="16471"/>
                  </a:cubicBezTo>
                  <a:lnTo>
                    <a:pt x="0" y="16471"/>
                  </a:lnTo>
                  <a:cubicBezTo>
                    <a:pt x="378" y="17100"/>
                    <a:pt x="754" y="17729"/>
                    <a:pt x="1116" y="18352"/>
                  </a:cubicBezTo>
                  <a:cubicBezTo>
                    <a:pt x="1476" y="18977"/>
                    <a:pt x="1820" y="19597"/>
                    <a:pt x="2131" y="20211"/>
                  </a:cubicBezTo>
                  <a:cubicBezTo>
                    <a:pt x="4150" y="23890"/>
                    <a:pt x="6287" y="27410"/>
                    <a:pt x="8376" y="30953"/>
                  </a:cubicBezTo>
                  <a:cubicBezTo>
                    <a:pt x="8376" y="30953"/>
                    <a:pt x="8529" y="32221"/>
                    <a:pt x="8769" y="34088"/>
                  </a:cubicBezTo>
                  <a:cubicBezTo>
                    <a:pt x="8888" y="35013"/>
                    <a:pt x="9037" y="36119"/>
                    <a:pt x="9195" y="37307"/>
                  </a:cubicBezTo>
                  <a:cubicBezTo>
                    <a:pt x="9394" y="38794"/>
                    <a:pt x="9609" y="40404"/>
                    <a:pt x="9820" y="41983"/>
                  </a:cubicBezTo>
                  <a:cubicBezTo>
                    <a:pt x="10455" y="46722"/>
                    <a:pt x="11050" y="51181"/>
                    <a:pt x="11050" y="51181"/>
                  </a:cubicBezTo>
                  <a:lnTo>
                    <a:pt x="16294" y="52483"/>
                  </a:lnTo>
                  <a:cubicBezTo>
                    <a:pt x="16294" y="52483"/>
                    <a:pt x="17740" y="48862"/>
                    <a:pt x="19186" y="45240"/>
                  </a:cubicBezTo>
                  <a:cubicBezTo>
                    <a:pt x="19669" y="44033"/>
                    <a:pt x="20150" y="42826"/>
                    <a:pt x="20579" y="41753"/>
                  </a:cubicBezTo>
                  <a:cubicBezTo>
                    <a:pt x="20872" y="40487"/>
                    <a:pt x="21374" y="39104"/>
                    <a:pt x="22130" y="38349"/>
                  </a:cubicBezTo>
                  <a:cubicBezTo>
                    <a:pt x="22654" y="37846"/>
                    <a:pt x="23194" y="37371"/>
                    <a:pt x="23744" y="36916"/>
                  </a:cubicBezTo>
                  <a:cubicBezTo>
                    <a:pt x="24354" y="36443"/>
                    <a:pt x="24966" y="35967"/>
                    <a:pt x="25575" y="35490"/>
                  </a:cubicBezTo>
                  <a:cubicBezTo>
                    <a:pt x="26185" y="35013"/>
                    <a:pt x="26794" y="34533"/>
                    <a:pt x="27401" y="34050"/>
                  </a:cubicBezTo>
                  <a:cubicBezTo>
                    <a:pt x="32817" y="29296"/>
                    <a:pt x="38978" y="25398"/>
                    <a:pt x="44259" y="20495"/>
                  </a:cubicBezTo>
                  <a:lnTo>
                    <a:pt x="44259" y="20495"/>
                  </a:lnTo>
                  <a:cubicBezTo>
                    <a:pt x="38705" y="23429"/>
                    <a:pt x="32978" y="25926"/>
                    <a:pt x="27522" y="28999"/>
                  </a:cubicBezTo>
                  <a:cubicBezTo>
                    <a:pt x="26431" y="29613"/>
                    <a:pt x="25350" y="30252"/>
                    <a:pt x="24284" y="30920"/>
                  </a:cubicBezTo>
                  <a:cubicBezTo>
                    <a:pt x="23386" y="31433"/>
                    <a:pt x="22506" y="31685"/>
                    <a:pt x="21501" y="31936"/>
                  </a:cubicBezTo>
                  <a:cubicBezTo>
                    <a:pt x="23010" y="30806"/>
                    <a:pt x="24142" y="29296"/>
                    <a:pt x="25420" y="27857"/>
                  </a:cubicBezTo>
                  <a:cubicBezTo>
                    <a:pt x="26180" y="26945"/>
                    <a:pt x="26921" y="26021"/>
                    <a:pt x="27659" y="25094"/>
                  </a:cubicBezTo>
                  <a:cubicBezTo>
                    <a:pt x="30610" y="21389"/>
                    <a:pt x="33487" y="17645"/>
                    <a:pt x="37092" y="14460"/>
                  </a:cubicBezTo>
                  <a:lnTo>
                    <a:pt x="37092" y="14460"/>
                  </a:lnTo>
                  <a:cubicBezTo>
                    <a:pt x="34997" y="15549"/>
                    <a:pt x="33111" y="16918"/>
                    <a:pt x="31313" y="18409"/>
                  </a:cubicBezTo>
                  <a:cubicBezTo>
                    <a:pt x="30415" y="19153"/>
                    <a:pt x="29537" y="19929"/>
                    <a:pt x="28667" y="20715"/>
                  </a:cubicBezTo>
                  <a:cubicBezTo>
                    <a:pt x="27798" y="21500"/>
                    <a:pt x="26935" y="22297"/>
                    <a:pt x="26065" y="23084"/>
                  </a:cubicBezTo>
                  <a:cubicBezTo>
                    <a:pt x="24267" y="24644"/>
                    <a:pt x="22632" y="26279"/>
                    <a:pt x="20620" y="27535"/>
                  </a:cubicBezTo>
                  <a:cubicBezTo>
                    <a:pt x="21501" y="23890"/>
                    <a:pt x="22507" y="20244"/>
                    <a:pt x="23618" y="16754"/>
                  </a:cubicBezTo>
                  <a:cubicBezTo>
                    <a:pt x="23985" y="15631"/>
                    <a:pt x="24370" y="14514"/>
                    <a:pt x="24763" y="13399"/>
                  </a:cubicBezTo>
                  <a:cubicBezTo>
                    <a:pt x="26335" y="8941"/>
                    <a:pt x="28040" y="4527"/>
                    <a:pt x="29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 name="Google Shape;1052;p21"/>
            <p:cNvGrpSpPr/>
            <p:nvPr/>
          </p:nvGrpSpPr>
          <p:grpSpPr>
            <a:xfrm>
              <a:off x="8" y="3649554"/>
              <a:ext cx="659112" cy="1510640"/>
              <a:chOff x="2298450" y="3504125"/>
              <a:chExt cx="444625" cy="1019050"/>
            </a:xfrm>
          </p:grpSpPr>
          <p:sp>
            <p:nvSpPr>
              <p:cNvPr id="1053" name="Google Shape;1053;p21"/>
              <p:cNvSpPr/>
              <p:nvPr/>
            </p:nvSpPr>
            <p:spPr>
              <a:xfrm>
                <a:off x="2298450" y="3504125"/>
                <a:ext cx="140050" cy="321800"/>
              </a:xfrm>
              <a:custGeom>
                <a:avLst/>
                <a:gdLst/>
                <a:ahLst/>
                <a:cxnLst/>
                <a:rect l="l" t="t" r="r" b="b"/>
                <a:pathLst>
                  <a:path w="5602" h="12872" extrusionOk="0">
                    <a:moveTo>
                      <a:pt x="0" y="0"/>
                    </a:moveTo>
                    <a:lnTo>
                      <a:pt x="0" y="12537"/>
                    </a:lnTo>
                    <a:lnTo>
                      <a:pt x="5601" y="12871"/>
                    </a:lnTo>
                    <a:lnTo>
                      <a:pt x="4769" y="402"/>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1"/>
              <p:cNvSpPr/>
              <p:nvPr/>
            </p:nvSpPr>
            <p:spPr>
              <a:xfrm>
                <a:off x="2334200" y="3600550"/>
                <a:ext cx="38050" cy="120300"/>
              </a:xfrm>
              <a:custGeom>
                <a:avLst/>
                <a:gdLst/>
                <a:ahLst/>
                <a:cxnLst/>
                <a:rect l="l" t="t" r="r" b="b"/>
                <a:pathLst>
                  <a:path w="1522" h="4812" extrusionOk="0">
                    <a:moveTo>
                      <a:pt x="0" y="1"/>
                    </a:moveTo>
                    <a:lnTo>
                      <a:pt x="0" y="4811"/>
                    </a:lnTo>
                    <a:lnTo>
                      <a:pt x="1522" y="4811"/>
                    </a:lnTo>
                    <a:lnTo>
                      <a:pt x="15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1"/>
              <p:cNvSpPr/>
              <p:nvPr/>
            </p:nvSpPr>
            <p:spPr>
              <a:xfrm>
                <a:off x="2347875" y="3528625"/>
                <a:ext cx="11125" cy="2225"/>
              </a:xfrm>
              <a:custGeom>
                <a:avLst/>
                <a:gdLst/>
                <a:ahLst/>
                <a:cxnLst/>
                <a:rect l="l" t="t" r="r" b="b"/>
                <a:pathLst>
                  <a:path w="445" h="89" fill="none" extrusionOk="0">
                    <a:moveTo>
                      <a:pt x="0" y="0"/>
                    </a:moveTo>
                    <a:cubicBezTo>
                      <a:pt x="148" y="30"/>
                      <a:pt x="296" y="59"/>
                      <a:pt x="444" y="89"/>
                    </a:cubicBezTo>
                  </a:path>
                </a:pathLst>
              </a:custGeom>
              <a:no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1"/>
              <p:cNvSpPr/>
              <p:nvPr/>
            </p:nvSpPr>
            <p:spPr>
              <a:xfrm>
                <a:off x="2298450" y="3712150"/>
                <a:ext cx="444625" cy="811025"/>
              </a:xfrm>
              <a:custGeom>
                <a:avLst/>
                <a:gdLst/>
                <a:ahLst/>
                <a:cxnLst/>
                <a:rect l="l" t="t" r="r" b="b"/>
                <a:pathLst>
                  <a:path w="17785" h="32441" extrusionOk="0">
                    <a:moveTo>
                      <a:pt x="11433" y="1"/>
                    </a:moveTo>
                    <a:lnTo>
                      <a:pt x="0" y="4216"/>
                    </a:lnTo>
                    <a:lnTo>
                      <a:pt x="0" y="32441"/>
                    </a:lnTo>
                    <a:lnTo>
                      <a:pt x="13632" y="32441"/>
                    </a:lnTo>
                    <a:lnTo>
                      <a:pt x="17784" y="10930"/>
                    </a:lnTo>
                    <a:lnTo>
                      <a:pt x="114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1"/>
              <p:cNvSpPr/>
              <p:nvPr/>
            </p:nvSpPr>
            <p:spPr>
              <a:xfrm>
                <a:off x="2550800" y="4000675"/>
                <a:ext cx="76100" cy="169700"/>
              </a:xfrm>
              <a:custGeom>
                <a:avLst/>
                <a:gdLst/>
                <a:ahLst/>
                <a:cxnLst/>
                <a:rect l="l" t="t" r="r" b="b"/>
                <a:pathLst>
                  <a:path w="3044" h="6788" extrusionOk="0">
                    <a:moveTo>
                      <a:pt x="1170" y="0"/>
                    </a:moveTo>
                    <a:lnTo>
                      <a:pt x="0" y="6448"/>
                    </a:lnTo>
                    <a:lnTo>
                      <a:pt x="1876" y="6788"/>
                    </a:lnTo>
                    <a:lnTo>
                      <a:pt x="3044" y="340"/>
                    </a:lnTo>
                    <a:lnTo>
                      <a:pt x="11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1"/>
              <p:cNvSpPr/>
              <p:nvPr/>
            </p:nvSpPr>
            <p:spPr>
              <a:xfrm>
                <a:off x="2410950" y="3975325"/>
                <a:ext cx="76100" cy="169725"/>
              </a:xfrm>
              <a:custGeom>
                <a:avLst/>
                <a:gdLst/>
                <a:ahLst/>
                <a:cxnLst/>
                <a:rect l="l" t="t" r="r" b="b"/>
                <a:pathLst>
                  <a:path w="3044" h="6789" extrusionOk="0">
                    <a:moveTo>
                      <a:pt x="1168" y="1"/>
                    </a:moveTo>
                    <a:lnTo>
                      <a:pt x="0" y="6448"/>
                    </a:lnTo>
                    <a:lnTo>
                      <a:pt x="1874" y="6788"/>
                    </a:lnTo>
                    <a:lnTo>
                      <a:pt x="3043" y="341"/>
                    </a:lnTo>
                    <a:lnTo>
                      <a:pt x="11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1"/>
              <p:cNvSpPr/>
              <p:nvPr/>
            </p:nvSpPr>
            <p:spPr>
              <a:xfrm>
                <a:off x="2298450" y="3950325"/>
                <a:ext cx="50700" cy="169725"/>
              </a:xfrm>
              <a:custGeom>
                <a:avLst/>
                <a:gdLst/>
                <a:ahLst/>
                <a:cxnLst/>
                <a:rect l="l" t="t" r="r" b="b"/>
                <a:pathLst>
                  <a:path w="2028" h="6789" extrusionOk="0">
                    <a:moveTo>
                      <a:pt x="154" y="1"/>
                    </a:moveTo>
                    <a:lnTo>
                      <a:pt x="0" y="847"/>
                    </a:lnTo>
                    <a:lnTo>
                      <a:pt x="0" y="6632"/>
                    </a:lnTo>
                    <a:lnTo>
                      <a:pt x="859" y="6788"/>
                    </a:lnTo>
                    <a:lnTo>
                      <a:pt x="2027" y="341"/>
                    </a:lnTo>
                    <a:lnTo>
                      <a:pt x="1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1"/>
              <p:cNvSpPr/>
              <p:nvPr/>
            </p:nvSpPr>
            <p:spPr>
              <a:xfrm>
                <a:off x="2501225" y="4249100"/>
                <a:ext cx="76100" cy="169675"/>
              </a:xfrm>
              <a:custGeom>
                <a:avLst/>
                <a:gdLst/>
                <a:ahLst/>
                <a:cxnLst/>
                <a:rect l="l" t="t" r="r" b="b"/>
                <a:pathLst>
                  <a:path w="3044" h="6787" extrusionOk="0">
                    <a:moveTo>
                      <a:pt x="1169" y="0"/>
                    </a:moveTo>
                    <a:lnTo>
                      <a:pt x="1" y="6448"/>
                    </a:lnTo>
                    <a:lnTo>
                      <a:pt x="1876" y="6786"/>
                    </a:lnTo>
                    <a:lnTo>
                      <a:pt x="3044" y="339"/>
                    </a:lnTo>
                    <a:lnTo>
                      <a:pt x="1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1"/>
              <p:cNvSpPr/>
              <p:nvPr/>
            </p:nvSpPr>
            <p:spPr>
              <a:xfrm>
                <a:off x="2361375" y="4223725"/>
                <a:ext cx="76100" cy="169725"/>
              </a:xfrm>
              <a:custGeom>
                <a:avLst/>
                <a:gdLst/>
                <a:ahLst/>
                <a:cxnLst/>
                <a:rect l="l" t="t" r="r" b="b"/>
                <a:pathLst>
                  <a:path w="3044" h="6789" extrusionOk="0">
                    <a:moveTo>
                      <a:pt x="1169" y="0"/>
                    </a:moveTo>
                    <a:lnTo>
                      <a:pt x="1" y="6448"/>
                    </a:lnTo>
                    <a:lnTo>
                      <a:pt x="1874" y="6788"/>
                    </a:lnTo>
                    <a:lnTo>
                      <a:pt x="3044" y="340"/>
                    </a:lnTo>
                    <a:lnTo>
                      <a:pt x="1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1"/>
              <p:cNvSpPr/>
              <p:nvPr/>
            </p:nvSpPr>
            <p:spPr>
              <a:xfrm>
                <a:off x="2501275" y="4237100"/>
                <a:ext cx="117800" cy="173675"/>
              </a:xfrm>
              <a:custGeom>
                <a:avLst/>
                <a:gdLst/>
                <a:ahLst/>
                <a:cxnLst/>
                <a:rect l="l" t="t" r="r" b="b"/>
                <a:pathLst>
                  <a:path w="4712" h="6947" extrusionOk="0">
                    <a:moveTo>
                      <a:pt x="4711" y="0"/>
                    </a:moveTo>
                    <a:lnTo>
                      <a:pt x="4711" y="0"/>
                    </a:lnTo>
                    <a:cubicBezTo>
                      <a:pt x="3580" y="1258"/>
                      <a:pt x="2121" y="2127"/>
                      <a:pt x="688" y="3135"/>
                    </a:cubicBezTo>
                    <a:lnTo>
                      <a:pt x="0" y="6928"/>
                    </a:lnTo>
                    <a:cubicBezTo>
                      <a:pt x="91" y="6941"/>
                      <a:pt x="180" y="6947"/>
                      <a:pt x="267" y="6947"/>
                    </a:cubicBezTo>
                    <a:cubicBezTo>
                      <a:pt x="1871" y="6947"/>
                      <a:pt x="2890" y="4845"/>
                      <a:pt x="4082" y="3773"/>
                    </a:cubicBezTo>
                    <a:lnTo>
                      <a:pt x="4082" y="3773"/>
                    </a:lnTo>
                    <a:cubicBezTo>
                      <a:pt x="3077" y="4276"/>
                      <a:pt x="2072" y="4652"/>
                      <a:pt x="1191" y="5281"/>
                    </a:cubicBezTo>
                    <a:cubicBezTo>
                      <a:pt x="2323" y="3520"/>
                      <a:pt x="3831" y="2012"/>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1"/>
              <p:cNvSpPr/>
              <p:nvPr/>
            </p:nvSpPr>
            <p:spPr>
              <a:xfrm>
                <a:off x="2550825" y="3968575"/>
                <a:ext cx="123450" cy="201800"/>
              </a:xfrm>
              <a:custGeom>
                <a:avLst/>
                <a:gdLst/>
                <a:ahLst/>
                <a:cxnLst/>
                <a:rect l="l" t="t" r="r" b="b"/>
                <a:pathLst>
                  <a:path w="4938" h="8072" extrusionOk="0">
                    <a:moveTo>
                      <a:pt x="4938" y="1"/>
                    </a:moveTo>
                    <a:lnTo>
                      <a:pt x="4938" y="1"/>
                    </a:lnTo>
                    <a:cubicBezTo>
                      <a:pt x="3544" y="643"/>
                      <a:pt x="2327" y="1533"/>
                      <a:pt x="978" y="2339"/>
                    </a:cubicBezTo>
                    <a:lnTo>
                      <a:pt x="1" y="7732"/>
                    </a:lnTo>
                    <a:lnTo>
                      <a:pt x="1876" y="8072"/>
                    </a:lnTo>
                    <a:cubicBezTo>
                      <a:pt x="2322" y="7369"/>
                      <a:pt x="2916" y="7306"/>
                      <a:pt x="3415" y="6432"/>
                    </a:cubicBezTo>
                    <a:lnTo>
                      <a:pt x="3415" y="6432"/>
                    </a:lnTo>
                    <a:cubicBezTo>
                      <a:pt x="2659" y="6685"/>
                      <a:pt x="1864" y="6689"/>
                      <a:pt x="1029" y="7182"/>
                    </a:cubicBezTo>
                    <a:cubicBezTo>
                      <a:pt x="2025" y="5812"/>
                      <a:pt x="3154" y="4558"/>
                      <a:pt x="4165" y="3169"/>
                    </a:cubicBezTo>
                    <a:lnTo>
                      <a:pt x="4165" y="3169"/>
                    </a:lnTo>
                    <a:cubicBezTo>
                      <a:pt x="3279" y="3678"/>
                      <a:pt x="2397" y="3807"/>
                      <a:pt x="1517" y="4310"/>
                    </a:cubicBezTo>
                    <a:cubicBezTo>
                      <a:pt x="2650" y="2799"/>
                      <a:pt x="3791" y="1402"/>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 name="Google Shape;1064;p21"/>
            <p:cNvGrpSpPr/>
            <p:nvPr/>
          </p:nvGrpSpPr>
          <p:grpSpPr>
            <a:xfrm flipH="1">
              <a:off x="628944" y="4447782"/>
              <a:ext cx="792532" cy="712482"/>
              <a:chOff x="2990800" y="4717975"/>
              <a:chExt cx="659125" cy="592550"/>
            </a:xfrm>
          </p:grpSpPr>
          <p:sp>
            <p:nvSpPr>
              <p:cNvPr id="1065" name="Google Shape;1065;p21"/>
              <p:cNvSpPr/>
              <p:nvPr/>
            </p:nvSpPr>
            <p:spPr>
              <a:xfrm>
                <a:off x="2990800" y="4717975"/>
                <a:ext cx="659125" cy="592550"/>
              </a:xfrm>
              <a:custGeom>
                <a:avLst/>
                <a:gdLst/>
                <a:ahLst/>
                <a:cxnLst/>
                <a:rect l="l" t="t" r="r" b="b"/>
                <a:pathLst>
                  <a:path w="26365" h="23702" extrusionOk="0">
                    <a:moveTo>
                      <a:pt x="2397" y="1"/>
                    </a:moveTo>
                    <a:lnTo>
                      <a:pt x="0" y="23701"/>
                    </a:lnTo>
                    <a:lnTo>
                      <a:pt x="25049" y="23701"/>
                    </a:lnTo>
                    <a:lnTo>
                      <a:pt x="26365" y="2393"/>
                    </a:lnTo>
                    <a:lnTo>
                      <a:pt x="16434" y="1764"/>
                    </a:lnTo>
                    <a:lnTo>
                      <a:pt x="15136" y="6751"/>
                    </a:lnTo>
                    <a:lnTo>
                      <a:pt x="12535" y="6624"/>
                    </a:lnTo>
                    <a:lnTo>
                      <a:pt x="12503" y="132"/>
                    </a:lnTo>
                    <a:lnTo>
                      <a:pt x="23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1"/>
              <p:cNvSpPr/>
              <p:nvPr/>
            </p:nvSpPr>
            <p:spPr>
              <a:xfrm>
                <a:off x="3103100" y="4779800"/>
                <a:ext cx="34200" cy="113375"/>
              </a:xfrm>
              <a:custGeom>
                <a:avLst/>
                <a:gdLst/>
                <a:ahLst/>
                <a:cxnLst/>
                <a:rect l="l" t="t" r="r" b="b"/>
                <a:pathLst>
                  <a:path w="1368" h="4535" extrusionOk="0">
                    <a:moveTo>
                      <a:pt x="128" y="1"/>
                    </a:moveTo>
                    <a:lnTo>
                      <a:pt x="0" y="4500"/>
                    </a:lnTo>
                    <a:lnTo>
                      <a:pt x="1241" y="4535"/>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1"/>
              <p:cNvSpPr/>
              <p:nvPr/>
            </p:nvSpPr>
            <p:spPr>
              <a:xfrm>
                <a:off x="3201575" y="4782625"/>
                <a:ext cx="34200" cy="113375"/>
              </a:xfrm>
              <a:custGeom>
                <a:avLst/>
                <a:gdLst/>
                <a:ahLst/>
                <a:cxnLst/>
                <a:rect l="l" t="t" r="r" b="b"/>
                <a:pathLst>
                  <a:path w="1368" h="4535" extrusionOk="0">
                    <a:moveTo>
                      <a:pt x="128" y="1"/>
                    </a:moveTo>
                    <a:lnTo>
                      <a:pt x="1" y="4500"/>
                    </a:lnTo>
                    <a:lnTo>
                      <a:pt x="1241" y="4534"/>
                    </a:lnTo>
                    <a:lnTo>
                      <a:pt x="1368"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1"/>
              <p:cNvSpPr/>
              <p:nvPr/>
            </p:nvSpPr>
            <p:spPr>
              <a:xfrm>
                <a:off x="3093350" y="5027725"/>
                <a:ext cx="34200" cy="113375"/>
              </a:xfrm>
              <a:custGeom>
                <a:avLst/>
                <a:gdLst/>
                <a:ahLst/>
                <a:cxnLst/>
                <a:rect l="l" t="t" r="r" b="b"/>
                <a:pathLst>
                  <a:path w="1368" h="4535" extrusionOk="0">
                    <a:moveTo>
                      <a:pt x="128" y="1"/>
                    </a:moveTo>
                    <a:lnTo>
                      <a:pt x="0" y="4499"/>
                    </a:lnTo>
                    <a:lnTo>
                      <a:pt x="1240" y="4534"/>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1"/>
              <p:cNvSpPr/>
              <p:nvPr/>
            </p:nvSpPr>
            <p:spPr>
              <a:xfrm>
                <a:off x="3197200" y="5030650"/>
                <a:ext cx="34200" cy="113375"/>
              </a:xfrm>
              <a:custGeom>
                <a:avLst/>
                <a:gdLst/>
                <a:ahLst/>
                <a:cxnLst/>
                <a:rect l="l" t="t" r="r" b="b"/>
                <a:pathLst>
                  <a:path w="1368" h="4535" extrusionOk="0">
                    <a:moveTo>
                      <a:pt x="129" y="1"/>
                    </a:moveTo>
                    <a:lnTo>
                      <a:pt x="1" y="4499"/>
                    </a:lnTo>
                    <a:lnTo>
                      <a:pt x="1240" y="4534"/>
                    </a:lnTo>
                    <a:lnTo>
                      <a:pt x="1368" y="36"/>
                    </a:lnTo>
                    <a:lnTo>
                      <a:pt x="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1"/>
              <p:cNvSpPr/>
              <p:nvPr/>
            </p:nvSpPr>
            <p:spPr>
              <a:xfrm>
                <a:off x="3319700" y="5034125"/>
                <a:ext cx="34150" cy="113350"/>
              </a:xfrm>
              <a:custGeom>
                <a:avLst/>
                <a:gdLst/>
                <a:ahLst/>
                <a:cxnLst/>
                <a:rect l="l" t="t" r="r" b="b"/>
                <a:pathLst>
                  <a:path w="1366" h="4534" extrusionOk="0">
                    <a:moveTo>
                      <a:pt x="127" y="0"/>
                    </a:moveTo>
                    <a:lnTo>
                      <a:pt x="0" y="4499"/>
                    </a:lnTo>
                    <a:lnTo>
                      <a:pt x="1239" y="4534"/>
                    </a:lnTo>
                    <a:lnTo>
                      <a:pt x="1366"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1"/>
              <p:cNvSpPr/>
              <p:nvPr/>
            </p:nvSpPr>
            <p:spPr>
              <a:xfrm>
                <a:off x="3483000" y="4830475"/>
                <a:ext cx="31050" cy="112525"/>
              </a:xfrm>
              <a:custGeom>
                <a:avLst/>
                <a:gdLst/>
                <a:ahLst/>
                <a:cxnLst/>
                <a:rect l="l" t="t" r="r" b="b"/>
                <a:pathLst>
                  <a:path w="1242" h="4501" extrusionOk="0">
                    <a:moveTo>
                      <a:pt x="1" y="1"/>
                    </a:moveTo>
                    <a:lnTo>
                      <a:pt x="1" y="4501"/>
                    </a:lnTo>
                    <a:lnTo>
                      <a:pt x="1241" y="4501"/>
                    </a:lnTo>
                    <a:lnTo>
                      <a:pt x="12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1"/>
              <p:cNvSpPr/>
              <p:nvPr/>
            </p:nvSpPr>
            <p:spPr>
              <a:xfrm>
                <a:off x="3537800" y="4830475"/>
                <a:ext cx="31025" cy="112525"/>
              </a:xfrm>
              <a:custGeom>
                <a:avLst/>
                <a:gdLst/>
                <a:ahLst/>
                <a:cxnLst/>
                <a:rect l="l" t="t" r="r" b="b"/>
                <a:pathLst>
                  <a:path w="1241" h="4501" extrusionOk="0">
                    <a:moveTo>
                      <a:pt x="1" y="1"/>
                    </a:moveTo>
                    <a:lnTo>
                      <a:pt x="1" y="4501"/>
                    </a:lnTo>
                    <a:lnTo>
                      <a:pt x="1240" y="4501"/>
                    </a:lnTo>
                    <a:lnTo>
                      <a:pt x="12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1"/>
              <p:cNvSpPr/>
              <p:nvPr/>
            </p:nvSpPr>
            <p:spPr>
              <a:xfrm>
                <a:off x="3478225" y="5038625"/>
                <a:ext cx="34200" cy="113350"/>
              </a:xfrm>
              <a:custGeom>
                <a:avLst/>
                <a:gdLst/>
                <a:ahLst/>
                <a:cxnLst/>
                <a:rect l="l" t="t" r="r" b="b"/>
                <a:pathLst>
                  <a:path w="1368" h="4534" extrusionOk="0">
                    <a:moveTo>
                      <a:pt x="128" y="0"/>
                    </a:moveTo>
                    <a:lnTo>
                      <a:pt x="1" y="4499"/>
                    </a:lnTo>
                    <a:lnTo>
                      <a:pt x="1240" y="4534"/>
                    </a:lnTo>
                    <a:lnTo>
                      <a:pt x="1368" y="35"/>
                    </a:lnTo>
                    <a:lnTo>
                      <a:pt x="1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1"/>
              <p:cNvSpPr/>
              <p:nvPr/>
            </p:nvSpPr>
            <p:spPr>
              <a:xfrm>
                <a:off x="3533000" y="5040175"/>
                <a:ext cx="34200" cy="113350"/>
              </a:xfrm>
              <a:custGeom>
                <a:avLst/>
                <a:gdLst/>
                <a:ahLst/>
                <a:cxnLst/>
                <a:rect l="l" t="t" r="r" b="b"/>
                <a:pathLst>
                  <a:path w="1368" h="4534" extrusionOk="0">
                    <a:moveTo>
                      <a:pt x="127" y="0"/>
                    </a:moveTo>
                    <a:lnTo>
                      <a:pt x="1" y="4499"/>
                    </a:lnTo>
                    <a:lnTo>
                      <a:pt x="1240" y="4534"/>
                    </a:lnTo>
                    <a:lnTo>
                      <a:pt x="1368"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1"/>
              <p:cNvSpPr/>
              <p:nvPr/>
            </p:nvSpPr>
            <p:spPr>
              <a:xfrm>
                <a:off x="3319300" y="5008750"/>
                <a:ext cx="79950" cy="138025"/>
              </a:xfrm>
              <a:custGeom>
                <a:avLst/>
                <a:gdLst/>
                <a:ahLst/>
                <a:cxnLst/>
                <a:rect l="l" t="t" r="r" b="b"/>
                <a:pathLst>
                  <a:path w="3198" h="5521" extrusionOk="0">
                    <a:moveTo>
                      <a:pt x="3198" y="0"/>
                    </a:moveTo>
                    <a:cubicBezTo>
                      <a:pt x="2317" y="1132"/>
                      <a:pt x="1260" y="1738"/>
                      <a:pt x="82" y="2662"/>
                    </a:cubicBezTo>
                    <a:lnTo>
                      <a:pt x="81" y="2662"/>
                    </a:lnTo>
                    <a:lnTo>
                      <a:pt x="0" y="5521"/>
                    </a:lnTo>
                    <a:cubicBezTo>
                      <a:pt x="1524" y="5115"/>
                      <a:pt x="1562" y="3897"/>
                      <a:pt x="2442" y="3143"/>
                    </a:cubicBezTo>
                    <a:lnTo>
                      <a:pt x="2442" y="3143"/>
                    </a:lnTo>
                    <a:cubicBezTo>
                      <a:pt x="1688" y="3520"/>
                      <a:pt x="1186" y="4023"/>
                      <a:pt x="432" y="4275"/>
                    </a:cubicBezTo>
                    <a:cubicBezTo>
                      <a:pt x="1437" y="2891"/>
                      <a:pt x="2442" y="1508"/>
                      <a:pt x="3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1"/>
              <p:cNvSpPr/>
              <p:nvPr/>
            </p:nvSpPr>
            <p:spPr>
              <a:xfrm>
                <a:off x="3201275" y="4747825"/>
                <a:ext cx="78525" cy="147425"/>
              </a:xfrm>
              <a:custGeom>
                <a:avLst/>
                <a:gdLst/>
                <a:ahLst/>
                <a:cxnLst/>
                <a:rect l="l" t="t" r="r" b="b"/>
                <a:pathLst>
                  <a:path w="3141" h="5897" extrusionOk="0">
                    <a:moveTo>
                      <a:pt x="3140" y="0"/>
                    </a:moveTo>
                    <a:lnTo>
                      <a:pt x="3140" y="0"/>
                    </a:lnTo>
                    <a:cubicBezTo>
                      <a:pt x="2135" y="1007"/>
                      <a:pt x="1247" y="1877"/>
                      <a:pt x="88" y="2805"/>
                    </a:cubicBezTo>
                    <a:lnTo>
                      <a:pt x="1" y="5897"/>
                    </a:lnTo>
                    <a:cubicBezTo>
                      <a:pt x="1316" y="5636"/>
                      <a:pt x="1757" y="3898"/>
                      <a:pt x="2638" y="2893"/>
                    </a:cubicBezTo>
                    <a:lnTo>
                      <a:pt x="2638" y="2893"/>
                    </a:lnTo>
                    <a:cubicBezTo>
                      <a:pt x="1884" y="3271"/>
                      <a:pt x="1255" y="3898"/>
                      <a:pt x="501" y="4401"/>
                    </a:cubicBezTo>
                    <a:cubicBezTo>
                      <a:pt x="1380" y="2893"/>
                      <a:pt x="2386" y="1510"/>
                      <a:pt x="3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 name="Google Shape;1077;p21"/>
            <p:cNvGrpSpPr/>
            <p:nvPr/>
          </p:nvGrpSpPr>
          <p:grpSpPr>
            <a:xfrm>
              <a:off x="1421387" y="4185474"/>
              <a:ext cx="487795" cy="953310"/>
              <a:chOff x="6294000" y="2297850"/>
              <a:chExt cx="342625" cy="669600"/>
            </a:xfrm>
          </p:grpSpPr>
          <p:sp>
            <p:nvSpPr>
              <p:cNvPr id="1078" name="Google Shape;1078;p21"/>
              <p:cNvSpPr/>
              <p:nvPr/>
            </p:nvSpPr>
            <p:spPr>
              <a:xfrm>
                <a:off x="6294000" y="2297850"/>
                <a:ext cx="342625" cy="669600"/>
              </a:xfrm>
              <a:custGeom>
                <a:avLst/>
                <a:gdLst/>
                <a:ahLst/>
                <a:cxnLst/>
                <a:rect l="l" t="t" r="r" b="b"/>
                <a:pathLst>
                  <a:path w="13705" h="26784" extrusionOk="0">
                    <a:moveTo>
                      <a:pt x="11819" y="1"/>
                    </a:moveTo>
                    <a:lnTo>
                      <a:pt x="11819" y="1"/>
                    </a:lnTo>
                    <a:cubicBezTo>
                      <a:pt x="9682" y="3271"/>
                      <a:pt x="8172" y="6791"/>
                      <a:pt x="5995" y="9904"/>
                    </a:cubicBezTo>
                    <a:cubicBezTo>
                      <a:pt x="5995" y="9904"/>
                      <a:pt x="5731" y="10561"/>
                      <a:pt x="5341" y="11631"/>
                    </a:cubicBezTo>
                    <a:cubicBezTo>
                      <a:pt x="5155" y="12171"/>
                      <a:pt x="4934" y="12813"/>
                      <a:pt x="4692" y="13524"/>
                    </a:cubicBezTo>
                    <a:cubicBezTo>
                      <a:pt x="3269" y="17981"/>
                      <a:pt x="1634" y="22381"/>
                      <a:pt x="0" y="26783"/>
                    </a:cubicBezTo>
                    <a:lnTo>
                      <a:pt x="5875" y="26783"/>
                    </a:lnTo>
                    <a:cubicBezTo>
                      <a:pt x="8516" y="24393"/>
                      <a:pt x="9053" y="19868"/>
                      <a:pt x="10343" y="16407"/>
                    </a:cubicBezTo>
                    <a:cubicBezTo>
                      <a:pt x="10706" y="15557"/>
                      <a:pt x="11108" y="14729"/>
                      <a:pt x="11512" y="13907"/>
                    </a:cubicBezTo>
                    <a:cubicBezTo>
                      <a:pt x="12070" y="12197"/>
                      <a:pt x="13327" y="10689"/>
                      <a:pt x="13704" y="8803"/>
                    </a:cubicBezTo>
                    <a:lnTo>
                      <a:pt x="13704" y="8803"/>
                    </a:lnTo>
                    <a:cubicBezTo>
                      <a:pt x="12573" y="10186"/>
                      <a:pt x="11567" y="11694"/>
                      <a:pt x="10058" y="12701"/>
                    </a:cubicBezTo>
                    <a:cubicBezTo>
                      <a:pt x="11944" y="9557"/>
                      <a:pt x="12070" y="5911"/>
                      <a:pt x="13327" y="2515"/>
                    </a:cubicBezTo>
                    <a:lnTo>
                      <a:pt x="13327" y="2515"/>
                    </a:lnTo>
                    <a:cubicBezTo>
                      <a:pt x="11944" y="3899"/>
                      <a:pt x="10687" y="5408"/>
                      <a:pt x="9807" y="7169"/>
                    </a:cubicBezTo>
                    <a:cubicBezTo>
                      <a:pt x="9933" y="4654"/>
                      <a:pt x="11190" y="2390"/>
                      <a:pt x="11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1"/>
              <p:cNvSpPr/>
              <p:nvPr/>
            </p:nvSpPr>
            <p:spPr>
              <a:xfrm>
                <a:off x="6332875" y="2465200"/>
                <a:ext cx="219500" cy="502250"/>
              </a:xfrm>
              <a:custGeom>
                <a:avLst/>
                <a:gdLst/>
                <a:ahLst/>
                <a:cxnLst/>
                <a:rect l="l" t="t" r="r" b="b"/>
                <a:pathLst>
                  <a:path w="8780" h="20090" extrusionOk="0">
                    <a:moveTo>
                      <a:pt x="3777" y="0"/>
                    </a:moveTo>
                    <a:lnTo>
                      <a:pt x="0" y="4093"/>
                    </a:lnTo>
                    <a:lnTo>
                      <a:pt x="991" y="20089"/>
                    </a:lnTo>
                    <a:lnTo>
                      <a:pt x="8780" y="20089"/>
                    </a:lnTo>
                    <a:lnTo>
                      <a:pt x="7635" y="3948"/>
                    </a:lnTo>
                    <a:lnTo>
                      <a:pt x="37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1"/>
              <p:cNvSpPr/>
              <p:nvPr/>
            </p:nvSpPr>
            <p:spPr>
              <a:xfrm>
                <a:off x="6388150" y="2589600"/>
                <a:ext cx="31200" cy="86375"/>
              </a:xfrm>
              <a:custGeom>
                <a:avLst/>
                <a:gdLst/>
                <a:ahLst/>
                <a:cxnLst/>
                <a:rect l="l" t="t" r="r" b="b"/>
                <a:pathLst>
                  <a:path w="1248" h="3455" extrusionOk="0">
                    <a:moveTo>
                      <a:pt x="1006" y="0"/>
                    </a:moveTo>
                    <a:lnTo>
                      <a:pt x="0" y="71"/>
                    </a:lnTo>
                    <a:lnTo>
                      <a:pt x="242" y="3454"/>
                    </a:lnTo>
                    <a:lnTo>
                      <a:pt x="1248" y="3382"/>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1"/>
              <p:cNvSpPr/>
              <p:nvPr/>
            </p:nvSpPr>
            <p:spPr>
              <a:xfrm>
                <a:off x="6446950" y="2585400"/>
                <a:ext cx="31200" cy="86375"/>
              </a:xfrm>
              <a:custGeom>
                <a:avLst/>
                <a:gdLst/>
                <a:ahLst/>
                <a:cxnLst/>
                <a:rect l="l" t="t" r="r" b="b"/>
                <a:pathLst>
                  <a:path w="1248" h="3455" extrusionOk="0">
                    <a:moveTo>
                      <a:pt x="1006" y="0"/>
                    </a:moveTo>
                    <a:lnTo>
                      <a:pt x="0" y="71"/>
                    </a:lnTo>
                    <a:lnTo>
                      <a:pt x="242" y="3454"/>
                    </a:lnTo>
                    <a:lnTo>
                      <a:pt x="1248"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1"/>
              <p:cNvSpPr/>
              <p:nvPr/>
            </p:nvSpPr>
            <p:spPr>
              <a:xfrm>
                <a:off x="6398900" y="2751225"/>
                <a:ext cx="31200" cy="86375"/>
              </a:xfrm>
              <a:custGeom>
                <a:avLst/>
                <a:gdLst/>
                <a:ahLst/>
                <a:cxnLst/>
                <a:rect l="l" t="t" r="r" b="b"/>
                <a:pathLst>
                  <a:path w="1248" h="3455" extrusionOk="0">
                    <a:moveTo>
                      <a:pt x="1006" y="0"/>
                    </a:moveTo>
                    <a:lnTo>
                      <a:pt x="0" y="72"/>
                    </a:lnTo>
                    <a:lnTo>
                      <a:pt x="242" y="3455"/>
                    </a:lnTo>
                    <a:lnTo>
                      <a:pt x="1248"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1"/>
              <p:cNvSpPr/>
              <p:nvPr/>
            </p:nvSpPr>
            <p:spPr>
              <a:xfrm>
                <a:off x="6457725" y="2747025"/>
                <a:ext cx="31175" cy="86375"/>
              </a:xfrm>
              <a:custGeom>
                <a:avLst/>
                <a:gdLst/>
                <a:ahLst/>
                <a:cxnLst/>
                <a:rect l="l" t="t" r="r" b="b"/>
                <a:pathLst>
                  <a:path w="1247" h="3455" extrusionOk="0">
                    <a:moveTo>
                      <a:pt x="1006" y="0"/>
                    </a:moveTo>
                    <a:lnTo>
                      <a:pt x="1" y="71"/>
                    </a:lnTo>
                    <a:lnTo>
                      <a:pt x="241" y="3455"/>
                    </a:lnTo>
                    <a:lnTo>
                      <a:pt x="1247"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1"/>
              <p:cNvSpPr/>
              <p:nvPr/>
            </p:nvSpPr>
            <p:spPr>
              <a:xfrm>
                <a:off x="6460350" y="2731300"/>
                <a:ext cx="45925" cy="102025"/>
              </a:xfrm>
              <a:custGeom>
                <a:avLst/>
                <a:gdLst/>
                <a:ahLst/>
                <a:cxnLst/>
                <a:rect l="l" t="t" r="r" b="b"/>
                <a:pathLst>
                  <a:path w="1837" h="4081" extrusionOk="0">
                    <a:moveTo>
                      <a:pt x="1837" y="0"/>
                    </a:moveTo>
                    <a:lnTo>
                      <a:pt x="1" y="2159"/>
                    </a:lnTo>
                    <a:lnTo>
                      <a:pt x="138" y="4081"/>
                    </a:lnTo>
                    <a:lnTo>
                      <a:pt x="1143" y="4010"/>
                    </a:lnTo>
                    <a:lnTo>
                      <a:pt x="1837" y="2159"/>
                    </a:lnTo>
                    <a:lnTo>
                      <a:pt x="520" y="3198"/>
                    </a:lnTo>
                    <a:lnTo>
                      <a:pt x="18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1"/>
              <p:cNvSpPr/>
              <p:nvPr/>
            </p:nvSpPr>
            <p:spPr>
              <a:xfrm>
                <a:off x="6444425" y="2737950"/>
                <a:ext cx="189075" cy="229500"/>
              </a:xfrm>
              <a:custGeom>
                <a:avLst/>
                <a:gdLst/>
                <a:ahLst/>
                <a:cxnLst/>
                <a:rect l="l" t="t" r="r" b="b"/>
                <a:pathLst>
                  <a:path w="7563" h="9180" extrusionOk="0">
                    <a:moveTo>
                      <a:pt x="6556" y="0"/>
                    </a:moveTo>
                    <a:lnTo>
                      <a:pt x="6556" y="0"/>
                    </a:lnTo>
                    <a:cubicBezTo>
                      <a:pt x="4419" y="3143"/>
                      <a:pt x="2562" y="6252"/>
                      <a:pt x="1" y="9179"/>
                    </a:cubicBezTo>
                    <a:lnTo>
                      <a:pt x="4655" y="9179"/>
                    </a:lnTo>
                    <a:cubicBezTo>
                      <a:pt x="6498" y="8129"/>
                      <a:pt x="7481" y="5530"/>
                      <a:pt x="7562" y="3018"/>
                    </a:cubicBezTo>
                    <a:lnTo>
                      <a:pt x="7562" y="3018"/>
                    </a:lnTo>
                    <a:cubicBezTo>
                      <a:pt x="6807" y="4150"/>
                      <a:pt x="5802" y="5281"/>
                      <a:pt x="5048" y="6413"/>
                    </a:cubicBezTo>
                    <a:cubicBezTo>
                      <a:pt x="5173" y="4150"/>
                      <a:pt x="6179" y="2137"/>
                      <a:pt x="6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6" name="Google Shape;1086;p21"/>
          <p:cNvGrpSpPr/>
          <p:nvPr/>
        </p:nvGrpSpPr>
        <p:grpSpPr>
          <a:xfrm>
            <a:off x="8787325" y="282025"/>
            <a:ext cx="0" cy="3549375"/>
            <a:chOff x="7567150" y="425645"/>
            <a:chExt cx="0" cy="3549375"/>
          </a:xfrm>
        </p:grpSpPr>
        <p:cxnSp>
          <p:nvCxnSpPr>
            <p:cNvPr id="1087" name="Google Shape;1087;p21"/>
            <p:cNvCxnSpPr/>
            <p:nvPr/>
          </p:nvCxnSpPr>
          <p:spPr>
            <a:xfrm rot="10800000">
              <a:off x="7567150" y="4256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088" name="Google Shape;1088;p21"/>
            <p:cNvCxnSpPr/>
            <p:nvPr/>
          </p:nvCxnSpPr>
          <p:spPr>
            <a:xfrm rot="10800000">
              <a:off x="7567150" y="6245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089" name="Google Shape;1089;p21"/>
            <p:cNvCxnSpPr/>
            <p:nvPr/>
          </p:nvCxnSpPr>
          <p:spPr>
            <a:xfrm rot="10800000">
              <a:off x="7567150" y="27626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090" name="Google Shape;1090;p21"/>
            <p:cNvCxnSpPr/>
            <p:nvPr/>
          </p:nvCxnSpPr>
          <p:spPr>
            <a:xfrm rot="10800000">
              <a:off x="7567150" y="2961620"/>
              <a:ext cx="0" cy="1013400"/>
            </a:xfrm>
            <a:prstGeom prst="straightConnector1">
              <a:avLst/>
            </a:prstGeom>
            <a:noFill/>
            <a:ln w="19050" cap="flat" cmpd="sng">
              <a:solidFill>
                <a:schemeClr val="dk1"/>
              </a:solidFill>
              <a:prstDash val="solid"/>
              <a:round/>
              <a:headEnd type="none" w="med" len="med"/>
              <a:tailEnd type="none" w="med" len="med"/>
            </a:ln>
          </p:spPr>
        </p:cxnSp>
        <p:cxnSp>
          <p:nvCxnSpPr>
            <p:cNvPr id="1091" name="Google Shape;1091;p21"/>
            <p:cNvCxnSpPr/>
            <p:nvPr/>
          </p:nvCxnSpPr>
          <p:spPr>
            <a:xfrm rot="10800000">
              <a:off x="7567150" y="823450"/>
              <a:ext cx="0" cy="1869600"/>
            </a:xfrm>
            <a:prstGeom prst="straightConnector1">
              <a:avLst/>
            </a:prstGeom>
            <a:noFill/>
            <a:ln w="19050" cap="flat" cmpd="sng">
              <a:solidFill>
                <a:schemeClr val="dk2"/>
              </a:solidFill>
              <a:prstDash val="solid"/>
              <a:round/>
              <a:headEnd type="none" w="med" len="med"/>
              <a:tailEnd type="none" w="med" len="med"/>
            </a:ln>
          </p:spPr>
        </p:cxnSp>
      </p:grpSp>
      <p:pic>
        <p:nvPicPr>
          <p:cNvPr id="1092" name="Google Shape;1092;p21"/>
          <p:cNvPicPr preferRelativeResize="0"/>
          <p:nvPr/>
        </p:nvPicPr>
        <p:blipFill>
          <a:blip r:embed="rId2">
            <a:alphaModFix amt="15000"/>
          </a:blip>
          <a:stretch>
            <a:fillRect/>
          </a:stretch>
        </p:blipFill>
        <p:spPr>
          <a:xfrm rot="10800000">
            <a:off x="0" y="0"/>
            <a:ext cx="9144000" cy="5143500"/>
          </a:xfrm>
          <a:prstGeom prst="rect">
            <a:avLst/>
          </a:prstGeom>
          <a:noFill/>
          <a:ln>
            <a:noFill/>
          </a:ln>
        </p:spPr>
      </p:pic>
      <p:sp>
        <p:nvSpPr>
          <p:cNvPr id="1093" name="Google Shape;1093;p21"/>
          <p:cNvSpPr txBox="1">
            <a:spLocks noGrp="1"/>
          </p:cNvSpPr>
          <p:nvPr>
            <p:ph type="title"/>
          </p:nvPr>
        </p:nvSpPr>
        <p:spPr>
          <a:xfrm>
            <a:off x="4893281" y="1426195"/>
            <a:ext cx="2292300" cy="12108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94" name="Google Shape;1094;p21"/>
          <p:cNvSpPr txBox="1">
            <a:spLocks noGrp="1"/>
          </p:cNvSpPr>
          <p:nvPr>
            <p:ph type="subTitle" idx="1"/>
          </p:nvPr>
        </p:nvSpPr>
        <p:spPr>
          <a:xfrm>
            <a:off x="4893281" y="2637005"/>
            <a:ext cx="2292300" cy="1080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67"/>
        <p:cNvGrpSpPr/>
        <p:nvPr/>
      </p:nvGrpSpPr>
      <p:grpSpPr>
        <a:xfrm>
          <a:off x="0" y="0"/>
          <a:ext cx="0" cy="0"/>
          <a:chOff x="0" y="0"/>
          <a:chExt cx="0" cy="0"/>
        </a:xfrm>
      </p:grpSpPr>
      <p:grpSp>
        <p:nvGrpSpPr>
          <p:cNvPr id="68" name="Google Shape;68;p3"/>
          <p:cNvGrpSpPr/>
          <p:nvPr/>
        </p:nvGrpSpPr>
        <p:grpSpPr>
          <a:xfrm>
            <a:off x="-538818" y="2719880"/>
            <a:ext cx="3234601" cy="2423737"/>
            <a:chOff x="-538818" y="2719880"/>
            <a:chExt cx="3234601" cy="2423737"/>
          </a:xfrm>
        </p:grpSpPr>
        <p:sp>
          <p:nvSpPr>
            <p:cNvPr id="69" name="Google Shape;69;p3"/>
            <p:cNvSpPr/>
            <p:nvPr/>
          </p:nvSpPr>
          <p:spPr>
            <a:xfrm rot="1380589">
              <a:off x="-247284" y="2839107"/>
              <a:ext cx="953130" cy="1685646"/>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638675" y="3657325"/>
              <a:ext cx="517279" cy="766801"/>
            </a:xfrm>
            <a:custGeom>
              <a:avLst/>
              <a:gdLst/>
              <a:ahLst/>
              <a:cxnLst/>
              <a:rect l="l" t="t" r="r" b="b"/>
              <a:pathLst>
                <a:path w="17389" h="25777" extrusionOk="0">
                  <a:moveTo>
                    <a:pt x="17389" y="1"/>
                  </a:moveTo>
                  <a:cubicBezTo>
                    <a:pt x="16382" y="3145"/>
                    <a:pt x="13742" y="5157"/>
                    <a:pt x="12108" y="7797"/>
                  </a:cubicBezTo>
                  <a:cubicBezTo>
                    <a:pt x="12862" y="5533"/>
                    <a:pt x="14245" y="3522"/>
                    <a:pt x="14245" y="1008"/>
                  </a:cubicBezTo>
                  <a:lnTo>
                    <a:pt x="14245" y="1008"/>
                  </a:lnTo>
                  <a:cubicBezTo>
                    <a:pt x="13994" y="2138"/>
                    <a:pt x="13240" y="3018"/>
                    <a:pt x="12611" y="3899"/>
                  </a:cubicBezTo>
                  <a:cubicBezTo>
                    <a:pt x="10850" y="5660"/>
                    <a:pt x="9593" y="7545"/>
                    <a:pt x="8210" y="9557"/>
                  </a:cubicBezTo>
                  <a:cubicBezTo>
                    <a:pt x="9467" y="6791"/>
                    <a:pt x="10599" y="3899"/>
                    <a:pt x="11982" y="1133"/>
                  </a:cubicBezTo>
                  <a:lnTo>
                    <a:pt x="11982" y="1133"/>
                  </a:lnTo>
                  <a:cubicBezTo>
                    <a:pt x="8210" y="5911"/>
                    <a:pt x="2803" y="9809"/>
                    <a:pt x="898" y="15739"/>
                  </a:cubicBezTo>
                  <a:cubicBezTo>
                    <a:pt x="496" y="16355"/>
                    <a:pt x="261" y="16719"/>
                    <a:pt x="261" y="16719"/>
                  </a:cubicBezTo>
                  <a:lnTo>
                    <a:pt x="0" y="25777"/>
                  </a:lnTo>
                  <a:lnTo>
                    <a:pt x="7449" y="25777"/>
                  </a:lnTo>
                  <a:cubicBezTo>
                    <a:pt x="7449" y="25777"/>
                    <a:pt x="8405" y="23711"/>
                    <a:pt x="9361" y="21645"/>
                  </a:cubicBezTo>
                  <a:cubicBezTo>
                    <a:pt x="10316" y="19580"/>
                    <a:pt x="11269" y="17521"/>
                    <a:pt x="11269" y="17521"/>
                  </a:cubicBezTo>
                  <a:cubicBezTo>
                    <a:pt x="13240" y="11570"/>
                    <a:pt x="15879" y="6037"/>
                    <a:pt x="17389"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 name="Google Shape;71;p3"/>
            <p:cNvGrpSpPr/>
            <p:nvPr/>
          </p:nvGrpSpPr>
          <p:grpSpPr>
            <a:xfrm>
              <a:off x="22" y="4022029"/>
              <a:ext cx="1285127" cy="1121509"/>
              <a:chOff x="1814300" y="2394650"/>
              <a:chExt cx="871450" cy="760500"/>
            </a:xfrm>
          </p:grpSpPr>
          <p:sp>
            <p:nvSpPr>
              <p:cNvPr id="72" name="Google Shape;72;p3"/>
              <p:cNvSpPr/>
              <p:nvPr/>
            </p:nvSpPr>
            <p:spPr>
              <a:xfrm>
                <a:off x="2375625" y="2529575"/>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2026775" y="2394650"/>
                <a:ext cx="386625" cy="760500"/>
              </a:xfrm>
              <a:custGeom>
                <a:avLst/>
                <a:gdLst/>
                <a:ahLst/>
                <a:cxnLst/>
                <a:rect l="l" t="t" r="r" b="b"/>
                <a:pathLst>
                  <a:path w="15465" h="30420" extrusionOk="0">
                    <a:moveTo>
                      <a:pt x="0" y="1"/>
                    </a:moveTo>
                    <a:lnTo>
                      <a:pt x="2537" y="30419"/>
                    </a:lnTo>
                    <a:lnTo>
                      <a:pt x="15464" y="30419"/>
                    </a:lnTo>
                    <a:lnTo>
                      <a:pt x="15464" y="5767"/>
                    </a:lnTo>
                    <a:lnTo>
                      <a:pt x="11132" y="18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2272025" y="2689250"/>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2272025" y="2888475"/>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2272025" y="2592450"/>
                <a:ext cx="83675" cy="212650"/>
              </a:xfrm>
              <a:custGeom>
                <a:avLst/>
                <a:gdLst/>
                <a:ahLst/>
                <a:cxnLst/>
                <a:rect l="l" t="t" r="r" b="b"/>
                <a:pathLst>
                  <a:path w="3347" h="8506" extrusionOk="0">
                    <a:moveTo>
                      <a:pt x="3346" y="0"/>
                    </a:moveTo>
                    <a:cubicBezTo>
                      <a:pt x="2341" y="1383"/>
                      <a:pt x="1272" y="2710"/>
                      <a:pt x="1" y="3873"/>
                    </a:cubicBezTo>
                    <a:lnTo>
                      <a:pt x="1" y="8506"/>
                    </a:lnTo>
                    <a:cubicBezTo>
                      <a:pt x="1" y="8506"/>
                      <a:pt x="979" y="8462"/>
                      <a:pt x="2341" y="7167"/>
                    </a:cubicBezTo>
                    <a:lnTo>
                      <a:pt x="2341" y="7167"/>
                    </a:lnTo>
                    <a:cubicBezTo>
                      <a:pt x="1838" y="7293"/>
                      <a:pt x="1209" y="7293"/>
                      <a:pt x="706" y="7670"/>
                    </a:cubicBezTo>
                    <a:cubicBezTo>
                      <a:pt x="1712" y="6162"/>
                      <a:pt x="2844" y="4652"/>
                      <a:pt x="3346" y="2893"/>
                    </a:cubicBezTo>
                    <a:lnTo>
                      <a:pt x="3346" y="2893"/>
                    </a:lnTo>
                    <a:cubicBezTo>
                      <a:pt x="2466" y="4150"/>
                      <a:pt x="1461" y="5030"/>
                      <a:pt x="329" y="6035"/>
                    </a:cubicBezTo>
                    <a:cubicBezTo>
                      <a:pt x="1838" y="4275"/>
                      <a:pt x="2341" y="2013"/>
                      <a:pt x="3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2272025" y="2843925"/>
                <a:ext cx="89950" cy="160375"/>
              </a:xfrm>
              <a:custGeom>
                <a:avLst/>
                <a:gdLst/>
                <a:ahLst/>
                <a:cxnLst/>
                <a:rect l="l" t="t" r="r" b="b"/>
                <a:pathLst>
                  <a:path w="3598" h="6415" extrusionOk="0">
                    <a:moveTo>
                      <a:pt x="1963" y="3646"/>
                    </a:moveTo>
                    <a:lnTo>
                      <a:pt x="1963" y="3646"/>
                    </a:lnTo>
                    <a:cubicBezTo>
                      <a:pt x="1962" y="3647"/>
                      <a:pt x="1961" y="3648"/>
                      <a:pt x="1961" y="3649"/>
                    </a:cubicBezTo>
                    <a:lnTo>
                      <a:pt x="1961" y="3649"/>
                    </a:lnTo>
                    <a:cubicBezTo>
                      <a:pt x="1961" y="3648"/>
                      <a:pt x="1962" y="3647"/>
                      <a:pt x="1963" y="3646"/>
                    </a:cubicBezTo>
                    <a:close/>
                    <a:moveTo>
                      <a:pt x="3598" y="1"/>
                    </a:moveTo>
                    <a:cubicBezTo>
                      <a:pt x="2215" y="880"/>
                      <a:pt x="1224" y="1845"/>
                      <a:pt x="1" y="2995"/>
                    </a:cubicBezTo>
                    <a:lnTo>
                      <a:pt x="1" y="6415"/>
                    </a:lnTo>
                    <a:cubicBezTo>
                      <a:pt x="1256" y="6037"/>
                      <a:pt x="1209" y="4404"/>
                      <a:pt x="1961" y="3649"/>
                    </a:cubicBezTo>
                    <a:lnTo>
                      <a:pt x="1961" y="3649"/>
                    </a:lnTo>
                    <a:cubicBezTo>
                      <a:pt x="1459" y="4152"/>
                      <a:pt x="957" y="4653"/>
                      <a:pt x="329" y="4904"/>
                    </a:cubicBezTo>
                    <a:cubicBezTo>
                      <a:pt x="1334" y="3143"/>
                      <a:pt x="2215" y="1509"/>
                      <a:pt x="3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1814300" y="2394650"/>
                <a:ext cx="347975" cy="760500"/>
              </a:xfrm>
              <a:custGeom>
                <a:avLst/>
                <a:gdLst/>
                <a:ahLst/>
                <a:cxnLst/>
                <a:rect l="l" t="t" r="r" b="b"/>
                <a:pathLst>
                  <a:path w="13919" h="30420" extrusionOk="0">
                    <a:moveTo>
                      <a:pt x="8499" y="1"/>
                    </a:moveTo>
                    <a:lnTo>
                      <a:pt x="1362" y="5125"/>
                    </a:lnTo>
                    <a:lnTo>
                      <a:pt x="0" y="30419"/>
                    </a:lnTo>
                    <a:lnTo>
                      <a:pt x="13127" y="30419"/>
                    </a:lnTo>
                    <a:lnTo>
                      <a:pt x="13919" y="6466"/>
                    </a:lnTo>
                    <a:lnTo>
                      <a:pt x="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1969750" y="2547275"/>
                <a:ext cx="61175" cy="87875"/>
              </a:xfrm>
              <a:custGeom>
                <a:avLst/>
                <a:gdLst/>
                <a:ahLst/>
                <a:cxnLst/>
                <a:rect l="l" t="t" r="r" b="b"/>
                <a:pathLst>
                  <a:path w="2447" h="3515" extrusionOk="0">
                    <a:moveTo>
                      <a:pt x="199" y="1"/>
                    </a:moveTo>
                    <a:lnTo>
                      <a:pt x="0" y="3381"/>
                    </a:lnTo>
                    <a:lnTo>
                      <a:pt x="2246" y="3514"/>
                    </a:lnTo>
                    <a:lnTo>
                      <a:pt x="2447" y="134"/>
                    </a:lnTo>
                    <a:lnTo>
                      <a:pt x="1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2044175" y="2688325"/>
                <a:ext cx="41175" cy="117625"/>
              </a:xfrm>
              <a:custGeom>
                <a:avLst/>
                <a:gdLst/>
                <a:ahLst/>
                <a:cxnLst/>
                <a:rect l="l" t="t" r="r" b="b"/>
                <a:pathLst>
                  <a:path w="1647" h="4705" extrusionOk="0">
                    <a:moveTo>
                      <a:pt x="273" y="0"/>
                    </a:moveTo>
                    <a:lnTo>
                      <a:pt x="0" y="4624"/>
                    </a:lnTo>
                    <a:lnTo>
                      <a:pt x="1374" y="4704"/>
                    </a:lnTo>
                    <a:lnTo>
                      <a:pt x="1647" y="81"/>
                    </a:lnTo>
                    <a:lnTo>
                      <a:pt x="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1969650" y="2513850"/>
                <a:ext cx="90575" cy="121325"/>
              </a:xfrm>
              <a:custGeom>
                <a:avLst/>
                <a:gdLst/>
                <a:ahLst/>
                <a:cxnLst/>
                <a:rect l="l" t="t" r="r" b="b"/>
                <a:pathLst>
                  <a:path w="3623" h="4853" extrusionOk="0">
                    <a:moveTo>
                      <a:pt x="3245" y="1"/>
                    </a:moveTo>
                    <a:lnTo>
                      <a:pt x="3245" y="1"/>
                    </a:lnTo>
                    <a:cubicBezTo>
                      <a:pt x="2240" y="881"/>
                      <a:pt x="1172" y="1667"/>
                      <a:pt x="128" y="2573"/>
                    </a:cubicBezTo>
                    <a:lnTo>
                      <a:pt x="0" y="4720"/>
                    </a:lnTo>
                    <a:lnTo>
                      <a:pt x="2248" y="4853"/>
                    </a:lnTo>
                    <a:cubicBezTo>
                      <a:pt x="2851" y="4663"/>
                      <a:pt x="3186" y="4139"/>
                      <a:pt x="3371" y="3396"/>
                    </a:cubicBezTo>
                    <a:lnTo>
                      <a:pt x="3371" y="3396"/>
                    </a:lnTo>
                    <a:cubicBezTo>
                      <a:pt x="2869" y="3898"/>
                      <a:pt x="2240" y="3898"/>
                      <a:pt x="1737" y="4401"/>
                    </a:cubicBezTo>
                    <a:cubicBezTo>
                      <a:pt x="2365" y="3522"/>
                      <a:pt x="3120" y="2642"/>
                      <a:pt x="3623" y="1635"/>
                    </a:cubicBezTo>
                    <a:lnTo>
                      <a:pt x="3623" y="1635"/>
                    </a:lnTo>
                    <a:cubicBezTo>
                      <a:pt x="2994" y="2264"/>
                      <a:pt x="2240" y="2642"/>
                      <a:pt x="1359" y="3018"/>
                    </a:cubicBezTo>
                    <a:cubicBezTo>
                      <a:pt x="2240" y="2139"/>
                      <a:pt x="2491" y="1007"/>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2044050" y="2708750"/>
                <a:ext cx="63325" cy="97275"/>
              </a:xfrm>
              <a:custGeom>
                <a:avLst/>
                <a:gdLst/>
                <a:ahLst/>
                <a:cxnLst/>
                <a:rect l="l" t="t" r="r" b="b"/>
                <a:pathLst>
                  <a:path w="2533" h="3891" extrusionOk="0">
                    <a:moveTo>
                      <a:pt x="2532" y="0"/>
                    </a:moveTo>
                    <a:cubicBezTo>
                      <a:pt x="1903" y="754"/>
                      <a:pt x="707" y="1066"/>
                      <a:pt x="121" y="1762"/>
                    </a:cubicBezTo>
                    <a:lnTo>
                      <a:pt x="0" y="3808"/>
                    </a:lnTo>
                    <a:lnTo>
                      <a:pt x="1375" y="3890"/>
                    </a:lnTo>
                    <a:cubicBezTo>
                      <a:pt x="1774" y="3629"/>
                      <a:pt x="1788" y="2956"/>
                      <a:pt x="2156" y="2515"/>
                    </a:cubicBezTo>
                    <a:lnTo>
                      <a:pt x="2156" y="2515"/>
                    </a:lnTo>
                    <a:cubicBezTo>
                      <a:pt x="1778" y="2641"/>
                      <a:pt x="1401" y="2893"/>
                      <a:pt x="1024" y="3144"/>
                    </a:cubicBezTo>
                    <a:cubicBezTo>
                      <a:pt x="1652" y="2137"/>
                      <a:pt x="2156" y="1132"/>
                      <a:pt x="2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 name="Google Shape;83;p3"/>
            <p:cNvGrpSpPr/>
            <p:nvPr/>
          </p:nvGrpSpPr>
          <p:grpSpPr>
            <a:xfrm flipH="1">
              <a:off x="851481" y="4499181"/>
              <a:ext cx="755145" cy="644435"/>
              <a:chOff x="4757000" y="5014250"/>
              <a:chExt cx="541750" cy="462325"/>
            </a:xfrm>
          </p:grpSpPr>
          <p:sp>
            <p:nvSpPr>
              <p:cNvPr id="84" name="Google Shape;84;p3"/>
              <p:cNvSpPr/>
              <p:nvPr/>
            </p:nvSpPr>
            <p:spPr>
              <a:xfrm>
                <a:off x="4757000" y="5014250"/>
                <a:ext cx="541750" cy="462325"/>
              </a:xfrm>
              <a:custGeom>
                <a:avLst/>
                <a:gdLst/>
                <a:ahLst/>
                <a:cxnLst/>
                <a:rect l="l" t="t" r="r" b="b"/>
                <a:pathLst>
                  <a:path w="21670" h="18493" extrusionOk="0">
                    <a:moveTo>
                      <a:pt x="8645" y="1"/>
                    </a:moveTo>
                    <a:lnTo>
                      <a:pt x="8571" y="600"/>
                    </a:lnTo>
                    <a:lnTo>
                      <a:pt x="9681" y="955"/>
                    </a:lnTo>
                    <a:lnTo>
                      <a:pt x="8606" y="8170"/>
                    </a:lnTo>
                    <a:lnTo>
                      <a:pt x="1114" y="7542"/>
                    </a:lnTo>
                    <a:lnTo>
                      <a:pt x="1" y="18493"/>
                    </a:lnTo>
                    <a:lnTo>
                      <a:pt x="21669" y="18493"/>
                    </a:lnTo>
                    <a:lnTo>
                      <a:pt x="21048" y="15231"/>
                    </a:lnTo>
                    <a:lnTo>
                      <a:pt x="19118" y="15275"/>
                    </a:lnTo>
                    <a:lnTo>
                      <a:pt x="19868" y="9115"/>
                    </a:lnTo>
                    <a:lnTo>
                      <a:pt x="10650" y="8342"/>
                    </a:lnTo>
                    <a:lnTo>
                      <a:pt x="11307" y="1274"/>
                    </a:lnTo>
                    <a:lnTo>
                      <a:pt x="11840" y="1274"/>
                    </a:lnTo>
                    <a:lnTo>
                      <a:pt x="12091" y="186"/>
                    </a:lnTo>
                    <a:lnTo>
                      <a:pt x="86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4866375" y="5347625"/>
                <a:ext cx="58500" cy="128950"/>
              </a:xfrm>
              <a:custGeom>
                <a:avLst/>
                <a:gdLst/>
                <a:ahLst/>
                <a:cxnLst/>
                <a:rect l="l" t="t" r="r" b="b"/>
                <a:pathLst>
                  <a:path w="2340" h="5158" extrusionOk="0">
                    <a:moveTo>
                      <a:pt x="325" y="1"/>
                    </a:moveTo>
                    <a:lnTo>
                      <a:pt x="1" y="5158"/>
                    </a:lnTo>
                    <a:lnTo>
                      <a:pt x="2024" y="5158"/>
                    </a:lnTo>
                    <a:lnTo>
                      <a:pt x="2340" y="128"/>
                    </a:lnTo>
                    <a:lnTo>
                      <a:pt x="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4992400" y="5355525"/>
                <a:ext cx="57975" cy="121050"/>
              </a:xfrm>
              <a:custGeom>
                <a:avLst/>
                <a:gdLst/>
                <a:ahLst/>
                <a:cxnLst/>
                <a:rect l="l" t="t" r="r" b="b"/>
                <a:pathLst>
                  <a:path w="2319" h="4842" extrusionOk="0">
                    <a:moveTo>
                      <a:pt x="304" y="0"/>
                    </a:moveTo>
                    <a:lnTo>
                      <a:pt x="0" y="4842"/>
                    </a:lnTo>
                    <a:lnTo>
                      <a:pt x="2023" y="4842"/>
                    </a:lnTo>
                    <a:lnTo>
                      <a:pt x="2319" y="128"/>
                    </a:lnTo>
                    <a:lnTo>
                      <a:pt x="3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5123575" y="5363750"/>
                <a:ext cx="57500" cy="112825"/>
              </a:xfrm>
              <a:custGeom>
                <a:avLst/>
                <a:gdLst/>
                <a:ahLst/>
                <a:cxnLst/>
                <a:rect l="l" t="t" r="r" b="b"/>
                <a:pathLst>
                  <a:path w="2300" h="4513" extrusionOk="0">
                    <a:moveTo>
                      <a:pt x="284" y="1"/>
                    </a:moveTo>
                    <a:lnTo>
                      <a:pt x="1" y="4513"/>
                    </a:lnTo>
                    <a:lnTo>
                      <a:pt x="2024" y="4513"/>
                    </a:lnTo>
                    <a:lnTo>
                      <a:pt x="2299" y="127"/>
                    </a:lnTo>
                    <a:lnTo>
                      <a:pt x="2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88;p3"/>
            <p:cNvGrpSpPr/>
            <p:nvPr/>
          </p:nvGrpSpPr>
          <p:grpSpPr>
            <a:xfrm>
              <a:off x="1527855" y="4290195"/>
              <a:ext cx="1167927" cy="850174"/>
              <a:chOff x="981775" y="3796600"/>
              <a:chExt cx="876625" cy="638125"/>
            </a:xfrm>
          </p:grpSpPr>
          <p:sp>
            <p:nvSpPr>
              <p:cNvPr id="89" name="Google Shape;89;p3"/>
              <p:cNvSpPr/>
              <p:nvPr/>
            </p:nvSpPr>
            <p:spPr>
              <a:xfrm>
                <a:off x="1210825" y="3796600"/>
                <a:ext cx="245225" cy="433800"/>
              </a:xfrm>
              <a:custGeom>
                <a:avLst/>
                <a:gdLst/>
                <a:ahLst/>
                <a:cxnLst/>
                <a:rect l="l" t="t" r="r" b="b"/>
                <a:pathLst>
                  <a:path w="9809" h="17352" extrusionOk="0">
                    <a:moveTo>
                      <a:pt x="9431" y="0"/>
                    </a:moveTo>
                    <a:lnTo>
                      <a:pt x="9431" y="0"/>
                    </a:lnTo>
                    <a:cubicBezTo>
                      <a:pt x="8362" y="1447"/>
                      <a:pt x="7262" y="2799"/>
                      <a:pt x="6099" y="4119"/>
                    </a:cubicBezTo>
                    <a:cubicBezTo>
                      <a:pt x="4936" y="5439"/>
                      <a:pt x="3710" y="6728"/>
                      <a:pt x="2388" y="8050"/>
                    </a:cubicBezTo>
                    <a:cubicBezTo>
                      <a:pt x="1505" y="9058"/>
                      <a:pt x="748" y="10193"/>
                      <a:pt x="409" y="11480"/>
                    </a:cubicBezTo>
                    <a:cubicBezTo>
                      <a:pt x="409" y="11480"/>
                      <a:pt x="462" y="12781"/>
                      <a:pt x="408" y="13956"/>
                    </a:cubicBezTo>
                    <a:cubicBezTo>
                      <a:pt x="378" y="14712"/>
                      <a:pt x="1" y="15843"/>
                      <a:pt x="378" y="15968"/>
                    </a:cubicBezTo>
                    <a:cubicBezTo>
                      <a:pt x="2013" y="16849"/>
                      <a:pt x="3899" y="17100"/>
                      <a:pt x="5784" y="17351"/>
                    </a:cubicBezTo>
                    <a:cubicBezTo>
                      <a:pt x="6162" y="15214"/>
                      <a:pt x="7294" y="13329"/>
                      <a:pt x="8048" y="11316"/>
                    </a:cubicBezTo>
                    <a:cubicBezTo>
                      <a:pt x="8299" y="10562"/>
                      <a:pt x="8426" y="9933"/>
                      <a:pt x="8552" y="9212"/>
                    </a:cubicBezTo>
                    <a:cubicBezTo>
                      <a:pt x="8928" y="7608"/>
                      <a:pt x="9243" y="5974"/>
                      <a:pt x="9809" y="4401"/>
                    </a:cubicBezTo>
                    <a:lnTo>
                      <a:pt x="9809" y="4401"/>
                    </a:lnTo>
                    <a:cubicBezTo>
                      <a:pt x="9180" y="4904"/>
                      <a:pt x="8646" y="5502"/>
                      <a:pt x="8127" y="6131"/>
                    </a:cubicBezTo>
                    <a:cubicBezTo>
                      <a:pt x="7608" y="6759"/>
                      <a:pt x="7106" y="7418"/>
                      <a:pt x="6538" y="8049"/>
                    </a:cubicBezTo>
                    <a:cubicBezTo>
                      <a:pt x="6979" y="6664"/>
                      <a:pt x="7420" y="5312"/>
                      <a:pt x="7891" y="3978"/>
                    </a:cubicBezTo>
                    <a:cubicBezTo>
                      <a:pt x="8362" y="2642"/>
                      <a:pt x="8865" y="1320"/>
                      <a:pt x="943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981775" y="3949225"/>
                <a:ext cx="706675" cy="485500"/>
              </a:xfrm>
              <a:custGeom>
                <a:avLst/>
                <a:gdLst/>
                <a:ahLst/>
                <a:cxnLst/>
                <a:rect l="l" t="t" r="r" b="b"/>
                <a:pathLst>
                  <a:path w="28267" h="19420" extrusionOk="0">
                    <a:moveTo>
                      <a:pt x="10687" y="0"/>
                    </a:moveTo>
                    <a:lnTo>
                      <a:pt x="1047" y="656"/>
                    </a:lnTo>
                    <a:lnTo>
                      <a:pt x="0" y="19420"/>
                    </a:lnTo>
                    <a:lnTo>
                      <a:pt x="28266" y="19420"/>
                    </a:lnTo>
                    <a:lnTo>
                      <a:pt x="27179" y="2381"/>
                    </a:lnTo>
                    <a:lnTo>
                      <a:pt x="18303" y="3565"/>
                    </a:lnTo>
                    <a:lnTo>
                      <a:pt x="18303" y="6108"/>
                    </a:lnTo>
                    <a:lnTo>
                      <a:pt x="14492" y="6240"/>
                    </a:lnTo>
                    <a:lnTo>
                      <a:pt x="14323" y="9233"/>
                    </a:lnTo>
                    <a:lnTo>
                      <a:pt x="11274" y="9086"/>
                    </a:lnTo>
                    <a:lnTo>
                      <a:pt x="106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1093425" y="4065825"/>
                <a:ext cx="48275" cy="135950"/>
              </a:xfrm>
              <a:custGeom>
                <a:avLst/>
                <a:gdLst/>
                <a:ahLst/>
                <a:cxnLst/>
                <a:rect l="l" t="t" r="r" b="b"/>
                <a:pathLst>
                  <a:path w="1931" h="5438" extrusionOk="0">
                    <a:moveTo>
                      <a:pt x="1802" y="0"/>
                    </a:moveTo>
                    <a:lnTo>
                      <a:pt x="0" y="45"/>
                    </a:lnTo>
                    <a:lnTo>
                      <a:pt x="131" y="5437"/>
                    </a:lnTo>
                    <a:lnTo>
                      <a:pt x="1931" y="5394"/>
                    </a:lnTo>
                    <a:lnTo>
                      <a:pt x="1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1516650" y="4179475"/>
                <a:ext cx="77150" cy="159100"/>
              </a:xfrm>
              <a:custGeom>
                <a:avLst/>
                <a:gdLst/>
                <a:ahLst/>
                <a:cxnLst/>
                <a:rect l="l" t="t" r="r" b="b"/>
                <a:pathLst>
                  <a:path w="3086" h="6364" extrusionOk="0">
                    <a:moveTo>
                      <a:pt x="0" y="0"/>
                    </a:moveTo>
                    <a:lnTo>
                      <a:pt x="0" y="6363"/>
                    </a:lnTo>
                    <a:lnTo>
                      <a:pt x="3085" y="6363"/>
                    </a:lnTo>
                    <a:lnTo>
                      <a:pt x="30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1093925" y="3994650"/>
                <a:ext cx="91800" cy="207150"/>
              </a:xfrm>
              <a:custGeom>
                <a:avLst/>
                <a:gdLst/>
                <a:ahLst/>
                <a:cxnLst/>
                <a:rect l="l" t="t" r="r" b="b"/>
                <a:pathLst>
                  <a:path w="3672" h="8286" extrusionOk="0">
                    <a:moveTo>
                      <a:pt x="3671" y="1"/>
                    </a:moveTo>
                    <a:cubicBezTo>
                      <a:pt x="2540" y="1384"/>
                      <a:pt x="1475" y="3045"/>
                      <a:pt x="1" y="4216"/>
                    </a:cubicBezTo>
                    <a:lnTo>
                      <a:pt x="99" y="8286"/>
                    </a:lnTo>
                    <a:cubicBezTo>
                      <a:pt x="1230" y="6776"/>
                      <a:pt x="2791" y="5784"/>
                      <a:pt x="3671" y="4150"/>
                    </a:cubicBezTo>
                    <a:lnTo>
                      <a:pt x="3671" y="4150"/>
                    </a:lnTo>
                    <a:cubicBezTo>
                      <a:pt x="2791" y="4777"/>
                      <a:pt x="1911" y="5282"/>
                      <a:pt x="905" y="5784"/>
                    </a:cubicBezTo>
                    <a:cubicBezTo>
                      <a:pt x="2288" y="4023"/>
                      <a:pt x="2791" y="2011"/>
                      <a:pt x="3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a:off x="1516650" y="4063800"/>
                <a:ext cx="143700" cy="274775"/>
              </a:xfrm>
              <a:custGeom>
                <a:avLst/>
                <a:gdLst/>
                <a:ahLst/>
                <a:cxnLst/>
                <a:rect l="l" t="t" r="r" b="b"/>
                <a:pathLst>
                  <a:path w="5748" h="10991" extrusionOk="0">
                    <a:moveTo>
                      <a:pt x="5748" y="1"/>
                    </a:moveTo>
                    <a:lnTo>
                      <a:pt x="5748" y="1"/>
                    </a:lnTo>
                    <a:cubicBezTo>
                      <a:pt x="3862" y="2138"/>
                      <a:pt x="1779" y="4171"/>
                      <a:pt x="0" y="6395"/>
                    </a:cubicBezTo>
                    <a:lnTo>
                      <a:pt x="0" y="10990"/>
                    </a:lnTo>
                    <a:lnTo>
                      <a:pt x="1947" y="10990"/>
                    </a:lnTo>
                    <a:cubicBezTo>
                      <a:pt x="3681" y="10017"/>
                      <a:pt x="4263" y="6948"/>
                      <a:pt x="4742" y="5029"/>
                    </a:cubicBezTo>
                    <a:lnTo>
                      <a:pt x="4742" y="5029"/>
                    </a:lnTo>
                    <a:cubicBezTo>
                      <a:pt x="4240" y="6287"/>
                      <a:pt x="2982" y="7167"/>
                      <a:pt x="2354" y="8424"/>
                    </a:cubicBezTo>
                    <a:cubicBezTo>
                      <a:pt x="2605" y="5407"/>
                      <a:pt x="4365" y="2641"/>
                      <a:pt x="5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1531725" y="4186375"/>
                <a:ext cx="326675" cy="248350"/>
              </a:xfrm>
              <a:custGeom>
                <a:avLst/>
                <a:gdLst/>
                <a:ahLst/>
                <a:cxnLst/>
                <a:rect l="l" t="t" r="r" b="b"/>
                <a:pathLst>
                  <a:path w="13067" h="9934" extrusionOk="0">
                    <a:moveTo>
                      <a:pt x="13067" y="1"/>
                    </a:moveTo>
                    <a:lnTo>
                      <a:pt x="13067" y="1"/>
                    </a:lnTo>
                    <a:cubicBezTo>
                      <a:pt x="10928" y="2389"/>
                      <a:pt x="9043" y="5031"/>
                      <a:pt x="6403" y="6790"/>
                    </a:cubicBezTo>
                    <a:cubicBezTo>
                      <a:pt x="7283" y="4528"/>
                      <a:pt x="7660" y="2264"/>
                      <a:pt x="8791" y="127"/>
                    </a:cubicBezTo>
                    <a:lnTo>
                      <a:pt x="8791" y="127"/>
                    </a:lnTo>
                    <a:cubicBezTo>
                      <a:pt x="6654" y="3521"/>
                      <a:pt x="1240" y="7205"/>
                      <a:pt x="1" y="9934"/>
                    </a:cubicBezTo>
                    <a:lnTo>
                      <a:pt x="10618" y="9934"/>
                    </a:lnTo>
                    <a:cubicBezTo>
                      <a:pt x="11855" y="9234"/>
                      <a:pt x="12371" y="7641"/>
                      <a:pt x="12563" y="6036"/>
                    </a:cubicBezTo>
                    <a:lnTo>
                      <a:pt x="12563" y="6036"/>
                    </a:lnTo>
                    <a:cubicBezTo>
                      <a:pt x="11684" y="7168"/>
                      <a:pt x="10552" y="7922"/>
                      <a:pt x="9420" y="8802"/>
                    </a:cubicBezTo>
                    <a:cubicBezTo>
                      <a:pt x="11055" y="6036"/>
                      <a:pt x="11431" y="2767"/>
                      <a:pt x="13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1031925" y="4095225"/>
                <a:ext cx="345525" cy="339500"/>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7" name="Google Shape;97;p3"/>
          <p:cNvSpPr/>
          <p:nvPr/>
        </p:nvSpPr>
        <p:spPr>
          <a:xfrm rot="-5400000">
            <a:off x="7605108" y="-544084"/>
            <a:ext cx="946238" cy="1673457"/>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 name="Google Shape;98;p3"/>
          <p:cNvGrpSpPr/>
          <p:nvPr/>
        </p:nvGrpSpPr>
        <p:grpSpPr>
          <a:xfrm>
            <a:off x="356550" y="279147"/>
            <a:ext cx="0" cy="2568178"/>
            <a:chOff x="8332725" y="425645"/>
            <a:chExt cx="0" cy="2568177"/>
          </a:xfrm>
        </p:grpSpPr>
        <p:cxnSp>
          <p:nvCxnSpPr>
            <p:cNvPr id="99" name="Google Shape;99;p3"/>
            <p:cNvCxnSpPr/>
            <p:nvPr/>
          </p:nvCxnSpPr>
          <p:spPr>
            <a:xfrm rot="10800000">
              <a:off x="8332725" y="2719623"/>
              <a:ext cx="0" cy="274200"/>
            </a:xfrm>
            <a:prstGeom prst="straightConnector1">
              <a:avLst/>
            </a:prstGeom>
            <a:noFill/>
            <a:ln w="19050" cap="flat" cmpd="sng">
              <a:solidFill>
                <a:schemeClr val="dk1"/>
              </a:solidFill>
              <a:prstDash val="solid"/>
              <a:round/>
              <a:headEnd type="none" w="med" len="med"/>
              <a:tailEnd type="none" w="med" len="med"/>
            </a:ln>
          </p:spPr>
        </p:cxnSp>
        <p:cxnSp>
          <p:nvCxnSpPr>
            <p:cNvPr id="100" name="Google Shape;100;p3"/>
            <p:cNvCxnSpPr/>
            <p:nvPr/>
          </p:nvCxnSpPr>
          <p:spPr>
            <a:xfrm rot="10800000">
              <a:off x="8332725" y="624550"/>
              <a:ext cx="0" cy="1833000"/>
            </a:xfrm>
            <a:prstGeom prst="straightConnector1">
              <a:avLst/>
            </a:prstGeom>
            <a:noFill/>
            <a:ln w="19050" cap="flat" cmpd="sng">
              <a:solidFill>
                <a:schemeClr val="dk2"/>
              </a:solidFill>
              <a:prstDash val="solid"/>
              <a:round/>
              <a:headEnd type="none" w="med" len="med"/>
              <a:tailEnd type="none" w="med" len="med"/>
            </a:ln>
          </p:spPr>
        </p:cxnSp>
        <p:cxnSp>
          <p:nvCxnSpPr>
            <p:cNvPr id="101" name="Google Shape;101;p3"/>
            <p:cNvCxnSpPr/>
            <p:nvPr/>
          </p:nvCxnSpPr>
          <p:spPr>
            <a:xfrm rot="10800000">
              <a:off x="8332725" y="25271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02" name="Google Shape;102;p3"/>
            <p:cNvCxnSpPr/>
            <p:nvPr/>
          </p:nvCxnSpPr>
          <p:spPr>
            <a:xfrm rot="10800000">
              <a:off x="8332725" y="425645"/>
              <a:ext cx="0" cy="129300"/>
            </a:xfrm>
            <a:prstGeom prst="straightConnector1">
              <a:avLst/>
            </a:prstGeom>
            <a:noFill/>
            <a:ln w="19050" cap="flat" cmpd="sng">
              <a:solidFill>
                <a:schemeClr val="dk1"/>
              </a:solidFill>
              <a:prstDash val="solid"/>
              <a:round/>
              <a:headEnd type="none" w="med" len="med"/>
              <a:tailEnd type="none" w="med" len="med"/>
            </a:ln>
          </p:spPr>
        </p:cxnSp>
      </p:grpSp>
      <p:grpSp>
        <p:nvGrpSpPr>
          <p:cNvPr id="103" name="Google Shape;103;p3"/>
          <p:cNvGrpSpPr/>
          <p:nvPr/>
        </p:nvGrpSpPr>
        <p:grpSpPr>
          <a:xfrm>
            <a:off x="8787325" y="1175955"/>
            <a:ext cx="0" cy="3685520"/>
            <a:chOff x="7168750" y="1319575"/>
            <a:chExt cx="0" cy="3685520"/>
          </a:xfrm>
        </p:grpSpPr>
        <p:cxnSp>
          <p:nvCxnSpPr>
            <p:cNvPr id="104" name="Google Shape;104;p3"/>
            <p:cNvCxnSpPr/>
            <p:nvPr/>
          </p:nvCxnSpPr>
          <p:spPr>
            <a:xfrm rot="10800000">
              <a:off x="7168750" y="487579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05" name="Google Shape;105;p3"/>
            <p:cNvCxnSpPr/>
            <p:nvPr/>
          </p:nvCxnSpPr>
          <p:spPr>
            <a:xfrm rot="10800000">
              <a:off x="7168750" y="1319575"/>
              <a:ext cx="0" cy="915000"/>
            </a:xfrm>
            <a:prstGeom prst="straightConnector1">
              <a:avLst/>
            </a:prstGeom>
            <a:noFill/>
            <a:ln w="19050" cap="flat" cmpd="sng">
              <a:solidFill>
                <a:schemeClr val="dk2"/>
              </a:solidFill>
              <a:prstDash val="solid"/>
              <a:round/>
              <a:headEnd type="none" w="med" len="med"/>
              <a:tailEnd type="none" w="med" len="med"/>
            </a:ln>
          </p:spPr>
        </p:cxnSp>
        <p:cxnSp>
          <p:nvCxnSpPr>
            <p:cNvPr id="106" name="Google Shape;106;p3"/>
            <p:cNvCxnSpPr/>
            <p:nvPr/>
          </p:nvCxnSpPr>
          <p:spPr>
            <a:xfrm rot="10800000">
              <a:off x="7168750" y="2306550"/>
              <a:ext cx="0" cy="2499600"/>
            </a:xfrm>
            <a:prstGeom prst="straightConnector1">
              <a:avLst/>
            </a:prstGeom>
            <a:noFill/>
            <a:ln w="19050" cap="flat" cmpd="sng">
              <a:solidFill>
                <a:schemeClr val="dk1"/>
              </a:solidFill>
              <a:prstDash val="solid"/>
              <a:round/>
              <a:headEnd type="none" w="med" len="med"/>
              <a:tailEnd type="none" w="med" len="med"/>
            </a:ln>
          </p:spPr>
        </p:cxnSp>
      </p:grpSp>
      <p:grpSp>
        <p:nvGrpSpPr>
          <p:cNvPr id="107" name="Google Shape;107;p3"/>
          <p:cNvGrpSpPr/>
          <p:nvPr/>
        </p:nvGrpSpPr>
        <p:grpSpPr>
          <a:xfrm>
            <a:off x="526950" y="276113"/>
            <a:ext cx="6469063" cy="13"/>
            <a:chOff x="362988" y="73225"/>
            <a:chExt cx="6469063" cy="13"/>
          </a:xfrm>
        </p:grpSpPr>
        <p:cxnSp>
          <p:nvCxnSpPr>
            <p:cNvPr id="108" name="Google Shape;108;p3"/>
            <p:cNvCxnSpPr/>
            <p:nvPr/>
          </p:nvCxnSpPr>
          <p:spPr>
            <a:xfrm>
              <a:off x="362988" y="73238"/>
              <a:ext cx="2315400" cy="0"/>
            </a:xfrm>
            <a:prstGeom prst="straightConnector1">
              <a:avLst/>
            </a:prstGeom>
            <a:noFill/>
            <a:ln w="19050" cap="flat" cmpd="sng">
              <a:solidFill>
                <a:schemeClr val="dk2"/>
              </a:solidFill>
              <a:prstDash val="solid"/>
              <a:round/>
              <a:headEnd type="none" w="med" len="med"/>
              <a:tailEnd type="none" w="med" len="med"/>
            </a:ln>
          </p:spPr>
        </p:cxnSp>
        <p:cxnSp>
          <p:nvCxnSpPr>
            <p:cNvPr id="109" name="Google Shape;109;p3"/>
            <p:cNvCxnSpPr/>
            <p:nvPr/>
          </p:nvCxnSpPr>
          <p:spPr>
            <a:xfrm>
              <a:off x="2755350" y="73225"/>
              <a:ext cx="4076700" cy="0"/>
            </a:xfrm>
            <a:prstGeom prst="straightConnector1">
              <a:avLst/>
            </a:prstGeom>
            <a:noFill/>
            <a:ln w="19050" cap="flat" cmpd="sng">
              <a:solidFill>
                <a:schemeClr val="dk1"/>
              </a:solidFill>
              <a:prstDash val="solid"/>
              <a:round/>
              <a:headEnd type="none" w="med" len="med"/>
              <a:tailEnd type="none" w="med" len="med"/>
            </a:ln>
          </p:spPr>
        </p:cxnSp>
      </p:grpSp>
      <p:grpSp>
        <p:nvGrpSpPr>
          <p:cNvPr id="110" name="Google Shape;110;p3"/>
          <p:cNvGrpSpPr/>
          <p:nvPr/>
        </p:nvGrpSpPr>
        <p:grpSpPr>
          <a:xfrm flipH="1">
            <a:off x="2966688" y="4879700"/>
            <a:ext cx="5650238" cy="413"/>
            <a:chOff x="363113" y="72813"/>
            <a:chExt cx="5650238" cy="413"/>
          </a:xfrm>
        </p:grpSpPr>
        <p:cxnSp>
          <p:nvCxnSpPr>
            <p:cNvPr id="111" name="Google Shape;111;p3"/>
            <p:cNvCxnSpPr/>
            <p:nvPr/>
          </p:nvCxnSpPr>
          <p:spPr>
            <a:xfrm>
              <a:off x="363113" y="72813"/>
              <a:ext cx="2315100" cy="300"/>
            </a:xfrm>
            <a:prstGeom prst="straightConnector1">
              <a:avLst/>
            </a:prstGeom>
            <a:noFill/>
            <a:ln w="19050" cap="flat" cmpd="sng">
              <a:solidFill>
                <a:schemeClr val="dk2"/>
              </a:solidFill>
              <a:prstDash val="solid"/>
              <a:round/>
              <a:headEnd type="none" w="med" len="med"/>
              <a:tailEnd type="none" w="med" len="med"/>
            </a:ln>
          </p:spPr>
        </p:cxnSp>
        <p:cxnSp>
          <p:nvCxnSpPr>
            <p:cNvPr id="112" name="Google Shape;112;p3"/>
            <p:cNvCxnSpPr/>
            <p:nvPr/>
          </p:nvCxnSpPr>
          <p:spPr>
            <a:xfrm>
              <a:off x="2755350" y="73225"/>
              <a:ext cx="3258000" cy="0"/>
            </a:xfrm>
            <a:prstGeom prst="straightConnector1">
              <a:avLst/>
            </a:prstGeom>
            <a:noFill/>
            <a:ln w="19050" cap="flat" cmpd="sng">
              <a:solidFill>
                <a:schemeClr val="dk1"/>
              </a:solidFill>
              <a:prstDash val="solid"/>
              <a:round/>
              <a:headEnd type="none" w="med" len="med"/>
              <a:tailEnd type="none" w="med" len="med"/>
            </a:ln>
          </p:spPr>
        </p:cxnSp>
      </p:grpSp>
      <p:pic>
        <p:nvPicPr>
          <p:cNvPr id="113" name="Google Shape;113;p3"/>
          <p:cNvPicPr preferRelativeResize="0"/>
          <p:nvPr/>
        </p:nvPicPr>
        <p:blipFill>
          <a:blip r:embed="rId2">
            <a:alphaModFix amt="15000"/>
          </a:blip>
          <a:stretch>
            <a:fillRect/>
          </a:stretch>
        </p:blipFill>
        <p:spPr>
          <a:xfrm>
            <a:off x="0" y="0"/>
            <a:ext cx="9144000" cy="5143500"/>
          </a:xfrm>
          <a:prstGeom prst="rect">
            <a:avLst/>
          </a:prstGeom>
          <a:noFill/>
          <a:ln>
            <a:noFill/>
          </a:ln>
        </p:spPr>
      </p:pic>
      <p:sp>
        <p:nvSpPr>
          <p:cNvPr id="114" name="Google Shape;114;p3"/>
          <p:cNvSpPr txBox="1">
            <a:spLocks noGrp="1"/>
          </p:cNvSpPr>
          <p:nvPr>
            <p:ph type="title"/>
          </p:nvPr>
        </p:nvSpPr>
        <p:spPr>
          <a:xfrm>
            <a:off x="3181569" y="1597200"/>
            <a:ext cx="4308300" cy="15309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15" name="Google Shape;115;p3"/>
          <p:cNvSpPr txBox="1">
            <a:spLocks noGrp="1"/>
          </p:cNvSpPr>
          <p:nvPr>
            <p:ph type="title" idx="2" hasCustomPrompt="1"/>
          </p:nvPr>
        </p:nvSpPr>
        <p:spPr>
          <a:xfrm>
            <a:off x="1654131" y="2123100"/>
            <a:ext cx="1167900" cy="1005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7200">
                <a:solidFill>
                  <a:schemeClr val="dk2"/>
                </a:solidFill>
                <a:latin typeface="Playfair Display SemiBold"/>
                <a:ea typeface="Playfair Display SemiBold"/>
                <a:cs typeface="Playfair Display SemiBold"/>
                <a:sym typeface="Playfair Display SemiBold"/>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16" name="Google Shape;116;p3"/>
          <p:cNvSpPr txBox="1">
            <a:spLocks noGrp="1"/>
          </p:cNvSpPr>
          <p:nvPr>
            <p:ph type="subTitle" idx="1"/>
          </p:nvPr>
        </p:nvSpPr>
        <p:spPr>
          <a:xfrm>
            <a:off x="3181569" y="3128100"/>
            <a:ext cx="4308300" cy="41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3">
  <p:cSld name="CUSTOM_4_1_1">
    <p:spTree>
      <p:nvGrpSpPr>
        <p:cNvPr id="1" name="Shape 1095"/>
        <p:cNvGrpSpPr/>
        <p:nvPr/>
      </p:nvGrpSpPr>
      <p:grpSpPr>
        <a:xfrm>
          <a:off x="0" y="0"/>
          <a:ext cx="0" cy="0"/>
          <a:chOff x="0" y="0"/>
          <a:chExt cx="0" cy="0"/>
        </a:xfrm>
      </p:grpSpPr>
      <p:grpSp>
        <p:nvGrpSpPr>
          <p:cNvPr id="1096" name="Google Shape;1096;p22"/>
          <p:cNvGrpSpPr/>
          <p:nvPr/>
        </p:nvGrpSpPr>
        <p:grpSpPr>
          <a:xfrm>
            <a:off x="12" y="3883407"/>
            <a:ext cx="605149" cy="1260100"/>
            <a:chOff x="1086700" y="1111500"/>
            <a:chExt cx="496675" cy="1034225"/>
          </a:xfrm>
        </p:grpSpPr>
        <p:sp>
          <p:nvSpPr>
            <p:cNvPr id="1097" name="Google Shape;1097;p22"/>
            <p:cNvSpPr/>
            <p:nvPr/>
          </p:nvSpPr>
          <p:spPr>
            <a:xfrm>
              <a:off x="1354575" y="1491850"/>
              <a:ext cx="228800" cy="647550"/>
            </a:xfrm>
            <a:custGeom>
              <a:avLst/>
              <a:gdLst/>
              <a:ahLst/>
              <a:cxnLst/>
              <a:rect l="l" t="t" r="r" b="b"/>
              <a:pathLst>
                <a:path w="9152" h="25902" extrusionOk="0">
                  <a:moveTo>
                    <a:pt x="9151" y="1"/>
                  </a:moveTo>
                  <a:cubicBezTo>
                    <a:pt x="8020" y="1510"/>
                    <a:pt x="7139" y="3145"/>
                    <a:pt x="5883" y="4653"/>
                  </a:cubicBezTo>
                  <a:cubicBezTo>
                    <a:pt x="5411" y="5157"/>
                    <a:pt x="4947" y="5660"/>
                    <a:pt x="4494" y="6168"/>
                  </a:cubicBezTo>
                  <a:cubicBezTo>
                    <a:pt x="2612" y="8174"/>
                    <a:pt x="853" y="10437"/>
                    <a:pt x="1" y="13051"/>
                  </a:cubicBezTo>
                  <a:cubicBezTo>
                    <a:pt x="1" y="13051"/>
                    <a:pt x="32" y="13941"/>
                    <a:pt x="124" y="15168"/>
                  </a:cubicBezTo>
                  <a:cubicBezTo>
                    <a:pt x="602" y="16976"/>
                    <a:pt x="602" y="18735"/>
                    <a:pt x="917" y="20554"/>
                  </a:cubicBezTo>
                  <a:cubicBezTo>
                    <a:pt x="998" y="21453"/>
                    <a:pt x="1060" y="22349"/>
                    <a:pt x="1126" y="23242"/>
                  </a:cubicBezTo>
                  <a:cubicBezTo>
                    <a:pt x="1190" y="24134"/>
                    <a:pt x="1262" y="25023"/>
                    <a:pt x="1356" y="25902"/>
                  </a:cubicBezTo>
                  <a:cubicBezTo>
                    <a:pt x="1827" y="25399"/>
                    <a:pt x="2228" y="24849"/>
                    <a:pt x="2581" y="24267"/>
                  </a:cubicBezTo>
                  <a:cubicBezTo>
                    <a:pt x="2935" y="23685"/>
                    <a:pt x="3241" y="23072"/>
                    <a:pt x="3524" y="22442"/>
                  </a:cubicBezTo>
                  <a:cubicBezTo>
                    <a:pt x="5254" y="18107"/>
                    <a:pt x="7266" y="13958"/>
                    <a:pt x="7893" y="9305"/>
                  </a:cubicBezTo>
                  <a:lnTo>
                    <a:pt x="7893" y="9305"/>
                  </a:lnTo>
                  <a:cubicBezTo>
                    <a:pt x="7266" y="12324"/>
                    <a:pt x="4751" y="14461"/>
                    <a:pt x="3116" y="17101"/>
                  </a:cubicBezTo>
                  <a:cubicBezTo>
                    <a:pt x="3870" y="13454"/>
                    <a:pt x="5002" y="9809"/>
                    <a:pt x="6762" y="6525"/>
                  </a:cubicBezTo>
                  <a:cubicBezTo>
                    <a:pt x="7061" y="5903"/>
                    <a:pt x="7360" y="5282"/>
                    <a:pt x="7642" y="4653"/>
                  </a:cubicBezTo>
                  <a:cubicBezTo>
                    <a:pt x="8271" y="3145"/>
                    <a:pt x="8774" y="1635"/>
                    <a:pt x="9151"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2"/>
            <p:cNvSpPr/>
            <p:nvPr/>
          </p:nvSpPr>
          <p:spPr>
            <a:xfrm>
              <a:off x="1086700" y="1111500"/>
              <a:ext cx="245200" cy="510000"/>
            </a:xfrm>
            <a:custGeom>
              <a:avLst/>
              <a:gdLst/>
              <a:ahLst/>
              <a:cxnLst/>
              <a:rect l="l" t="t" r="r" b="b"/>
              <a:pathLst>
                <a:path w="9808" h="20400" extrusionOk="0">
                  <a:moveTo>
                    <a:pt x="6790" y="1"/>
                  </a:moveTo>
                  <a:lnTo>
                    <a:pt x="6790" y="1"/>
                  </a:lnTo>
                  <a:cubicBezTo>
                    <a:pt x="5029" y="2389"/>
                    <a:pt x="3018" y="4779"/>
                    <a:pt x="1007" y="6957"/>
                  </a:cubicBezTo>
                  <a:cubicBezTo>
                    <a:pt x="401" y="7726"/>
                    <a:pt x="1" y="8078"/>
                    <a:pt x="1" y="8078"/>
                  </a:cubicBezTo>
                  <a:lnTo>
                    <a:pt x="1" y="17859"/>
                  </a:lnTo>
                  <a:cubicBezTo>
                    <a:pt x="1" y="17859"/>
                    <a:pt x="312" y="18001"/>
                    <a:pt x="780" y="18253"/>
                  </a:cubicBezTo>
                  <a:cubicBezTo>
                    <a:pt x="2028" y="19158"/>
                    <a:pt x="3722" y="20400"/>
                    <a:pt x="4866" y="20400"/>
                  </a:cubicBezTo>
                  <a:cubicBezTo>
                    <a:pt x="4967" y="20400"/>
                    <a:pt x="5064" y="20390"/>
                    <a:pt x="5155" y="20370"/>
                  </a:cubicBezTo>
                  <a:cubicBezTo>
                    <a:pt x="5690" y="20212"/>
                    <a:pt x="6130" y="19906"/>
                    <a:pt x="6494" y="19496"/>
                  </a:cubicBezTo>
                  <a:cubicBezTo>
                    <a:pt x="6977" y="18929"/>
                    <a:pt x="7291" y="18298"/>
                    <a:pt x="7521" y="17633"/>
                  </a:cubicBezTo>
                  <a:cubicBezTo>
                    <a:pt x="8173" y="15466"/>
                    <a:pt x="8173" y="13203"/>
                    <a:pt x="9556" y="11317"/>
                  </a:cubicBezTo>
                  <a:lnTo>
                    <a:pt x="9556" y="11317"/>
                  </a:lnTo>
                  <a:cubicBezTo>
                    <a:pt x="7292" y="12449"/>
                    <a:pt x="6663" y="14964"/>
                    <a:pt x="5155" y="16849"/>
                  </a:cubicBezTo>
                  <a:cubicBezTo>
                    <a:pt x="5784" y="12449"/>
                    <a:pt x="7921" y="8551"/>
                    <a:pt x="9807" y="4653"/>
                  </a:cubicBezTo>
                  <a:lnTo>
                    <a:pt x="9807" y="4653"/>
                  </a:lnTo>
                  <a:cubicBezTo>
                    <a:pt x="7167" y="6665"/>
                    <a:pt x="5407" y="9556"/>
                    <a:pt x="3018" y="11820"/>
                  </a:cubicBezTo>
                  <a:cubicBezTo>
                    <a:pt x="3897" y="9556"/>
                    <a:pt x="4904" y="7293"/>
                    <a:pt x="5569" y="5059"/>
                  </a:cubicBezTo>
                  <a:cubicBezTo>
                    <a:pt x="5849" y="4243"/>
                    <a:pt x="6107" y="3419"/>
                    <a:pt x="6319" y="2578"/>
                  </a:cubicBezTo>
                  <a:cubicBezTo>
                    <a:pt x="6530" y="1738"/>
                    <a:pt x="6696" y="881"/>
                    <a:pt x="6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2"/>
            <p:cNvSpPr/>
            <p:nvPr/>
          </p:nvSpPr>
          <p:spPr>
            <a:xfrm>
              <a:off x="1086700" y="1550400"/>
              <a:ext cx="318300" cy="595325"/>
            </a:xfrm>
            <a:custGeom>
              <a:avLst/>
              <a:gdLst/>
              <a:ahLst/>
              <a:cxnLst/>
              <a:rect l="l" t="t" r="r" b="b"/>
              <a:pathLst>
                <a:path w="12732" h="23813" extrusionOk="0">
                  <a:moveTo>
                    <a:pt x="12322" y="0"/>
                  </a:moveTo>
                  <a:lnTo>
                    <a:pt x="1" y="303"/>
                  </a:lnTo>
                  <a:lnTo>
                    <a:pt x="1" y="23812"/>
                  </a:lnTo>
                  <a:lnTo>
                    <a:pt x="12732" y="23812"/>
                  </a:lnTo>
                  <a:lnTo>
                    <a:pt x="123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2"/>
            <p:cNvSpPr/>
            <p:nvPr/>
          </p:nvSpPr>
          <p:spPr>
            <a:xfrm>
              <a:off x="1232300" y="1671975"/>
              <a:ext cx="50225" cy="134625"/>
            </a:xfrm>
            <a:custGeom>
              <a:avLst/>
              <a:gdLst/>
              <a:ahLst/>
              <a:cxnLst/>
              <a:rect l="l" t="t" r="r" b="b"/>
              <a:pathLst>
                <a:path w="2009" h="5385" extrusionOk="0">
                  <a:moveTo>
                    <a:pt x="1880" y="0"/>
                  </a:moveTo>
                  <a:lnTo>
                    <a:pt x="1" y="46"/>
                  </a:lnTo>
                  <a:lnTo>
                    <a:pt x="130" y="5385"/>
                  </a:lnTo>
                  <a:lnTo>
                    <a:pt x="2009" y="5339"/>
                  </a:lnTo>
                  <a:lnTo>
                    <a:pt x="18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2"/>
            <p:cNvSpPr/>
            <p:nvPr/>
          </p:nvSpPr>
          <p:spPr>
            <a:xfrm>
              <a:off x="1237825" y="1899625"/>
              <a:ext cx="50175" cy="134650"/>
            </a:xfrm>
            <a:custGeom>
              <a:avLst/>
              <a:gdLst/>
              <a:ahLst/>
              <a:cxnLst/>
              <a:rect l="l" t="t" r="r" b="b"/>
              <a:pathLst>
                <a:path w="2007" h="5386" extrusionOk="0">
                  <a:moveTo>
                    <a:pt x="1878" y="1"/>
                  </a:moveTo>
                  <a:lnTo>
                    <a:pt x="0" y="46"/>
                  </a:lnTo>
                  <a:lnTo>
                    <a:pt x="128" y="5385"/>
                  </a:lnTo>
                  <a:lnTo>
                    <a:pt x="2007" y="5339"/>
                  </a:lnTo>
                  <a:lnTo>
                    <a:pt x="18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2"/>
            <p:cNvSpPr/>
            <p:nvPr/>
          </p:nvSpPr>
          <p:spPr>
            <a:xfrm>
              <a:off x="1239700" y="1897375"/>
              <a:ext cx="76475" cy="136950"/>
            </a:xfrm>
            <a:custGeom>
              <a:avLst/>
              <a:gdLst/>
              <a:ahLst/>
              <a:cxnLst/>
              <a:rect l="l" t="t" r="r" b="b"/>
              <a:pathLst>
                <a:path w="3059" h="5478" extrusionOk="0">
                  <a:moveTo>
                    <a:pt x="3058" y="1"/>
                  </a:moveTo>
                  <a:cubicBezTo>
                    <a:pt x="2179" y="1384"/>
                    <a:pt x="1019" y="2130"/>
                    <a:pt x="0" y="3510"/>
                  </a:cubicBezTo>
                  <a:lnTo>
                    <a:pt x="47" y="5476"/>
                  </a:lnTo>
                  <a:cubicBezTo>
                    <a:pt x="50" y="5477"/>
                    <a:pt x="63" y="5478"/>
                    <a:pt x="86" y="5478"/>
                  </a:cubicBezTo>
                  <a:cubicBezTo>
                    <a:pt x="355" y="5478"/>
                    <a:pt x="1926" y="5431"/>
                    <a:pt x="1926" y="5431"/>
                  </a:cubicBezTo>
                  <a:cubicBezTo>
                    <a:pt x="2564" y="4952"/>
                    <a:pt x="2709" y="3890"/>
                    <a:pt x="2933" y="3143"/>
                  </a:cubicBezTo>
                  <a:lnTo>
                    <a:pt x="2933" y="3143"/>
                  </a:lnTo>
                  <a:cubicBezTo>
                    <a:pt x="2304" y="3647"/>
                    <a:pt x="1675" y="4275"/>
                    <a:pt x="1047" y="4778"/>
                  </a:cubicBezTo>
                  <a:cubicBezTo>
                    <a:pt x="1801" y="3269"/>
                    <a:pt x="2179" y="1509"/>
                    <a:pt x="30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2"/>
            <p:cNvSpPr/>
            <p:nvPr/>
          </p:nvSpPr>
          <p:spPr>
            <a:xfrm>
              <a:off x="1233175" y="1608150"/>
              <a:ext cx="108150" cy="198450"/>
            </a:xfrm>
            <a:custGeom>
              <a:avLst/>
              <a:gdLst/>
              <a:ahLst/>
              <a:cxnLst/>
              <a:rect l="l" t="t" r="r" b="b"/>
              <a:pathLst>
                <a:path w="4326" h="7938" extrusionOk="0">
                  <a:moveTo>
                    <a:pt x="3572" y="1"/>
                  </a:moveTo>
                  <a:lnTo>
                    <a:pt x="3572" y="1"/>
                  </a:lnTo>
                  <a:cubicBezTo>
                    <a:pt x="2440" y="1259"/>
                    <a:pt x="1178" y="2755"/>
                    <a:pt x="1" y="4186"/>
                  </a:cubicBezTo>
                  <a:lnTo>
                    <a:pt x="91" y="7938"/>
                  </a:lnTo>
                  <a:cubicBezTo>
                    <a:pt x="2857" y="7813"/>
                    <a:pt x="3068" y="4528"/>
                    <a:pt x="4326" y="2767"/>
                  </a:cubicBezTo>
                  <a:lnTo>
                    <a:pt x="4326" y="2767"/>
                  </a:lnTo>
                  <a:cubicBezTo>
                    <a:pt x="3319" y="3899"/>
                    <a:pt x="2439" y="5157"/>
                    <a:pt x="1308" y="6287"/>
                  </a:cubicBezTo>
                  <a:cubicBezTo>
                    <a:pt x="2440" y="4401"/>
                    <a:pt x="2943" y="2138"/>
                    <a:pt x="3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2"/>
            <p:cNvSpPr/>
            <p:nvPr/>
          </p:nvSpPr>
          <p:spPr>
            <a:xfrm>
              <a:off x="1086700" y="1784200"/>
              <a:ext cx="113175" cy="361525"/>
            </a:xfrm>
            <a:custGeom>
              <a:avLst/>
              <a:gdLst/>
              <a:ahLst/>
              <a:cxnLst/>
              <a:rect l="l" t="t" r="r" b="b"/>
              <a:pathLst>
                <a:path w="4527" h="14461" extrusionOk="0">
                  <a:moveTo>
                    <a:pt x="4526" y="1"/>
                  </a:moveTo>
                  <a:cubicBezTo>
                    <a:pt x="2767" y="2138"/>
                    <a:pt x="1872" y="4878"/>
                    <a:pt x="1" y="6901"/>
                  </a:cubicBezTo>
                  <a:lnTo>
                    <a:pt x="1" y="14460"/>
                  </a:lnTo>
                  <a:lnTo>
                    <a:pt x="1532" y="14460"/>
                  </a:lnTo>
                  <a:cubicBezTo>
                    <a:pt x="3291" y="12700"/>
                    <a:pt x="2892" y="10185"/>
                    <a:pt x="4275" y="8299"/>
                  </a:cubicBezTo>
                  <a:lnTo>
                    <a:pt x="4275" y="8299"/>
                  </a:lnTo>
                  <a:cubicBezTo>
                    <a:pt x="3018" y="9431"/>
                    <a:pt x="2138" y="10688"/>
                    <a:pt x="880" y="11819"/>
                  </a:cubicBezTo>
                  <a:cubicBezTo>
                    <a:pt x="2389" y="7921"/>
                    <a:pt x="3394" y="4024"/>
                    <a:pt x="4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 name="Google Shape;1105;p22"/>
          <p:cNvGrpSpPr/>
          <p:nvPr/>
        </p:nvGrpSpPr>
        <p:grpSpPr>
          <a:xfrm flipH="1">
            <a:off x="-566353" y="-371325"/>
            <a:ext cx="1737848" cy="1632701"/>
            <a:chOff x="7938422" y="-341250"/>
            <a:chExt cx="1737848" cy="1632701"/>
          </a:xfrm>
        </p:grpSpPr>
        <p:sp>
          <p:nvSpPr>
            <p:cNvPr id="1106" name="Google Shape;1106;p22"/>
            <p:cNvSpPr/>
            <p:nvPr/>
          </p:nvSpPr>
          <p:spPr>
            <a:xfrm rot="-6822465">
              <a:off x="8377475" y="-168058"/>
              <a:ext cx="859742" cy="1520487"/>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2"/>
            <p:cNvSpPr/>
            <p:nvPr/>
          </p:nvSpPr>
          <p:spPr>
            <a:xfrm rot="-4648877" flipH="1">
              <a:off x="8429198" y="-345242"/>
              <a:ext cx="583254" cy="737180"/>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 name="Google Shape;1108;p22"/>
          <p:cNvGrpSpPr/>
          <p:nvPr/>
        </p:nvGrpSpPr>
        <p:grpSpPr>
          <a:xfrm>
            <a:off x="356100" y="1089710"/>
            <a:ext cx="900" cy="2808640"/>
            <a:chOff x="289325" y="1220760"/>
            <a:chExt cx="900" cy="2808640"/>
          </a:xfrm>
        </p:grpSpPr>
        <p:cxnSp>
          <p:nvCxnSpPr>
            <p:cNvPr id="1109" name="Google Shape;1109;p22"/>
            <p:cNvCxnSpPr/>
            <p:nvPr/>
          </p:nvCxnSpPr>
          <p:spPr>
            <a:xfrm rot="10800000">
              <a:off x="289325" y="2704300"/>
              <a:ext cx="0" cy="1325100"/>
            </a:xfrm>
            <a:prstGeom prst="straightConnector1">
              <a:avLst/>
            </a:prstGeom>
            <a:noFill/>
            <a:ln w="19050" cap="flat" cmpd="sng">
              <a:solidFill>
                <a:schemeClr val="dk1"/>
              </a:solidFill>
              <a:prstDash val="solid"/>
              <a:round/>
              <a:headEnd type="none" w="med" len="med"/>
              <a:tailEnd type="none" w="med" len="med"/>
            </a:ln>
          </p:spPr>
        </p:cxnSp>
        <p:cxnSp>
          <p:nvCxnSpPr>
            <p:cNvPr id="1110" name="Google Shape;1110;p22"/>
            <p:cNvCxnSpPr/>
            <p:nvPr/>
          </p:nvCxnSpPr>
          <p:spPr>
            <a:xfrm rot="10800000">
              <a:off x="290225" y="1220760"/>
              <a:ext cx="0" cy="1410300"/>
            </a:xfrm>
            <a:prstGeom prst="straightConnector1">
              <a:avLst/>
            </a:prstGeom>
            <a:noFill/>
            <a:ln w="19050" cap="flat" cmpd="sng">
              <a:solidFill>
                <a:schemeClr val="dk2"/>
              </a:solidFill>
              <a:prstDash val="solid"/>
              <a:round/>
              <a:headEnd type="none" w="med" len="med"/>
              <a:tailEnd type="none" w="med" len="med"/>
            </a:ln>
          </p:spPr>
        </p:cxnSp>
      </p:grpSp>
      <p:grpSp>
        <p:nvGrpSpPr>
          <p:cNvPr id="1111" name="Google Shape;1111;p22"/>
          <p:cNvGrpSpPr/>
          <p:nvPr/>
        </p:nvGrpSpPr>
        <p:grpSpPr>
          <a:xfrm>
            <a:off x="7971542" y="4068087"/>
            <a:ext cx="1477288" cy="1075368"/>
            <a:chOff x="981775" y="3796600"/>
            <a:chExt cx="876625" cy="638125"/>
          </a:xfrm>
        </p:grpSpPr>
        <p:sp>
          <p:nvSpPr>
            <p:cNvPr id="1112" name="Google Shape;1112;p22"/>
            <p:cNvSpPr/>
            <p:nvPr/>
          </p:nvSpPr>
          <p:spPr>
            <a:xfrm>
              <a:off x="1210825" y="3796600"/>
              <a:ext cx="245225" cy="433800"/>
            </a:xfrm>
            <a:custGeom>
              <a:avLst/>
              <a:gdLst/>
              <a:ahLst/>
              <a:cxnLst/>
              <a:rect l="l" t="t" r="r" b="b"/>
              <a:pathLst>
                <a:path w="9809" h="17352" extrusionOk="0">
                  <a:moveTo>
                    <a:pt x="9431" y="0"/>
                  </a:moveTo>
                  <a:lnTo>
                    <a:pt x="9431" y="0"/>
                  </a:lnTo>
                  <a:cubicBezTo>
                    <a:pt x="8362" y="1447"/>
                    <a:pt x="7262" y="2799"/>
                    <a:pt x="6099" y="4119"/>
                  </a:cubicBezTo>
                  <a:cubicBezTo>
                    <a:pt x="4936" y="5439"/>
                    <a:pt x="3710" y="6728"/>
                    <a:pt x="2388" y="8050"/>
                  </a:cubicBezTo>
                  <a:cubicBezTo>
                    <a:pt x="1505" y="9058"/>
                    <a:pt x="748" y="10193"/>
                    <a:pt x="409" y="11480"/>
                  </a:cubicBezTo>
                  <a:cubicBezTo>
                    <a:pt x="409" y="11480"/>
                    <a:pt x="462" y="12781"/>
                    <a:pt x="408" y="13956"/>
                  </a:cubicBezTo>
                  <a:cubicBezTo>
                    <a:pt x="378" y="14712"/>
                    <a:pt x="1" y="15843"/>
                    <a:pt x="378" y="15968"/>
                  </a:cubicBezTo>
                  <a:cubicBezTo>
                    <a:pt x="2013" y="16849"/>
                    <a:pt x="3899" y="17100"/>
                    <a:pt x="5784" y="17351"/>
                  </a:cubicBezTo>
                  <a:cubicBezTo>
                    <a:pt x="6162" y="15214"/>
                    <a:pt x="7294" y="13329"/>
                    <a:pt x="8048" y="11316"/>
                  </a:cubicBezTo>
                  <a:cubicBezTo>
                    <a:pt x="8299" y="10562"/>
                    <a:pt x="8426" y="9933"/>
                    <a:pt x="8552" y="9212"/>
                  </a:cubicBezTo>
                  <a:cubicBezTo>
                    <a:pt x="8928" y="7608"/>
                    <a:pt x="9243" y="5974"/>
                    <a:pt x="9809" y="4401"/>
                  </a:cubicBezTo>
                  <a:lnTo>
                    <a:pt x="9809" y="4401"/>
                  </a:lnTo>
                  <a:cubicBezTo>
                    <a:pt x="9180" y="4904"/>
                    <a:pt x="8646" y="5502"/>
                    <a:pt x="8127" y="6131"/>
                  </a:cubicBezTo>
                  <a:cubicBezTo>
                    <a:pt x="7608" y="6759"/>
                    <a:pt x="7106" y="7418"/>
                    <a:pt x="6538" y="8049"/>
                  </a:cubicBezTo>
                  <a:cubicBezTo>
                    <a:pt x="6979" y="6664"/>
                    <a:pt x="7420" y="5312"/>
                    <a:pt x="7891" y="3978"/>
                  </a:cubicBezTo>
                  <a:cubicBezTo>
                    <a:pt x="8362" y="2642"/>
                    <a:pt x="8865" y="1320"/>
                    <a:pt x="943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2"/>
            <p:cNvSpPr/>
            <p:nvPr/>
          </p:nvSpPr>
          <p:spPr>
            <a:xfrm>
              <a:off x="981775" y="3949225"/>
              <a:ext cx="706675" cy="485500"/>
            </a:xfrm>
            <a:custGeom>
              <a:avLst/>
              <a:gdLst/>
              <a:ahLst/>
              <a:cxnLst/>
              <a:rect l="l" t="t" r="r" b="b"/>
              <a:pathLst>
                <a:path w="28267" h="19420" extrusionOk="0">
                  <a:moveTo>
                    <a:pt x="10687" y="0"/>
                  </a:moveTo>
                  <a:lnTo>
                    <a:pt x="1047" y="656"/>
                  </a:lnTo>
                  <a:lnTo>
                    <a:pt x="0" y="19420"/>
                  </a:lnTo>
                  <a:lnTo>
                    <a:pt x="28266" y="19420"/>
                  </a:lnTo>
                  <a:lnTo>
                    <a:pt x="27179" y="2381"/>
                  </a:lnTo>
                  <a:lnTo>
                    <a:pt x="18303" y="3565"/>
                  </a:lnTo>
                  <a:lnTo>
                    <a:pt x="18303" y="6108"/>
                  </a:lnTo>
                  <a:lnTo>
                    <a:pt x="14492" y="6240"/>
                  </a:lnTo>
                  <a:lnTo>
                    <a:pt x="14323" y="9233"/>
                  </a:lnTo>
                  <a:lnTo>
                    <a:pt x="11274" y="9086"/>
                  </a:lnTo>
                  <a:lnTo>
                    <a:pt x="106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2"/>
            <p:cNvSpPr/>
            <p:nvPr/>
          </p:nvSpPr>
          <p:spPr>
            <a:xfrm>
              <a:off x="1093425" y="4065825"/>
              <a:ext cx="48275" cy="135950"/>
            </a:xfrm>
            <a:custGeom>
              <a:avLst/>
              <a:gdLst/>
              <a:ahLst/>
              <a:cxnLst/>
              <a:rect l="l" t="t" r="r" b="b"/>
              <a:pathLst>
                <a:path w="1931" h="5438" extrusionOk="0">
                  <a:moveTo>
                    <a:pt x="1802" y="0"/>
                  </a:moveTo>
                  <a:lnTo>
                    <a:pt x="0" y="45"/>
                  </a:lnTo>
                  <a:lnTo>
                    <a:pt x="131" y="5437"/>
                  </a:lnTo>
                  <a:lnTo>
                    <a:pt x="1931" y="5394"/>
                  </a:lnTo>
                  <a:lnTo>
                    <a:pt x="1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2"/>
            <p:cNvSpPr/>
            <p:nvPr/>
          </p:nvSpPr>
          <p:spPr>
            <a:xfrm>
              <a:off x="1516650" y="4179475"/>
              <a:ext cx="77150" cy="159100"/>
            </a:xfrm>
            <a:custGeom>
              <a:avLst/>
              <a:gdLst/>
              <a:ahLst/>
              <a:cxnLst/>
              <a:rect l="l" t="t" r="r" b="b"/>
              <a:pathLst>
                <a:path w="3086" h="6364" extrusionOk="0">
                  <a:moveTo>
                    <a:pt x="0" y="0"/>
                  </a:moveTo>
                  <a:lnTo>
                    <a:pt x="0" y="6363"/>
                  </a:lnTo>
                  <a:lnTo>
                    <a:pt x="3085" y="6363"/>
                  </a:lnTo>
                  <a:lnTo>
                    <a:pt x="30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2"/>
            <p:cNvSpPr/>
            <p:nvPr/>
          </p:nvSpPr>
          <p:spPr>
            <a:xfrm>
              <a:off x="1093925" y="3994650"/>
              <a:ext cx="91800" cy="207150"/>
            </a:xfrm>
            <a:custGeom>
              <a:avLst/>
              <a:gdLst/>
              <a:ahLst/>
              <a:cxnLst/>
              <a:rect l="l" t="t" r="r" b="b"/>
              <a:pathLst>
                <a:path w="3672" h="8286" extrusionOk="0">
                  <a:moveTo>
                    <a:pt x="3671" y="1"/>
                  </a:moveTo>
                  <a:cubicBezTo>
                    <a:pt x="2540" y="1384"/>
                    <a:pt x="1475" y="3045"/>
                    <a:pt x="1" y="4216"/>
                  </a:cubicBezTo>
                  <a:lnTo>
                    <a:pt x="99" y="8286"/>
                  </a:lnTo>
                  <a:cubicBezTo>
                    <a:pt x="1230" y="6776"/>
                    <a:pt x="2791" y="5784"/>
                    <a:pt x="3671" y="4150"/>
                  </a:cubicBezTo>
                  <a:lnTo>
                    <a:pt x="3671" y="4150"/>
                  </a:lnTo>
                  <a:cubicBezTo>
                    <a:pt x="2791" y="4777"/>
                    <a:pt x="1911" y="5282"/>
                    <a:pt x="905" y="5784"/>
                  </a:cubicBezTo>
                  <a:cubicBezTo>
                    <a:pt x="2288" y="4023"/>
                    <a:pt x="2791" y="2011"/>
                    <a:pt x="3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2"/>
            <p:cNvSpPr/>
            <p:nvPr/>
          </p:nvSpPr>
          <p:spPr>
            <a:xfrm>
              <a:off x="1516650" y="4063800"/>
              <a:ext cx="143700" cy="274775"/>
            </a:xfrm>
            <a:custGeom>
              <a:avLst/>
              <a:gdLst/>
              <a:ahLst/>
              <a:cxnLst/>
              <a:rect l="l" t="t" r="r" b="b"/>
              <a:pathLst>
                <a:path w="5748" h="10991" extrusionOk="0">
                  <a:moveTo>
                    <a:pt x="5748" y="1"/>
                  </a:moveTo>
                  <a:lnTo>
                    <a:pt x="5748" y="1"/>
                  </a:lnTo>
                  <a:cubicBezTo>
                    <a:pt x="3862" y="2138"/>
                    <a:pt x="1779" y="4171"/>
                    <a:pt x="0" y="6395"/>
                  </a:cubicBezTo>
                  <a:lnTo>
                    <a:pt x="0" y="10990"/>
                  </a:lnTo>
                  <a:lnTo>
                    <a:pt x="1947" y="10990"/>
                  </a:lnTo>
                  <a:cubicBezTo>
                    <a:pt x="3681" y="10017"/>
                    <a:pt x="4263" y="6948"/>
                    <a:pt x="4742" y="5029"/>
                  </a:cubicBezTo>
                  <a:lnTo>
                    <a:pt x="4742" y="5029"/>
                  </a:lnTo>
                  <a:cubicBezTo>
                    <a:pt x="4240" y="6287"/>
                    <a:pt x="2982" y="7167"/>
                    <a:pt x="2354" y="8424"/>
                  </a:cubicBezTo>
                  <a:cubicBezTo>
                    <a:pt x="2605" y="5407"/>
                    <a:pt x="4365" y="2641"/>
                    <a:pt x="5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2"/>
            <p:cNvSpPr/>
            <p:nvPr/>
          </p:nvSpPr>
          <p:spPr>
            <a:xfrm>
              <a:off x="1531725" y="4186375"/>
              <a:ext cx="326675" cy="248350"/>
            </a:xfrm>
            <a:custGeom>
              <a:avLst/>
              <a:gdLst/>
              <a:ahLst/>
              <a:cxnLst/>
              <a:rect l="l" t="t" r="r" b="b"/>
              <a:pathLst>
                <a:path w="13067" h="9934" extrusionOk="0">
                  <a:moveTo>
                    <a:pt x="13067" y="1"/>
                  </a:moveTo>
                  <a:lnTo>
                    <a:pt x="13067" y="1"/>
                  </a:lnTo>
                  <a:cubicBezTo>
                    <a:pt x="10928" y="2389"/>
                    <a:pt x="9043" y="5031"/>
                    <a:pt x="6403" y="6790"/>
                  </a:cubicBezTo>
                  <a:cubicBezTo>
                    <a:pt x="7283" y="4528"/>
                    <a:pt x="7660" y="2264"/>
                    <a:pt x="8791" y="127"/>
                  </a:cubicBezTo>
                  <a:lnTo>
                    <a:pt x="8791" y="127"/>
                  </a:lnTo>
                  <a:cubicBezTo>
                    <a:pt x="6654" y="3521"/>
                    <a:pt x="1240" y="7205"/>
                    <a:pt x="1" y="9934"/>
                  </a:cubicBezTo>
                  <a:lnTo>
                    <a:pt x="10618" y="9934"/>
                  </a:lnTo>
                  <a:cubicBezTo>
                    <a:pt x="11855" y="9234"/>
                    <a:pt x="12371" y="7641"/>
                    <a:pt x="12563" y="6036"/>
                  </a:cubicBezTo>
                  <a:lnTo>
                    <a:pt x="12563" y="6036"/>
                  </a:lnTo>
                  <a:cubicBezTo>
                    <a:pt x="11684" y="7168"/>
                    <a:pt x="10552" y="7922"/>
                    <a:pt x="9420" y="8802"/>
                  </a:cubicBezTo>
                  <a:cubicBezTo>
                    <a:pt x="11055" y="6036"/>
                    <a:pt x="11431" y="2767"/>
                    <a:pt x="13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2"/>
            <p:cNvSpPr/>
            <p:nvPr/>
          </p:nvSpPr>
          <p:spPr>
            <a:xfrm>
              <a:off x="1031925" y="4095225"/>
              <a:ext cx="345525" cy="339500"/>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 name="Google Shape;1120;p22"/>
          <p:cNvGrpSpPr/>
          <p:nvPr/>
        </p:nvGrpSpPr>
        <p:grpSpPr>
          <a:xfrm>
            <a:off x="7803963" y="-293042"/>
            <a:ext cx="1719268" cy="1310767"/>
            <a:chOff x="7977538" y="-47792"/>
            <a:chExt cx="1719268" cy="1310767"/>
          </a:xfrm>
        </p:grpSpPr>
        <p:sp>
          <p:nvSpPr>
            <p:cNvPr id="1121" name="Google Shape;1121;p22"/>
            <p:cNvSpPr/>
            <p:nvPr/>
          </p:nvSpPr>
          <p:spPr>
            <a:xfrm rot="-5568638" flipH="1">
              <a:off x="8346185" y="-368224"/>
              <a:ext cx="654564" cy="1361400"/>
            </a:xfrm>
            <a:custGeom>
              <a:avLst/>
              <a:gdLst/>
              <a:ahLst/>
              <a:cxnLst/>
              <a:rect l="l" t="t" r="r" b="b"/>
              <a:pathLst>
                <a:path w="9808" h="20400" extrusionOk="0">
                  <a:moveTo>
                    <a:pt x="6790" y="1"/>
                  </a:moveTo>
                  <a:lnTo>
                    <a:pt x="6790" y="1"/>
                  </a:lnTo>
                  <a:cubicBezTo>
                    <a:pt x="5029" y="2389"/>
                    <a:pt x="3018" y="4779"/>
                    <a:pt x="1007" y="6957"/>
                  </a:cubicBezTo>
                  <a:cubicBezTo>
                    <a:pt x="401" y="7726"/>
                    <a:pt x="1" y="8078"/>
                    <a:pt x="1" y="8078"/>
                  </a:cubicBezTo>
                  <a:lnTo>
                    <a:pt x="1" y="17859"/>
                  </a:lnTo>
                  <a:cubicBezTo>
                    <a:pt x="1" y="17859"/>
                    <a:pt x="312" y="18001"/>
                    <a:pt x="780" y="18253"/>
                  </a:cubicBezTo>
                  <a:cubicBezTo>
                    <a:pt x="2028" y="19158"/>
                    <a:pt x="3722" y="20400"/>
                    <a:pt x="4866" y="20400"/>
                  </a:cubicBezTo>
                  <a:cubicBezTo>
                    <a:pt x="4967" y="20400"/>
                    <a:pt x="5064" y="20390"/>
                    <a:pt x="5155" y="20370"/>
                  </a:cubicBezTo>
                  <a:cubicBezTo>
                    <a:pt x="5690" y="20212"/>
                    <a:pt x="6130" y="19906"/>
                    <a:pt x="6494" y="19496"/>
                  </a:cubicBezTo>
                  <a:cubicBezTo>
                    <a:pt x="6977" y="18929"/>
                    <a:pt x="7291" y="18298"/>
                    <a:pt x="7521" y="17633"/>
                  </a:cubicBezTo>
                  <a:cubicBezTo>
                    <a:pt x="8173" y="15466"/>
                    <a:pt x="8173" y="13203"/>
                    <a:pt x="9556" y="11317"/>
                  </a:cubicBezTo>
                  <a:lnTo>
                    <a:pt x="9556" y="11317"/>
                  </a:lnTo>
                  <a:cubicBezTo>
                    <a:pt x="7292" y="12449"/>
                    <a:pt x="6663" y="14964"/>
                    <a:pt x="5155" y="16849"/>
                  </a:cubicBezTo>
                  <a:cubicBezTo>
                    <a:pt x="5784" y="12449"/>
                    <a:pt x="7921" y="8551"/>
                    <a:pt x="9807" y="4653"/>
                  </a:cubicBezTo>
                  <a:lnTo>
                    <a:pt x="9807" y="4653"/>
                  </a:lnTo>
                  <a:cubicBezTo>
                    <a:pt x="7167" y="6665"/>
                    <a:pt x="5407" y="9556"/>
                    <a:pt x="3018" y="11820"/>
                  </a:cubicBezTo>
                  <a:cubicBezTo>
                    <a:pt x="3897" y="9556"/>
                    <a:pt x="4904" y="7293"/>
                    <a:pt x="5569" y="5059"/>
                  </a:cubicBezTo>
                  <a:cubicBezTo>
                    <a:pt x="5849" y="4243"/>
                    <a:pt x="6107" y="3419"/>
                    <a:pt x="6319" y="2578"/>
                  </a:cubicBezTo>
                  <a:cubicBezTo>
                    <a:pt x="6530" y="1738"/>
                    <a:pt x="6696" y="881"/>
                    <a:pt x="6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2"/>
            <p:cNvSpPr/>
            <p:nvPr/>
          </p:nvSpPr>
          <p:spPr>
            <a:xfrm rot="-7328762">
              <a:off x="8641539" y="24226"/>
              <a:ext cx="696663" cy="1232075"/>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 name="Google Shape;1123;p22"/>
          <p:cNvGrpSpPr/>
          <p:nvPr/>
        </p:nvGrpSpPr>
        <p:grpSpPr>
          <a:xfrm>
            <a:off x="8787325" y="908253"/>
            <a:ext cx="0" cy="2978948"/>
            <a:chOff x="8332725" y="1054750"/>
            <a:chExt cx="0" cy="2978948"/>
          </a:xfrm>
        </p:grpSpPr>
        <p:cxnSp>
          <p:nvCxnSpPr>
            <p:cNvPr id="1124" name="Google Shape;1124;p22"/>
            <p:cNvCxnSpPr/>
            <p:nvPr/>
          </p:nvCxnSpPr>
          <p:spPr>
            <a:xfrm rot="10800000">
              <a:off x="8332725" y="2719698"/>
              <a:ext cx="0" cy="1314000"/>
            </a:xfrm>
            <a:prstGeom prst="straightConnector1">
              <a:avLst/>
            </a:prstGeom>
            <a:noFill/>
            <a:ln w="19050" cap="flat" cmpd="sng">
              <a:solidFill>
                <a:schemeClr val="dk1"/>
              </a:solidFill>
              <a:prstDash val="solid"/>
              <a:round/>
              <a:headEnd type="none" w="med" len="med"/>
              <a:tailEnd type="none" w="med" len="med"/>
            </a:ln>
          </p:spPr>
        </p:cxnSp>
        <p:cxnSp>
          <p:nvCxnSpPr>
            <p:cNvPr id="1125" name="Google Shape;1125;p22"/>
            <p:cNvCxnSpPr/>
            <p:nvPr/>
          </p:nvCxnSpPr>
          <p:spPr>
            <a:xfrm rot="10800000">
              <a:off x="8332725" y="1054750"/>
              <a:ext cx="0" cy="1402800"/>
            </a:xfrm>
            <a:prstGeom prst="straightConnector1">
              <a:avLst/>
            </a:prstGeom>
            <a:noFill/>
            <a:ln w="19050" cap="flat" cmpd="sng">
              <a:solidFill>
                <a:schemeClr val="dk2"/>
              </a:solidFill>
              <a:prstDash val="solid"/>
              <a:round/>
              <a:headEnd type="none" w="med" len="med"/>
              <a:tailEnd type="none" w="med" len="med"/>
            </a:ln>
          </p:spPr>
        </p:cxnSp>
        <p:cxnSp>
          <p:nvCxnSpPr>
            <p:cNvPr id="1126" name="Google Shape;1126;p22"/>
            <p:cNvCxnSpPr/>
            <p:nvPr/>
          </p:nvCxnSpPr>
          <p:spPr>
            <a:xfrm rot="10800000">
              <a:off x="8332725" y="2527145"/>
              <a:ext cx="0" cy="129300"/>
            </a:xfrm>
            <a:prstGeom prst="straightConnector1">
              <a:avLst/>
            </a:prstGeom>
            <a:noFill/>
            <a:ln w="19050" cap="flat" cmpd="sng">
              <a:solidFill>
                <a:schemeClr val="dk1"/>
              </a:solidFill>
              <a:prstDash val="solid"/>
              <a:round/>
              <a:headEnd type="none" w="med" len="med"/>
              <a:tailEnd type="none" w="med" len="med"/>
            </a:ln>
          </p:spPr>
        </p:cxnSp>
      </p:grpSp>
      <p:pic>
        <p:nvPicPr>
          <p:cNvPr id="1127" name="Google Shape;1127;p22"/>
          <p:cNvPicPr preferRelativeResize="0"/>
          <p:nvPr/>
        </p:nvPicPr>
        <p:blipFill>
          <a:blip r:embed="rId2">
            <a:alphaModFix amt="15000"/>
          </a:blip>
          <a:stretch>
            <a:fillRect/>
          </a:stretch>
        </p:blipFill>
        <p:spPr>
          <a:xfrm rot="10800000">
            <a:off x="0" y="0"/>
            <a:ext cx="9144000" cy="5143500"/>
          </a:xfrm>
          <a:prstGeom prst="rect">
            <a:avLst/>
          </a:prstGeom>
          <a:noFill/>
          <a:ln>
            <a:noFill/>
          </a:ln>
        </p:spPr>
      </p:pic>
      <p:sp>
        <p:nvSpPr>
          <p:cNvPr id="1128" name="Google Shape;1128;p22"/>
          <p:cNvSpPr txBox="1">
            <a:spLocks noGrp="1"/>
          </p:cNvSpPr>
          <p:nvPr>
            <p:ph type="title"/>
          </p:nvPr>
        </p:nvSpPr>
        <p:spPr>
          <a:xfrm>
            <a:off x="828600" y="2018700"/>
            <a:ext cx="2415300" cy="11061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29" name="Google Shape;1129;p22"/>
          <p:cNvSpPr txBox="1">
            <a:spLocks noGrp="1"/>
          </p:cNvSpPr>
          <p:nvPr>
            <p:ph type="subTitle" idx="1"/>
          </p:nvPr>
        </p:nvSpPr>
        <p:spPr>
          <a:xfrm>
            <a:off x="5900100" y="2018700"/>
            <a:ext cx="2415300" cy="1106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4">
  <p:cSld name="CUSTOM_4_1_1_1">
    <p:spTree>
      <p:nvGrpSpPr>
        <p:cNvPr id="1" name="Shape 1130"/>
        <p:cNvGrpSpPr/>
        <p:nvPr/>
      </p:nvGrpSpPr>
      <p:grpSpPr>
        <a:xfrm>
          <a:off x="0" y="0"/>
          <a:ext cx="0" cy="0"/>
          <a:chOff x="0" y="0"/>
          <a:chExt cx="0" cy="0"/>
        </a:xfrm>
      </p:grpSpPr>
      <p:grpSp>
        <p:nvGrpSpPr>
          <p:cNvPr id="1131" name="Google Shape;1131;p23"/>
          <p:cNvGrpSpPr/>
          <p:nvPr/>
        </p:nvGrpSpPr>
        <p:grpSpPr>
          <a:xfrm>
            <a:off x="356550" y="282053"/>
            <a:ext cx="0" cy="4579395"/>
            <a:chOff x="7889350" y="425700"/>
            <a:chExt cx="0" cy="4579395"/>
          </a:xfrm>
        </p:grpSpPr>
        <p:cxnSp>
          <p:nvCxnSpPr>
            <p:cNvPr id="1132" name="Google Shape;1132;p23"/>
            <p:cNvCxnSpPr/>
            <p:nvPr/>
          </p:nvCxnSpPr>
          <p:spPr>
            <a:xfrm rot="10800000">
              <a:off x="7889350" y="487579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133" name="Google Shape;1133;p23"/>
            <p:cNvCxnSpPr/>
            <p:nvPr/>
          </p:nvCxnSpPr>
          <p:spPr>
            <a:xfrm rot="10800000">
              <a:off x="7889350" y="31267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134" name="Google Shape;1134;p23"/>
            <p:cNvCxnSpPr/>
            <p:nvPr/>
          </p:nvCxnSpPr>
          <p:spPr>
            <a:xfrm rot="10800000">
              <a:off x="7889350" y="3325650"/>
              <a:ext cx="0" cy="1480500"/>
            </a:xfrm>
            <a:prstGeom prst="straightConnector1">
              <a:avLst/>
            </a:prstGeom>
            <a:noFill/>
            <a:ln w="19050" cap="flat" cmpd="sng">
              <a:solidFill>
                <a:schemeClr val="dk1"/>
              </a:solidFill>
              <a:prstDash val="solid"/>
              <a:round/>
              <a:headEnd type="none" w="med" len="med"/>
              <a:tailEnd type="none" w="med" len="med"/>
            </a:ln>
          </p:spPr>
        </p:cxnSp>
        <p:cxnSp>
          <p:nvCxnSpPr>
            <p:cNvPr id="1135" name="Google Shape;1135;p23"/>
            <p:cNvCxnSpPr/>
            <p:nvPr/>
          </p:nvCxnSpPr>
          <p:spPr>
            <a:xfrm rot="10800000">
              <a:off x="7889350" y="425700"/>
              <a:ext cx="0" cy="2631300"/>
            </a:xfrm>
            <a:prstGeom prst="straightConnector1">
              <a:avLst/>
            </a:prstGeom>
            <a:noFill/>
            <a:ln w="19050" cap="flat" cmpd="sng">
              <a:solidFill>
                <a:schemeClr val="dk2"/>
              </a:solidFill>
              <a:prstDash val="solid"/>
              <a:round/>
              <a:headEnd type="none" w="med" len="med"/>
              <a:tailEnd type="none" w="med" len="med"/>
            </a:ln>
          </p:spPr>
        </p:cxnSp>
      </p:grpSp>
      <p:grpSp>
        <p:nvGrpSpPr>
          <p:cNvPr id="1136" name="Google Shape;1136;p23"/>
          <p:cNvGrpSpPr/>
          <p:nvPr/>
        </p:nvGrpSpPr>
        <p:grpSpPr>
          <a:xfrm>
            <a:off x="8787325" y="282025"/>
            <a:ext cx="0" cy="4579450"/>
            <a:chOff x="7567150" y="425645"/>
            <a:chExt cx="0" cy="4579450"/>
          </a:xfrm>
        </p:grpSpPr>
        <p:cxnSp>
          <p:nvCxnSpPr>
            <p:cNvPr id="1137" name="Google Shape;1137;p23"/>
            <p:cNvCxnSpPr/>
            <p:nvPr/>
          </p:nvCxnSpPr>
          <p:spPr>
            <a:xfrm rot="10800000">
              <a:off x="7567150" y="487579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138" name="Google Shape;1138;p23"/>
            <p:cNvCxnSpPr/>
            <p:nvPr/>
          </p:nvCxnSpPr>
          <p:spPr>
            <a:xfrm rot="10800000">
              <a:off x="7567150" y="4256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139" name="Google Shape;1139;p23"/>
            <p:cNvCxnSpPr/>
            <p:nvPr/>
          </p:nvCxnSpPr>
          <p:spPr>
            <a:xfrm rot="10800000">
              <a:off x="7567150" y="6245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140" name="Google Shape;1140;p23"/>
            <p:cNvCxnSpPr/>
            <p:nvPr/>
          </p:nvCxnSpPr>
          <p:spPr>
            <a:xfrm rot="10800000">
              <a:off x="7567150" y="27626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141" name="Google Shape;1141;p23"/>
            <p:cNvCxnSpPr/>
            <p:nvPr/>
          </p:nvCxnSpPr>
          <p:spPr>
            <a:xfrm rot="10800000">
              <a:off x="7567150" y="2961550"/>
              <a:ext cx="0" cy="1844700"/>
            </a:xfrm>
            <a:prstGeom prst="straightConnector1">
              <a:avLst/>
            </a:prstGeom>
            <a:noFill/>
            <a:ln w="19050" cap="flat" cmpd="sng">
              <a:solidFill>
                <a:schemeClr val="dk1"/>
              </a:solidFill>
              <a:prstDash val="solid"/>
              <a:round/>
              <a:headEnd type="none" w="med" len="med"/>
              <a:tailEnd type="none" w="med" len="med"/>
            </a:ln>
          </p:spPr>
        </p:cxnSp>
        <p:cxnSp>
          <p:nvCxnSpPr>
            <p:cNvPr id="1142" name="Google Shape;1142;p23"/>
            <p:cNvCxnSpPr/>
            <p:nvPr/>
          </p:nvCxnSpPr>
          <p:spPr>
            <a:xfrm rot="10800000">
              <a:off x="7567150" y="823450"/>
              <a:ext cx="0" cy="1869600"/>
            </a:xfrm>
            <a:prstGeom prst="straightConnector1">
              <a:avLst/>
            </a:prstGeom>
            <a:noFill/>
            <a:ln w="19050" cap="flat" cmpd="sng">
              <a:solidFill>
                <a:schemeClr val="dk2"/>
              </a:solidFill>
              <a:prstDash val="solid"/>
              <a:round/>
              <a:headEnd type="none" w="med" len="med"/>
              <a:tailEnd type="none" w="med" len="med"/>
            </a:ln>
          </p:spPr>
        </p:cxnSp>
      </p:grpSp>
      <p:pic>
        <p:nvPicPr>
          <p:cNvPr id="1143" name="Google Shape;1143;p23"/>
          <p:cNvPicPr preferRelativeResize="0"/>
          <p:nvPr/>
        </p:nvPicPr>
        <p:blipFill>
          <a:blip r:embed="rId2">
            <a:alphaModFix amt="15000"/>
          </a:blip>
          <a:stretch>
            <a:fillRect/>
          </a:stretch>
        </p:blipFill>
        <p:spPr>
          <a:xfrm rot="10800000">
            <a:off x="0" y="0"/>
            <a:ext cx="9144000" cy="5143500"/>
          </a:xfrm>
          <a:prstGeom prst="rect">
            <a:avLst/>
          </a:prstGeom>
          <a:noFill/>
          <a:ln>
            <a:noFill/>
          </a:ln>
        </p:spPr>
      </p:pic>
      <p:sp>
        <p:nvSpPr>
          <p:cNvPr id="1144" name="Google Shape;1144;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45" name="Google Shape;1145;p23"/>
          <p:cNvSpPr txBox="1">
            <a:spLocks noGrp="1"/>
          </p:cNvSpPr>
          <p:nvPr>
            <p:ph type="body" idx="1"/>
          </p:nvPr>
        </p:nvSpPr>
        <p:spPr>
          <a:xfrm>
            <a:off x="719950" y="1221475"/>
            <a:ext cx="7704000" cy="15579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5">
  <p:cSld name="CUSTOM_4_1_1_1_1">
    <p:spTree>
      <p:nvGrpSpPr>
        <p:cNvPr id="1" name="Shape 1146"/>
        <p:cNvGrpSpPr/>
        <p:nvPr/>
      </p:nvGrpSpPr>
      <p:grpSpPr>
        <a:xfrm>
          <a:off x="0" y="0"/>
          <a:ext cx="0" cy="0"/>
          <a:chOff x="0" y="0"/>
          <a:chExt cx="0" cy="0"/>
        </a:xfrm>
      </p:grpSpPr>
      <p:grpSp>
        <p:nvGrpSpPr>
          <p:cNvPr id="1147" name="Google Shape;1147;p24"/>
          <p:cNvGrpSpPr/>
          <p:nvPr/>
        </p:nvGrpSpPr>
        <p:grpSpPr>
          <a:xfrm>
            <a:off x="8787325" y="279148"/>
            <a:ext cx="0" cy="3387128"/>
            <a:chOff x="8332725" y="425645"/>
            <a:chExt cx="0" cy="3387128"/>
          </a:xfrm>
        </p:grpSpPr>
        <p:cxnSp>
          <p:nvCxnSpPr>
            <p:cNvPr id="1148" name="Google Shape;1148;p24"/>
            <p:cNvCxnSpPr/>
            <p:nvPr/>
          </p:nvCxnSpPr>
          <p:spPr>
            <a:xfrm rot="10800000">
              <a:off x="8332725" y="2719873"/>
              <a:ext cx="0" cy="1092900"/>
            </a:xfrm>
            <a:prstGeom prst="straightConnector1">
              <a:avLst/>
            </a:prstGeom>
            <a:noFill/>
            <a:ln w="19050" cap="flat" cmpd="sng">
              <a:solidFill>
                <a:schemeClr val="dk1"/>
              </a:solidFill>
              <a:prstDash val="solid"/>
              <a:round/>
              <a:headEnd type="none" w="med" len="med"/>
              <a:tailEnd type="none" w="med" len="med"/>
            </a:ln>
          </p:spPr>
        </p:cxnSp>
        <p:cxnSp>
          <p:nvCxnSpPr>
            <p:cNvPr id="1149" name="Google Shape;1149;p24"/>
            <p:cNvCxnSpPr/>
            <p:nvPr/>
          </p:nvCxnSpPr>
          <p:spPr>
            <a:xfrm rot="10800000">
              <a:off x="8332725" y="624550"/>
              <a:ext cx="0" cy="1833000"/>
            </a:xfrm>
            <a:prstGeom prst="straightConnector1">
              <a:avLst/>
            </a:prstGeom>
            <a:noFill/>
            <a:ln w="19050" cap="flat" cmpd="sng">
              <a:solidFill>
                <a:schemeClr val="dk2"/>
              </a:solidFill>
              <a:prstDash val="solid"/>
              <a:round/>
              <a:headEnd type="none" w="med" len="med"/>
              <a:tailEnd type="none" w="med" len="med"/>
            </a:ln>
          </p:spPr>
        </p:cxnSp>
        <p:cxnSp>
          <p:nvCxnSpPr>
            <p:cNvPr id="1150" name="Google Shape;1150;p24"/>
            <p:cNvCxnSpPr/>
            <p:nvPr/>
          </p:nvCxnSpPr>
          <p:spPr>
            <a:xfrm rot="10800000">
              <a:off x="8332725" y="25271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151" name="Google Shape;1151;p24"/>
            <p:cNvCxnSpPr/>
            <p:nvPr/>
          </p:nvCxnSpPr>
          <p:spPr>
            <a:xfrm rot="10800000">
              <a:off x="8332725" y="425645"/>
              <a:ext cx="0" cy="129300"/>
            </a:xfrm>
            <a:prstGeom prst="straightConnector1">
              <a:avLst/>
            </a:prstGeom>
            <a:noFill/>
            <a:ln w="19050" cap="flat" cmpd="sng">
              <a:solidFill>
                <a:schemeClr val="dk1"/>
              </a:solidFill>
              <a:prstDash val="solid"/>
              <a:round/>
              <a:headEnd type="none" w="med" len="med"/>
              <a:tailEnd type="none" w="med" len="med"/>
            </a:ln>
          </p:spPr>
        </p:cxnSp>
      </p:grpSp>
      <p:grpSp>
        <p:nvGrpSpPr>
          <p:cNvPr id="1152" name="Google Shape;1152;p24"/>
          <p:cNvGrpSpPr/>
          <p:nvPr/>
        </p:nvGrpSpPr>
        <p:grpSpPr>
          <a:xfrm rot="-4500040">
            <a:off x="-573520" y="3846260"/>
            <a:ext cx="1860148" cy="1779494"/>
            <a:chOff x="-500769" y="-551733"/>
            <a:chExt cx="1860204" cy="1779547"/>
          </a:xfrm>
        </p:grpSpPr>
        <p:sp>
          <p:nvSpPr>
            <p:cNvPr id="1153" name="Google Shape;1153;p24"/>
            <p:cNvSpPr/>
            <p:nvPr/>
          </p:nvSpPr>
          <p:spPr>
            <a:xfrm rot="7264385">
              <a:off x="-192358" y="-127297"/>
              <a:ext cx="947208" cy="930691"/>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4"/>
            <p:cNvSpPr/>
            <p:nvPr/>
          </p:nvSpPr>
          <p:spPr>
            <a:xfrm rot="7223352">
              <a:off x="-179069" y="-383409"/>
              <a:ext cx="1216804" cy="1442899"/>
            </a:xfrm>
            <a:custGeom>
              <a:avLst/>
              <a:gdLst/>
              <a:ahLst/>
              <a:cxnLst/>
              <a:rect l="l" t="t" r="r" b="b"/>
              <a:pathLst>
                <a:path w="44260" h="52484" extrusionOk="0">
                  <a:moveTo>
                    <a:pt x="29296" y="0"/>
                  </a:moveTo>
                  <a:cubicBezTo>
                    <a:pt x="28206" y="2137"/>
                    <a:pt x="27089" y="4261"/>
                    <a:pt x="25963" y="6379"/>
                  </a:cubicBezTo>
                  <a:cubicBezTo>
                    <a:pt x="25400" y="7438"/>
                    <a:pt x="24834" y="8497"/>
                    <a:pt x="24270" y="9555"/>
                  </a:cubicBezTo>
                  <a:cubicBezTo>
                    <a:pt x="23702" y="10624"/>
                    <a:pt x="23136" y="11694"/>
                    <a:pt x="22573" y="12754"/>
                  </a:cubicBezTo>
                  <a:cubicBezTo>
                    <a:pt x="22011" y="13816"/>
                    <a:pt x="21452" y="14871"/>
                    <a:pt x="20899" y="15914"/>
                  </a:cubicBezTo>
                  <a:cubicBezTo>
                    <a:pt x="19239" y="18985"/>
                    <a:pt x="17729" y="22129"/>
                    <a:pt x="16220" y="25147"/>
                  </a:cubicBezTo>
                  <a:cubicBezTo>
                    <a:pt x="15592" y="21500"/>
                    <a:pt x="15341" y="17729"/>
                    <a:pt x="15171" y="13993"/>
                  </a:cubicBezTo>
                  <a:cubicBezTo>
                    <a:pt x="15079" y="12846"/>
                    <a:pt x="14978" y="11706"/>
                    <a:pt x="14865" y="10570"/>
                  </a:cubicBezTo>
                  <a:cubicBezTo>
                    <a:pt x="14523" y="7167"/>
                    <a:pt x="14083" y="3772"/>
                    <a:pt x="13454" y="378"/>
                  </a:cubicBezTo>
                  <a:lnTo>
                    <a:pt x="13454" y="378"/>
                  </a:lnTo>
                  <a:cubicBezTo>
                    <a:pt x="13580" y="3710"/>
                    <a:pt x="13706" y="7042"/>
                    <a:pt x="13650" y="10358"/>
                  </a:cubicBezTo>
                  <a:cubicBezTo>
                    <a:pt x="13630" y="11464"/>
                    <a:pt x="13591" y="12570"/>
                    <a:pt x="13522" y="13683"/>
                  </a:cubicBezTo>
                  <a:cubicBezTo>
                    <a:pt x="13454" y="17602"/>
                    <a:pt x="12070" y="21375"/>
                    <a:pt x="12575" y="25147"/>
                  </a:cubicBezTo>
                  <a:cubicBezTo>
                    <a:pt x="10311" y="21878"/>
                    <a:pt x="8677" y="18358"/>
                    <a:pt x="7146" y="14686"/>
                  </a:cubicBezTo>
                  <a:cubicBezTo>
                    <a:pt x="6538" y="13328"/>
                    <a:pt x="5847" y="12008"/>
                    <a:pt x="4904" y="10813"/>
                  </a:cubicBezTo>
                  <a:lnTo>
                    <a:pt x="4904" y="10813"/>
                  </a:lnTo>
                  <a:cubicBezTo>
                    <a:pt x="5533" y="12070"/>
                    <a:pt x="6005" y="13390"/>
                    <a:pt x="6396" y="14741"/>
                  </a:cubicBezTo>
                  <a:cubicBezTo>
                    <a:pt x="7419" y="18609"/>
                    <a:pt x="8173" y="22632"/>
                    <a:pt x="9933" y="26279"/>
                  </a:cubicBezTo>
                  <a:cubicBezTo>
                    <a:pt x="7419" y="24141"/>
                    <a:pt x="5030" y="21752"/>
                    <a:pt x="2755" y="19197"/>
                  </a:cubicBezTo>
                  <a:cubicBezTo>
                    <a:pt x="1855" y="18264"/>
                    <a:pt x="944" y="17351"/>
                    <a:pt x="0" y="16471"/>
                  </a:cubicBezTo>
                  <a:lnTo>
                    <a:pt x="0" y="16471"/>
                  </a:lnTo>
                  <a:cubicBezTo>
                    <a:pt x="378" y="17100"/>
                    <a:pt x="754" y="17729"/>
                    <a:pt x="1116" y="18352"/>
                  </a:cubicBezTo>
                  <a:cubicBezTo>
                    <a:pt x="1476" y="18977"/>
                    <a:pt x="1820" y="19597"/>
                    <a:pt x="2131" y="20211"/>
                  </a:cubicBezTo>
                  <a:cubicBezTo>
                    <a:pt x="4150" y="23890"/>
                    <a:pt x="6287" y="27410"/>
                    <a:pt x="8376" y="30953"/>
                  </a:cubicBezTo>
                  <a:cubicBezTo>
                    <a:pt x="8376" y="30953"/>
                    <a:pt x="8529" y="32221"/>
                    <a:pt x="8769" y="34088"/>
                  </a:cubicBezTo>
                  <a:cubicBezTo>
                    <a:pt x="8888" y="35013"/>
                    <a:pt x="9037" y="36119"/>
                    <a:pt x="9195" y="37307"/>
                  </a:cubicBezTo>
                  <a:cubicBezTo>
                    <a:pt x="9394" y="38794"/>
                    <a:pt x="9609" y="40404"/>
                    <a:pt x="9820" y="41983"/>
                  </a:cubicBezTo>
                  <a:cubicBezTo>
                    <a:pt x="10455" y="46722"/>
                    <a:pt x="11050" y="51181"/>
                    <a:pt x="11050" y="51181"/>
                  </a:cubicBezTo>
                  <a:lnTo>
                    <a:pt x="16294" y="52483"/>
                  </a:lnTo>
                  <a:cubicBezTo>
                    <a:pt x="16294" y="52483"/>
                    <a:pt x="17740" y="48862"/>
                    <a:pt x="19186" y="45240"/>
                  </a:cubicBezTo>
                  <a:cubicBezTo>
                    <a:pt x="19669" y="44033"/>
                    <a:pt x="20150" y="42826"/>
                    <a:pt x="20579" y="41753"/>
                  </a:cubicBezTo>
                  <a:cubicBezTo>
                    <a:pt x="20872" y="40487"/>
                    <a:pt x="21374" y="39104"/>
                    <a:pt x="22130" y="38349"/>
                  </a:cubicBezTo>
                  <a:cubicBezTo>
                    <a:pt x="22654" y="37846"/>
                    <a:pt x="23194" y="37371"/>
                    <a:pt x="23744" y="36916"/>
                  </a:cubicBezTo>
                  <a:cubicBezTo>
                    <a:pt x="24354" y="36443"/>
                    <a:pt x="24966" y="35967"/>
                    <a:pt x="25575" y="35490"/>
                  </a:cubicBezTo>
                  <a:cubicBezTo>
                    <a:pt x="26185" y="35013"/>
                    <a:pt x="26794" y="34533"/>
                    <a:pt x="27401" y="34050"/>
                  </a:cubicBezTo>
                  <a:cubicBezTo>
                    <a:pt x="32817" y="29296"/>
                    <a:pt x="38978" y="25398"/>
                    <a:pt x="44259" y="20495"/>
                  </a:cubicBezTo>
                  <a:lnTo>
                    <a:pt x="44259" y="20495"/>
                  </a:lnTo>
                  <a:cubicBezTo>
                    <a:pt x="38705" y="23429"/>
                    <a:pt x="32978" y="25926"/>
                    <a:pt x="27522" y="28999"/>
                  </a:cubicBezTo>
                  <a:cubicBezTo>
                    <a:pt x="26431" y="29613"/>
                    <a:pt x="25350" y="30252"/>
                    <a:pt x="24284" y="30920"/>
                  </a:cubicBezTo>
                  <a:cubicBezTo>
                    <a:pt x="23386" y="31433"/>
                    <a:pt x="22506" y="31685"/>
                    <a:pt x="21501" y="31936"/>
                  </a:cubicBezTo>
                  <a:cubicBezTo>
                    <a:pt x="23010" y="30806"/>
                    <a:pt x="24142" y="29296"/>
                    <a:pt x="25420" y="27857"/>
                  </a:cubicBezTo>
                  <a:cubicBezTo>
                    <a:pt x="26180" y="26945"/>
                    <a:pt x="26921" y="26021"/>
                    <a:pt x="27659" y="25094"/>
                  </a:cubicBezTo>
                  <a:cubicBezTo>
                    <a:pt x="30610" y="21389"/>
                    <a:pt x="33487" y="17645"/>
                    <a:pt x="37092" y="14460"/>
                  </a:cubicBezTo>
                  <a:lnTo>
                    <a:pt x="37092" y="14460"/>
                  </a:lnTo>
                  <a:cubicBezTo>
                    <a:pt x="34997" y="15549"/>
                    <a:pt x="33111" y="16918"/>
                    <a:pt x="31313" y="18409"/>
                  </a:cubicBezTo>
                  <a:cubicBezTo>
                    <a:pt x="30415" y="19153"/>
                    <a:pt x="29537" y="19929"/>
                    <a:pt x="28667" y="20715"/>
                  </a:cubicBezTo>
                  <a:cubicBezTo>
                    <a:pt x="27798" y="21500"/>
                    <a:pt x="26935" y="22297"/>
                    <a:pt x="26065" y="23084"/>
                  </a:cubicBezTo>
                  <a:cubicBezTo>
                    <a:pt x="24267" y="24644"/>
                    <a:pt x="22632" y="26279"/>
                    <a:pt x="20620" y="27535"/>
                  </a:cubicBezTo>
                  <a:cubicBezTo>
                    <a:pt x="21501" y="23890"/>
                    <a:pt x="22507" y="20244"/>
                    <a:pt x="23618" y="16754"/>
                  </a:cubicBezTo>
                  <a:cubicBezTo>
                    <a:pt x="23985" y="15631"/>
                    <a:pt x="24370" y="14514"/>
                    <a:pt x="24763" y="13399"/>
                  </a:cubicBezTo>
                  <a:cubicBezTo>
                    <a:pt x="26335" y="8941"/>
                    <a:pt x="28040" y="4527"/>
                    <a:pt x="29296"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55" name="Google Shape;1155;p24"/>
          <p:cNvPicPr preferRelativeResize="0"/>
          <p:nvPr/>
        </p:nvPicPr>
        <p:blipFill>
          <a:blip r:embed="rId2">
            <a:alphaModFix amt="15000"/>
          </a:blip>
          <a:stretch>
            <a:fillRect/>
          </a:stretch>
        </p:blipFill>
        <p:spPr>
          <a:xfrm>
            <a:off x="0" y="0"/>
            <a:ext cx="9144000" cy="5143500"/>
          </a:xfrm>
          <a:prstGeom prst="rect">
            <a:avLst/>
          </a:prstGeom>
          <a:noFill/>
          <a:ln>
            <a:noFill/>
          </a:ln>
        </p:spPr>
      </p:pic>
      <p:sp>
        <p:nvSpPr>
          <p:cNvPr id="1156" name="Google Shape;1156;p24"/>
          <p:cNvSpPr txBox="1">
            <a:spLocks noGrp="1"/>
          </p:cNvSpPr>
          <p:nvPr>
            <p:ph type="body" idx="1"/>
          </p:nvPr>
        </p:nvSpPr>
        <p:spPr>
          <a:xfrm>
            <a:off x="720000" y="1215751"/>
            <a:ext cx="7704000" cy="3042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
        <p:nvSpPr>
          <p:cNvPr id="1157" name="Google Shape;1157;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6">
  <p:cSld name="CUSTOM_4_1_1_1_1_1">
    <p:spTree>
      <p:nvGrpSpPr>
        <p:cNvPr id="1" name="Shape 1158"/>
        <p:cNvGrpSpPr/>
        <p:nvPr/>
      </p:nvGrpSpPr>
      <p:grpSpPr>
        <a:xfrm>
          <a:off x="0" y="0"/>
          <a:ext cx="0" cy="0"/>
          <a:chOff x="0" y="0"/>
          <a:chExt cx="0" cy="0"/>
        </a:xfrm>
      </p:grpSpPr>
      <p:grpSp>
        <p:nvGrpSpPr>
          <p:cNvPr id="1159" name="Google Shape;1159;p25"/>
          <p:cNvGrpSpPr/>
          <p:nvPr/>
        </p:nvGrpSpPr>
        <p:grpSpPr>
          <a:xfrm>
            <a:off x="8787325" y="279148"/>
            <a:ext cx="0" cy="3387128"/>
            <a:chOff x="8332725" y="425645"/>
            <a:chExt cx="0" cy="3387128"/>
          </a:xfrm>
        </p:grpSpPr>
        <p:cxnSp>
          <p:nvCxnSpPr>
            <p:cNvPr id="1160" name="Google Shape;1160;p25"/>
            <p:cNvCxnSpPr/>
            <p:nvPr/>
          </p:nvCxnSpPr>
          <p:spPr>
            <a:xfrm rot="10800000">
              <a:off x="8332725" y="2719873"/>
              <a:ext cx="0" cy="1092900"/>
            </a:xfrm>
            <a:prstGeom prst="straightConnector1">
              <a:avLst/>
            </a:prstGeom>
            <a:noFill/>
            <a:ln w="19050" cap="flat" cmpd="sng">
              <a:solidFill>
                <a:schemeClr val="dk1"/>
              </a:solidFill>
              <a:prstDash val="solid"/>
              <a:round/>
              <a:headEnd type="none" w="med" len="med"/>
              <a:tailEnd type="none" w="med" len="med"/>
            </a:ln>
          </p:spPr>
        </p:cxnSp>
        <p:cxnSp>
          <p:nvCxnSpPr>
            <p:cNvPr id="1161" name="Google Shape;1161;p25"/>
            <p:cNvCxnSpPr/>
            <p:nvPr/>
          </p:nvCxnSpPr>
          <p:spPr>
            <a:xfrm rot="10800000">
              <a:off x="8332725" y="624550"/>
              <a:ext cx="0" cy="1833000"/>
            </a:xfrm>
            <a:prstGeom prst="straightConnector1">
              <a:avLst/>
            </a:prstGeom>
            <a:noFill/>
            <a:ln w="19050" cap="flat" cmpd="sng">
              <a:solidFill>
                <a:schemeClr val="dk2"/>
              </a:solidFill>
              <a:prstDash val="solid"/>
              <a:round/>
              <a:headEnd type="none" w="med" len="med"/>
              <a:tailEnd type="none" w="med" len="med"/>
            </a:ln>
          </p:spPr>
        </p:cxnSp>
        <p:cxnSp>
          <p:nvCxnSpPr>
            <p:cNvPr id="1162" name="Google Shape;1162;p25"/>
            <p:cNvCxnSpPr/>
            <p:nvPr/>
          </p:nvCxnSpPr>
          <p:spPr>
            <a:xfrm rot="10800000">
              <a:off x="8332725" y="25271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163" name="Google Shape;1163;p25"/>
            <p:cNvCxnSpPr/>
            <p:nvPr/>
          </p:nvCxnSpPr>
          <p:spPr>
            <a:xfrm rot="10800000">
              <a:off x="8332725" y="425645"/>
              <a:ext cx="0" cy="129300"/>
            </a:xfrm>
            <a:prstGeom prst="straightConnector1">
              <a:avLst/>
            </a:prstGeom>
            <a:noFill/>
            <a:ln w="19050" cap="flat" cmpd="sng">
              <a:solidFill>
                <a:schemeClr val="dk1"/>
              </a:solidFill>
              <a:prstDash val="solid"/>
              <a:round/>
              <a:headEnd type="none" w="med" len="med"/>
              <a:tailEnd type="none" w="med" len="med"/>
            </a:ln>
          </p:spPr>
        </p:cxnSp>
      </p:grpSp>
      <p:grpSp>
        <p:nvGrpSpPr>
          <p:cNvPr id="1164" name="Google Shape;1164;p25"/>
          <p:cNvGrpSpPr/>
          <p:nvPr/>
        </p:nvGrpSpPr>
        <p:grpSpPr>
          <a:xfrm rot="-4500040">
            <a:off x="-573520" y="3846260"/>
            <a:ext cx="1860148" cy="1779494"/>
            <a:chOff x="-500769" y="-551733"/>
            <a:chExt cx="1860204" cy="1779547"/>
          </a:xfrm>
        </p:grpSpPr>
        <p:sp>
          <p:nvSpPr>
            <p:cNvPr id="1165" name="Google Shape;1165;p25"/>
            <p:cNvSpPr/>
            <p:nvPr/>
          </p:nvSpPr>
          <p:spPr>
            <a:xfrm rot="7264385">
              <a:off x="-192358" y="-127297"/>
              <a:ext cx="947208" cy="930691"/>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5"/>
            <p:cNvSpPr/>
            <p:nvPr/>
          </p:nvSpPr>
          <p:spPr>
            <a:xfrm rot="7223352">
              <a:off x="-179069" y="-383409"/>
              <a:ext cx="1216804" cy="1442899"/>
            </a:xfrm>
            <a:custGeom>
              <a:avLst/>
              <a:gdLst/>
              <a:ahLst/>
              <a:cxnLst/>
              <a:rect l="l" t="t" r="r" b="b"/>
              <a:pathLst>
                <a:path w="44260" h="52484" extrusionOk="0">
                  <a:moveTo>
                    <a:pt x="29296" y="0"/>
                  </a:moveTo>
                  <a:cubicBezTo>
                    <a:pt x="28206" y="2137"/>
                    <a:pt x="27089" y="4261"/>
                    <a:pt x="25963" y="6379"/>
                  </a:cubicBezTo>
                  <a:cubicBezTo>
                    <a:pt x="25400" y="7438"/>
                    <a:pt x="24834" y="8497"/>
                    <a:pt x="24270" y="9555"/>
                  </a:cubicBezTo>
                  <a:cubicBezTo>
                    <a:pt x="23702" y="10624"/>
                    <a:pt x="23136" y="11694"/>
                    <a:pt x="22573" y="12754"/>
                  </a:cubicBezTo>
                  <a:cubicBezTo>
                    <a:pt x="22011" y="13816"/>
                    <a:pt x="21452" y="14871"/>
                    <a:pt x="20899" y="15914"/>
                  </a:cubicBezTo>
                  <a:cubicBezTo>
                    <a:pt x="19239" y="18985"/>
                    <a:pt x="17729" y="22129"/>
                    <a:pt x="16220" y="25147"/>
                  </a:cubicBezTo>
                  <a:cubicBezTo>
                    <a:pt x="15592" y="21500"/>
                    <a:pt x="15341" y="17729"/>
                    <a:pt x="15171" y="13993"/>
                  </a:cubicBezTo>
                  <a:cubicBezTo>
                    <a:pt x="15079" y="12846"/>
                    <a:pt x="14978" y="11706"/>
                    <a:pt x="14865" y="10570"/>
                  </a:cubicBezTo>
                  <a:cubicBezTo>
                    <a:pt x="14523" y="7167"/>
                    <a:pt x="14083" y="3772"/>
                    <a:pt x="13454" y="378"/>
                  </a:cubicBezTo>
                  <a:lnTo>
                    <a:pt x="13454" y="378"/>
                  </a:lnTo>
                  <a:cubicBezTo>
                    <a:pt x="13580" y="3710"/>
                    <a:pt x="13706" y="7042"/>
                    <a:pt x="13650" y="10358"/>
                  </a:cubicBezTo>
                  <a:cubicBezTo>
                    <a:pt x="13630" y="11464"/>
                    <a:pt x="13591" y="12570"/>
                    <a:pt x="13522" y="13683"/>
                  </a:cubicBezTo>
                  <a:cubicBezTo>
                    <a:pt x="13454" y="17602"/>
                    <a:pt x="12070" y="21375"/>
                    <a:pt x="12575" y="25147"/>
                  </a:cubicBezTo>
                  <a:cubicBezTo>
                    <a:pt x="10311" y="21878"/>
                    <a:pt x="8677" y="18358"/>
                    <a:pt x="7146" y="14686"/>
                  </a:cubicBezTo>
                  <a:cubicBezTo>
                    <a:pt x="6538" y="13328"/>
                    <a:pt x="5847" y="12008"/>
                    <a:pt x="4904" y="10813"/>
                  </a:cubicBezTo>
                  <a:lnTo>
                    <a:pt x="4904" y="10813"/>
                  </a:lnTo>
                  <a:cubicBezTo>
                    <a:pt x="5533" y="12070"/>
                    <a:pt x="6005" y="13390"/>
                    <a:pt x="6396" y="14741"/>
                  </a:cubicBezTo>
                  <a:cubicBezTo>
                    <a:pt x="7419" y="18609"/>
                    <a:pt x="8173" y="22632"/>
                    <a:pt x="9933" y="26279"/>
                  </a:cubicBezTo>
                  <a:cubicBezTo>
                    <a:pt x="7419" y="24141"/>
                    <a:pt x="5030" y="21752"/>
                    <a:pt x="2755" y="19197"/>
                  </a:cubicBezTo>
                  <a:cubicBezTo>
                    <a:pt x="1855" y="18264"/>
                    <a:pt x="944" y="17351"/>
                    <a:pt x="0" y="16471"/>
                  </a:cubicBezTo>
                  <a:lnTo>
                    <a:pt x="0" y="16471"/>
                  </a:lnTo>
                  <a:cubicBezTo>
                    <a:pt x="378" y="17100"/>
                    <a:pt x="754" y="17729"/>
                    <a:pt x="1116" y="18352"/>
                  </a:cubicBezTo>
                  <a:cubicBezTo>
                    <a:pt x="1476" y="18977"/>
                    <a:pt x="1820" y="19597"/>
                    <a:pt x="2131" y="20211"/>
                  </a:cubicBezTo>
                  <a:cubicBezTo>
                    <a:pt x="4150" y="23890"/>
                    <a:pt x="6287" y="27410"/>
                    <a:pt x="8376" y="30953"/>
                  </a:cubicBezTo>
                  <a:cubicBezTo>
                    <a:pt x="8376" y="30953"/>
                    <a:pt x="8529" y="32221"/>
                    <a:pt x="8769" y="34088"/>
                  </a:cubicBezTo>
                  <a:cubicBezTo>
                    <a:pt x="8888" y="35013"/>
                    <a:pt x="9037" y="36119"/>
                    <a:pt x="9195" y="37307"/>
                  </a:cubicBezTo>
                  <a:cubicBezTo>
                    <a:pt x="9394" y="38794"/>
                    <a:pt x="9609" y="40404"/>
                    <a:pt x="9820" y="41983"/>
                  </a:cubicBezTo>
                  <a:cubicBezTo>
                    <a:pt x="10455" y="46722"/>
                    <a:pt x="11050" y="51181"/>
                    <a:pt x="11050" y="51181"/>
                  </a:cubicBezTo>
                  <a:lnTo>
                    <a:pt x="16294" y="52483"/>
                  </a:lnTo>
                  <a:cubicBezTo>
                    <a:pt x="16294" y="52483"/>
                    <a:pt x="17740" y="48862"/>
                    <a:pt x="19186" y="45240"/>
                  </a:cubicBezTo>
                  <a:cubicBezTo>
                    <a:pt x="19669" y="44033"/>
                    <a:pt x="20150" y="42826"/>
                    <a:pt x="20579" y="41753"/>
                  </a:cubicBezTo>
                  <a:cubicBezTo>
                    <a:pt x="20872" y="40487"/>
                    <a:pt x="21374" y="39104"/>
                    <a:pt x="22130" y="38349"/>
                  </a:cubicBezTo>
                  <a:cubicBezTo>
                    <a:pt x="22654" y="37846"/>
                    <a:pt x="23194" y="37371"/>
                    <a:pt x="23744" y="36916"/>
                  </a:cubicBezTo>
                  <a:cubicBezTo>
                    <a:pt x="24354" y="36443"/>
                    <a:pt x="24966" y="35967"/>
                    <a:pt x="25575" y="35490"/>
                  </a:cubicBezTo>
                  <a:cubicBezTo>
                    <a:pt x="26185" y="35013"/>
                    <a:pt x="26794" y="34533"/>
                    <a:pt x="27401" y="34050"/>
                  </a:cubicBezTo>
                  <a:cubicBezTo>
                    <a:pt x="32817" y="29296"/>
                    <a:pt x="38978" y="25398"/>
                    <a:pt x="44259" y="20495"/>
                  </a:cubicBezTo>
                  <a:lnTo>
                    <a:pt x="44259" y="20495"/>
                  </a:lnTo>
                  <a:cubicBezTo>
                    <a:pt x="38705" y="23429"/>
                    <a:pt x="32978" y="25926"/>
                    <a:pt x="27522" y="28999"/>
                  </a:cubicBezTo>
                  <a:cubicBezTo>
                    <a:pt x="26431" y="29613"/>
                    <a:pt x="25350" y="30252"/>
                    <a:pt x="24284" y="30920"/>
                  </a:cubicBezTo>
                  <a:cubicBezTo>
                    <a:pt x="23386" y="31433"/>
                    <a:pt x="22506" y="31685"/>
                    <a:pt x="21501" y="31936"/>
                  </a:cubicBezTo>
                  <a:cubicBezTo>
                    <a:pt x="23010" y="30806"/>
                    <a:pt x="24142" y="29296"/>
                    <a:pt x="25420" y="27857"/>
                  </a:cubicBezTo>
                  <a:cubicBezTo>
                    <a:pt x="26180" y="26945"/>
                    <a:pt x="26921" y="26021"/>
                    <a:pt x="27659" y="25094"/>
                  </a:cubicBezTo>
                  <a:cubicBezTo>
                    <a:pt x="30610" y="21389"/>
                    <a:pt x="33487" y="17645"/>
                    <a:pt x="37092" y="14460"/>
                  </a:cubicBezTo>
                  <a:lnTo>
                    <a:pt x="37092" y="14460"/>
                  </a:lnTo>
                  <a:cubicBezTo>
                    <a:pt x="34997" y="15549"/>
                    <a:pt x="33111" y="16918"/>
                    <a:pt x="31313" y="18409"/>
                  </a:cubicBezTo>
                  <a:cubicBezTo>
                    <a:pt x="30415" y="19153"/>
                    <a:pt x="29537" y="19929"/>
                    <a:pt x="28667" y="20715"/>
                  </a:cubicBezTo>
                  <a:cubicBezTo>
                    <a:pt x="27798" y="21500"/>
                    <a:pt x="26935" y="22297"/>
                    <a:pt x="26065" y="23084"/>
                  </a:cubicBezTo>
                  <a:cubicBezTo>
                    <a:pt x="24267" y="24644"/>
                    <a:pt x="22632" y="26279"/>
                    <a:pt x="20620" y="27535"/>
                  </a:cubicBezTo>
                  <a:cubicBezTo>
                    <a:pt x="21501" y="23890"/>
                    <a:pt x="22507" y="20244"/>
                    <a:pt x="23618" y="16754"/>
                  </a:cubicBezTo>
                  <a:cubicBezTo>
                    <a:pt x="23985" y="15631"/>
                    <a:pt x="24370" y="14514"/>
                    <a:pt x="24763" y="13399"/>
                  </a:cubicBezTo>
                  <a:cubicBezTo>
                    <a:pt x="26335" y="8941"/>
                    <a:pt x="28040" y="4527"/>
                    <a:pt x="29296"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67" name="Google Shape;1167;p25"/>
          <p:cNvPicPr preferRelativeResize="0"/>
          <p:nvPr/>
        </p:nvPicPr>
        <p:blipFill>
          <a:blip r:embed="rId2">
            <a:alphaModFix amt="15000"/>
          </a:blip>
          <a:stretch>
            <a:fillRect/>
          </a:stretch>
        </p:blipFill>
        <p:spPr>
          <a:xfrm>
            <a:off x="0" y="0"/>
            <a:ext cx="9144000" cy="5143500"/>
          </a:xfrm>
          <a:prstGeom prst="rect">
            <a:avLst/>
          </a:prstGeom>
          <a:noFill/>
          <a:ln>
            <a:noFill/>
          </a:ln>
        </p:spPr>
      </p:pic>
      <p:sp>
        <p:nvSpPr>
          <p:cNvPr id="1168" name="Google Shape;1168;p25"/>
          <p:cNvSpPr txBox="1">
            <a:spLocks noGrp="1"/>
          </p:cNvSpPr>
          <p:nvPr>
            <p:ph type="body" idx="1"/>
          </p:nvPr>
        </p:nvSpPr>
        <p:spPr>
          <a:xfrm>
            <a:off x="931088" y="1684400"/>
            <a:ext cx="3536700" cy="23421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AutoNum type="arabicPeriod"/>
              <a:defRPr/>
            </a:lvl1pPr>
            <a:lvl2pPr marL="914400" lvl="1" indent="-317500" rtl="0">
              <a:lnSpc>
                <a:spcPct val="100000"/>
              </a:lnSpc>
              <a:spcBef>
                <a:spcPts val="0"/>
              </a:spcBef>
              <a:spcAft>
                <a:spcPts val="0"/>
              </a:spcAft>
              <a:buSzPts val="1400"/>
              <a:buFont typeface="Nunito Light"/>
              <a:buAutoNum type="alphaLcPeriod"/>
              <a:defRPr/>
            </a:lvl2pPr>
            <a:lvl3pPr marL="1371600" lvl="2" indent="-317500" rtl="0">
              <a:lnSpc>
                <a:spcPct val="100000"/>
              </a:lnSpc>
              <a:spcBef>
                <a:spcPts val="0"/>
              </a:spcBef>
              <a:spcAft>
                <a:spcPts val="0"/>
              </a:spcAft>
              <a:buSzPts val="1400"/>
              <a:buFont typeface="Nunito Light"/>
              <a:buAutoNum type="romanLcPeriod"/>
              <a:defRPr/>
            </a:lvl3pPr>
            <a:lvl4pPr marL="1828800" lvl="3" indent="-317500" rtl="0">
              <a:lnSpc>
                <a:spcPct val="100000"/>
              </a:lnSpc>
              <a:spcBef>
                <a:spcPts val="0"/>
              </a:spcBef>
              <a:spcAft>
                <a:spcPts val="0"/>
              </a:spcAft>
              <a:buSzPts val="1400"/>
              <a:buFont typeface="Nunito Light"/>
              <a:buAutoNum type="arabicPeriod"/>
              <a:defRPr/>
            </a:lvl4pPr>
            <a:lvl5pPr marL="2286000" lvl="4" indent="-317500" rtl="0">
              <a:lnSpc>
                <a:spcPct val="100000"/>
              </a:lnSpc>
              <a:spcBef>
                <a:spcPts val="0"/>
              </a:spcBef>
              <a:spcAft>
                <a:spcPts val="0"/>
              </a:spcAft>
              <a:buSzPts val="1400"/>
              <a:buFont typeface="Nunito Light"/>
              <a:buAutoNum type="alphaLcPeriod"/>
              <a:defRPr/>
            </a:lvl5pPr>
            <a:lvl6pPr marL="2743200" lvl="5" indent="-317500" rtl="0">
              <a:lnSpc>
                <a:spcPct val="100000"/>
              </a:lnSpc>
              <a:spcBef>
                <a:spcPts val="0"/>
              </a:spcBef>
              <a:spcAft>
                <a:spcPts val="0"/>
              </a:spcAft>
              <a:buSzPts val="1400"/>
              <a:buFont typeface="Nunito Light"/>
              <a:buAutoNum type="romanLcPeriod"/>
              <a:defRPr/>
            </a:lvl6pPr>
            <a:lvl7pPr marL="3200400" lvl="6" indent="-317500" rtl="0">
              <a:lnSpc>
                <a:spcPct val="100000"/>
              </a:lnSpc>
              <a:spcBef>
                <a:spcPts val="0"/>
              </a:spcBef>
              <a:spcAft>
                <a:spcPts val="0"/>
              </a:spcAft>
              <a:buSzPts val="1400"/>
              <a:buFont typeface="Nunito Light"/>
              <a:buAutoNum type="arabicPeriod"/>
              <a:defRPr/>
            </a:lvl7pPr>
            <a:lvl8pPr marL="3657600" lvl="7" indent="-317500" rtl="0">
              <a:lnSpc>
                <a:spcPct val="100000"/>
              </a:lnSpc>
              <a:spcBef>
                <a:spcPts val="0"/>
              </a:spcBef>
              <a:spcAft>
                <a:spcPts val="0"/>
              </a:spcAft>
              <a:buSzPts val="1400"/>
              <a:buFont typeface="Nunito Light"/>
              <a:buAutoNum type="alphaLcPeriod"/>
              <a:defRPr/>
            </a:lvl8pPr>
            <a:lvl9pPr marL="4114800" lvl="8" indent="-317500" rtl="0">
              <a:lnSpc>
                <a:spcPct val="100000"/>
              </a:lnSpc>
              <a:spcBef>
                <a:spcPts val="0"/>
              </a:spcBef>
              <a:spcAft>
                <a:spcPts val="0"/>
              </a:spcAft>
              <a:buSzPts val="1400"/>
              <a:buFont typeface="Nunito Light"/>
              <a:buAutoNum type="romanLcPeriod"/>
              <a:defRPr/>
            </a:lvl9pPr>
          </a:lstStyle>
          <a:p>
            <a:endParaRPr/>
          </a:p>
        </p:txBody>
      </p:sp>
      <p:sp>
        <p:nvSpPr>
          <p:cNvPr id="1169" name="Google Shape;1169;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70" name="Google Shape;1170;p25"/>
          <p:cNvSpPr>
            <a:spLocks noGrp="1"/>
          </p:cNvSpPr>
          <p:nvPr>
            <p:ph type="pic" idx="2"/>
          </p:nvPr>
        </p:nvSpPr>
        <p:spPr>
          <a:xfrm>
            <a:off x="4921613" y="1334450"/>
            <a:ext cx="3291300" cy="3042000"/>
          </a:xfrm>
          <a:prstGeom prst="rect">
            <a:avLst/>
          </a:prstGeom>
          <a:noFill/>
          <a:ln>
            <a:noFill/>
          </a:ln>
        </p:spPr>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_1_1">
    <p:spTree>
      <p:nvGrpSpPr>
        <p:cNvPr id="1" name="Shape 1171"/>
        <p:cNvGrpSpPr/>
        <p:nvPr/>
      </p:nvGrpSpPr>
      <p:grpSpPr>
        <a:xfrm>
          <a:off x="0" y="0"/>
          <a:ext cx="0" cy="0"/>
          <a:chOff x="0" y="0"/>
          <a:chExt cx="0" cy="0"/>
        </a:xfrm>
      </p:grpSpPr>
      <p:grpSp>
        <p:nvGrpSpPr>
          <p:cNvPr id="1172" name="Google Shape;1172;p26"/>
          <p:cNvGrpSpPr/>
          <p:nvPr/>
        </p:nvGrpSpPr>
        <p:grpSpPr>
          <a:xfrm>
            <a:off x="356550" y="282053"/>
            <a:ext cx="0" cy="4579395"/>
            <a:chOff x="7889350" y="425700"/>
            <a:chExt cx="0" cy="4579395"/>
          </a:xfrm>
        </p:grpSpPr>
        <p:cxnSp>
          <p:nvCxnSpPr>
            <p:cNvPr id="1173" name="Google Shape;1173;p26"/>
            <p:cNvCxnSpPr/>
            <p:nvPr/>
          </p:nvCxnSpPr>
          <p:spPr>
            <a:xfrm rot="10800000">
              <a:off x="7889350" y="487579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174" name="Google Shape;1174;p26"/>
            <p:cNvCxnSpPr/>
            <p:nvPr/>
          </p:nvCxnSpPr>
          <p:spPr>
            <a:xfrm rot="10800000">
              <a:off x="7889350" y="31267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175" name="Google Shape;1175;p26"/>
            <p:cNvCxnSpPr/>
            <p:nvPr/>
          </p:nvCxnSpPr>
          <p:spPr>
            <a:xfrm rot="10800000">
              <a:off x="7889350" y="3325650"/>
              <a:ext cx="0" cy="1480500"/>
            </a:xfrm>
            <a:prstGeom prst="straightConnector1">
              <a:avLst/>
            </a:prstGeom>
            <a:noFill/>
            <a:ln w="19050" cap="flat" cmpd="sng">
              <a:solidFill>
                <a:schemeClr val="dk1"/>
              </a:solidFill>
              <a:prstDash val="solid"/>
              <a:round/>
              <a:headEnd type="none" w="med" len="med"/>
              <a:tailEnd type="none" w="med" len="med"/>
            </a:ln>
          </p:spPr>
        </p:cxnSp>
        <p:cxnSp>
          <p:nvCxnSpPr>
            <p:cNvPr id="1176" name="Google Shape;1176;p26"/>
            <p:cNvCxnSpPr/>
            <p:nvPr/>
          </p:nvCxnSpPr>
          <p:spPr>
            <a:xfrm rot="10800000">
              <a:off x="7889350" y="425700"/>
              <a:ext cx="0" cy="2631300"/>
            </a:xfrm>
            <a:prstGeom prst="straightConnector1">
              <a:avLst/>
            </a:prstGeom>
            <a:noFill/>
            <a:ln w="19050" cap="flat" cmpd="sng">
              <a:solidFill>
                <a:schemeClr val="dk2"/>
              </a:solidFill>
              <a:prstDash val="solid"/>
              <a:round/>
              <a:headEnd type="none" w="med" len="med"/>
              <a:tailEnd type="none" w="med" len="med"/>
            </a:ln>
          </p:spPr>
        </p:cxnSp>
      </p:grpSp>
      <p:grpSp>
        <p:nvGrpSpPr>
          <p:cNvPr id="1177" name="Google Shape;1177;p26"/>
          <p:cNvGrpSpPr/>
          <p:nvPr/>
        </p:nvGrpSpPr>
        <p:grpSpPr>
          <a:xfrm>
            <a:off x="8787325" y="282025"/>
            <a:ext cx="0" cy="4579450"/>
            <a:chOff x="7567150" y="425645"/>
            <a:chExt cx="0" cy="4579450"/>
          </a:xfrm>
        </p:grpSpPr>
        <p:cxnSp>
          <p:nvCxnSpPr>
            <p:cNvPr id="1178" name="Google Shape;1178;p26"/>
            <p:cNvCxnSpPr/>
            <p:nvPr/>
          </p:nvCxnSpPr>
          <p:spPr>
            <a:xfrm rot="10800000">
              <a:off x="7567150" y="487579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179" name="Google Shape;1179;p26"/>
            <p:cNvCxnSpPr/>
            <p:nvPr/>
          </p:nvCxnSpPr>
          <p:spPr>
            <a:xfrm rot="10800000">
              <a:off x="7567150" y="4256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180" name="Google Shape;1180;p26"/>
            <p:cNvCxnSpPr/>
            <p:nvPr/>
          </p:nvCxnSpPr>
          <p:spPr>
            <a:xfrm rot="10800000">
              <a:off x="7567150" y="6245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181" name="Google Shape;1181;p26"/>
            <p:cNvCxnSpPr/>
            <p:nvPr/>
          </p:nvCxnSpPr>
          <p:spPr>
            <a:xfrm rot="10800000">
              <a:off x="7567150" y="27626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182" name="Google Shape;1182;p26"/>
            <p:cNvCxnSpPr/>
            <p:nvPr/>
          </p:nvCxnSpPr>
          <p:spPr>
            <a:xfrm rot="10800000">
              <a:off x="7567150" y="2961550"/>
              <a:ext cx="0" cy="1844700"/>
            </a:xfrm>
            <a:prstGeom prst="straightConnector1">
              <a:avLst/>
            </a:prstGeom>
            <a:noFill/>
            <a:ln w="19050" cap="flat" cmpd="sng">
              <a:solidFill>
                <a:schemeClr val="dk1"/>
              </a:solidFill>
              <a:prstDash val="solid"/>
              <a:round/>
              <a:headEnd type="none" w="med" len="med"/>
              <a:tailEnd type="none" w="med" len="med"/>
            </a:ln>
          </p:spPr>
        </p:cxnSp>
        <p:cxnSp>
          <p:nvCxnSpPr>
            <p:cNvPr id="1183" name="Google Shape;1183;p26"/>
            <p:cNvCxnSpPr/>
            <p:nvPr/>
          </p:nvCxnSpPr>
          <p:spPr>
            <a:xfrm rot="10800000">
              <a:off x="7567150" y="823450"/>
              <a:ext cx="0" cy="1869600"/>
            </a:xfrm>
            <a:prstGeom prst="straightConnector1">
              <a:avLst/>
            </a:prstGeom>
            <a:noFill/>
            <a:ln w="19050" cap="flat" cmpd="sng">
              <a:solidFill>
                <a:schemeClr val="dk2"/>
              </a:solidFill>
              <a:prstDash val="solid"/>
              <a:round/>
              <a:headEnd type="none" w="med" len="med"/>
              <a:tailEnd type="none" w="med" len="med"/>
            </a:ln>
          </p:spPr>
        </p:cxnSp>
      </p:grpSp>
      <p:grpSp>
        <p:nvGrpSpPr>
          <p:cNvPr id="1184" name="Google Shape;1184;p26"/>
          <p:cNvGrpSpPr/>
          <p:nvPr/>
        </p:nvGrpSpPr>
        <p:grpSpPr>
          <a:xfrm>
            <a:off x="3484463" y="4262440"/>
            <a:ext cx="2301029" cy="936246"/>
            <a:chOff x="3484463" y="4262440"/>
            <a:chExt cx="2301029" cy="936246"/>
          </a:xfrm>
        </p:grpSpPr>
        <p:sp>
          <p:nvSpPr>
            <p:cNvPr id="1185" name="Google Shape;1185;p26"/>
            <p:cNvSpPr/>
            <p:nvPr/>
          </p:nvSpPr>
          <p:spPr>
            <a:xfrm flipH="1">
              <a:off x="3484463" y="4464522"/>
              <a:ext cx="352147" cy="710278"/>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6"/>
            <p:cNvSpPr/>
            <p:nvPr/>
          </p:nvSpPr>
          <p:spPr>
            <a:xfrm flipH="1">
              <a:off x="3885550" y="4279328"/>
              <a:ext cx="308578" cy="854567"/>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6"/>
            <p:cNvSpPr/>
            <p:nvPr/>
          </p:nvSpPr>
          <p:spPr>
            <a:xfrm>
              <a:off x="5156000" y="4626000"/>
              <a:ext cx="629492" cy="572686"/>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8" name="Google Shape;1188;p26"/>
            <p:cNvGrpSpPr/>
            <p:nvPr/>
          </p:nvGrpSpPr>
          <p:grpSpPr>
            <a:xfrm>
              <a:off x="3999553" y="4440448"/>
              <a:ext cx="308567" cy="710256"/>
              <a:chOff x="6182825" y="3550425"/>
              <a:chExt cx="385950" cy="888375"/>
            </a:xfrm>
          </p:grpSpPr>
          <p:sp>
            <p:nvSpPr>
              <p:cNvPr id="1189" name="Google Shape;1189;p26"/>
              <p:cNvSpPr/>
              <p:nvPr/>
            </p:nvSpPr>
            <p:spPr>
              <a:xfrm>
                <a:off x="6434825" y="3550425"/>
                <a:ext cx="133950" cy="286250"/>
              </a:xfrm>
              <a:custGeom>
                <a:avLst/>
                <a:gdLst/>
                <a:ahLst/>
                <a:cxnLst/>
                <a:rect l="l" t="t" r="r" b="b"/>
                <a:pathLst>
                  <a:path w="5358" h="11450" extrusionOk="0">
                    <a:moveTo>
                      <a:pt x="113" y="0"/>
                    </a:moveTo>
                    <a:lnTo>
                      <a:pt x="0" y="11450"/>
                    </a:lnTo>
                    <a:lnTo>
                      <a:pt x="5358" y="9732"/>
                    </a:lnTo>
                    <a:lnTo>
                      <a:pt x="5358" y="466"/>
                    </a:lnTo>
                    <a:lnTo>
                      <a:pt x="1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6"/>
              <p:cNvSpPr/>
              <p:nvPr/>
            </p:nvSpPr>
            <p:spPr>
              <a:xfrm>
                <a:off x="6500000" y="3620550"/>
                <a:ext cx="30450" cy="73550"/>
              </a:xfrm>
              <a:custGeom>
                <a:avLst/>
                <a:gdLst/>
                <a:ahLst/>
                <a:cxnLst/>
                <a:rect l="l" t="t" r="r" b="b"/>
                <a:pathLst>
                  <a:path w="1218" h="2942" extrusionOk="0">
                    <a:moveTo>
                      <a:pt x="154" y="1"/>
                    </a:moveTo>
                    <a:lnTo>
                      <a:pt x="1" y="2885"/>
                    </a:lnTo>
                    <a:lnTo>
                      <a:pt x="1064" y="2942"/>
                    </a:lnTo>
                    <a:lnTo>
                      <a:pt x="1217" y="57"/>
                    </a:lnTo>
                    <a:lnTo>
                      <a:pt x="1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6"/>
              <p:cNvSpPr/>
              <p:nvPr/>
            </p:nvSpPr>
            <p:spPr>
              <a:xfrm>
                <a:off x="6182825" y="3740675"/>
                <a:ext cx="385950" cy="698125"/>
              </a:xfrm>
              <a:custGeom>
                <a:avLst/>
                <a:gdLst/>
                <a:ahLst/>
                <a:cxnLst/>
                <a:rect l="l" t="t" r="r" b="b"/>
                <a:pathLst>
                  <a:path w="15438" h="27925" extrusionOk="0">
                    <a:moveTo>
                      <a:pt x="15438" y="1"/>
                    </a:moveTo>
                    <a:lnTo>
                      <a:pt x="1" y="2677"/>
                    </a:lnTo>
                    <a:lnTo>
                      <a:pt x="3747" y="27925"/>
                    </a:lnTo>
                    <a:lnTo>
                      <a:pt x="15438" y="27925"/>
                    </a:lnTo>
                    <a:lnTo>
                      <a:pt x="154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6"/>
              <p:cNvSpPr/>
              <p:nvPr/>
            </p:nvSpPr>
            <p:spPr>
              <a:xfrm>
                <a:off x="6297375" y="3900125"/>
                <a:ext cx="66525" cy="138075"/>
              </a:xfrm>
              <a:custGeom>
                <a:avLst/>
                <a:gdLst/>
                <a:ahLst/>
                <a:cxnLst/>
                <a:rect l="l" t="t" r="r" b="b"/>
                <a:pathLst>
                  <a:path w="2661" h="5523" extrusionOk="0">
                    <a:moveTo>
                      <a:pt x="1891" y="1"/>
                    </a:moveTo>
                    <a:lnTo>
                      <a:pt x="1" y="279"/>
                    </a:lnTo>
                    <a:lnTo>
                      <a:pt x="770" y="5522"/>
                    </a:lnTo>
                    <a:lnTo>
                      <a:pt x="2661" y="5245"/>
                    </a:lnTo>
                    <a:lnTo>
                      <a:pt x="18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6"/>
              <p:cNvSpPr/>
              <p:nvPr/>
            </p:nvSpPr>
            <p:spPr>
              <a:xfrm>
                <a:off x="6439950" y="3879200"/>
                <a:ext cx="66575" cy="138025"/>
              </a:xfrm>
              <a:custGeom>
                <a:avLst/>
                <a:gdLst/>
                <a:ahLst/>
                <a:cxnLst/>
                <a:rect l="l" t="t" r="r" b="b"/>
                <a:pathLst>
                  <a:path w="2663" h="5521" extrusionOk="0">
                    <a:moveTo>
                      <a:pt x="1892" y="0"/>
                    </a:moveTo>
                    <a:lnTo>
                      <a:pt x="1" y="277"/>
                    </a:lnTo>
                    <a:lnTo>
                      <a:pt x="771" y="5520"/>
                    </a:lnTo>
                    <a:lnTo>
                      <a:pt x="2662" y="5244"/>
                    </a:lnTo>
                    <a:lnTo>
                      <a:pt x="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6"/>
              <p:cNvSpPr/>
              <p:nvPr/>
            </p:nvSpPr>
            <p:spPr>
              <a:xfrm>
                <a:off x="6326750" y="4089475"/>
                <a:ext cx="58150" cy="80900"/>
              </a:xfrm>
              <a:custGeom>
                <a:avLst/>
                <a:gdLst/>
                <a:ahLst/>
                <a:cxnLst/>
                <a:rect l="l" t="t" r="r" b="b"/>
                <a:pathLst>
                  <a:path w="2326" h="3236" extrusionOk="0">
                    <a:moveTo>
                      <a:pt x="1892" y="1"/>
                    </a:moveTo>
                    <a:lnTo>
                      <a:pt x="1" y="277"/>
                    </a:lnTo>
                    <a:lnTo>
                      <a:pt x="435" y="3236"/>
                    </a:lnTo>
                    <a:lnTo>
                      <a:pt x="2326" y="2958"/>
                    </a:lnTo>
                    <a:lnTo>
                      <a:pt x="18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6"/>
              <p:cNvSpPr/>
              <p:nvPr/>
            </p:nvSpPr>
            <p:spPr>
              <a:xfrm>
                <a:off x="6469350" y="4068550"/>
                <a:ext cx="58175" cy="80900"/>
              </a:xfrm>
              <a:custGeom>
                <a:avLst/>
                <a:gdLst/>
                <a:ahLst/>
                <a:cxnLst/>
                <a:rect l="l" t="t" r="r" b="b"/>
                <a:pathLst>
                  <a:path w="2327" h="3236" extrusionOk="0">
                    <a:moveTo>
                      <a:pt x="1892" y="0"/>
                    </a:moveTo>
                    <a:lnTo>
                      <a:pt x="1" y="277"/>
                    </a:lnTo>
                    <a:lnTo>
                      <a:pt x="435" y="3235"/>
                    </a:lnTo>
                    <a:lnTo>
                      <a:pt x="2326" y="2959"/>
                    </a:lnTo>
                    <a:lnTo>
                      <a:pt x="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6"/>
              <p:cNvSpPr/>
              <p:nvPr/>
            </p:nvSpPr>
            <p:spPr>
              <a:xfrm>
                <a:off x="6449125" y="4189725"/>
                <a:ext cx="119650" cy="249075"/>
              </a:xfrm>
              <a:custGeom>
                <a:avLst/>
                <a:gdLst/>
                <a:ahLst/>
                <a:cxnLst/>
                <a:rect l="l" t="t" r="r" b="b"/>
                <a:pathLst>
                  <a:path w="4786" h="9963" extrusionOk="0">
                    <a:moveTo>
                      <a:pt x="4786" y="0"/>
                    </a:moveTo>
                    <a:lnTo>
                      <a:pt x="1" y="1405"/>
                    </a:lnTo>
                    <a:lnTo>
                      <a:pt x="1177" y="9963"/>
                    </a:lnTo>
                    <a:lnTo>
                      <a:pt x="4786" y="9963"/>
                    </a:lnTo>
                    <a:lnTo>
                      <a:pt x="4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 name="Google Shape;1197;p26"/>
            <p:cNvGrpSpPr/>
            <p:nvPr/>
          </p:nvGrpSpPr>
          <p:grpSpPr>
            <a:xfrm>
              <a:off x="4243073" y="4262440"/>
              <a:ext cx="1017941" cy="888340"/>
              <a:chOff x="1814300" y="2394650"/>
              <a:chExt cx="871450" cy="760500"/>
            </a:xfrm>
          </p:grpSpPr>
          <p:sp>
            <p:nvSpPr>
              <p:cNvPr id="1198" name="Google Shape;1198;p26"/>
              <p:cNvSpPr/>
              <p:nvPr/>
            </p:nvSpPr>
            <p:spPr>
              <a:xfrm>
                <a:off x="2375625" y="2529575"/>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6"/>
              <p:cNvSpPr/>
              <p:nvPr/>
            </p:nvSpPr>
            <p:spPr>
              <a:xfrm>
                <a:off x="2026775" y="2394650"/>
                <a:ext cx="386625" cy="760500"/>
              </a:xfrm>
              <a:custGeom>
                <a:avLst/>
                <a:gdLst/>
                <a:ahLst/>
                <a:cxnLst/>
                <a:rect l="l" t="t" r="r" b="b"/>
                <a:pathLst>
                  <a:path w="15465" h="30420" extrusionOk="0">
                    <a:moveTo>
                      <a:pt x="0" y="1"/>
                    </a:moveTo>
                    <a:lnTo>
                      <a:pt x="2537" y="30419"/>
                    </a:lnTo>
                    <a:lnTo>
                      <a:pt x="15464" y="30419"/>
                    </a:lnTo>
                    <a:lnTo>
                      <a:pt x="15464" y="5767"/>
                    </a:lnTo>
                    <a:lnTo>
                      <a:pt x="11132" y="18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6"/>
              <p:cNvSpPr/>
              <p:nvPr/>
            </p:nvSpPr>
            <p:spPr>
              <a:xfrm>
                <a:off x="2272025" y="2689250"/>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6"/>
              <p:cNvSpPr/>
              <p:nvPr/>
            </p:nvSpPr>
            <p:spPr>
              <a:xfrm>
                <a:off x="2272025" y="2888475"/>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6"/>
              <p:cNvSpPr/>
              <p:nvPr/>
            </p:nvSpPr>
            <p:spPr>
              <a:xfrm>
                <a:off x="2272025" y="2592450"/>
                <a:ext cx="83675" cy="212650"/>
              </a:xfrm>
              <a:custGeom>
                <a:avLst/>
                <a:gdLst/>
                <a:ahLst/>
                <a:cxnLst/>
                <a:rect l="l" t="t" r="r" b="b"/>
                <a:pathLst>
                  <a:path w="3347" h="8506" extrusionOk="0">
                    <a:moveTo>
                      <a:pt x="3346" y="0"/>
                    </a:moveTo>
                    <a:cubicBezTo>
                      <a:pt x="2341" y="1383"/>
                      <a:pt x="1272" y="2710"/>
                      <a:pt x="1" y="3873"/>
                    </a:cubicBezTo>
                    <a:lnTo>
                      <a:pt x="1" y="8506"/>
                    </a:lnTo>
                    <a:cubicBezTo>
                      <a:pt x="1" y="8506"/>
                      <a:pt x="979" y="8462"/>
                      <a:pt x="2341" y="7167"/>
                    </a:cubicBezTo>
                    <a:lnTo>
                      <a:pt x="2341" y="7167"/>
                    </a:lnTo>
                    <a:cubicBezTo>
                      <a:pt x="1838" y="7293"/>
                      <a:pt x="1209" y="7293"/>
                      <a:pt x="706" y="7670"/>
                    </a:cubicBezTo>
                    <a:cubicBezTo>
                      <a:pt x="1712" y="6162"/>
                      <a:pt x="2844" y="4652"/>
                      <a:pt x="3346" y="2893"/>
                    </a:cubicBezTo>
                    <a:lnTo>
                      <a:pt x="3346" y="2893"/>
                    </a:lnTo>
                    <a:cubicBezTo>
                      <a:pt x="2466" y="4150"/>
                      <a:pt x="1461" y="5030"/>
                      <a:pt x="329" y="6035"/>
                    </a:cubicBezTo>
                    <a:cubicBezTo>
                      <a:pt x="1838" y="4275"/>
                      <a:pt x="2341" y="2013"/>
                      <a:pt x="3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6"/>
              <p:cNvSpPr/>
              <p:nvPr/>
            </p:nvSpPr>
            <p:spPr>
              <a:xfrm>
                <a:off x="2272025" y="2843925"/>
                <a:ext cx="89950" cy="160375"/>
              </a:xfrm>
              <a:custGeom>
                <a:avLst/>
                <a:gdLst/>
                <a:ahLst/>
                <a:cxnLst/>
                <a:rect l="l" t="t" r="r" b="b"/>
                <a:pathLst>
                  <a:path w="3598" h="6415" extrusionOk="0">
                    <a:moveTo>
                      <a:pt x="1963" y="3646"/>
                    </a:moveTo>
                    <a:lnTo>
                      <a:pt x="1963" y="3646"/>
                    </a:lnTo>
                    <a:cubicBezTo>
                      <a:pt x="1962" y="3647"/>
                      <a:pt x="1961" y="3648"/>
                      <a:pt x="1961" y="3649"/>
                    </a:cubicBezTo>
                    <a:lnTo>
                      <a:pt x="1961" y="3649"/>
                    </a:lnTo>
                    <a:cubicBezTo>
                      <a:pt x="1961" y="3648"/>
                      <a:pt x="1962" y="3647"/>
                      <a:pt x="1963" y="3646"/>
                    </a:cubicBezTo>
                    <a:close/>
                    <a:moveTo>
                      <a:pt x="3598" y="1"/>
                    </a:moveTo>
                    <a:cubicBezTo>
                      <a:pt x="2215" y="880"/>
                      <a:pt x="1224" y="1845"/>
                      <a:pt x="1" y="2995"/>
                    </a:cubicBezTo>
                    <a:lnTo>
                      <a:pt x="1" y="6415"/>
                    </a:lnTo>
                    <a:cubicBezTo>
                      <a:pt x="1256" y="6037"/>
                      <a:pt x="1209" y="4404"/>
                      <a:pt x="1961" y="3649"/>
                    </a:cubicBezTo>
                    <a:lnTo>
                      <a:pt x="1961" y="3649"/>
                    </a:lnTo>
                    <a:cubicBezTo>
                      <a:pt x="1459" y="4152"/>
                      <a:pt x="957" y="4653"/>
                      <a:pt x="329" y="4904"/>
                    </a:cubicBezTo>
                    <a:cubicBezTo>
                      <a:pt x="1334" y="3143"/>
                      <a:pt x="2215" y="1509"/>
                      <a:pt x="3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6"/>
              <p:cNvSpPr/>
              <p:nvPr/>
            </p:nvSpPr>
            <p:spPr>
              <a:xfrm>
                <a:off x="1814300" y="2394650"/>
                <a:ext cx="347975" cy="760500"/>
              </a:xfrm>
              <a:custGeom>
                <a:avLst/>
                <a:gdLst/>
                <a:ahLst/>
                <a:cxnLst/>
                <a:rect l="l" t="t" r="r" b="b"/>
                <a:pathLst>
                  <a:path w="13919" h="30420" extrusionOk="0">
                    <a:moveTo>
                      <a:pt x="8499" y="1"/>
                    </a:moveTo>
                    <a:lnTo>
                      <a:pt x="1362" y="5125"/>
                    </a:lnTo>
                    <a:lnTo>
                      <a:pt x="0" y="30419"/>
                    </a:lnTo>
                    <a:lnTo>
                      <a:pt x="13127" y="30419"/>
                    </a:lnTo>
                    <a:lnTo>
                      <a:pt x="13919" y="6466"/>
                    </a:lnTo>
                    <a:lnTo>
                      <a:pt x="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6"/>
              <p:cNvSpPr/>
              <p:nvPr/>
            </p:nvSpPr>
            <p:spPr>
              <a:xfrm>
                <a:off x="1969750" y="2547275"/>
                <a:ext cx="61175" cy="87875"/>
              </a:xfrm>
              <a:custGeom>
                <a:avLst/>
                <a:gdLst/>
                <a:ahLst/>
                <a:cxnLst/>
                <a:rect l="l" t="t" r="r" b="b"/>
                <a:pathLst>
                  <a:path w="2447" h="3515" extrusionOk="0">
                    <a:moveTo>
                      <a:pt x="199" y="1"/>
                    </a:moveTo>
                    <a:lnTo>
                      <a:pt x="0" y="3381"/>
                    </a:lnTo>
                    <a:lnTo>
                      <a:pt x="2246" y="3514"/>
                    </a:lnTo>
                    <a:lnTo>
                      <a:pt x="2447" y="134"/>
                    </a:lnTo>
                    <a:lnTo>
                      <a:pt x="1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6"/>
              <p:cNvSpPr/>
              <p:nvPr/>
            </p:nvSpPr>
            <p:spPr>
              <a:xfrm>
                <a:off x="2044175" y="2688325"/>
                <a:ext cx="41175" cy="117625"/>
              </a:xfrm>
              <a:custGeom>
                <a:avLst/>
                <a:gdLst/>
                <a:ahLst/>
                <a:cxnLst/>
                <a:rect l="l" t="t" r="r" b="b"/>
                <a:pathLst>
                  <a:path w="1647" h="4705" extrusionOk="0">
                    <a:moveTo>
                      <a:pt x="273" y="0"/>
                    </a:moveTo>
                    <a:lnTo>
                      <a:pt x="0" y="4624"/>
                    </a:lnTo>
                    <a:lnTo>
                      <a:pt x="1374" y="4704"/>
                    </a:lnTo>
                    <a:lnTo>
                      <a:pt x="1647" y="81"/>
                    </a:lnTo>
                    <a:lnTo>
                      <a:pt x="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6"/>
              <p:cNvSpPr/>
              <p:nvPr/>
            </p:nvSpPr>
            <p:spPr>
              <a:xfrm>
                <a:off x="1969650" y="2513850"/>
                <a:ext cx="90575" cy="121325"/>
              </a:xfrm>
              <a:custGeom>
                <a:avLst/>
                <a:gdLst/>
                <a:ahLst/>
                <a:cxnLst/>
                <a:rect l="l" t="t" r="r" b="b"/>
                <a:pathLst>
                  <a:path w="3623" h="4853" extrusionOk="0">
                    <a:moveTo>
                      <a:pt x="3245" y="1"/>
                    </a:moveTo>
                    <a:lnTo>
                      <a:pt x="3245" y="1"/>
                    </a:lnTo>
                    <a:cubicBezTo>
                      <a:pt x="2240" y="881"/>
                      <a:pt x="1172" y="1667"/>
                      <a:pt x="128" y="2573"/>
                    </a:cubicBezTo>
                    <a:lnTo>
                      <a:pt x="0" y="4720"/>
                    </a:lnTo>
                    <a:lnTo>
                      <a:pt x="2248" y="4853"/>
                    </a:lnTo>
                    <a:cubicBezTo>
                      <a:pt x="2851" y="4663"/>
                      <a:pt x="3186" y="4139"/>
                      <a:pt x="3371" y="3396"/>
                    </a:cubicBezTo>
                    <a:lnTo>
                      <a:pt x="3371" y="3396"/>
                    </a:lnTo>
                    <a:cubicBezTo>
                      <a:pt x="2869" y="3898"/>
                      <a:pt x="2240" y="3898"/>
                      <a:pt x="1737" y="4401"/>
                    </a:cubicBezTo>
                    <a:cubicBezTo>
                      <a:pt x="2365" y="3522"/>
                      <a:pt x="3120" y="2642"/>
                      <a:pt x="3623" y="1635"/>
                    </a:cubicBezTo>
                    <a:lnTo>
                      <a:pt x="3623" y="1635"/>
                    </a:lnTo>
                    <a:cubicBezTo>
                      <a:pt x="2994" y="2264"/>
                      <a:pt x="2240" y="2642"/>
                      <a:pt x="1359" y="3018"/>
                    </a:cubicBezTo>
                    <a:cubicBezTo>
                      <a:pt x="2240" y="2139"/>
                      <a:pt x="2491" y="1007"/>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6"/>
              <p:cNvSpPr/>
              <p:nvPr/>
            </p:nvSpPr>
            <p:spPr>
              <a:xfrm>
                <a:off x="2044050" y="2708750"/>
                <a:ext cx="63325" cy="97275"/>
              </a:xfrm>
              <a:custGeom>
                <a:avLst/>
                <a:gdLst/>
                <a:ahLst/>
                <a:cxnLst/>
                <a:rect l="l" t="t" r="r" b="b"/>
                <a:pathLst>
                  <a:path w="2533" h="3891" extrusionOk="0">
                    <a:moveTo>
                      <a:pt x="2532" y="0"/>
                    </a:moveTo>
                    <a:cubicBezTo>
                      <a:pt x="1903" y="754"/>
                      <a:pt x="707" y="1066"/>
                      <a:pt x="121" y="1762"/>
                    </a:cubicBezTo>
                    <a:lnTo>
                      <a:pt x="0" y="3808"/>
                    </a:lnTo>
                    <a:lnTo>
                      <a:pt x="1375" y="3890"/>
                    </a:lnTo>
                    <a:cubicBezTo>
                      <a:pt x="1774" y="3629"/>
                      <a:pt x="1788" y="2956"/>
                      <a:pt x="2156" y="2515"/>
                    </a:cubicBezTo>
                    <a:lnTo>
                      <a:pt x="2156" y="2515"/>
                    </a:lnTo>
                    <a:cubicBezTo>
                      <a:pt x="1778" y="2641"/>
                      <a:pt x="1401" y="2893"/>
                      <a:pt x="1024" y="3144"/>
                    </a:cubicBezTo>
                    <a:cubicBezTo>
                      <a:pt x="1652" y="2137"/>
                      <a:pt x="2156" y="1132"/>
                      <a:pt x="2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26"/>
            <p:cNvGrpSpPr/>
            <p:nvPr/>
          </p:nvGrpSpPr>
          <p:grpSpPr>
            <a:xfrm>
              <a:off x="3683656" y="4728925"/>
              <a:ext cx="399125" cy="419800"/>
              <a:chOff x="5247100" y="3925350"/>
              <a:chExt cx="399125" cy="419800"/>
            </a:xfrm>
          </p:grpSpPr>
          <p:sp>
            <p:nvSpPr>
              <p:cNvPr id="1210" name="Google Shape;1210;p26"/>
              <p:cNvSpPr/>
              <p:nvPr/>
            </p:nvSpPr>
            <p:spPr>
              <a:xfrm>
                <a:off x="5247100" y="3925350"/>
                <a:ext cx="399125" cy="419800"/>
              </a:xfrm>
              <a:custGeom>
                <a:avLst/>
                <a:gdLst/>
                <a:ahLst/>
                <a:cxnLst/>
                <a:rect l="l" t="t" r="r" b="b"/>
                <a:pathLst>
                  <a:path w="15965" h="16792" extrusionOk="0">
                    <a:moveTo>
                      <a:pt x="5800" y="1"/>
                    </a:moveTo>
                    <a:lnTo>
                      <a:pt x="1" y="6111"/>
                    </a:lnTo>
                    <a:lnTo>
                      <a:pt x="1623" y="16792"/>
                    </a:lnTo>
                    <a:lnTo>
                      <a:pt x="15964" y="16792"/>
                    </a:lnTo>
                    <a:lnTo>
                      <a:pt x="14083" y="2846"/>
                    </a:lnTo>
                    <a:lnTo>
                      <a:pt x="58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6"/>
              <p:cNvSpPr/>
              <p:nvPr/>
            </p:nvSpPr>
            <p:spPr>
              <a:xfrm>
                <a:off x="5382750" y="4015525"/>
                <a:ext cx="69175" cy="69175"/>
              </a:xfrm>
              <a:custGeom>
                <a:avLst/>
                <a:gdLst/>
                <a:ahLst/>
                <a:cxnLst/>
                <a:rect l="l" t="t" r="r" b="b"/>
                <a:pathLst>
                  <a:path w="2767" h="2767" extrusionOk="0">
                    <a:moveTo>
                      <a:pt x="1357" y="0"/>
                    </a:moveTo>
                    <a:cubicBezTo>
                      <a:pt x="944" y="7"/>
                      <a:pt x="575" y="198"/>
                      <a:pt x="325" y="494"/>
                    </a:cubicBezTo>
                    <a:cubicBezTo>
                      <a:pt x="284" y="541"/>
                      <a:pt x="247" y="592"/>
                      <a:pt x="213" y="647"/>
                    </a:cubicBezTo>
                    <a:cubicBezTo>
                      <a:pt x="79" y="860"/>
                      <a:pt x="1" y="1113"/>
                      <a:pt x="1" y="1383"/>
                    </a:cubicBezTo>
                    <a:cubicBezTo>
                      <a:pt x="1" y="2147"/>
                      <a:pt x="620" y="2766"/>
                      <a:pt x="1384" y="2766"/>
                    </a:cubicBezTo>
                    <a:cubicBezTo>
                      <a:pt x="1400" y="2766"/>
                      <a:pt x="1416" y="2766"/>
                      <a:pt x="1433" y="2765"/>
                    </a:cubicBezTo>
                    <a:cubicBezTo>
                      <a:pt x="2174" y="2740"/>
                      <a:pt x="2767" y="2129"/>
                      <a:pt x="2767" y="1383"/>
                    </a:cubicBezTo>
                    <a:cubicBezTo>
                      <a:pt x="2767" y="1054"/>
                      <a:pt x="2651" y="750"/>
                      <a:pt x="2459" y="514"/>
                    </a:cubicBezTo>
                    <a:cubicBezTo>
                      <a:pt x="2353" y="382"/>
                      <a:pt x="2224" y="272"/>
                      <a:pt x="2077" y="186"/>
                    </a:cubicBezTo>
                    <a:cubicBezTo>
                      <a:pt x="1874" y="67"/>
                      <a:pt x="1636" y="0"/>
                      <a:pt x="1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6"/>
              <p:cNvSpPr/>
              <p:nvPr/>
            </p:nvSpPr>
            <p:spPr>
              <a:xfrm>
                <a:off x="5332025" y="4194925"/>
                <a:ext cx="58350" cy="108650"/>
              </a:xfrm>
              <a:custGeom>
                <a:avLst/>
                <a:gdLst/>
                <a:ahLst/>
                <a:cxnLst/>
                <a:rect l="l" t="t" r="r" b="b"/>
                <a:pathLst>
                  <a:path w="2334" h="4346" extrusionOk="0">
                    <a:moveTo>
                      <a:pt x="1848" y="0"/>
                    </a:moveTo>
                    <a:lnTo>
                      <a:pt x="0" y="217"/>
                    </a:lnTo>
                    <a:lnTo>
                      <a:pt x="484" y="4346"/>
                    </a:lnTo>
                    <a:lnTo>
                      <a:pt x="2333" y="4128"/>
                    </a:lnTo>
                    <a:lnTo>
                      <a:pt x="18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6"/>
              <p:cNvSpPr/>
              <p:nvPr/>
            </p:nvSpPr>
            <p:spPr>
              <a:xfrm>
                <a:off x="5501550" y="4175025"/>
                <a:ext cx="58325" cy="108675"/>
              </a:xfrm>
              <a:custGeom>
                <a:avLst/>
                <a:gdLst/>
                <a:ahLst/>
                <a:cxnLst/>
                <a:rect l="l" t="t" r="r" b="b"/>
                <a:pathLst>
                  <a:path w="2333" h="4347" extrusionOk="0">
                    <a:moveTo>
                      <a:pt x="1848" y="1"/>
                    </a:moveTo>
                    <a:lnTo>
                      <a:pt x="0" y="218"/>
                    </a:lnTo>
                    <a:lnTo>
                      <a:pt x="484" y="4346"/>
                    </a:lnTo>
                    <a:lnTo>
                      <a:pt x="2332" y="4130"/>
                    </a:lnTo>
                    <a:lnTo>
                      <a:pt x="18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6"/>
              <p:cNvSpPr/>
              <p:nvPr/>
            </p:nvSpPr>
            <p:spPr>
              <a:xfrm>
                <a:off x="5360650" y="3971050"/>
                <a:ext cx="108850" cy="113400"/>
              </a:xfrm>
              <a:custGeom>
                <a:avLst/>
                <a:gdLst/>
                <a:ahLst/>
                <a:cxnLst/>
                <a:rect l="l" t="t" r="r" b="b"/>
                <a:pathLst>
                  <a:path w="4354" h="4536" extrusionOk="0">
                    <a:moveTo>
                      <a:pt x="3121" y="1"/>
                    </a:moveTo>
                    <a:lnTo>
                      <a:pt x="3121" y="1"/>
                    </a:lnTo>
                    <a:cubicBezTo>
                      <a:pt x="2367" y="1384"/>
                      <a:pt x="0" y="3914"/>
                      <a:pt x="1897" y="4494"/>
                    </a:cubicBezTo>
                    <a:cubicBezTo>
                      <a:pt x="1988" y="4522"/>
                      <a:pt x="2075" y="4535"/>
                      <a:pt x="2158" y="4535"/>
                    </a:cubicBezTo>
                    <a:cubicBezTo>
                      <a:pt x="3331" y="4535"/>
                      <a:pt x="3790" y="1928"/>
                      <a:pt x="4354" y="729"/>
                    </a:cubicBezTo>
                    <a:lnTo>
                      <a:pt x="4354" y="729"/>
                    </a:lnTo>
                    <a:cubicBezTo>
                      <a:pt x="4354" y="730"/>
                      <a:pt x="3606" y="1321"/>
                      <a:pt x="3210" y="1876"/>
                    </a:cubicBezTo>
                    <a:cubicBezTo>
                      <a:pt x="2631" y="2688"/>
                      <a:pt x="2367" y="2767"/>
                      <a:pt x="1865" y="3270"/>
                    </a:cubicBezTo>
                    <a:cubicBezTo>
                      <a:pt x="2241" y="2138"/>
                      <a:pt x="2870" y="1133"/>
                      <a:pt x="3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6"/>
              <p:cNvSpPr/>
              <p:nvPr/>
            </p:nvSpPr>
            <p:spPr>
              <a:xfrm>
                <a:off x="5504475" y="4112500"/>
                <a:ext cx="78800" cy="171425"/>
              </a:xfrm>
              <a:custGeom>
                <a:avLst/>
                <a:gdLst/>
                <a:ahLst/>
                <a:cxnLst/>
                <a:rect l="l" t="t" r="r" b="b"/>
                <a:pathLst>
                  <a:path w="3152" h="6857" extrusionOk="0">
                    <a:moveTo>
                      <a:pt x="3027" y="0"/>
                    </a:moveTo>
                    <a:lnTo>
                      <a:pt x="3027" y="0"/>
                    </a:lnTo>
                    <a:cubicBezTo>
                      <a:pt x="2272" y="1383"/>
                      <a:pt x="871" y="2576"/>
                      <a:pt x="0" y="3781"/>
                    </a:cubicBezTo>
                    <a:lnTo>
                      <a:pt x="360" y="6857"/>
                    </a:lnTo>
                    <a:cubicBezTo>
                      <a:pt x="2203" y="6593"/>
                      <a:pt x="2147" y="4402"/>
                      <a:pt x="3152" y="3396"/>
                    </a:cubicBezTo>
                    <a:lnTo>
                      <a:pt x="3152" y="3396"/>
                    </a:lnTo>
                    <a:cubicBezTo>
                      <a:pt x="2272" y="3773"/>
                      <a:pt x="1769" y="4654"/>
                      <a:pt x="1015" y="5156"/>
                    </a:cubicBezTo>
                    <a:cubicBezTo>
                      <a:pt x="1769" y="3522"/>
                      <a:pt x="2649" y="1887"/>
                      <a:pt x="3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 name="Google Shape;1216;p26"/>
            <p:cNvGrpSpPr/>
            <p:nvPr/>
          </p:nvGrpSpPr>
          <p:grpSpPr>
            <a:xfrm flipH="1">
              <a:off x="4918594" y="4681175"/>
              <a:ext cx="541750" cy="462325"/>
              <a:chOff x="4757000" y="5014250"/>
              <a:chExt cx="541750" cy="462325"/>
            </a:xfrm>
          </p:grpSpPr>
          <p:sp>
            <p:nvSpPr>
              <p:cNvPr id="1217" name="Google Shape;1217;p26"/>
              <p:cNvSpPr/>
              <p:nvPr/>
            </p:nvSpPr>
            <p:spPr>
              <a:xfrm>
                <a:off x="4757000" y="5014250"/>
                <a:ext cx="541750" cy="462325"/>
              </a:xfrm>
              <a:custGeom>
                <a:avLst/>
                <a:gdLst/>
                <a:ahLst/>
                <a:cxnLst/>
                <a:rect l="l" t="t" r="r" b="b"/>
                <a:pathLst>
                  <a:path w="21670" h="18493" extrusionOk="0">
                    <a:moveTo>
                      <a:pt x="8645" y="1"/>
                    </a:moveTo>
                    <a:lnTo>
                      <a:pt x="8571" y="600"/>
                    </a:lnTo>
                    <a:lnTo>
                      <a:pt x="9681" y="955"/>
                    </a:lnTo>
                    <a:lnTo>
                      <a:pt x="8606" y="8170"/>
                    </a:lnTo>
                    <a:lnTo>
                      <a:pt x="1114" y="7542"/>
                    </a:lnTo>
                    <a:lnTo>
                      <a:pt x="1" y="18493"/>
                    </a:lnTo>
                    <a:lnTo>
                      <a:pt x="21669" y="18493"/>
                    </a:lnTo>
                    <a:lnTo>
                      <a:pt x="21048" y="15231"/>
                    </a:lnTo>
                    <a:lnTo>
                      <a:pt x="19118" y="15275"/>
                    </a:lnTo>
                    <a:lnTo>
                      <a:pt x="19868" y="9115"/>
                    </a:lnTo>
                    <a:lnTo>
                      <a:pt x="10650" y="8342"/>
                    </a:lnTo>
                    <a:lnTo>
                      <a:pt x="11307" y="1274"/>
                    </a:lnTo>
                    <a:lnTo>
                      <a:pt x="11840" y="1274"/>
                    </a:lnTo>
                    <a:lnTo>
                      <a:pt x="12091" y="186"/>
                    </a:lnTo>
                    <a:lnTo>
                      <a:pt x="86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6"/>
              <p:cNvSpPr/>
              <p:nvPr/>
            </p:nvSpPr>
            <p:spPr>
              <a:xfrm>
                <a:off x="4866375" y="5347625"/>
                <a:ext cx="58500" cy="128950"/>
              </a:xfrm>
              <a:custGeom>
                <a:avLst/>
                <a:gdLst/>
                <a:ahLst/>
                <a:cxnLst/>
                <a:rect l="l" t="t" r="r" b="b"/>
                <a:pathLst>
                  <a:path w="2340" h="5158" extrusionOk="0">
                    <a:moveTo>
                      <a:pt x="325" y="1"/>
                    </a:moveTo>
                    <a:lnTo>
                      <a:pt x="1" y="5158"/>
                    </a:lnTo>
                    <a:lnTo>
                      <a:pt x="2024" y="5158"/>
                    </a:lnTo>
                    <a:lnTo>
                      <a:pt x="2340" y="128"/>
                    </a:lnTo>
                    <a:lnTo>
                      <a:pt x="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6"/>
              <p:cNvSpPr/>
              <p:nvPr/>
            </p:nvSpPr>
            <p:spPr>
              <a:xfrm>
                <a:off x="4992400" y="5355525"/>
                <a:ext cx="57975" cy="121050"/>
              </a:xfrm>
              <a:custGeom>
                <a:avLst/>
                <a:gdLst/>
                <a:ahLst/>
                <a:cxnLst/>
                <a:rect l="l" t="t" r="r" b="b"/>
                <a:pathLst>
                  <a:path w="2319" h="4842" extrusionOk="0">
                    <a:moveTo>
                      <a:pt x="304" y="0"/>
                    </a:moveTo>
                    <a:lnTo>
                      <a:pt x="0" y="4842"/>
                    </a:lnTo>
                    <a:lnTo>
                      <a:pt x="2023" y="4842"/>
                    </a:lnTo>
                    <a:lnTo>
                      <a:pt x="2319" y="128"/>
                    </a:lnTo>
                    <a:lnTo>
                      <a:pt x="3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6"/>
              <p:cNvSpPr/>
              <p:nvPr/>
            </p:nvSpPr>
            <p:spPr>
              <a:xfrm>
                <a:off x="5123575" y="5363750"/>
                <a:ext cx="57500" cy="112825"/>
              </a:xfrm>
              <a:custGeom>
                <a:avLst/>
                <a:gdLst/>
                <a:ahLst/>
                <a:cxnLst/>
                <a:rect l="l" t="t" r="r" b="b"/>
                <a:pathLst>
                  <a:path w="2300" h="4513" extrusionOk="0">
                    <a:moveTo>
                      <a:pt x="284" y="1"/>
                    </a:moveTo>
                    <a:lnTo>
                      <a:pt x="1" y="4513"/>
                    </a:lnTo>
                    <a:lnTo>
                      <a:pt x="2024" y="4513"/>
                    </a:lnTo>
                    <a:lnTo>
                      <a:pt x="2299" y="127"/>
                    </a:lnTo>
                    <a:lnTo>
                      <a:pt x="2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221" name="Google Shape;1221;p26"/>
          <p:cNvPicPr preferRelativeResize="0"/>
          <p:nvPr/>
        </p:nvPicPr>
        <p:blipFill>
          <a:blip r:embed="rId2">
            <a:alphaModFix amt="15000"/>
          </a:blip>
          <a:stretch>
            <a:fillRect/>
          </a:stretch>
        </p:blipFill>
        <p:spPr>
          <a:xfrm flipH="1">
            <a:off x="0" y="0"/>
            <a:ext cx="9144000" cy="5143500"/>
          </a:xfrm>
          <a:prstGeom prst="rect">
            <a:avLst/>
          </a:prstGeom>
          <a:noFill/>
          <a:ln>
            <a:noFill/>
          </a:ln>
        </p:spPr>
      </p:pic>
      <p:sp>
        <p:nvSpPr>
          <p:cNvPr id="1222" name="Google Shape;1222;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23" name="Google Shape;1223;p26"/>
          <p:cNvSpPr txBox="1">
            <a:spLocks noGrp="1"/>
          </p:cNvSpPr>
          <p:nvPr>
            <p:ph type="subTitle" idx="1"/>
          </p:nvPr>
        </p:nvSpPr>
        <p:spPr>
          <a:xfrm>
            <a:off x="4985245" y="1591425"/>
            <a:ext cx="2947800" cy="244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24" name="Google Shape;1224;p26"/>
          <p:cNvSpPr txBox="1">
            <a:spLocks noGrp="1"/>
          </p:cNvSpPr>
          <p:nvPr>
            <p:ph type="subTitle" idx="2"/>
          </p:nvPr>
        </p:nvSpPr>
        <p:spPr>
          <a:xfrm>
            <a:off x="1211050" y="1591425"/>
            <a:ext cx="2947800" cy="244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
    <p:spTree>
      <p:nvGrpSpPr>
        <p:cNvPr id="1" name="Shape 1225"/>
        <p:cNvGrpSpPr/>
        <p:nvPr/>
      </p:nvGrpSpPr>
      <p:grpSpPr>
        <a:xfrm>
          <a:off x="0" y="0"/>
          <a:ext cx="0" cy="0"/>
          <a:chOff x="0" y="0"/>
          <a:chExt cx="0" cy="0"/>
        </a:xfrm>
      </p:grpSpPr>
      <p:grpSp>
        <p:nvGrpSpPr>
          <p:cNvPr id="1226" name="Google Shape;1226;p27"/>
          <p:cNvGrpSpPr/>
          <p:nvPr/>
        </p:nvGrpSpPr>
        <p:grpSpPr>
          <a:xfrm>
            <a:off x="356550" y="282025"/>
            <a:ext cx="0" cy="3495825"/>
            <a:chOff x="7168750" y="425645"/>
            <a:chExt cx="0" cy="3495825"/>
          </a:xfrm>
        </p:grpSpPr>
        <p:cxnSp>
          <p:nvCxnSpPr>
            <p:cNvPr id="1227" name="Google Shape;1227;p27"/>
            <p:cNvCxnSpPr/>
            <p:nvPr/>
          </p:nvCxnSpPr>
          <p:spPr>
            <a:xfrm rot="10800000">
              <a:off x="7168750" y="4256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228" name="Google Shape;1228;p27"/>
            <p:cNvCxnSpPr/>
            <p:nvPr/>
          </p:nvCxnSpPr>
          <p:spPr>
            <a:xfrm rot="10800000">
              <a:off x="7168750" y="624475"/>
              <a:ext cx="0" cy="1610100"/>
            </a:xfrm>
            <a:prstGeom prst="straightConnector1">
              <a:avLst/>
            </a:prstGeom>
            <a:noFill/>
            <a:ln w="19050" cap="flat" cmpd="sng">
              <a:solidFill>
                <a:schemeClr val="dk2"/>
              </a:solidFill>
              <a:prstDash val="solid"/>
              <a:round/>
              <a:headEnd type="none" w="med" len="med"/>
              <a:tailEnd type="none" w="med" len="med"/>
            </a:ln>
          </p:spPr>
        </p:cxnSp>
        <p:cxnSp>
          <p:nvCxnSpPr>
            <p:cNvPr id="1229" name="Google Shape;1229;p27"/>
            <p:cNvCxnSpPr/>
            <p:nvPr/>
          </p:nvCxnSpPr>
          <p:spPr>
            <a:xfrm rot="10800000">
              <a:off x="7168750" y="2306570"/>
              <a:ext cx="0" cy="1614900"/>
            </a:xfrm>
            <a:prstGeom prst="straightConnector1">
              <a:avLst/>
            </a:prstGeom>
            <a:noFill/>
            <a:ln w="19050" cap="flat" cmpd="sng">
              <a:solidFill>
                <a:schemeClr val="dk1"/>
              </a:solidFill>
              <a:prstDash val="solid"/>
              <a:round/>
              <a:headEnd type="none" w="med" len="med"/>
              <a:tailEnd type="none" w="med" len="med"/>
            </a:ln>
          </p:spPr>
        </p:cxnSp>
      </p:grpSp>
      <p:grpSp>
        <p:nvGrpSpPr>
          <p:cNvPr id="1230" name="Google Shape;1230;p27"/>
          <p:cNvGrpSpPr/>
          <p:nvPr/>
        </p:nvGrpSpPr>
        <p:grpSpPr>
          <a:xfrm rot="10800000" flipH="1">
            <a:off x="8787325" y="282025"/>
            <a:ext cx="0" cy="3295145"/>
            <a:chOff x="7567150" y="1709950"/>
            <a:chExt cx="0" cy="3295145"/>
          </a:xfrm>
        </p:grpSpPr>
        <p:cxnSp>
          <p:nvCxnSpPr>
            <p:cNvPr id="1231" name="Google Shape;1231;p27"/>
            <p:cNvCxnSpPr/>
            <p:nvPr/>
          </p:nvCxnSpPr>
          <p:spPr>
            <a:xfrm rot="10800000">
              <a:off x="7567150" y="487579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232" name="Google Shape;1232;p27"/>
            <p:cNvCxnSpPr/>
            <p:nvPr/>
          </p:nvCxnSpPr>
          <p:spPr>
            <a:xfrm rot="10800000">
              <a:off x="7567150" y="27626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233" name="Google Shape;1233;p27"/>
            <p:cNvCxnSpPr/>
            <p:nvPr/>
          </p:nvCxnSpPr>
          <p:spPr>
            <a:xfrm rot="10800000">
              <a:off x="7567150" y="2961550"/>
              <a:ext cx="0" cy="1844700"/>
            </a:xfrm>
            <a:prstGeom prst="straightConnector1">
              <a:avLst/>
            </a:prstGeom>
            <a:noFill/>
            <a:ln w="19050" cap="flat" cmpd="sng">
              <a:solidFill>
                <a:schemeClr val="dk1"/>
              </a:solidFill>
              <a:prstDash val="solid"/>
              <a:round/>
              <a:headEnd type="none" w="med" len="med"/>
              <a:tailEnd type="none" w="med" len="med"/>
            </a:ln>
          </p:spPr>
        </p:cxnSp>
        <p:cxnSp>
          <p:nvCxnSpPr>
            <p:cNvPr id="1234" name="Google Shape;1234;p27"/>
            <p:cNvCxnSpPr/>
            <p:nvPr/>
          </p:nvCxnSpPr>
          <p:spPr>
            <a:xfrm rot="10800000">
              <a:off x="7567150" y="1709950"/>
              <a:ext cx="0" cy="983100"/>
            </a:xfrm>
            <a:prstGeom prst="straightConnector1">
              <a:avLst/>
            </a:prstGeom>
            <a:noFill/>
            <a:ln w="19050" cap="flat" cmpd="sng">
              <a:solidFill>
                <a:schemeClr val="dk2"/>
              </a:solidFill>
              <a:prstDash val="solid"/>
              <a:round/>
              <a:headEnd type="none" w="med" len="med"/>
              <a:tailEnd type="none" w="med" len="med"/>
            </a:ln>
          </p:spPr>
        </p:cxnSp>
      </p:grpSp>
      <p:grpSp>
        <p:nvGrpSpPr>
          <p:cNvPr id="1235" name="Google Shape;1235;p27"/>
          <p:cNvGrpSpPr/>
          <p:nvPr/>
        </p:nvGrpSpPr>
        <p:grpSpPr>
          <a:xfrm flipH="1">
            <a:off x="-588784" y="3910165"/>
            <a:ext cx="1797487" cy="1233342"/>
            <a:chOff x="276413" y="3910165"/>
            <a:chExt cx="1797487" cy="1233342"/>
          </a:xfrm>
        </p:grpSpPr>
        <p:sp>
          <p:nvSpPr>
            <p:cNvPr id="1236" name="Google Shape;1236;p27"/>
            <p:cNvSpPr/>
            <p:nvPr/>
          </p:nvSpPr>
          <p:spPr>
            <a:xfrm>
              <a:off x="1747989" y="4281593"/>
              <a:ext cx="304249" cy="842579"/>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7"/>
            <p:cNvSpPr/>
            <p:nvPr/>
          </p:nvSpPr>
          <p:spPr>
            <a:xfrm flipH="1">
              <a:off x="760325" y="3910165"/>
              <a:ext cx="620847" cy="564821"/>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 name="Google Shape;1238;p27"/>
            <p:cNvGrpSpPr/>
            <p:nvPr/>
          </p:nvGrpSpPr>
          <p:grpSpPr>
            <a:xfrm flipH="1">
              <a:off x="1532675" y="4262800"/>
              <a:ext cx="541225" cy="880175"/>
              <a:chOff x="4065900" y="3396450"/>
              <a:chExt cx="541225" cy="880175"/>
            </a:xfrm>
          </p:grpSpPr>
          <p:sp>
            <p:nvSpPr>
              <p:cNvPr id="1239" name="Google Shape;1239;p27"/>
              <p:cNvSpPr/>
              <p:nvPr/>
            </p:nvSpPr>
            <p:spPr>
              <a:xfrm>
                <a:off x="4065900" y="3396450"/>
                <a:ext cx="541225" cy="880175"/>
              </a:xfrm>
              <a:custGeom>
                <a:avLst/>
                <a:gdLst/>
                <a:ahLst/>
                <a:cxnLst/>
                <a:rect l="l" t="t" r="r" b="b"/>
                <a:pathLst>
                  <a:path w="21649" h="35207" extrusionOk="0">
                    <a:moveTo>
                      <a:pt x="21021" y="1"/>
                    </a:moveTo>
                    <a:lnTo>
                      <a:pt x="21021" y="1"/>
                    </a:lnTo>
                    <a:cubicBezTo>
                      <a:pt x="18882" y="4403"/>
                      <a:pt x="15865" y="8174"/>
                      <a:pt x="13350" y="12212"/>
                    </a:cubicBezTo>
                    <a:cubicBezTo>
                      <a:pt x="12878" y="12974"/>
                      <a:pt x="12421" y="13746"/>
                      <a:pt x="11980" y="14528"/>
                    </a:cubicBezTo>
                    <a:cubicBezTo>
                      <a:pt x="9201" y="19113"/>
                      <a:pt x="8069" y="24771"/>
                      <a:pt x="3968" y="28287"/>
                    </a:cubicBezTo>
                    <a:cubicBezTo>
                      <a:pt x="2940" y="29220"/>
                      <a:pt x="2205" y="30326"/>
                      <a:pt x="1588" y="31512"/>
                    </a:cubicBezTo>
                    <a:cubicBezTo>
                      <a:pt x="972" y="32696"/>
                      <a:pt x="553" y="33942"/>
                      <a:pt x="0" y="35207"/>
                    </a:cubicBezTo>
                    <a:lnTo>
                      <a:pt x="21648" y="35207"/>
                    </a:lnTo>
                    <a:lnTo>
                      <a:pt x="21648" y="4221"/>
                    </a:lnTo>
                    <a:cubicBezTo>
                      <a:pt x="20140" y="5729"/>
                      <a:pt x="19763" y="8048"/>
                      <a:pt x="18128" y="9431"/>
                    </a:cubicBezTo>
                    <a:cubicBezTo>
                      <a:pt x="18882" y="6162"/>
                      <a:pt x="20643" y="3271"/>
                      <a:pt x="2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7"/>
              <p:cNvSpPr/>
              <p:nvPr/>
            </p:nvSpPr>
            <p:spPr>
              <a:xfrm>
                <a:off x="4240975" y="3494875"/>
                <a:ext cx="289950" cy="781750"/>
              </a:xfrm>
              <a:custGeom>
                <a:avLst/>
                <a:gdLst/>
                <a:ahLst/>
                <a:cxnLst/>
                <a:rect l="l" t="t" r="r" b="b"/>
                <a:pathLst>
                  <a:path w="11598" h="31270" extrusionOk="0">
                    <a:moveTo>
                      <a:pt x="1857" y="1"/>
                    </a:moveTo>
                    <a:lnTo>
                      <a:pt x="1857" y="1034"/>
                    </a:lnTo>
                    <a:lnTo>
                      <a:pt x="2505" y="1034"/>
                    </a:lnTo>
                    <a:lnTo>
                      <a:pt x="2505" y="6166"/>
                    </a:lnTo>
                    <a:lnTo>
                      <a:pt x="553" y="6217"/>
                    </a:lnTo>
                    <a:lnTo>
                      <a:pt x="0" y="31270"/>
                    </a:lnTo>
                    <a:lnTo>
                      <a:pt x="11597" y="31270"/>
                    </a:lnTo>
                    <a:lnTo>
                      <a:pt x="11597" y="10615"/>
                    </a:lnTo>
                    <a:lnTo>
                      <a:pt x="8945" y="11182"/>
                    </a:lnTo>
                    <a:lnTo>
                      <a:pt x="8529" y="9334"/>
                    </a:lnTo>
                    <a:lnTo>
                      <a:pt x="6209" y="9430"/>
                    </a:lnTo>
                    <a:lnTo>
                      <a:pt x="6209" y="6072"/>
                    </a:lnTo>
                    <a:lnTo>
                      <a:pt x="4271" y="6122"/>
                    </a:lnTo>
                    <a:lnTo>
                      <a:pt x="4271" y="1034"/>
                    </a:lnTo>
                    <a:lnTo>
                      <a:pt x="4745" y="1034"/>
                    </a:lnTo>
                    <a:lnTo>
                      <a:pt x="47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7"/>
              <p:cNvSpPr/>
              <p:nvPr/>
            </p:nvSpPr>
            <p:spPr>
              <a:xfrm>
                <a:off x="4356575" y="3849700"/>
                <a:ext cx="44650" cy="128100"/>
              </a:xfrm>
              <a:custGeom>
                <a:avLst/>
                <a:gdLst/>
                <a:ahLst/>
                <a:cxnLst/>
                <a:rect l="l" t="t" r="r" b="b"/>
                <a:pathLst>
                  <a:path w="1786" h="5124" extrusionOk="0">
                    <a:moveTo>
                      <a:pt x="0" y="0"/>
                    </a:moveTo>
                    <a:lnTo>
                      <a:pt x="0" y="5124"/>
                    </a:lnTo>
                    <a:lnTo>
                      <a:pt x="1785" y="5124"/>
                    </a:lnTo>
                    <a:lnTo>
                      <a:pt x="17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7"/>
              <p:cNvSpPr/>
              <p:nvPr/>
            </p:nvSpPr>
            <p:spPr>
              <a:xfrm>
                <a:off x="4356575" y="4073225"/>
                <a:ext cx="44650" cy="128100"/>
              </a:xfrm>
              <a:custGeom>
                <a:avLst/>
                <a:gdLst/>
                <a:ahLst/>
                <a:cxnLst/>
                <a:rect l="l" t="t" r="r" b="b"/>
                <a:pathLst>
                  <a:path w="1786" h="5124" extrusionOk="0">
                    <a:moveTo>
                      <a:pt x="0" y="0"/>
                    </a:moveTo>
                    <a:lnTo>
                      <a:pt x="0" y="5124"/>
                    </a:lnTo>
                    <a:lnTo>
                      <a:pt x="1785" y="5124"/>
                    </a:lnTo>
                    <a:lnTo>
                      <a:pt x="17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7"/>
              <p:cNvSpPr/>
              <p:nvPr/>
            </p:nvSpPr>
            <p:spPr>
              <a:xfrm>
                <a:off x="4356575" y="3814550"/>
                <a:ext cx="73775" cy="163250"/>
              </a:xfrm>
              <a:custGeom>
                <a:avLst/>
                <a:gdLst/>
                <a:ahLst/>
                <a:cxnLst/>
                <a:rect l="l" t="t" r="r" b="b"/>
                <a:pathLst>
                  <a:path w="2951" h="6530" extrusionOk="0">
                    <a:moveTo>
                      <a:pt x="2950" y="0"/>
                    </a:moveTo>
                    <a:cubicBezTo>
                      <a:pt x="1945" y="1132"/>
                      <a:pt x="871" y="1992"/>
                      <a:pt x="0" y="3372"/>
                    </a:cubicBezTo>
                    <a:lnTo>
                      <a:pt x="0" y="6530"/>
                    </a:lnTo>
                    <a:lnTo>
                      <a:pt x="1020" y="6530"/>
                    </a:lnTo>
                    <a:cubicBezTo>
                      <a:pt x="1020" y="6530"/>
                      <a:pt x="1413" y="5618"/>
                      <a:pt x="1785" y="4679"/>
                    </a:cubicBezTo>
                    <a:cubicBezTo>
                      <a:pt x="2070" y="4023"/>
                      <a:pt x="2196" y="3395"/>
                      <a:pt x="2573" y="2766"/>
                    </a:cubicBezTo>
                    <a:lnTo>
                      <a:pt x="2573" y="2766"/>
                    </a:lnTo>
                    <a:cubicBezTo>
                      <a:pt x="1945" y="3269"/>
                      <a:pt x="1567" y="4023"/>
                      <a:pt x="813" y="4527"/>
                    </a:cubicBezTo>
                    <a:cubicBezTo>
                      <a:pt x="1316" y="2893"/>
                      <a:pt x="1945" y="1383"/>
                      <a:pt x="29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7"/>
              <p:cNvSpPr/>
              <p:nvPr/>
            </p:nvSpPr>
            <p:spPr>
              <a:xfrm>
                <a:off x="4356575" y="4022000"/>
                <a:ext cx="73775" cy="179325"/>
              </a:xfrm>
              <a:custGeom>
                <a:avLst/>
                <a:gdLst/>
                <a:ahLst/>
                <a:cxnLst/>
                <a:rect l="l" t="t" r="r" b="b"/>
                <a:pathLst>
                  <a:path w="2951" h="7173" extrusionOk="0">
                    <a:moveTo>
                      <a:pt x="2950" y="1"/>
                    </a:moveTo>
                    <a:lnTo>
                      <a:pt x="2950" y="1"/>
                    </a:lnTo>
                    <a:cubicBezTo>
                      <a:pt x="1441" y="1006"/>
                      <a:pt x="949" y="2071"/>
                      <a:pt x="0" y="3447"/>
                    </a:cubicBezTo>
                    <a:lnTo>
                      <a:pt x="0" y="7173"/>
                    </a:lnTo>
                    <a:lnTo>
                      <a:pt x="1785" y="7162"/>
                    </a:lnTo>
                    <a:cubicBezTo>
                      <a:pt x="2070" y="6665"/>
                      <a:pt x="2321" y="6036"/>
                      <a:pt x="2573" y="5533"/>
                    </a:cubicBezTo>
                    <a:lnTo>
                      <a:pt x="2573" y="5533"/>
                    </a:lnTo>
                    <a:cubicBezTo>
                      <a:pt x="2196" y="5784"/>
                      <a:pt x="1692" y="6036"/>
                      <a:pt x="1316" y="6413"/>
                    </a:cubicBezTo>
                    <a:cubicBezTo>
                      <a:pt x="1945" y="5282"/>
                      <a:pt x="2070" y="4024"/>
                      <a:pt x="2573" y="2893"/>
                    </a:cubicBezTo>
                    <a:lnTo>
                      <a:pt x="2573" y="2893"/>
                    </a:lnTo>
                    <a:cubicBezTo>
                      <a:pt x="1945" y="3899"/>
                      <a:pt x="1190" y="4904"/>
                      <a:pt x="562" y="5911"/>
                    </a:cubicBezTo>
                    <a:cubicBezTo>
                      <a:pt x="1316" y="3899"/>
                      <a:pt x="1441" y="1635"/>
                      <a:pt x="29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 name="Google Shape;1245;p27"/>
            <p:cNvGrpSpPr/>
            <p:nvPr/>
          </p:nvGrpSpPr>
          <p:grpSpPr>
            <a:xfrm>
              <a:off x="276413" y="4124439"/>
              <a:ext cx="1133563" cy="1019067"/>
              <a:chOff x="2990800" y="4717975"/>
              <a:chExt cx="659125" cy="592550"/>
            </a:xfrm>
          </p:grpSpPr>
          <p:sp>
            <p:nvSpPr>
              <p:cNvPr id="1246" name="Google Shape;1246;p27"/>
              <p:cNvSpPr/>
              <p:nvPr/>
            </p:nvSpPr>
            <p:spPr>
              <a:xfrm>
                <a:off x="2990800" y="4717975"/>
                <a:ext cx="659125" cy="592550"/>
              </a:xfrm>
              <a:custGeom>
                <a:avLst/>
                <a:gdLst/>
                <a:ahLst/>
                <a:cxnLst/>
                <a:rect l="l" t="t" r="r" b="b"/>
                <a:pathLst>
                  <a:path w="26365" h="23702" extrusionOk="0">
                    <a:moveTo>
                      <a:pt x="2397" y="1"/>
                    </a:moveTo>
                    <a:lnTo>
                      <a:pt x="0" y="23701"/>
                    </a:lnTo>
                    <a:lnTo>
                      <a:pt x="25049" y="23701"/>
                    </a:lnTo>
                    <a:lnTo>
                      <a:pt x="26365" y="2393"/>
                    </a:lnTo>
                    <a:lnTo>
                      <a:pt x="16434" y="1764"/>
                    </a:lnTo>
                    <a:lnTo>
                      <a:pt x="15136" y="6751"/>
                    </a:lnTo>
                    <a:lnTo>
                      <a:pt x="12535" y="6624"/>
                    </a:lnTo>
                    <a:lnTo>
                      <a:pt x="12503" y="132"/>
                    </a:lnTo>
                    <a:lnTo>
                      <a:pt x="23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7"/>
              <p:cNvSpPr/>
              <p:nvPr/>
            </p:nvSpPr>
            <p:spPr>
              <a:xfrm>
                <a:off x="3103100" y="4779800"/>
                <a:ext cx="34200" cy="113375"/>
              </a:xfrm>
              <a:custGeom>
                <a:avLst/>
                <a:gdLst/>
                <a:ahLst/>
                <a:cxnLst/>
                <a:rect l="l" t="t" r="r" b="b"/>
                <a:pathLst>
                  <a:path w="1368" h="4535" extrusionOk="0">
                    <a:moveTo>
                      <a:pt x="128" y="1"/>
                    </a:moveTo>
                    <a:lnTo>
                      <a:pt x="0" y="4500"/>
                    </a:lnTo>
                    <a:lnTo>
                      <a:pt x="1241" y="4535"/>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7"/>
              <p:cNvSpPr/>
              <p:nvPr/>
            </p:nvSpPr>
            <p:spPr>
              <a:xfrm>
                <a:off x="3201575" y="4782625"/>
                <a:ext cx="34200" cy="113375"/>
              </a:xfrm>
              <a:custGeom>
                <a:avLst/>
                <a:gdLst/>
                <a:ahLst/>
                <a:cxnLst/>
                <a:rect l="l" t="t" r="r" b="b"/>
                <a:pathLst>
                  <a:path w="1368" h="4535" extrusionOk="0">
                    <a:moveTo>
                      <a:pt x="128" y="1"/>
                    </a:moveTo>
                    <a:lnTo>
                      <a:pt x="1" y="4500"/>
                    </a:lnTo>
                    <a:lnTo>
                      <a:pt x="1241" y="4534"/>
                    </a:lnTo>
                    <a:lnTo>
                      <a:pt x="1368"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7"/>
              <p:cNvSpPr/>
              <p:nvPr/>
            </p:nvSpPr>
            <p:spPr>
              <a:xfrm>
                <a:off x="3093350" y="5027725"/>
                <a:ext cx="34200" cy="113375"/>
              </a:xfrm>
              <a:custGeom>
                <a:avLst/>
                <a:gdLst/>
                <a:ahLst/>
                <a:cxnLst/>
                <a:rect l="l" t="t" r="r" b="b"/>
                <a:pathLst>
                  <a:path w="1368" h="4535" extrusionOk="0">
                    <a:moveTo>
                      <a:pt x="128" y="1"/>
                    </a:moveTo>
                    <a:lnTo>
                      <a:pt x="0" y="4499"/>
                    </a:lnTo>
                    <a:lnTo>
                      <a:pt x="1240" y="4534"/>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7"/>
              <p:cNvSpPr/>
              <p:nvPr/>
            </p:nvSpPr>
            <p:spPr>
              <a:xfrm>
                <a:off x="3197200" y="5030650"/>
                <a:ext cx="34200" cy="113375"/>
              </a:xfrm>
              <a:custGeom>
                <a:avLst/>
                <a:gdLst/>
                <a:ahLst/>
                <a:cxnLst/>
                <a:rect l="l" t="t" r="r" b="b"/>
                <a:pathLst>
                  <a:path w="1368" h="4535" extrusionOk="0">
                    <a:moveTo>
                      <a:pt x="129" y="1"/>
                    </a:moveTo>
                    <a:lnTo>
                      <a:pt x="1" y="4499"/>
                    </a:lnTo>
                    <a:lnTo>
                      <a:pt x="1240" y="4534"/>
                    </a:lnTo>
                    <a:lnTo>
                      <a:pt x="1368" y="36"/>
                    </a:lnTo>
                    <a:lnTo>
                      <a:pt x="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7"/>
              <p:cNvSpPr/>
              <p:nvPr/>
            </p:nvSpPr>
            <p:spPr>
              <a:xfrm>
                <a:off x="3319700" y="5034125"/>
                <a:ext cx="34150" cy="113350"/>
              </a:xfrm>
              <a:custGeom>
                <a:avLst/>
                <a:gdLst/>
                <a:ahLst/>
                <a:cxnLst/>
                <a:rect l="l" t="t" r="r" b="b"/>
                <a:pathLst>
                  <a:path w="1366" h="4534" extrusionOk="0">
                    <a:moveTo>
                      <a:pt x="127" y="0"/>
                    </a:moveTo>
                    <a:lnTo>
                      <a:pt x="0" y="4499"/>
                    </a:lnTo>
                    <a:lnTo>
                      <a:pt x="1239" y="4534"/>
                    </a:lnTo>
                    <a:lnTo>
                      <a:pt x="1366"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7"/>
              <p:cNvSpPr/>
              <p:nvPr/>
            </p:nvSpPr>
            <p:spPr>
              <a:xfrm>
                <a:off x="3483000" y="4830475"/>
                <a:ext cx="31050" cy="112525"/>
              </a:xfrm>
              <a:custGeom>
                <a:avLst/>
                <a:gdLst/>
                <a:ahLst/>
                <a:cxnLst/>
                <a:rect l="l" t="t" r="r" b="b"/>
                <a:pathLst>
                  <a:path w="1242" h="4501" extrusionOk="0">
                    <a:moveTo>
                      <a:pt x="1" y="1"/>
                    </a:moveTo>
                    <a:lnTo>
                      <a:pt x="1" y="4501"/>
                    </a:lnTo>
                    <a:lnTo>
                      <a:pt x="1241" y="4501"/>
                    </a:lnTo>
                    <a:lnTo>
                      <a:pt x="12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7"/>
              <p:cNvSpPr/>
              <p:nvPr/>
            </p:nvSpPr>
            <p:spPr>
              <a:xfrm>
                <a:off x="3537800" y="4830475"/>
                <a:ext cx="31025" cy="112525"/>
              </a:xfrm>
              <a:custGeom>
                <a:avLst/>
                <a:gdLst/>
                <a:ahLst/>
                <a:cxnLst/>
                <a:rect l="l" t="t" r="r" b="b"/>
                <a:pathLst>
                  <a:path w="1241" h="4501" extrusionOk="0">
                    <a:moveTo>
                      <a:pt x="1" y="1"/>
                    </a:moveTo>
                    <a:lnTo>
                      <a:pt x="1" y="4501"/>
                    </a:lnTo>
                    <a:lnTo>
                      <a:pt x="1240" y="4501"/>
                    </a:lnTo>
                    <a:lnTo>
                      <a:pt x="12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7"/>
              <p:cNvSpPr/>
              <p:nvPr/>
            </p:nvSpPr>
            <p:spPr>
              <a:xfrm>
                <a:off x="3478225" y="5038625"/>
                <a:ext cx="34200" cy="113350"/>
              </a:xfrm>
              <a:custGeom>
                <a:avLst/>
                <a:gdLst/>
                <a:ahLst/>
                <a:cxnLst/>
                <a:rect l="l" t="t" r="r" b="b"/>
                <a:pathLst>
                  <a:path w="1368" h="4534" extrusionOk="0">
                    <a:moveTo>
                      <a:pt x="128" y="0"/>
                    </a:moveTo>
                    <a:lnTo>
                      <a:pt x="1" y="4499"/>
                    </a:lnTo>
                    <a:lnTo>
                      <a:pt x="1240" y="4534"/>
                    </a:lnTo>
                    <a:lnTo>
                      <a:pt x="1368" y="35"/>
                    </a:lnTo>
                    <a:lnTo>
                      <a:pt x="1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7"/>
              <p:cNvSpPr/>
              <p:nvPr/>
            </p:nvSpPr>
            <p:spPr>
              <a:xfrm>
                <a:off x="3533000" y="5040175"/>
                <a:ext cx="34200" cy="113350"/>
              </a:xfrm>
              <a:custGeom>
                <a:avLst/>
                <a:gdLst/>
                <a:ahLst/>
                <a:cxnLst/>
                <a:rect l="l" t="t" r="r" b="b"/>
                <a:pathLst>
                  <a:path w="1368" h="4534" extrusionOk="0">
                    <a:moveTo>
                      <a:pt x="127" y="0"/>
                    </a:moveTo>
                    <a:lnTo>
                      <a:pt x="1" y="4499"/>
                    </a:lnTo>
                    <a:lnTo>
                      <a:pt x="1240" y="4534"/>
                    </a:lnTo>
                    <a:lnTo>
                      <a:pt x="1368"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7"/>
              <p:cNvSpPr/>
              <p:nvPr/>
            </p:nvSpPr>
            <p:spPr>
              <a:xfrm flipH="1">
                <a:off x="3274993" y="5008750"/>
                <a:ext cx="79950" cy="138025"/>
              </a:xfrm>
              <a:custGeom>
                <a:avLst/>
                <a:gdLst/>
                <a:ahLst/>
                <a:cxnLst/>
                <a:rect l="l" t="t" r="r" b="b"/>
                <a:pathLst>
                  <a:path w="3198" h="5521" extrusionOk="0">
                    <a:moveTo>
                      <a:pt x="3198" y="0"/>
                    </a:moveTo>
                    <a:cubicBezTo>
                      <a:pt x="2317" y="1132"/>
                      <a:pt x="1260" y="1738"/>
                      <a:pt x="82" y="2662"/>
                    </a:cubicBezTo>
                    <a:lnTo>
                      <a:pt x="81" y="2662"/>
                    </a:lnTo>
                    <a:lnTo>
                      <a:pt x="0" y="5521"/>
                    </a:lnTo>
                    <a:cubicBezTo>
                      <a:pt x="1524" y="5115"/>
                      <a:pt x="1562" y="3897"/>
                      <a:pt x="2442" y="3143"/>
                    </a:cubicBezTo>
                    <a:lnTo>
                      <a:pt x="2442" y="3143"/>
                    </a:lnTo>
                    <a:cubicBezTo>
                      <a:pt x="1688" y="3520"/>
                      <a:pt x="1186" y="4023"/>
                      <a:pt x="432" y="4275"/>
                    </a:cubicBezTo>
                    <a:cubicBezTo>
                      <a:pt x="1437" y="2891"/>
                      <a:pt x="2442" y="1508"/>
                      <a:pt x="3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7"/>
              <p:cNvSpPr/>
              <p:nvPr/>
            </p:nvSpPr>
            <p:spPr>
              <a:xfrm flipH="1">
                <a:off x="3156968" y="4747825"/>
                <a:ext cx="78525" cy="147425"/>
              </a:xfrm>
              <a:custGeom>
                <a:avLst/>
                <a:gdLst/>
                <a:ahLst/>
                <a:cxnLst/>
                <a:rect l="l" t="t" r="r" b="b"/>
                <a:pathLst>
                  <a:path w="3141" h="5897" extrusionOk="0">
                    <a:moveTo>
                      <a:pt x="3140" y="0"/>
                    </a:moveTo>
                    <a:lnTo>
                      <a:pt x="3140" y="0"/>
                    </a:lnTo>
                    <a:cubicBezTo>
                      <a:pt x="2135" y="1007"/>
                      <a:pt x="1247" y="1877"/>
                      <a:pt x="88" y="2805"/>
                    </a:cubicBezTo>
                    <a:lnTo>
                      <a:pt x="1" y="5897"/>
                    </a:lnTo>
                    <a:cubicBezTo>
                      <a:pt x="1316" y="5636"/>
                      <a:pt x="1757" y="3898"/>
                      <a:pt x="2638" y="2893"/>
                    </a:cubicBezTo>
                    <a:lnTo>
                      <a:pt x="2638" y="2893"/>
                    </a:lnTo>
                    <a:cubicBezTo>
                      <a:pt x="1884" y="3271"/>
                      <a:pt x="1255" y="3898"/>
                      <a:pt x="501" y="4401"/>
                    </a:cubicBezTo>
                    <a:cubicBezTo>
                      <a:pt x="1380" y="2893"/>
                      <a:pt x="2386" y="1510"/>
                      <a:pt x="3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 name="Google Shape;1258;p27"/>
            <p:cNvGrpSpPr/>
            <p:nvPr/>
          </p:nvGrpSpPr>
          <p:grpSpPr>
            <a:xfrm>
              <a:off x="1304627" y="4414677"/>
              <a:ext cx="304239" cy="728296"/>
              <a:chOff x="6130145" y="4917223"/>
              <a:chExt cx="204269" cy="489019"/>
            </a:xfrm>
          </p:grpSpPr>
          <p:sp>
            <p:nvSpPr>
              <p:cNvPr id="1259" name="Google Shape;1259;p27"/>
              <p:cNvSpPr/>
              <p:nvPr/>
            </p:nvSpPr>
            <p:spPr>
              <a:xfrm>
                <a:off x="6130145" y="4917223"/>
                <a:ext cx="204269" cy="489019"/>
              </a:xfrm>
              <a:custGeom>
                <a:avLst/>
                <a:gdLst/>
                <a:ahLst/>
                <a:cxnLst/>
                <a:rect l="l" t="t" r="r" b="b"/>
                <a:pathLst>
                  <a:path w="9823" h="23519" extrusionOk="0">
                    <a:moveTo>
                      <a:pt x="4972" y="1"/>
                    </a:moveTo>
                    <a:lnTo>
                      <a:pt x="1207" y="4872"/>
                    </a:lnTo>
                    <a:lnTo>
                      <a:pt x="0" y="23519"/>
                    </a:lnTo>
                    <a:lnTo>
                      <a:pt x="9823" y="23519"/>
                    </a:lnTo>
                    <a:lnTo>
                      <a:pt x="8760" y="4459"/>
                    </a:lnTo>
                    <a:lnTo>
                      <a:pt x="49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7"/>
              <p:cNvSpPr/>
              <p:nvPr/>
            </p:nvSpPr>
            <p:spPr>
              <a:xfrm>
                <a:off x="6236525" y="4944975"/>
                <a:ext cx="27875" cy="69450"/>
              </a:xfrm>
              <a:custGeom>
                <a:avLst/>
                <a:gdLst/>
                <a:ahLst/>
                <a:cxnLst/>
                <a:rect l="l" t="t" r="r" b="b"/>
                <a:pathLst>
                  <a:path w="1115" h="2778" extrusionOk="0">
                    <a:moveTo>
                      <a:pt x="1" y="0"/>
                    </a:moveTo>
                    <a:lnTo>
                      <a:pt x="1" y="2777"/>
                    </a:lnTo>
                    <a:lnTo>
                      <a:pt x="1115" y="2777"/>
                    </a:lnTo>
                    <a:lnTo>
                      <a:pt x="1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7"/>
              <p:cNvSpPr/>
              <p:nvPr/>
            </p:nvSpPr>
            <p:spPr>
              <a:xfrm>
                <a:off x="6173800" y="5065625"/>
                <a:ext cx="60875" cy="174500"/>
              </a:xfrm>
              <a:custGeom>
                <a:avLst/>
                <a:gdLst/>
                <a:ahLst/>
                <a:cxnLst/>
                <a:rect l="l" t="t" r="r" b="b"/>
                <a:pathLst>
                  <a:path w="2435" h="6980" extrusionOk="0">
                    <a:moveTo>
                      <a:pt x="370" y="1"/>
                    </a:moveTo>
                    <a:lnTo>
                      <a:pt x="0" y="6869"/>
                    </a:lnTo>
                    <a:lnTo>
                      <a:pt x="2065" y="6979"/>
                    </a:lnTo>
                    <a:lnTo>
                      <a:pt x="2434" y="111"/>
                    </a:lnTo>
                    <a:lnTo>
                      <a:pt x="3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2" name="Google Shape;1262;p27"/>
          <p:cNvGrpSpPr/>
          <p:nvPr/>
        </p:nvGrpSpPr>
        <p:grpSpPr>
          <a:xfrm>
            <a:off x="7069999" y="3864180"/>
            <a:ext cx="2105564" cy="1548409"/>
            <a:chOff x="1402050" y="3947938"/>
            <a:chExt cx="1784225" cy="1312100"/>
          </a:xfrm>
        </p:grpSpPr>
        <p:sp>
          <p:nvSpPr>
            <p:cNvPr id="1263" name="Google Shape;1263;p27"/>
            <p:cNvSpPr/>
            <p:nvPr/>
          </p:nvSpPr>
          <p:spPr>
            <a:xfrm>
              <a:off x="2072450" y="3947938"/>
              <a:ext cx="1106500" cy="1312100"/>
            </a:xfrm>
            <a:custGeom>
              <a:avLst/>
              <a:gdLst/>
              <a:ahLst/>
              <a:cxnLst/>
              <a:rect l="l" t="t" r="r" b="b"/>
              <a:pathLst>
                <a:path w="44260" h="52484" extrusionOk="0">
                  <a:moveTo>
                    <a:pt x="29296" y="0"/>
                  </a:moveTo>
                  <a:cubicBezTo>
                    <a:pt x="28206" y="2137"/>
                    <a:pt x="27089" y="4261"/>
                    <a:pt x="25963" y="6379"/>
                  </a:cubicBezTo>
                  <a:cubicBezTo>
                    <a:pt x="25400" y="7438"/>
                    <a:pt x="24834" y="8497"/>
                    <a:pt x="24270" y="9555"/>
                  </a:cubicBezTo>
                  <a:cubicBezTo>
                    <a:pt x="23702" y="10624"/>
                    <a:pt x="23136" y="11694"/>
                    <a:pt x="22573" y="12754"/>
                  </a:cubicBezTo>
                  <a:cubicBezTo>
                    <a:pt x="22011" y="13816"/>
                    <a:pt x="21452" y="14871"/>
                    <a:pt x="20899" y="15914"/>
                  </a:cubicBezTo>
                  <a:cubicBezTo>
                    <a:pt x="19239" y="18985"/>
                    <a:pt x="17729" y="22129"/>
                    <a:pt x="16220" y="25147"/>
                  </a:cubicBezTo>
                  <a:cubicBezTo>
                    <a:pt x="15592" y="21500"/>
                    <a:pt x="15341" y="17729"/>
                    <a:pt x="15171" y="13993"/>
                  </a:cubicBezTo>
                  <a:cubicBezTo>
                    <a:pt x="15079" y="12846"/>
                    <a:pt x="14978" y="11706"/>
                    <a:pt x="14865" y="10570"/>
                  </a:cubicBezTo>
                  <a:cubicBezTo>
                    <a:pt x="14523" y="7167"/>
                    <a:pt x="14083" y="3772"/>
                    <a:pt x="13454" y="378"/>
                  </a:cubicBezTo>
                  <a:lnTo>
                    <a:pt x="13454" y="378"/>
                  </a:lnTo>
                  <a:cubicBezTo>
                    <a:pt x="13580" y="3710"/>
                    <a:pt x="13706" y="7042"/>
                    <a:pt x="13650" y="10358"/>
                  </a:cubicBezTo>
                  <a:cubicBezTo>
                    <a:pt x="13630" y="11464"/>
                    <a:pt x="13591" y="12570"/>
                    <a:pt x="13522" y="13683"/>
                  </a:cubicBezTo>
                  <a:cubicBezTo>
                    <a:pt x="13454" y="17602"/>
                    <a:pt x="12070" y="21375"/>
                    <a:pt x="12575" y="25147"/>
                  </a:cubicBezTo>
                  <a:cubicBezTo>
                    <a:pt x="10311" y="21878"/>
                    <a:pt x="8677" y="18358"/>
                    <a:pt x="7146" y="14686"/>
                  </a:cubicBezTo>
                  <a:cubicBezTo>
                    <a:pt x="6538" y="13328"/>
                    <a:pt x="5847" y="12008"/>
                    <a:pt x="4904" y="10813"/>
                  </a:cubicBezTo>
                  <a:lnTo>
                    <a:pt x="4904" y="10813"/>
                  </a:lnTo>
                  <a:cubicBezTo>
                    <a:pt x="5533" y="12070"/>
                    <a:pt x="6005" y="13390"/>
                    <a:pt x="6396" y="14741"/>
                  </a:cubicBezTo>
                  <a:cubicBezTo>
                    <a:pt x="7419" y="18609"/>
                    <a:pt x="8173" y="22632"/>
                    <a:pt x="9933" y="26279"/>
                  </a:cubicBezTo>
                  <a:cubicBezTo>
                    <a:pt x="7419" y="24141"/>
                    <a:pt x="5030" y="21752"/>
                    <a:pt x="2755" y="19197"/>
                  </a:cubicBezTo>
                  <a:cubicBezTo>
                    <a:pt x="1855" y="18264"/>
                    <a:pt x="944" y="17351"/>
                    <a:pt x="0" y="16471"/>
                  </a:cubicBezTo>
                  <a:lnTo>
                    <a:pt x="0" y="16471"/>
                  </a:lnTo>
                  <a:cubicBezTo>
                    <a:pt x="378" y="17100"/>
                    <a:pt x="754" y="17729"/>
                    <a:pt x="1116" y="18352"/>
                  </a:cubicBezTo>
                  <a:cubicBezTo>
                    <a:pt x="1476" y="18977"/>
                    <a:pt x="1820" y="19597"/>
                    <a:pt x="2131" y="20211"/>
                  </a:cubicBezTo>
                  <a:cubicBezTo>
                    <a:pt x="4150" y="23890"/>
                    <a:pt x="6287" y="27410"/>
                    <a:pt x="8376" y="30953"/>
                  </a:cubicBezTo>
                  <a:cubicBezTo>
                    <a:pt x="8376" y="30953"/>
                    <a:pt x="8529" y="32221"/>
                    <a:pt x="8769" y="34088"/>
                  </a:cubicBezTo>
                  <a:cubicBezTo>
                    <a:pt x="8888" y="35013"/>
                    <a:pt x="9037" y="36119"/>
                    <a:pt x="9195" y="37307"/>
                  </a:cubicBezTo>
                  <a:cubicBezTo>
                    <a:pt x="9394" y="38794"/>
                    <a:pt x="9609" y="40404"/>
                    <a:pt x="9820" y="41983"/>
                  </a:cubicBezTo>
                  <a:cubicBezTo>
                    <a:pt x="10455" y="46722"/>
                    <a:pt x="11050" y="51181"/>
                    <a:pt x="11050" y="51181"/>
                  </a:cubicBezTo>
                  <a:lnTo>
                    <a:pt x="16294" y="52483"/>
                  </a:lnTo>
                  <a:cubicBezTo>
                    <a:pt x="16294" y="52483"/>
                    <a:pt x="17740" y="48862"/>
                    <a:pt x="19186" y="45240"/>
                  </a:cubicBezTo>
                  <a:cubicBezTo>
                    <a:pt x="19669" y="44033"/>
                    <a:pt x="20150" y="42826"/>
                    <a:pt x="20579" y="41753"/>
                  </a:cubicBezTo>
                  <a:cubicBezTo>
                    <a:pt x="20872" y="40487"/>
                    <a:pt x="21374" y="39104"/>
                    <a:pt x="22130" y="38349"/>
                  </a:cubicBezTo>
                  <a:cubicBezTo>
                    <a:pt x="22654" y="37846"/>
                    <a:pt x="23194" y="37371"/>
                    <a:pt x="23744" y="36916"/>
                  </a:cubicBezTo>
                  <a:cubicBezTo>
                    <a:pt x="24354" y="36443"/>
                    <a:pt x="24966" y="35967"/>
                    <a:pt x="25575" y="35490"/>
                  </a:cubicBezTo>
                  <a:cubicBezTo>
                    <a:pt x="26185" y="35013"/>
                    <a:pt x="26794" y="34533"/>
                    <a:pt x="27401" y="34050"/>
                  </a:cubicBezTo>
                  <a:cubicBezTo>
                    <a:pt x="32817" y="29296"/>
                    <a:pt x="38978" y="25398"/>
                    <a:pt x="44259" y="20495"/>
                  </a:cubicBezTo>
                  <a:lnTo>
                    <a:pt x="44259" y="20495"/>
                  </a:lnTo>
                  <a:cubicBezTo>
                    <a:pt x="38705" y="23429"/>
                    <a:pt x="32978" y="25926"/>
                    <a:pt x="27522" y="28999"/>
                  </a:cubicBezTo>
                  <a:cubicBezTo>
                    <a:pt x="26431" y="29613"/>
                    <a:pt x="25350" y="30252"/>
                    <a:pt x="24284" y="30920"/>
                  </a:cubicBezTo>
                  <a:cubicBezTo>
                    <a:pt x="23386" y="31433"/>
                    <a:pt x="22506" y="31685"/>
                    <a:pt x="21501" y="31936"/>
                  </a:cubicBezTo>
                  <a:cubicBezTo>
                    <a:pt x="23010" y="30806"/>
                    <a:pt x="24142" y="29296"/>
                    <a:pt x="25420" y="27857"/>
                  </a:cubicBezTo>
                  <a:cubicBezTo>
                    <a:pt x="26180" y="26945"/>
                    <a:pt x="26921" y="26021"/>
                    <a:pt x="27659" y="25094"/>
                  </a:cubicBezTo>
                  <a:cubicBezTo>
                    <a:pt x="30610" y="21389"/>
                    <a:pt x="33487" y="17645"/>
                    <a:pt x="37092" y="14460"/>
                  </a:cubicBezTo>
                  <a:lnTo>
                    <a:pt x="37092" y="14460"/>
                  </a:lnTo>
                  <a:cubicBezTo>
                    <a:pt x="34997" y="15549"/>
                    <a:pt x="33111" y="16918"/>
                    <a:pt x="31313" y="18409"/>
                  </a:cubicBezTo>
                  <a:cubicBezTo>
                    <a:pt x="30415" y="19153"/>
                    <a:pt x="29537" y="19929"/>
                    <a:pt x="28667" y="20715"/>
                  </a:cubicBezTo>
                  <a:cubicBezTo>
                    <a:pt x="27798" y="21500"/>
                    <a:pt x="26935" y="22297"/>
                    <a:pt x="26065" y="23084"/>
                  </a:cubicBezTo>
                  <a:cubicBezTo>
                    <a:pt x="24267" y="24644"/>
                    <a:pt x="22632" y="26279"/>
                    <a:pt x="20620" y="27535"/>
                  </a:cubicBezTo>
                  <a:cubicBezTo>
                    <a:pt x="21501" y="23890"/>
                    <a:pt x="22507" y="20244"/>
                    <a:pt x="23618" y="16754"/>
                  </a:cubicBezTo>
                  <a:cubicBezTo>
                    <a:pt x="23985" y="15631"/>
                    <a:pt x="24370" y="14514"/>
                    <a:pt x="24763" y="13399"/>
                  </a:cubicBezTo>
                  <a:cubicBezTo>
                    <a:pt x="26335" y="8941"/>
                    <a:pt x="28040" y="4527"/>
                    <a:pt x="29296"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4" name="Google Shape;1264;p27"/>
            <p:cNvGrpSpPr/>
            <p:nvPr/>
          </p:nvGrpSpPr>
          <p:grpSpPr>
            <a:xfrm>
              <a:off x="2587175" y="4383000"/>
              <a:ext cx="599100" cy="760500"/>
              <a:chOff x="1814300" y="2394650"/>
              <a:chExt cx="599100" cy="760500"/>
            </a:xfrm>
          </p:grpSpPr>
          <p:sp>
            <p:nvSpPr>
              <p:cNvPr id="1265" name="Google Shape;1265;p27"/>
              <p:cNvSpPr/>
              <p:nvPr/>
            </p:nvSpPr>
            <p:spPr>
              <a:xfrm>
                <a:off x="2026775" y="2394650"/>
                <a:ext cx="386625" cy="760500"/>
              </a:xfrm>
              <a:custGeom>
                <a:avLst/>
                <a:gdLst/>
                <a:ahLst/>
                <a:cxnLst/>
                <a:rect l="l" t="t" r="r" b="b"/>
                <a:pathLst>
                  <a:path w="15465" h="30420" extrusionOk="0">
                    <a:moveTo>
                      <a:pt x="0" y="1"/>
                    </a:moveTo>
                    <a:lnTo>
                      <a:pt x="2537" y="30419"/>
                    </a:lnTo>
                    <a:lnTo>
                      <a:pt x="15464" y="30419"/>
                    </a:lnTo>
                    <a:lnTo>
                      <a:pt x="15464" y="5767"/>
                    </a:lnTo>
                    <a:lnTo>
                      <a:pt x="11132" y="18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7"/>
              <p:cNvSpPr/>
              <p:nvPr/>
            </p:nvSpPr>
            <p:spPr>
              <a:xfrm>
                <a:off x="2272025" y="2689250"/>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7"/>
              <p:cNvSpPr/>
              <p:nvPr/>
            </p:nvSpPr>
            <p:spPr>
              <a:xfrm>
                <a:off x="2272025" y="2888475"/>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7"/>
              <p:cNvSpPr/>
              <p:nvPr/>
            </p:nvSpPr>
            <p:spPr>
              <a:xfrm>
                <a:off x="2272025" y="2592450"/>
                <a:ext cx="83675" cy="212650"/>
              </a:xfrm>
              <a:custGeom>
                <a:avLst/>
                <a:gdLst/>
                <a:ahLst/>
                <a:cxnLst/>
                <a:rect l="l" t="t" r="r" b="b"/>
                <a:pathLst>
                  <a:path w="3347" h="8506" extrusionOk="0">
                    <a:moveTo>
                      <a:pt x="3346" y="0"/>
                    </a:moveTo>
                    <a:cubicBezTo>
                      <a:pt x="2341" y="1383"/>
                      <a:pt x="1272" y="2710"/>
                      <a:pt x="1" y="3873"/>
                    </a:cubicBezTo>
                    <a:lnTo>
                      <a:pt x="1" y="8506"/>
                    </a:lnTo>
                    <a:cubicBezTo>
                      <a:pt x="1" y="8506"/>
                      <a:pt x="979" y="8462"/>
                      <a:pt x="2341" y="7167"/>
                    </a:cubicBezTo>
                    <a:lnTo>
                      <a:pt x="2341" y="7167"/>
                    </a:lnTo>
                    <a:cubicBezTo>
                      <a:pt x="1838" y="7293"/>
                      <a:pt x="1209" y="7293"/>
                      <a:pt x="706" y="7670"/>
                    </a:cubicBezTo>
                    <a:cubicBezTo>
                      <a:pt x="1712" y="6162"/>
                      <a:pt x="2844" y="4652"/>
                      <a:pt x="3346" y="2893"/>
                    </a:cubicBezTo>
                    <a:lnTo>
                      <a:pt x="3346" y="2893"/>
                    </a:lnTo>
                    <a:cubicBezTo>
                      <a:pt x="2466" y="4150"/>
                      <a:pt x="1461" y="5030"/>
                      <a:pt x="329" y="6035"/>
                    </a:cubicBezTo>
                    <a:cubicBezTo>
                      <a:pt x="1838" y="4275"/>
                      <a:pt x="2341" y="2013"/>
                      <a:pt x="3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7"/>
              <p:cNvSpPr/>
              <p:nvPr/>
            </p:nvSpPr>
            <p:spPr>
              <a:xfrm>
                <a:off x="2272025" y="2843925"/>
                <a:ext cx="89950" cy="160375"/>
              </a:xfrm>
              <a:custGeom>
                <a:avLst/>
                <a:gdLst/>
                <a:ahLst/>
                <a:cxnLst/>
                <a:rect l="l" t="t" r="r" b="b"/>
                <a:pathLst>
                  <a:path w="3598" h="6415" extrusionOk="0">
                    <a:moveTo>
                      <a:pt x="1963" y="3646"/>
                    </a:moveTo>
                    <a:lnTo>
                      <a:pt x="1963" y="3646"/>
                    </a:lnTo>
                    <a:cubicBezTo>
                      <a:pt x="1962" y="3647"/>
                      <a:pt x="1961" y="3648"/>
                      <a:pt x="1961" y="3649"/>
                    </a:cubicBezTo>
                    <a:lnTo>
                      <a:pt x="1961" y="3649"/>
                    </a:lnTo>
                    <a:cubicBezTo>
                      <a:pt x="1961" y="3648"/>
                      <a:pt x="1962" y="3647"/>
                      <a:pt x="1963" y="3646"/>
                    </a:cubicBezTo>
                    <a:close/>
                    <a:moveTo>
                      <a:pt x="3598" y="1"/>
                    </a:moveTo>
                    <a:cubicBezTo>
                      <a:pt x="2215" y="880"/>
                      <a:pt x="1224" y="1845"/>
                      <a:pt x="1" y="2995"/>
                    </a:cubicBezTo>
                    <a:lnTo>
                      <a:pt x="1" y="6415"/>
                    </a:lnTo>
                    <a:cubicBezTo>
                      <a:pt x="1256" y="6037"/>
                      <a:pt x="1209" y="4404"/>
                      <a:pt x="1961" y="3649"/>
                    </a:cubicBezTo>
                    <a:lnTo>
                      <a:pt x="1961" y="3649"/>
                    </a:lnTo>
                    <a:cubicBezTo>
                      <a:pt x="1459" y="4152"/>
                      <a:pt x="957" y="4653"/>
                      <a:pt x="329" y="4904"/>
                    </a:cubicBezTo>
                    <a:cubicBezTo>
                      <a:pt x="1334" y="3143"/>
                      <a:pt x="2215" y="1509"/>
                      <a:pt x="3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7"/>
              <p:cNvSpPr/>
              <p:nvPr/>
            </p:nvSpPr>
            <p:spPr>
              <a:xfrm>
                <a:off x="1814300" y="2394650"/>
                <a:ext cx="347975" cy="760500"/>
              </a:xfrm>
              <a:custGeom>
                <a:avLst/>
                <a:gdLst/>
                <a:ahLst/>
                <a:cxnLst/>
                <a:rect l="l" t="t" r="r" b="b"/>
                <a:pathLst>
                  <a:path w="13919" h="30420" extrusionOk="0">
                    <a:moveTo>
                      <a:pt x="8499" y="1"/>
                    </a:moveTo>
                    <a:lnTo>
                      <a:pt x="1362" y="5125"/>
                    </a:lnTo>
                    <a:lnTo>
                      <a:pt x="0" y="30419"/>
                    </a:lnTo>
                    <a:lnTo>
                      <a:pt x="13127" y="30419"/>
                    </a:lnTo>
                    <a:lnTo>
                      <a:pt x="13919" y="6466"/>
                    </a:lnTo>
                    <a:lnTo>
                      <a:pt x="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7"/>
              <p:cNvSpPr/>
              <p:nvPr/>
            </p:nvSpPr>
            <p:spPr>
              <a:xfrm>
                <a:off x="1969750" y="2547275"/>
                <a:ext cx="61175" cy="87875"/>
              </a:xfrm>
              <a:custGeom>
                <a:avLst/>
                <a:gdLst/>
                <a:ahLst/>
                <a:cxnLst/>
                <a:rect l="l" t="t" r="r" b="b"/>
                <a:pathLst>
                  <a:path w="2447" h="3515" extrusionOk="0">
                    <a:moveTo>
                      <a:pt x="199" y="1"/>
                    </a:moveTo>
                    <a:lnTo>
                      <a:pt x="0" y="3381"/>
                    </a:lnTo>
                    <a:lnTo>
                      <a:pt x="2246" y="3514"/>
                    </a:lnTo>
                    <a:lnTo>
                      <a:pt x="2447" y="134"/>
                    </a:lnTo>
                    <a:lnTo>
                      <a:pt x="1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7"/>
              <p:cNvSpPr/>
              <p:nvPr/>
            </p:nvSpPr>
            <p:spPr>
              <a:xfrm>
                <a:off x="2044175" y="2688325"/>
                <a:ext cx="41175" cy="117625"/>
              </a:xfrm>
              <a:custGeom>
                <a:avLst/>
                <a:gdLst/>
                <a:ahLst/>
                <a:cxnLst/>
                <a:rect l="l" t="t" r="r" b="b"/>
                <a:pathLst>
                  <a:path w="1647" h="4705" extrusionOk="0">
                    <a:moveTo>
                      <a:pt x="273" y="0"/>
                    </a:moveTo>
                    <a:lnTo>
                      <a:pt x="0" y="4624"/>
                    </a:lnTo>
                    <a:lnTo>
                      <a:pt x="1374" y="4704"/>
                    </a:lnTo>
                    <a:lnTo>
                      <a:pt x="1647" y="81"/>
                    </a:lnTo>
                    <a:lnTo>
                      <a:pt x="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7"/>
              <p:cNvSpPr/>
              <p:nvPr/>
            </p:nvSpPr>
            <p:spPr>
              <a:xfrm>
                <a:off x="1969650" y="2513850"/>
                <a:ext cx="90575" cy="121325"/>
              </a:xfrm>
              <a:custGeom>
                <a:avLst/>
                <a:gdLst/>
                <a:ahLst/>
                <a:cxnLst/>
                <a:rect l="l" t="t" r="r" b="b"/>
                <a:pathLst>
                  <a:path w="3623" h="4853" extrusionOk="0">
                    <a:moveTo>
                      <a:pt x="3245" y="1"/>
                    </a:moveTo>
                    <a:lnTo>
                      <a:pt x="3245" y="1"/>
                    </a:lnTo>
                    <a:cubicBezTo>
                      <a:pt x="2240" y="881"/>
                      <a:pt x="1172" y="1667"/>
                      <a:pt x="128" y="2573"/>
                    </a:cubicBezTo>
                    <a:lnTo>
                      <a:pt x="0" y="4720"/>
                    </a:lnTo>
                    <a:lnTo>
                      <a:pt x="2248" y="4853"/>
                    </a:lnTo>
                    <a:cubicBezTo>
                      <a:pt x="2851" y="4663"/>
                      <a:pt x="3186" y="4139"/>
                      <a:pt x="3371" y="3396"/>
                    </a:cubicBezTo>
                    <a:lnTo>
                      <a:pt x="3371" y="3396"/>
                    </a:lnTo>
                    <a:cubicBezTo>
                      <a:pt x="2869" y="3898"/>
                      <a:pt x="2240" y="3898"/>
                      <a:pt x="1737" y="4401"/>
                    </a:cubicBezTo>
                    <a:cubicBezTo>
                      <a:pt x="2365" y="3522"/>
                      <a:pt x="3120" y="2642"/>
                      <a:pt x="3623" y="1635"/>
                    </a:cubicBezTo>
                    <a:lnTo>
                      <a:pt x="3623" y="1635"/>
                    </a:lnTo>
                    <a:cubicBezTo>
                      <a:pt x="2994" y="2264"/>
                      <a:pt x="2240" y="2642"/>
                      <a:pt x="1359" y="3018"/>
                    </a:cubicBezTo>
                    <a:cubicBezTo>
                      <a:pt x="2240" y="2139"/>
                      <a:pt x="2491" y="1007"/>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7"/>
              <p:cNvSpPr/>
              <p:nvPr/>
            </p:nvSpPr>
            <p:spPr>
              <a:xfrm>
                <a:off x="2044050" y="2708750"/>
                <a:ext cx="63325" cy="97275"/>
              </a:xfrm>
              <a:custGeom>
                <a:avLst/>
                <a:gdLst/>
                <a:ahLst/>
                <a:cxnLst/>
                <a:rect l="l" t="t" r="r" b="b"/>
                <a:pathLst>
                  <a:path w="2533" h="3891" extrusionOk="0">
                    <a:moveTo>
                      <a:pt x="2532" y="0"/>
                    </a:moveTo>
                    <a:cubicBezTo>
                      <a:pt x="1903" y="754"/>
                      <a:pt x="707" y="1066"/>
                      <a:pt x="121" y="1762"/>
                    </a:cubicBezTo>
                    <a:lnTo>
                      <a:pt x="0" y="3808"/>
                    </a:lnTo>
                    <a:lnTo>
                      <a:pt x="1375" y="3890"/>
                    </a:lnTo>
                    <a:cubicBezTo>
                      <a:pt x="1774" y="3629"/>
                      <a:pt x="1788" y="2956"/>
                      <a:pt x="2156" y="2515"/>
                    </a:cubicBezTo>
                    <a:lnTo>
                      <a:pt x="2156" y="2515"/>
                    </a:lnTo>
                    <a:cubicBezTo>
                      <a:pt x="1778" y="2641"/>
                      <a:pt x="1401" y="2893"/>
                      <a:pt x="1024" y="3144"/>
                    </a:cubicBezTo>
                    <a:cubicBezTo>
                      <a:pt x="1652" y="2137"/>
                      <a:pt x="2156" y="1132"/>
                      <a:pt x="2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 name="Google Shape;1275;p27"/>
            <p:cNvGrpSpPr/>
            <p:nvPr/>
          </p:nvGrpSpPr>
          <p:grpSpPr>
            <a:xfrm>
              <a:off x="1764150" y="4505363"/>
              <a:ext cx="876625" cy="638125"/>
              <a:chOff x="981775" y="3796600"/>
              <a:chExt cx="876625" cy="638125"/>
            </a:xfrm>
          </p:grpSpPr>
          <p:sp>
            <p:nvSpPr>
              <p:cNvPr id="1276" name="Google Shape;1276;p27"/>
              <p:cNvSpPr/>
              <p:nvPr/>
            </p:nvSpPr>
            <p:spPr>
              <a:xfrm>
                <a:off x="1210825" y="3796600"/>
                <a:ext cx="245225" cy="433800"/>
              </a:xfrm>
              <a:custGeom>
                <a:avLst/>
                <a:gdLst/>
                <a:ahLst/>
                <a:cxnLst/>
                <a:rect l="l" t="t" r="r" b="b"/>
                <a:pathLst>
                  <a:path w="9809" h="17352" extrusionOk="0">
                    <a:moveTo>
                      <a:pt x="9431" y="0"/>
                    </a:moveTo>
                    <a:lnTo>
                      <a:pt x="9431" y="0"/>
                    </a:lnTo>
                    <a:cubicBezTo>
                      <a:pt x="8362" y="1447"/>
                      <a:pt x="7262" y="2799"/>
                      <a:pt x="6099" y="4119"/>
                    </a:cubicBezTo>
                    <a:cubicBezTo>
                      <a:pt x="4936" y="5439"/>
                      <a:pt x="3710" y="6728"/>
                      <a:pt x="2388" y="8050"/>
                    </a:cubicBezTo>
                    <a:cubicBezTo>
                      <a:pt x="1505" y="9058"/>
                      <a:pt x="748" y="10193"/>
                      <a:pt x="409" y="11480"/>
                    </a:cubicBezTo>
                    <a:cubicBezTo>
                      <a:pt x="409" y="11480"/>
                      <a:pt x="462" y="12781"/>
                      <a:pt x="408" y="13956"/>
                    </a:cubicBezTo>
                    <a:cubicBezTo>
                      <a:pt x="378" y="14712"/>
                      <a:pt x="1" y="15843"/>
                      <a:pt x="378" y="15968"/>
                    </a:cubicBezTo>
                    <a:cubicBezTo>
                      <a:pt x="2013" y="16849"/>
                      <a:pt x="3899" y="17100"/>
                      <a:pt x="5784" y="17351"/>
                    </a:cubicBezTo>
                    <a:cubicBezTo>
                      <a:pt x="6162" y="15214"/>
                      <a:pt x="7294" y="13329"/>
                      <a:pt x="8048" y="11316"/>
                    </a:cubicBezTo>
                    <a:cubicBezTo>
                      <a:pt x="8299" y="10562"/>
                      <a:pt x="8426" y="9933"/>
                      <a:pt x="8552" y="9212"/>
                    </a:cubicBezTo>
                    <a:cubicBezTo>
                      <a:pt x="8928" y="7608"/>
                      <a:pt x="9243" y="5974"/>
                      <a:pt x="9809" y="4401"/>
                    </a:cubicBezTo>
                    <a:lnTo>
                      <a:pt x="9809" y="4401"/>
                    </a:lnTo>
                    <a:cubicBezTo>
                      <a:pt x="9180" y="4904"/>
                      <a:pt x="8646" y="5502"/>
                      <a:pt x="8127" y="6131"/>
                    </a:cubicBezTo>
                    <a:cubicBezTo>
                      <a:pt x="7608" y="6759"/>
                      <a:pt x="7106" y="7418"/>
                      <a:pt x="6538" y="8049"/>
                    </a:cubicBezTo>
                    <a:cubicBezTo>
                      <a:pt x="6979" y="6664"/>
                      <a:pt x="7420" y="5312"/>
                      <a:pt x="7891" y="3978"/>
                    </a:cubicBezTo>
                    <a:cubicBezTo>
                      <a:pt x="8362" y="2642"/>
                      <a:pt x="8865" y="1320"/>
                      <a:pt x="9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7"/>
              <p:cNvSpPr/>
              <p:nvPr/>
            </p:nvSpPr>
            <p:spPr>
              <a:xfrm>
                <a:off x="981775" y="3949225"/>
                <a:ext cx="706675" cy="485500"/>
              </a:xfrm>
              <a:custGeom>
                <a:avLst/>
                <a:gdLst/>
                <a:ahLst/>
                <a:cxnLst/>
                <a:rect l="l" t="t" r="r" b="b"/>
                <a:pathLst>
                  <a:path w="28267" h="19420" extrusionOk="0">
                    <a:moveTo>
                      <a:pt x="10687" y="0"/>
                    </a:moveTo>
                    <a:lnTo>
                      <a:pt x="1047" y="656"/>
                    </a:lnTo>
                    <a:lnTo>
                      <a:pt x="0" y="19420"/>
                    </a:lnTo>
                    <a:lnTo>
                      <a:pt x="28266" y="19420"/>
                    </a:lnTo>
                    <a:lnTo>
                      <a:pt x="27179" y="2381"/>
                    </a:lnTo>
                    <a:lnTo>
                      <a:pt x="18303" y="3565"/>
                    </a:lnTo>
                    <a:lnTo>
                      <a:pt x="18303" y="6108"/>
                    </a:lnTo>
                    <a:lnTo>
                      <a:pt x="14492" y="6240"/>
                    </a:lnTo>
                    <a:lnTo>
                      <a:pt x="14323" y="9233"/>
                    </a:lnTo>
                    <a:lnTo>
                      <a:pt x="11274" y="9086"/>
                    </a:lnTo>
                    <a:lnTo>
                      <a:pt x="106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7"/>
              <p:cNvSpPr/>
              <p:nvPr/>
            </p:nvSpPr>
            <p:spPr>
              <a:xfrm>
                <a:off x="1093425" y="4065825"/>
                <a:ext cx="48275" cy="135950"/>
              </a:xfrm>
              <a:custGeom>
                <a:avLst/>
                <a:gdLst/>
                <a:ahLst/>
                <a:cxnLst/>
                <a:rect l="l" t="t" r="r" b="b"/>
                <a:pathLst>
                  <a:path w="1931" h="5438" extrusionOk="0">
                    <a:moveTo>
                      <a:pt x="1802" y="0"/>
                    </a:moveTo>
                    <a:lnTo>
                      <a:pt x="0" y="45"/>
                    </a:lnTo>
                    <a:lnTo>
                      <a:pt x="131" y="5437"/>
                    </a:lnTo>
                    <a:lnTo>
                      <a:pt x="1931" y="5394"/>
                    </a:lnTo>
                    <a:lnTo>
                      <a:pt x="1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7"/>
              <p:cNvSpPr/>
              <p:nvPr/>
            </p:nvSpPr>
            <p:spPr>
              <a:xfrm>
                <a:off x="1516650" y="4179475"/>
                <a:ext cx="77150" cy="159100"/>
              </a:xfrm>
              <a:custGeom>
                <a:avLst/>
                <a:gdLst/>
                <a:ahLst/>
                <a:cxnLst/>
                <a:rect l="l" t="t" r="r" b="b"/>
                <a:pathLst>
                  <a:path w="3086" h="6364" extrusionOk="0">
                    <a:moveTo>
                      <a:pt x="0" y="0"/>
                    </a:moveTo>
                    <a:lnTo>
                      <a:pt x="0" y="6363"/>
                    </a:lnTo>
                    <a:lnTo>
                      <a:pt x="3085" y="6363"/>
                    </a:lnTo>
                    <a:lnTo>
                      <a:pt x="30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7"/>
              <p:cNvSpPr/>
              <p:nvPr/>
            </p:nvSpPr>
            <p:spPr>
              <a:xfrm>
                <a:off x="1093925" y="3994650"/>
                <a:ext cx="91800" cy="207150"/>
              </a:xfrm>
              <a:custGeom>
                <a:avLst/>
                <a:gdLst/>
                <a:ahLst/>
                <a:cxnLst/>
                <a:rect l="l" t="t" r="r" b="b"/>
                <a:pathLst>
                  <a:path w="3672" h="8286" extrusionOk="0">
                    <a:moveTo>
                      <a:pt x="3671" y="1"/>
                    </a:moveTo>
                    <a:cubicBezTo>
                      <a:pt x="2540" y="1384"/>
                      <a:pt x="1475" y="3045"/>
                      <a:pt x="1" y="4216"/>
                    </a:cubicBezTo>
                    <a:lnTo>
                      <a:pt x="99" y="8286"/>
                    </a:lnTo>
                    <a:cubicBezTo>
                      <a:pt x="1230" y="6776"/>
                      <a:pt x="2791" y="5784"/>
                      <a:pt x="3671" y="4150"/>
                    </a:cubicBezTo>
                    <a:lnTo>
                      <a:pt x="3671" y="4150"/>
                    </a:lnTo>
                    <a:cubicBezTo>
                      <a:pt x="2791" y="4777"/>
                      <a:pt x="1911" y="5282"/>
                      <a:pt x="905" y="5784"/>
                    </a:cubicBezTo>
                    <a:cubicBezTo>
                      <a:pt x="2288" y="4023"/>
                      <a:pt x="2791" y="2011"/>
                      <a:pt x="3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7"/>
              <p:cNvSpPr/>
              <p:nvPr/>
            </p:nvSpPr>
            <p:spPr>
              <a:xfrm>
                <a:off x="1516650" y="4063800"/>
                <a:ext cx="143700" cy="274775"/>
              </a:xfrm>
              <a:custGeom>
                <a:avLst/>
                <a:gdLst/>
                <a:ahLst/>
                <a:cxnLst/>
                <a:rect l="l" t="t" r="r" b="b"/>
                <a:pathLst>
                  <a:path w="5748" h="10991" extrusionOk="0">
                    <a:moveTo>
                      <a:pt x="5748" y="1"/>
                    </a:moveTo>
                    <a:lnTo>
                      <a:pt x="5748" y="1"/>
                    </a:lnTo>
                    <a:cubicBezTo>
                      <a:pt x="3862" y="2138"/>
                      <a:pt x="1779" y="4171"/>
                      <a:pt x="0" y="6395"/>
                    </a:cubicBezTo>
                    <a:lnTo>
                      <a:pt x="0" y="10990"/>
                    </a:lnTo>
                    <a:lnTo>
                      <a:pt x="1947" y="10990"/>
                    </a:lnTo>
                    <a:cubicBezTo>
                      <a:pt x="3681" y="10017"/>
                      <a:pt x="4263" y="6948"/>
                      <a:pt x="4742" y="5029"/>
                    </a:cubicBezTo>
                    <a:lnTo>
                      <a:pt x="4742" y="5029"/>
                    </a:lnTo>
                    <a:cubicBezTo>
                      <a:pt x="4240" y="6287"/>
                      <a:pt x="2982" y="7167"/>
                      <a:pt x="2354" y="8424"/>
                    </a:cubicBezTo>
                    <a:cubicBezTo>
                      <a:pt x="2605" y="5407"/>
                      <a:pt x="4365" y="2641"/>
                      <a:pt x="5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7"/>
              <p:cNvSpPr/>
              <p:nvPr/>
            </p:nvSpPr>
            <p:spPr>
              <a:xfrm>
                <a:off x="1531725" y="4186375"/>
                <a:ext cx="326675" cy="248350"/>
              </a:xfrm>
              <a:custGeom>
                <a:avLst/>
                <a:gdLst/>
                <a:ahLst/>
                <a:cxnLst/>
                <a:rect l="l" t="t" r="r" b="b"/>
                <a:pathLst>
                  <a:path w="13067" h="9934" extrusionOk="0">
                    <a:moveTo>
                      <a:pt x="13067" y="1"/>
                    </a:moveTo>
                    <a:lnTo>
                      <a:pt x="13067" y="1"/>
                    </a:lnTo>
                    <a:cubicBezTo>
                      <a:pt x="10928" y="2389"/>
                      <a:pt x="9043" y="5031"/>
                      <a:pt x="6403" y="6790"/>
                    </a:cubicBezTo>
                    <a:cubicBezTo>
                      <a:pt x="7283" y="4528"/>
                      <a:pt x="7660" y="2264"/>
                      <a:pt x="8791" y="127"/>
                    </a:cubicBezTo>
                    <a:lnTo>
                      <a:pt x="8791" y="127"/>
                    </a:lnTo>
                    <a:cubicBezTo>
                      <a:pt x="6654" y="3521"/>
                      <a:pt x="1240" y="7205"/>
                      <a:pt x="1" y="9934"/>
                    </a:cubicBezTo>
                    <a:lnTo>
                      <a:pt x="10618" y="9934"/>
                    </a:lnTo>
                    <a:cubicBezTo>
                      <a:pt x="11855" y="9234"/>
                      <a:pt x="12371" y="7641"/>
                      <a:pt x="12563" y="6036"/>
                    </a:cubicBezTo>
                    <a:lnTo>
                      <a:pt x="12563" y="6036"/>
                    </a:lnTo>
                    <a:cubicBezTo>
                      <a:pt x="11684" y="7168"/>
                      <a:pt x="10552" y="7922"/>
                      <a:pt x="9420" y="8802"/>
                    </a:cubicBezTo>
                    <a:cubicBezTo>
                      <a:pt x="11055" y="6036"/>
                      <a:pt x="11431" y="2767"/>
                      <a:pt x="13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7"/>
              <p:cNvSpPr/>
              <p:nvPr/>
            </p:nvSpPr>
            <p:spPr>
              <a:xfrm>
                <a:off x="1031925" y="4095225"/>
                <a:ext cx="345525" cy="339500"/>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 name="Google Shape;1284;p27"/>
            <p:cNvGrpSpPr/>
            <p:nvPr/>
          </p:nvGrpSpPr>
          <p:grpSpPr>
            <a:xfrm>
              <a:off x="1811713" y="4657988"/>
              <a:ext cx="876625" cy="485500"/>
              <a:chOff x="981775" y="3949225"/>
              <a:chExt cx="876625" cy="485500"/>
            </a:xfrm>
          </p:grpSpPr>
          <p:sp>
            <p:nvSpPr>
              <p:cNvPr id="1285" name="Google Shape;1285;p27"/>
              <p:cNvSpPr/>
              <p:nvPr/>
            </p:nvSpPr>
            <p:spPr>
              <a:xfrm>
                <a:off x="981775" y="3949225"/>
                <a:ext cx="706675" cy="485500"/>
              </a:xfrm>
              <a:custGeom>
                <a:avLst/>
                <a:gdLst/>
                <a:ahLst/>
                <a:cxnLst/>
                <a:rect l="l" t="t" r="r" b="b"/>
                <a:pathLst>
                  <a:path w="28267" h="19420" extrusionOk="0">
                    <a:moveTo>
                      <a:pt x="10687" y="0"/>
                    </a:moveTo>
                    <a:lnTo>
                      <a:pt x="1047" y="656"/>
                    </a:lnTo>
                    <a:lnTo>
                      <a:pt x="0" y="19420"/>
                    </a:lnTo>
                    <a:lnTo>
                      <a:pt x="28266" y="19420"/>
                    </a:lnTo>
                    <a:lnTo>
                      <a:pt x="27179" y="2381"/>
                    </a:lnTo>
                    <a:lnTo>
                      <a:pt x="18303" y="3565"/>
                    </a:lnTo>
                    <a:lnTo>
                      <a:pt x="18303" y="6108"/>
                    </a:lnTo>
                    <a:lnTo>
                      <a:pt x="14492" y="6240"/>
                    </a:lnTo>
                    <a:lnTo>
                      <a:pt x="14323" y="9233"/>
                    </a:lnTo>
                    <a:lnTo>
                      <a:pt x="11274" y="9086"/>
                    </a:lnTo>
                    <a:lnTo>
                      <a:pt x="106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7"/>
              <p:cNvSpPr/>
              <p:nvPr/>
            </p:nvSpPr>
            <p:spPr>
              <a:xfrm>
                <a:off x="1093425" y="4065825"/>
                <a:ext cx="48275" cy="135950"/>
              </a:xfrm>
              <a:custGeom>
                <a:avLst/>
                <a:gdLst/>
                <a:ahLst/>
                <a:cxnLst/>
                <a:rect l="l" t="t" r="r" b="b"/>
                <a:pathLst>
                  <a:path w="1931" h="5438" extrusionOk="0">
                    <a:moveTo>
                      <a:pt x="1802" y="0"/>
                    </a:moveTo>
                    <a:lnTo>
                      <a:pt x="0" y="45"/>
                    </a:lnTo>
                    <a:lnTo>
                      <a:pt x="131" y="5437"/>
                    </a:lnTo>
                    <a:lnTo>
                      <a:pt x="1931" y="5394"/>
                    </a:lnTo>
                    <a:lnTo>
                      <a:pt x="1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7"/>
              <p:cNvSpPr/>
              <p:nvPr/>
            </p:nvSpPr>
            <p:spPr>
              <a:xfrm>
                <a:off x="1516650" y="4179475"/>
                <a:ext cx="77150" cy="159100"/>
              </a:xfrm>
              <a:custGeom>
                <a:avLst/>
                <a:gdLst/>
                <a:ahLst/>
                <a:cxnLst/>
                <a:rect l="l" t="t" r="r" b="b"/>
                <a:pathLst>
                  <a:path w="3086" h="6364" extrusionOk="0">
                    <a:moveTo>
                      <a:pt x="0" y="0"/>
                    </a:moveTo>
                    <a:lnTo>
                      <a:pt x="0" y="6363"/>
                    </a:lnTo>
                    <a:lnTo>
                      <a:pt x="3085" y="6363"/>
                    </a:lnTo>
                    <a:lnTo>
                      <a:pt x="30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7"/>
              <p:cNvSpPr/>
              <p:nvPr/>
            </p:nvSpPr>
            <p:spPr>
              <a:xfrm>
                <a:off x="1093925" y="3994650"/>
                <a:ext cx="91800" cy="207150"/>
              </a:xfrm>
              <a:custGeom>
                <a:avLst/>
                <a:gdLst/>
                <a:ahLst/>
                <a:cxnLst/>
                <a:rect l="l" t="t" r="r" b="b"/>
                <a:pathLst>
                  <a:path w="3672" h="8286" extrusionOk="0">
                    <a:moveTo>
                      <a:pt x="3671" y="1"/>
                    </a:moveTo>
                    <a:cubicBezTo>
                      <a:pt x="2540" y="1384"/>
                      <a:pt x="1475" y="3045"/>
                      <a:pt x="1" y="4216"/>
                    </a:cubicBezTo>
                    <a:lnTo>
                      <a:pt x="99" y="8286"/>
                    </a:lnTo>
                    <a:cubicBezTo>
                      <a:pt x="1230" y="6776"/>
                      <a:pt x="2791" y="5784"/>
                      <a:pt x="3671" y="4150"/>
                    </a:cubicBezTo>
                    <a:lnTo>
                      <a:pt x="3671" y="4150"/>
                    </a:lnTo>
                    <a:cubicBezTo>
                      <a:pt x="2791" y="4777"/>
                      <a:pt x="1911" y="5282"/>
                      <a:pt x="905" y="5784"/>
                    </a:cubicBezTo>
                    <a:cubicBezTo>
                      <a:pt x="2288" y="4023"/>
                      <a:pt x="2791" y="2011"/>
                      <a:pt x="3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7"/>
              <p:cNvSpPr/>
              <p:nvPr/>
            </p:nvSpPr>
            <p:spPr>
              <a:xfrm>
                <a:off x="1516650" y="4063800"/>
                <a:ext cx="143700" cy="274775"/>
              </a:xfrm>
              <a:custGeom>
                <a:avLst/>
                <a:gdLst/>
                <a:ahLst/>
                <a:cxnLst/>
                <a:rect l="l" t="t" r="r" b="b"/>
                <a:pathLst>
                  <a:path w="5748" h="10991" extrusionOk="0">
                    <a:moveTo>
                      <a:pt x="5748" y="1"/>
                    </a:moveTo>
                    <a:lnTo>
                      <a:pt x="5748" y="1"/>
                    </a:lnTo>
                    <a:cubicBezTo>
                      <a:pt x="3862" y="2138"/>
                      <a:pt x="1779" y="4171"/>
                      <a:pt x="0" y="6395"/>
                    </a:cubicBezTo>
                    <a:lnTo>
                      <a:pt x="0" y="10990"/>
                    </a:lnTo>
                    <a:lnTo>
                      <a:pt x="1947" y="10990"/>
                    </a:lnTo>
                    <a:cubicBezTo>
                      <a:pt x="3681" y="10017"/>
                      <a:pt x="4263" y="6948"/>
                      <a:pt x="4742" y="5029"/>
                    </a:cubicBezTo>
                    <a:lnTo>
                      <a:pt x="4742" y="5029"/>
                    </a:lnTo>
                    <a:cubicBezTo>
                      <a:pt x="4240" y="6287"/>
                      <a:pt x="2982" y="7167"/>
                      <a:pt x="2354" y="8424"/>
                    </a:cubicBezTo>
                    <a:cubicBezTo>
                      <a:pt x="2605" y="5407"/>
                      <a:pt x="4365" y="2641"/>
                      <a:pt x="5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7"/>
              <p:cNvSpPr/>
              <p:nvPr/>
            </p:nvSpPr>
            <p:spPr>
              <a:xfrm>
                <a:off x="1531725" y="4186375"/>
                <a:ext cx="326675" cy="248350"/>
              </a:xfrm>
              <a:custGeom>
                <a:avLst/>
                <a:gdLst/>
                <a:ahLst/>
                <a:cxnLst/>
                <a:rect l="l" t="t" r="r" b="b"/>
                <a:pathLst>
                  <a:path w="13067" h="9934" extrusionOk="0">
                    <a:moveTo>
                      <a:pt x="13067" y="1"/>
                    </a:moveTo>
                    <a:lnTo>
                      <a:pt x="13067" y="1"/>
                    </a:lnTo>
                    <a:cubicBezTo>
                      <a:pt x="10928" y="2389"/>
                      <a:pt x="9043" y="5031"/>
                      <a:pt x="6403" y="6790"/>
                    </a:cubicBezTo>
                    <a:cubicBezTo>
                      <a:pt x="7283" y="4528"/>
                      <a:pt x="7660" y="2264"/>
                      <a:pt x="8791" y="127"/>
                    </a:cubicBezTo>
                    <a:lnTo>
                      <a:pt x="8791" y="127"/>
                    </a:lnTo>
                    <a:cubicBezTo>
                      <a:pt x="6654" y="3521"/>
                      <a:pt x="1240" y="7205"/>
                      <a:pt x="1" y="9934"/>
                    </a:cubicBezTo>
                    <a:lnTo>
                      <a:pt x="10618" y="9934"/>
                    </a:lnTo>
                    <a:cubicBezTo>
                      <a:pt x="11855" y="9234"/>
                      <a:pt x="12371" y="7641"/>
                      <a:pt x="12563" y="6036"/>
                    </a:cubicBezTo>
                    <a:lnTo>
                      <a:pt x="12563" y="6036"/>
                    </a:lnTo>
                    <a:cubicBezTo>
                      <a:pt x="11684" y="7168"/>
                      <a:pt x="10552" y="7922"/>
                      <a:pt x="9420" y="8802"/>
                    </a:cubicBezTo>
                    <a:cubicBezTo>
                      <a:pt x="11055" y="6036"/>
                      <a:pt x="11431" y="2767"/>
                      <a:pt x="13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7"/>
              <p:cNvSpPr/>
              <p:nvPr/>
            </p:nvSpPr>
            <p:spPr>
              <a:xfrm>
                <a:off x="1031925" y="4095225"/>
                <a:ext cx="345525" cy="339500"/>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 name="Google Shape;1292;p27"/>
            <p:cNvGrpSpPr/>
            <p:nvPr/>
          </p:nvGrpSpPr>
          <p:grpSpPr>
            <a:xfrm>
              <a:off x="1402050" y="4489638"/>
              <a:ext cx="342625" cy="669600"/>
              <a:chOff x="6294000" y="2297850"/>
              <a:chExt cx="342625" cy="669600"/>
            </a:xfrm>
          </p:grpSpPr>
          <p:sp>
            <p:nvSpPr>
              <p:cNvPr id="1293" name="Google Shape;1293;p27"/>
              <p:cNvSpPr/>
              <p:nvPr/>
            </p:nvSpPr>
            <p:spPr>
              <a:xfrm>
                <a:off x="6294000" y="2297850"/>
                <a:ext cx="342625" cy="669600"/>
              </a:xfrm>
              <a:custGeom>
                <a:avLst/>
                <a:gdLst/>
                <a:ahLst/>
                <a:cxnLst/>
                <a:rect l="l" t="t" r="r" b="b"/>
                <a:pathLst>
                  <a:path w="13705" h="26784" extrusionOk="0">
                    <a:moveTo>
                      <a:pt x="11819" y="1"/>
                    </a:moveTo>
                    <a:lnTo>
                      <a:pt x="11819" y="1"/>
                    </a:lnTo>
                    <a:cubicBezTo>
                      <a:pt x="9682" y="3271"/>
                      <a:pt x="8172" y="6791"/>
                      <a:pt x="5995" y="9904"/>
                    </a:cubicBezTo>
                    <a:cubicBezTo>
                      <a:pt x="5995" y="9904"/>
                      <a:pt x="5731" y="10561"/>
                      <a:pt x="5341" y="11631"/>
                    </a:cubicBezTo>
                    <a:cubicBezTo>
                      <a:pt x="5155" y="12171"/>
                      <a:pt x="4934" y="12813"/>
                      <a:pt x="4692" y="13524"/>
                    </a:cubicBezTo>
                    <a:cubicBezTo>
                      <a:pt x="3269" y="17981"/>
                      <a:pt x="1634" y="22381"/>
                      <a:pt x="0" y="26783"/>
                    </a:cubicBezTo>
                    <a:lnTo>
                      <a:pt x="5875" y="26783"/>
                    </a:lnTo>
                    <a:cubicBezTo>
                      <a:pt x="8516" y="24393"/>
                      <a:pt x="9053" y="19868"/>
                      <a:pt x="10343" y="16407"/>
                    </a:cubicBezTo>
                    <a:cubicBezTo>
                      <a:pt x="10706" y="15557"/>
                      <a:pt x="11108" y="14729"/>
                      <a:pt x="11512" y="13907"/>
                    </a:cubicBezTo>
                    <a:cubicBezTo>
                      <a:pt x="12070" y="12197"/>
                      <a:pt x="13327" y="10689"/>
                      <a:pt x="13704" y="8803"/>
                    </a:cubicBezTo>
                    <a:lnTo>
                      <a:pt x="13704" y="8803"/>
                    </a:lnTo>
                    <a:cubicBezTo>
                      <a:pt x="12573" y="10186"/>
                      <a:pt x="11567" y="11694"/>
                      <a:pt x="10058" y="12701"/>
                    </a:cubicBezTo>
                    <a:cubicBezTo>
                      <a:pt x="11944" y="9557"/>
                      <a:pt x="12070" y="5911"/>
                      <a:pt x="13327" y="2515"/>
                    </a:cubicBezTo>
                    <a:lnTo>
                      <a:pt x="13327" y="2515"/>
                    </a:lnTo>
                    <a:cubicBezTo>
                      <a:pt x="11944" y="3899"/>
                      <a:pt x="10687" y="5408"/>
                      <a:pt x="9807" y="7169"/>
                    </a:cubicBezTo>
                    <a:cubicBezTo>
                      <a:pt x="9933" y="4654"/>
                      <a:pt x="11190" y="2390"/>
                      <a:pt x="11819"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7"/>
              <p:cNvSpPr/>
              <p:nvPr/>
            </p:nvSpPr>
            <p:spPr>
              <a:xfrm>
                <a:off x="6332875" y="2465200"/>
                <a:ext cx="219500" cy="502250"/>
              </a:xfrm>
              <a:custGeom>
                <a:avLst/>
                <a:gdLst/>
                <a:ahLst/>
                <a:cxnLst/>
                <a:rect l="l" t="t" r="r" b="b"/>
                <a:pathLst>
                  <a:path w="8780" h="20090" extrusionOk="0">
                    <a:moveTo>
                      <a:pt x="3777" y="0"/>
                    </a:moveTo>
                    <a:lnTo>
                      <a:pt x="0" y="4093"/>
                    </a:lnTo>
                    <a:lnTo>
                      <a:pt x="991" y="20089"/>
                    </a:lnTo>
                    <a:lnTo>
                      <a:pt x="8780" y="20089"/>
                    </a:lnTo>
                    <a:lnTo>
                      <a:pt x="7635" y="3948"/>
                    </a:lnTo>
                    <a:lnTo>
                      <a:pt x="37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7"/>
              <p:cNvSpPr/>
              <p:nvPr/>
            </p:nvSpPr>
            <p:spPr>
              <a:xfrm>
                <a:off x="6388150" y="2589600"/>
                <a:ext cx="31200" cy="86375"/>
              </a:xfrm>
              <a:custGeom>
                <a:avLst/>
                <a:gdLst/>
                <a:ahLst/>
                <a:cxnLst/>
                <a:rect l="l" t="t" r="r" b="b"/>
                <a:pathLst>
                  <a:path w="1248" h="3455" extrusionOk="0">
                    <a:moveTo>
                      <a:pt x="1006" y="0"/>
                    </a:moveTo>
                    <a:lnTo>
                      <a:pt x="0" y="71"/>
                    </a:lnTo>
                    <a:lnTo>
                      <a:pt x="242" y="3454"/>
                    </a:lnTo>
                    <a:lnTo>
                      <a:pt x="1248" y="3382"/>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7"/>
              <p:cNvSpPr/>
              <p:nvPr/>
            </p:nvSpPr>
            <p:spPr>
              <a:xfrm>
                <a:off x="6446950" y="2585400"/>
                <a:ext cx="31200" cy="86375"/>
              </a:xfrm>
              <a:custGeom>
                <a:avLst/>
                <a:gdLst/>
                <a:ahLst/>
                <a:cxnLst/>
                <a:rect l="l" t="t" r="r" b="b"/>
                <a:pathLst>
                  <a:path w="1248" h="3455" extrusionOk="0">
                    <a:moveTo>
                      <a:pt x="1006" y="0"/>
                    </a:moveTo>
                    <a:lnTo>
                      <a:pt x="0" y="71"/>
                    </a:lnTo>
                    <a:lnTo>
                      <a:pt x="242" y="3454"/>
                    </a:lnTo>
                    <a:lnTo>
                      <a:pt x="1248"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7"/>
              <p:cNvSpPr/>
              <p:nvPr/>
            </p:nvSpPr>
            <p:spPr>
              <a:xfrm>
                <a:off x="6398900" y="2751225"/>
                <a:ext cx="31200" cy="86375"/>
              </a:xfrm>
              <a:custGeom>
                <a:avLst/>
                <a:gdLst/>
                <a:ahLst/>
                <a:cxnLst/>
                <a:rect l="l" t="t" r="r" b="b"/>
                <a:pathLst>
                  <a:path w="1248" h="3455" extrusionOk="0">
                    <a:moveTo>
                      <a:pt x="1006" y="0"/>
                    </a:moveTo>
                    <a:lnTo>
                      <a:pt x="0" y="72"/>
                    </a:lnTo>
                    <a:lnTo>
                      <a:pt x="242" y="3455"/>
                    </a:lnTo>
                    <a:lnTo>
                      <a:pt x="1248"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7"/>
              <p:cNvSpPr/>
              <p:nvPr/>
            </p:nvSpPr>
            <p:spPr>
              <a:xfrm>
                <a:off x="6457725" y="2747025"/>
                <a:ext cx="31175" cy="86375"/>
              </a:xfrm>
              <a:custGeom>
                <a:avLst/>
                <a:gdLst/>
                <a:ahLst/>
                <a:cxnLst/>
                <a:rect l="l" t="t" r="r" b="b"/>
                <a:pathLst>
                  <a:path w="1247" h="3455" extrusionOk="0">
                    <a:moveTo>
                      <a:pt x="1006" y="0"/>
                    </a:moveTo>
                    <a:lnTo>
                      <a:pt x="1" y="71"/>
                    </a:lnTo>
                    <a:lnTo>
                      <a:pt x="241" y="3455"/>
                    </a:lnTo>
                    <a:lnTo>
                      <a:pt x="1247"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7"/>
              <p:cNvSpPr/>
              <p:nvPr/>
            </p:nvSpPr>
            <p:spPr>
              <a:xfrm>
                <a:off x="6460350" y="2731300"/>
                <a:ext cx="45925" cy="102025"/>
              </a:xfrm>
              <a:custGeom>
                <a:avLst/>
                <a:gdLst/>
                <a:ahLst/>
                <a:cxnLst/>
                <a:rect l="l" t="t" r="r" b="b"/>
                <a:pathLst>
                  <a:path w="1837" h="4081" extrusionOk="0">
                    <a:moveTo>
                      <a:pt x="1837" y="0"/>
                    </a:moveTo>
                    <a:lnTo>
                      <a:pt x="1" y="2159"/>
                    </a:lnTo>
                    <a:lnTo>
                      <a:pt x="138" y="4081"/>
                    </a:lnTo>
                    <a:lnTo>
                      <a:pt x="1143" y="4010"/>
                    </a:lnTo>
                    <a:lnTo>
                      <a:pt x="1837" y="2159"/>
                    </a:lnTo>
                    <a:lnTo>
                      <a:pt x="520" y="3198"/>
                    </a:lnTo>
                    <a:lnTo>
                      <a:pt x="18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7"/>
              <p:cNvSpPr/>
              <p:nvPr/>
            </p:nvSpPr>
            <p:spPr>
              <a:xfrm>
                <a:off x="6444425" y="2737950"/>
                <a:ext cx="189075" cy="229500"/>
              </a:xfrm>
              <a:custGeom>
                <a:avLst/>
                <a:gdLst/>
                <a:ahLst/>
                <a:cxnLst/>
                <a:rect l="l" t="t" r="r" b="b"/>
                <a:pathLst>
                  <a:path w="7563" h="9180" extrusionOk="0">
                    <a:moveTo>
                      <a:pt x="6556" y="0"/>
                    </a:moveTo>
                    <a:lnTo>
                      <a:pt x="6556" y="0"/>
                    </a:lnTo>
                    <a:cubicBezTo>
                      <a:pt x="4419" y="3143"/>
                      <a:pt x="2562" y="6252"/>
                      <a:pt x="1" y="9179"/>
                    </a:cubicBezTo>
                    <a:lnTo>
                      <a:pt x="4655" y="9179"/>
                    </a:lnTo>
                    <a:cubicBezTo>
                      <a:pt x="6498" y="8129"/>
                      <a:pt x="7481" y="5530"/>
                      <a:pt x="7562" y="3018"/>
                    </a:cubicBezTo>
                    <a:lnTo>
                      <a:pt x="7562" y="3018"/>
                    </a:lnTo>
                    <a:cubicBezTo>
                      <a:pt x="6807" y="4150"/>
                      <a:pt x="5802" y="5281"/>
                      <a:pt x="5048" y="6413"/>
                    </a:cubicBezTo>
                    <a:cubicBezTo>
                      <a:pt x="5173" y="4150"/>
                      <a:pt x="6179" y="2137"/>
                      <a:pt x="6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301" name="Google Shape;1301;p27"/>
          <p:cNvPicPr preferRelativeResize="0"/>
          <p:nvPr/>
        </p:nvPicPr>
        <p:blipFill>
          <a:blip r:embed="rId2">
            <a:alphaModFix amt="15000"/>
          </a:blip>
          <a:stretch>
            <a:fillRect/>
          </a:stretch>
        </p:blipFill>
        <p:spPr>
          <a:xfrm flipH="1">
            <a:off x="0" y="0"/>
            <a:ext cx="9144000" cy="5143500"/>
          </a:xfrm>
          <a:prstGeom prst="rect">
            <a:avLst/>
          </a:prstGeom>
          <a:noFill/>
          <a:ln>
            <a:noFill/>
          </a:ln>
        </p:spPr>
      </p:pic>
      <p:sp>
        <p:nvSpPr>
          <p:cNvPr id="1302" name="Google Shape;1302;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03" name="Google Shape;1303;p27"/>
          <p:cNvSpPr txBox="1">
            <a:spLocks noGrp="1"/>
          </p:cNvSpPr>
          <p:nvPr>
            <p:ph type="subTitle" idx="1"/>
          </p:nvPr>
        </p:nvSpPr>
        <p:spPr>
          <a:xfrm>
            <a:off x="4844675" y="3575744"/>
            <a:ext cx="3229200" cy="458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304" name="Google Shape;1304;p27"/>
          <p:cNvSpPr txBox="1">
            <a:spLocks noGrp="1"/>
          </p:cNvSpPr>
          <p:nvPr>
            <p:ph type="subTitle" idx="2"/>
          </p:nvPr>
        </p:nvSpPr>
        <p:spPr>
          <a:xfrm>
            <a:off x="1070125" y="3575744"/>
            <a:ext cx="3229200" cy="458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305" name="Google Shape;1305;p27"/>
          <p:cNvSpPr txBox="1">
            <a:spLocks noGrp="1"/>
          </p:cNvSpPr>
          <p:nvPr>
            <p:ph type="subTitle" idx="3"/>
          </p:nvPr>
        </p:nvSpPr>
        <p:spPr>
          <a:xfrm>
            <a:off x="4844675" y="3204000"/>
            <a:ext cx="3229200" cy="458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306" name="Google Shape;1306;p27"/>
          <p:cNvSpPr txBox="1">
            <a:spLocks noGrp="1"/>
          </p:cNvSpPr>
          <p:nvPr>
            <p:ph type="subTitle" idx="4"/>
          </p:nvPr>
        </p:nvSpPr>
        <p:spPr>
          <a:xfrm>
            <a:off x="1070125" y="3204000"/>
            <a:ext cx="3229200" cy="458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307" name="Google Shape;1307;p27"/>
          <p:cNvSpPr>
            <a:spLocks noGrp="1"/>
          </p:cNvSpPr>
          <p:nvPr>
            <p:ph type="pic" idx="5"/>
          </p:nvPr>
        </p:nvSpPr>
        <p:spPr>
          <a:xfrm>
            <a:off x="1974325" y="1616775"/>
            <a:ext cx="1420800" cy="1420800"/>
          </a:xfrm>
          <a:prstGeom prst="rect">
            <a:avLst/>
          </a:prstGeom>
          <a:noFill/>
          <a:ln>
            <a:noFill/>
          </a:ln>
        </p:spPr>
      </p:sp>
      <p:sp>
        <p:nvSpPr>
          <p:cNvPr id="1308" name="Google Shape;1308;p27"/>
          <p:cNvSpPr>
            <a:spLocks noGrp="1"/>
          </p:cNvSpPr>
          <p:nvPr>
            <p:ph type="pic" idx="6"/>
          </p:nvPr>
        </p:nvSpPr>
        <p:spPr>
          <a:xfrm>
            <a:off x="5748875" y="1616775"/>
            <a:ext cx="1420800" cy="1420800"/>
          </a:xfrm>
          <a:prstGeom prst="rect">
            <a:avLst/>
          </a:prstGeom>
          <a:noFill/>
          <a:ln>
            <a:noFill/>
          </a:ln>
        </p:spPr>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309"/>
        <p:cNvGrpSpPr/>
        <p:nvPr/>
      </p:nvGrpSpPr>
      <p:grpSpPr>
        <a:xfrm>
          <a:off x="0" y="0"/>
          <a:ext cx="0" cy="0"/>
          <a:chOff x="0" y="0"/>
          <a:chExt cx="0" cy="0"/>
        </a:xfrm>
      </p:grpSpPr>
      <p:grpSp>
        <p:nvGrpSpPr>
          <p:cNvPr id="1310" name="Google Shape;1310;p28"/>
          <p:cNvGrpSpPr/>
          <p:nvPr/>
        </p:nvGrpSpPr>
        <p:grpSpPr>
          <a:xfrm>
            <a:off x="7262337" y="3431851"/>
            <a:ext cx="2034075" cy="1829511"/>
            <a:chOff x="7270612" y="3362451"/>
            <a:chExt cx="2034075" cy="1829511"/>
          </a:xfrm>
        </p:grpSpPr>
        <p:sp>
          <p:nvSpPr>
            <p:cNvPr id="1311" name="Google Shape;1311;p28"/>
            <p:cNvSpPr/>
            <p:nvPr/>
          </p:nvSpPr>
          <p:spPr>
            <a:xfrm rot="1300680">
              <a:off x="8565895" y="3432341"/>
              <a:ext cx="572141" cy="1011853"/>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8"/>
            <p:cNvSpPr/>
            <p:nvPr/>
          </p:nvSpPr>
          <p:spPr>
            <a:xfrm rot="1127901" flipH="1">
              <a:off x="7375324" y="4347544"/>
              <a:ext cx="350990" cy="708007"/>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8"/>
            <p:cNvSpPr/>
            <p:nvPr/>
          </p:nvSpPr>
          <p:spPr>
            <a:xfrm flipH="1">
              <a:off x="8395342" y="4266611"/>
              <a:ext cx="434733" cy="876931"/>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 name="Google Shape;1314;p28"/>
            <p:cNvGrpSpPr/>
            <p:nvPr/>
          </p:nvGrpSpPr>
          <p:grpSpPr>
            <a:xfrm>
              <a:off x="7537150" y="4603988"/>
              <a:ext cx="245575" cy="587975"/>
              <a:chOff x="6130150" y="4818275"/>
              <a:chExt cx="245575" cy="587975"/>
            </a:xfrm>
          </p:grpSpPr>
          <p:sp>
            <p:nvSpPr>
              <p:cNvPr id="1315" name="Google Shape;1315;p28"/>
              <p:cNvSpPr/>
              <p:nvPr/>
            </p:nvSpPr>
            <p:spPr>
              <a:xfrm>
                <a:off x="6130150" y="4818275"/>
                <a:ext cx="245575" cy="587975"/>
              </a:xfrm>
              <a:custGeom>
                <a:avLst/>
                <a:gdLst/>
                <a:ahLst/>
                <a:cxnLst/>
                <a:rect l="l" t="t" r="r" b="b"/>
                <a:pathLst>
                  <a:path w="9823" h="23519" extrusionOk="0">
                    <a:moveTo>
                      <a:pt x="4972" y="1"/>
                    </a:moveTo>
                    <a:lnTo>
                      <a:pt x="1207" y="4872"/>
                    </a:lnTo>
                    <a:lnTo>
                      <a:pt x="0" y="23519"/>
                    </a:lnTo>
                    <a:lnTo>
                      <a:pt x="9823" y="23519"/>
                    </a:lnTo>
                    <a:lnTo>
                      <a:pt x="8760" y="4459"/>
                    </a:lnTo>
                    <a:lnTo>
                      <a:pt x="49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8"/>
              <p:cNvSpPr/>
              <p:nvPr/>
            </p:nvSpPr>
            <p:spPr>
              <a:xfrm>
                <a:off x="6236525" y="4944975"/>
                <a:ext cx="27875" cy="69450"/>
              </a:xfrm>
              <a:custGeom>
                <a:avLst/>
                <a:gdLst/>
                <a:ahLst/>
                <a:cxnLst/>
                <a:rect l="l" t="t" r="r" b="b"/>
                <a:pathLst>
                  <a:path w="1115" h="2778" extrusionOk="0">
                    <a:moveTo>
                      <a:pt x="1" y="0"/>
                    </a:moveTo>
                    <a:lnTo>
                      <a:pt x="1" y="2777"/>
                    </a:lnTo>
                    <a:lnTo>
                      <a:pt x="1115" y="2777"/>
                    </a:lnTo>
                    <a:lnTo>
                      <a:pt x="11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8"/>
              <p:cNvSpPr/>
              <p:nvPr/>
            </p:nvSpPr>
            <p:spPr>
              <a:xfrm>
                <a:off x="6173800" y="5065625"/>
                <a:ext cx="60875" cy="174500"/>
              </a:xfrm>
              <a:custGeom>
                <a:avLst/>
                <a:gdLst/>
                <a:ahLst/>
                <a:cxnLst/>
                <a:rect l="l" t="t" r="r" b="b"/>
                <a:pathLst>
                  <a:path w="2435" h="6980" extrusionOk="0">
                    <a:moveTo>
                      <a:pt x="370" y="1"/>
                    </a:moveTo>
                    <a:lnTo>
                      <a:pt x="0" y="6869"/>
                    </a:lnTo>
                    <a:lnTo>
                      <a:pt x="2065" y="6979"/>
                    </a:lnTo>
                    <a:lnTo>
                      <a:pt x="2434" y="111"/>
                    </a:lnTo>
                    <a:lnTo>
                      <a:pt x="3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 name="Google Shape;1318;p28"/>
            <p:cNvGrpSpPr/>
            <p:nvPr/>
          </p:nvGrpSpPr>
          <p:grpSpPr>
            <a:xfrm>
              <a:off x="8690935" y="4020708"/>
              <a:ext cx="487802" cy="1122817"/>
              <a:chOff x="6182825" y="3550425"/>
              <a:chExt cx="385950" cy="888375"/>
            </a:xfrm>
          </p:grpSpPr>
          <p:sp>
            <p:nvSpPr>
              <p:cNvPr id="1319" name="Google Shape;1319;p28"/>
              <p:cNvSpPr/>
              <p:nvPr/>
            </p:nvSpPr>
            <p:spPr>
              <a:xfrm>
                <a:off x="6434825" y="3550425"/>
                <a:ext cx="133950" cy="286250"/>
              </a:xfrm>
              <a:custGeom>
                <a:avLst/>
                <a:gdLst/>
                <a:ahLst/>
                <a:cxnLst/>
                <a:rect l="l" t="t" r="r" b="b"/>
                <a:pathLst>
                  <a:path w="5358" h="11450" extrusionOk="0">
                    <a:moveTo>
                      <a:pt x="113" y="0"/>
                    </a:moveTo>
                    <a:lnTo>
                      <a:pt x="0" y="11450"/>
                    </a:lnTo>
                    <a:lnTo>
                      <a:pt x="5358" y="9732"/>
                    </a:lnTo>
                    <a:lnTo>
                      <a:pt x="5358" y="466"/>
                    </a:lnTo>
                    <a:lnTo>
                      <a:pt x="1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8"/>
              <p:cNvSpPr/>
              <p:nvPr/>
            </p:nvSpPr>
            <p:spPr>
              <a:xfrm>
                <a:off x="6500000" y="3620550"/>
                <a:ext cx="30450" cy="73550"/>
              </a:xfrm>
              <a:custGeom>
                <a:avLst/>
                <a:gdLst/>
                <a:ahLst/>
                <a:cxnLst/>
                <a:rect l="l" t="t" r="r" b="b"/>
                <a:pathLst>
                  <a:path w="1218" h="2942" extrusionOk="0">
                    <a:moveTo>
                      <a:pt x="154" y="1"/>
                    </a:moveTo>
                    <a:lnTo>
                      <a:pt x="1" y="2885"/>
                    </a:lnTo>
                    <a:lnTo>
                      <a:pt x="1064" y="2942"/>
                    </a:lnTo>
                    <a:lnTo>
                      <a:pt x="1217" y="57"/>
                    </a:lnTo>
                    <a:lnTo>
                      <a:pt x="1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8"/>
              <p:cNvSpPr/>
              <p:nvPr/>
            </p:nvSpPr>
            <p:spPr>
              <a:xfrm>
                <a:off x="6182825" y="3740675"/>
                <a:ext cx="385950" cy="698125"/>
              </a:xfrm>
              <a:custGeom>
                <a:avLst/>
                <a:gdLst/>
                <a:ahLst/>
                <a:cxnLst/>
                <a:rect l="l" t="t" r="r" b="b"/>
                <a:pathLst>
                  <a:path w="15438" h="27925" extrusionOk="0">
                    <a:moveTo>
                      <a:pt x="15438" y="1"/>
                    </a:moveTo>
                    <a:lnTo>
                      <a:pt x="1" y="2677"/>
                    </a:lnTo>
                    <a:lnTo>
                      <a:pt x="3747" y="27925"/>
                    </a:lnTo>
                    <a:lnTo>
                      <a:pt x="15438" y="27925"/>
                    </a:lnTo>
                    <a:lnTo>
                      <a:pt x="154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8"/>
              <p:cNvSpPr/>
              <p:nvPr/>
            </p:nvSpPr>
            <p:spPr>
              <a:xfrm>
                <a:off x="6297375" y="3900125"/>
                <a:ext cx="66525" cy="138075"/>
              </a:xfrm>
              <a:custGeom>
                <a:avLst/>
                <a:gdLst/>
                <a:ahLst/>
                <a:cxnLst/>
                <a:rect l="l" t="t" r="r" b="b"/>
                <a:pathLst>
                  <a:path w="2661" h="5523" extrusionOk="0">
                    <a:moveTo>
                      <a:pt x="1891" y="1"/>
                    </a:moveTo>
                    <a:lnTo>
                      <a:pt x="1" y="279"/>
                    </a:lnTo>
                    <a:lnTo>
                      <a:pt x="770" y="5522"/>
                    </a:lnTo>
                    <a:lnTo>
                      <a:pt x="2661" y="5245"/>
                    </a:lnTo>
                    <a:lnTo>
                      <a:pt x="18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8"/>
              <p:cNvSpPr/>
              <p:nvPr/>
            </p:nvSpPr>
            <p:spPr>
              <a:xfrm>
                <a:off x="6439950" y="3879200"/>
                <a:ext cx="66575" cy="138025"/>
              </a:xfrm>
              <a:custGeom>
                <a:avLst/>
                <a:gdLst/>
                <a:ahLst/>
                <a:cxnLst/>
                <a:rect l="l" t="t" r="r" b="b"/>
                <a:pathLst>
                  <a:path w="2663" h="5521" extrusionOk="0">
                    <a:moveTo>
                      <a:pt x="1892" y="0"/>
                    </a:moveTo>
                    <a:lnTo>
                      <a:pt x="1" y="277"/>
                    </a:lnTo>
                    <a:lnTo>
                      <a:pt x="771" y="5520"/>
                    </a:lnTo>
                    <a:lnTo>
                      <a:pt x="2662" y="5244"/>
                    </a:lnTo>
                    <a:lnTo>
                      <a:pt x="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8"/>
              <p:cNvSpPr/>
              <p:nvPr/>
            </p:nvSpPr>
            <p:spPr>
              <a:xfrm>
                <a:off x="6326750" y="4089475"/>
                <a:ext cx="58150" cy="80900"/>
              </a:xfrm>
              <a:custGeom>
                <a:avLst/>
                <a:gdLst/>
                <a:ahLst/>
                <a:cxnLst/>
                <a:rect l="l" t="t" r="r" b="b"/>
                <a:pathLst>
                  <a:path w="2326" h="3236" extrusionOk="0">
                    <a:moveTo>
                      <a:pt x="1892" y="1"/>
                    </a:moveTo>
                    <a:lnTo>
                      <a:pt x="1" y="277"/>
                    </a:lnTo>
                    <a:lnTo>
                      <a:pt x="435" y="3236"/>
                    </a:lnTo>
                    <a:lnTo>
                      <a:pt x="2326" y="2958"/>
                    </a:lnTo>
                    <a:lnTo>
                      <a:pt x="18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8"/>
              <p:cNvSpPr/>
              <p:nvPr/>
            </p:nvSpPr>
            <p:spPr>
              <a:xfrm>
                <a:off x="6469350" y="4068550"/>
                <a:ext cx="58175" cy="80900"/>
              </a:xfrm>
              <a:custGeom>
                <a:avLst/>
                <a:gdLst/>
                <a:ahLst/>
                <a:cxnLst/>
                <a:rect l="l" t="t" r="r" b="b"/>
                <a:pathLst>
                  <a:path w="2327" h="3236" extrusionOk="0">
                    <a:moveTo>
                      <a:pt x="1892" y="0"/>
                    </a:moveTo>
                    <a:lnTo>
                      <a:pt x="1" y="277"/>
                    </a:lnTo>
                    <a:lnTo>
                      <a:pt x="435" y="3235"/>
                    </a:lnTo>
                    <a:lnTo>
                      <a:pt x="2326" y="2959"/>
                    </a:lnTo>
                    <a:lnTo>
                      <a:pt x="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8"/>
              <p:cNvSpPr/>
              <p:nvPr/>
            </p:nvSpPr>
            <p:spPr>
              <a:xfrm>
                <a:off x="6449125" y="4189725"/>
                <a:ext cx="119650" cy="249075"/>
              </a:xfrm>
              <a:custGeom>
                <a:avLst/>
                <a:gdLst/>
                <a:ahLst/>
                <a:cxnLst/>
                <a:rect l="l" t="t" r="r" b="b"/>
                <a:pathLst>
                  <a:path w="4786" h="9963" extrusionOk="0">
                    <a:moveTo>
                      <a:pt x="4786" y="0"/>
                    </a:moveTo>
                    <a:lnTo>
                      <a:pt x="1" y="1405"/>
                    </a:lnTo>
                    <a:lnTo>
                      <a:pt x="1177" y="9963"/>
                    </a:lnTo>
                    <a:lnTo>
                      <a:pt x="4786" y="9963"/>
                    </a:lnTo>
                    <a:lnTo>
                      <a:pt x="4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8"/>
              <p:cNvSpPr/>
              <p:nvPr/>
            </p:nvSpPr>
            <p:spPr>
              <a:xfrm>
                <a:off x="6242050" y="3837250"/>
                <a:ext cx="26625" cy="2250"/>
              </a:xfrm>
              <a:custGeom>
                <a:avLst/>
                <a:gdLst/>
                <a:ahLst/>
                <a:cxnLst/>
                <a:rect l="l" t="t" r="r" b="b"/>
                <a:pathLst>
                  <a:path w="1065" h="90" fill="none" extrusionOk="0">
                    <a:moveTo>
                      <a:pt x="0" y="89"/>
                    </a:moveTo>
                    <a:lnTo>
                      <a:pt x="1065" y="1"/>
                    </a:lnTo>
                  </a:path>
                </a:pathLst>
              </a:custGeom>
              <a:no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8"/>
              <p:cNvSpPr/>
              <p:nvPr/>
            </p:nvSpPr>
            <p:spPr>
              <a:xfrm>
                <a:off x="6233175" y="3879425"/>
                <a:ext cx="24425" cy="4475"/>
              </a:xfrm>
              <a:custGeom>
                <a:avLst/>
                <a:gdLst/>
                <a:ahLst/>
                <a:cxnLst/>
                <a:rect l="l" t="t" r="r" b="b"/>
                <a:pathLst>
                  <a:path w="977" h="179" fill="none" extrusionOk="0">
                    <a:moveTo>
                      <a:pt x="0" y="178"/>
                    </a:moveTo>
                    <a:cubicBezTo>
                      <a:pt x="325" y="119"/>
                      <a:pt x="651" y="60"/>
                      <a:pt x="976" y="1"/>
                    </a:cubicBezTo>
                  </a:path>
                </a:pathLst>
              </a:custGeom>
              <a:no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8"/>
              <p:cNvSpPr/>
              <p:nvPr/>
            </p:nvSpPr>
            <p:spPr>
              <a:xfrm>
                <a:off x="6483875" y="3817300"/>
                <a:ext cx="20025" cy="2250"/>
              </a:xfrm>
              <a:custGeom>
                <a:avLst/>
                <a:gdLst/>
                <a:ahLst/>
                <a:cxnLst/>
                <a:rect l="l" t="t" r="r" b="b"/>
                <a:pathLst>
                  <a:path w="801" h="90" fill="none" extrusionOk="0">
                    <a:moveTo>
                      <a:pt x="1" y="89"/>
                    </a:moveTo>
                    <a:cubicBezTo>
                      <a:pt x="267" y="59"/>
                      <a:pt x="534" y="30"/>
                      <a:pt x="800" y="0"/>
                    </a:cubicBezTo>
                  </a:path>
                </a:pathLst>
              </a:custGeom>
              <a:no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8"/>
              <p:cNvSpPr/>
              <p:nvPr/>
            </p:nvSpPr>
            <p:spPr>
              <a:xfrm>
                <a:off x="6348550" y="4250025"/>
                <a:ext cx="26650" cy="4475"/>
              </a:xfrm>
              <a:custGeom>
                <a:avLst/>
                <a:gdLst/>
                <a:ahLst/>
                <a:cxnLst/>
                <a:rect l="l" t="t" r="r" b="b"/>
                <a:pathLst>
                  <a:path w="1066" h="179" fill="none" extrusionOk="0">
                    <a:moveTo>
                      <a:pt x="1" y="178"/>
                    </a:moveTo>
                    <a:lnTo>
                      <a:pt x="1065" y="1"/>
                    </a:lnTo>
                  </a:path>
                </a:pathLst>
              </a:custGeom>
              <a:no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8"/>
              <p:cNvSpPr/>
              <p:nvPr/>
            </p:nvSpPr>
            <p:spPr>
              <a:xfrm>
                <a:off x="6337400" y="4336125"/>
                <a:ext cx="17775" cy="2175"/>
              </a:xfrm>
              <a:custGeom>
                <a:avLst/>
                <a:gdLst/>
                <a:ahLst/>
                <a:cxnLst/>
                <a:rect l="l" t="t" r="r" b="b"/>
                <a:pathLst>
                  <a:path w="711" h="87" fill="none" extrusionOk="0">
                    <a:moveTo>
                      <a:pt x="1" y="86"/>
                    </a:moveTo>
                    <a:cubicBezTo>
                      <a:pt x="237" y="58"/>
                      <a:pt x="474" y="30"/>
                      <a:pt x="710" y="0"/>
                    </a:cubicBezTo>
                  </a:path>
                </a:pathLst>
              </a:custGeom>
              <a:no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8"/>
              <p:cNvSpPr/>
              <p:nvPr/>
            </p:nvSpPr>
            <p:spPr>
              <a:xfrm>
                <a:off x="6415100" y="4363125"/>
                <a:ext cx="20000" cy="25"/>
              </a:xfrm>
              <a:custGeom>
                <a:avLst/>
                <a:gdLst/>
                <a:ahLst/>
                <a:cxnLst/>
                <a:rect l="l" t="t" r="r" b="b"/>
                <a:pathLst>
                  <a:path w="800" h="1" fill="none" extrusionOk="0">
                    <a:moveTo>
                      <a:pt x="0" y="1"/>
                    </a:moveTo>
                    <a:lnTo>
                      <a:pt x="800" y="1"/>
                    </a:lnTo>
                  </a:path>
                </a:pathLst>
              </a:custGeom>
              <a:no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 name="Google Shape;1333;p28"/>
            <p:cNvGrpSpPr/>
            <p:nvPr/>
          </p:nvGrpSpPr>
          <p:grpSpPr>
            <a:xfrm flipH="1">
              <a:off x="7724850" y="4514063"/>
              <a:ext cx="876625" cy="638125"/>
              <a:chOff x="981775" y="3796600"/>
              <a:chExt cx="876625" cy="638125"/>
            </a:xfrm>
          </p:grpSpPr>
          <p:sp>
            <p:nvSpPr>
              <p:cNvPr id="1334" name="Google Shape;1334;p28"/>
              <p:cNvSpPr/>
              <p:nvPr/>
            </p:nvSpPr>
            <p:spPr>
              <a:xfrm>
                <a:off x="1210825" y="3796600"/>
                <a:ext cx="245225" cy="433800"/>
              </a:xfrm>
              <a:custGeom>
                <a:avLst/>
                <a:gdLst/>
                <a:ahLst/>
                <a:cxnLst/>
                <a:rect l="l" t="t" r="r" b="b"/>
                <a:pathLst>
                  <a:path w="9809" h="17352" extrusionOk="0">
                    <a:moveTo>
                      <a:pt x="9431" y="0"/>
                    </a:moveTo>
                    <a:lnTo>
                      <a:pt x="9431" y="0"/>
                    </a:lnTo>
                    <a:cubicBezTo>
                      <a:pt x="8362" y="1447"/>
                      <a:pt x="7262" y="2799"/>
                      <a:pt x="6099" y="4119"/>
                    </a:cubicBezTo>
                    <a:cubicBezTo>
                      <a:pt x="4936" y="5439"/>
                      <a:pt x="3710" y="6728"/>
                      <a:pt x="2388" y="8050"/>
                    </a:cubicBezTo>
                    <a:cubicBezTo>
                      <a:pt x="1505" y="9058"/>
                      <a:pt x="748" y="10193"/>
                      <a:pt x="409" y="11480"/>
                    </a:cubicBezTo>
                    <a:cubicBezTo>
                      <a:pt x="409" y="11480"/>
                      <a:pt x="462" y="12781"/>
                      <a:pt x="408" y="13956"/>
                    </a:cubicBezTo>
                    <a:cubicBezTo>
                      <a:pt x="378" y="14712"/>
                      <a:pt x="1" y="15843"/>
                      <a:pt x="378" y="15968"/>
                    </a:cubicBezTo>
                    <a:cubicBezTo>
                      <a:pt x="2013" y="16849"/>
                      <a:pt x="3899" y="17100"/>
                      <a:pt x="5784" y="17351"/>
                    </a:cubicBezTo>
                    <a:cubicBezTo>
                      <a:pt x="6162" y="15214"/>
                      <a:pt x="7294" y="13329"/>
                      <a:pt x="8048" y="11316"/>
                    </a:cubicBezTo>
                    <a:cubicBezTo>
                      <a:pt x="8299" y="10562"/>
                      <a:pt x="8426" y="9933"/>
                      <a:pt x="8552" y="9212"/>
                    </a:cubicBezTo>
                    <a:cubicBezTo>
                      <a:pt x="8928" y="7608"/>
                      <a:pt x="9243" y="5974"/>
                      <a:pt x="9809" y="4401"/>
                    </a:cubicBezTo>
                    <a:lnTo>
                      <a:pt x="9809" y="4401"/>
                    </a:lnTo>
                    <a:cubicBezTo>
                      <a:pt x="9180" y="4904"/>
                      <a:pt x="8646" y="5502"/>
                      <a:pt x="8127" y="6131"/>
                    </a:cubicBezTo>
                    <a:cubicBezTo>
                      <a:pt x="7608" y="6759"/>
                      <a:pt x="7106" y="7418"/>
                      <a:pt x="6538" y="8049"/>
                    </a:cubicBezTo>
                    <a:cubicBezTo>
                      <a:pt x="6979" y="6664"/>
                      <a:pt x="7420" y="5312"/>
                      <a:pt x="7891" y="3978"/>
                    </a:cubicBezTo>
                    <a:cubicBezTo>
                      <a:pt x="8362" y="2642"/>
                      <a:pt x="8865" y="1320"/>
                      <a:pt x="9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8"/>
              <p:cNvSpPr/>
              <p:nvPr/>
            </p:nvSpPr>
            <p:spPr>
              <a:xfrm>
                <a:off x="981775" y="3949225"/>
                <a:ext cx="706675" cy="485500"/>
              </a:xfrm>
              <a:custGeom>
                <a:avLst/>
                <a:gdLst/>
                <a:ahLst/>
                <a:cxnLst/>
                <a:rect l="l" t="t" r="r" b="b"/>
                <a:pathLst>
                  <a:path w="28267" h="19420" extrusionOk="0">
                    <a:moveTo>
                      <a:pt x="10687" y="0"/>
                    </a:moveTo>
                    <a:lnTo>
                      <a:pt x="1047" y="656"/>
                    </a:lnTo>
                    <a:lnTo>
                      <a:pt x="0" y="19420"/>
                    </a:lnTo>
                    <a:lnTo>
                      <a:pt x="28266" y="19420"/>
                    </a:lnTo>
                    <a:lnTo>
                      <a:pt x="27179" y="2381"/>
                    </a:lnTo>
                    <a:lnTo>
                      <a:pt x="18303" y="3565"/>
                    </a:lnTo>
                    <a:lnTo>
                      <a:pt x="18303" y="6108"/>
                    </a:lnTo>
                    <a:lnTo>
                      <a:pt x="14492" y="6240"/>
                    </a:lnTo>
                    <a:lnTo>
                      <a:pt x="14323" y="9233"/>
                    </a:lnTo>
                    <a:lnTo>
                      <a:pt x="11274" y="9086"/>
                    </a:lnTo>
                    <a:lnTo>
                      <a:pt x="106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8"/>
              <p:cNvSpPr/>
              <p:nvPr/>
            </p:nvSpPr>
            <p:spPr>
              <a:xfrm>
                <a:off x="1093425" y="4065825"/>
                <a:ext cx="48275" cy="135950"/>
              </a:xfrm>
              <a:custGeom>
                <a:avLst/>
                <a:gdLst/>
                <a:ahLst/>
                <a:cxnLst/>
                <a:rect l="l" t="t" r="r" b="b"/>
                <a:pathLst>
                  <a:path w="1931" h="5438" extrusionOk="0">
                    <a:moveTo>
                      <a:pt x="1802" y="0"/>
                    </a:moveTo>
                    <a:lnTo>
                      <a:pt x="0" y="45"/>
                    </a:lnTo>
                    <a:lnTo>
                      <a:pt x="131" y="5437"/>
                    </a:lnTo>
                    <a:lnTo>
                      <a:pt x="1931" y="5394"/>
                    </a:lnTo>
                    <a:lnTo>
                      <a:pt x="1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8"/>
              <p:cNvSpPr/>
              <p:nvPr/>
            </p:nvSpPr>
            <p:spPr>
              <a:xfrm>
                <a:off x="1516650" y="4179475"/>
                <a:ext cx="77150" cy="159100"/>
              </a:xfrm>
              <a:custGeom>
                <a:avLst/>
                <a:gdLst/>
                <a:ahLst/>
                <a:cxnLst/>
                <a:rect l="l" t="t" r="r" b="b"/>
                <a:pathLst>
                  <a:path w="3086" h="6364" extrusionOk="0">
                    <a:moveTo>
                      <a:pt x="0" y="0"/>
                    </a:moveTo>
                    <a:lnTo>
                      <a:pt x="0" y="6363"/>
                    </a:lnTo>
                    <a:lnTo>
                      <a:pt x="3085" y="6363"/>
                    </a:lnTo>
                    <a:lnTo>
                      <a:pt x="30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8"/>
              <p:cNvSpPr/>
              <p:nvPr/>
            </p:nvSpPr>
            <p:spPr>
              <a:xfrm>
                <a:off x="1093925" y="3994650"/>
                <a:ext cx="91800" cy="207150"/>
              </a:xfrm>
              <a:custGeom>
                <a:avLst/>
                <a:gdLst/>
                <a:ahLst/>
                <a:cxnLst/>
                <a:rect l="l" t="t" r="r" b="b"/>
                <a:pathLst>
                  <a:path w="3672" h="8286" extrusionOk="0">
                    <a:moveTo>
                      <a:pt x="3671" y="1"/>
                    </a:moveTo>
                    <a:cubicBezTo>
                      <a:pt x="2540" y="1384"/>
                      <a:pt x="1475" y="3045"/>
                      <a:pt x="1" y="4216"/>
                    </a:cubicBezTo>
                    <a:lnTo>
                      <a:pt x="99" y="8286"/>
                    </a:lnTo>
                    <a:cubicBezTo>
                      <a:pt x="1230" y="6776"/>
                      <a:pt x="2791" y="5784"/>
                      <a:pt x="3671" y="4150"/>
                    </a:cubicBezTo>
                    <a:lnTo>
                      <a:pt x="3671" y="4150"/>
                    </a:lnTo>
                    <a:cubicBezTo>
                      <a:pt x="2791" y="4777"/>
                      <a:pt x="1911" y="5282"/>
                      <a:pt x="905" y="5784"/>
                    </a:cubicBezTo>
                    <a:cubicBezTo>
                      <a:pt x="2288" y="4023"/>
                      <a:pt x="2791" y="2011"/>
                      <a:pt x="3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8"/>
              <p:cNvSpPr/>
              <p:nvPr/>
            </p:nvSpPr>
            <p:spPr>
              <a:xfrm>
                <a:off x="1516650" y="4063800"/>
                <a:ext cx="143700" cy="274775"/>
              </a:xfrm>
              <a:custGeom>
                <a:avLst/>
                <a:gdLst/>
                <a:ahLst/>
                <a:cxnLst/>
                <a:rect l="l" t="t" r="r" b="b"/>
                <a:pathLst>
                  <a:path w="5748" h="10991" extrusionOk="0">
                    <a:moveTo>
                      <a:pt x="5748" y="1"/>
                    </a:moveTo>
                    <a:lnTo>
                      <a:pt x="5748" y="1"/>
                    </a:lnTo>
                    <a:cubicBezTo>
                      <a:pt x="3862" y="2138"/>
                      <a:pt x="1779" y="4171"/>
                      <a:pt x="0" y="6395"/>
                    </a:cubicBezTo>
                    <a:lnTo>
                      <a:pt x="0" y="10990"/>
                    </a:lnTo>
                    <a:lnTo>
                      <a:pt x="1947" y="10990"/>
                    </a:lnTo>
                    <a:cubicBezTo>
                      <a:pt x="3681" y="10017"/>
                      <a:pt x="4263" y="6948"/>
                      <a:pt x="4742" y="5029"/>
                    </a:cubicBezTo>
                    <a:lnTo>
                      <a:pt x="4742" y="5029"/>
                    </a:lnTo>
                    <a:cubicBezTo>
                      <a:pt x="4240" y="6287"/>
                      <a:pt x="2982" y="7167"/>
                      <a:pt x="2354" y="8424"/>
                    </a:cubicBezTo>
                    <a:cubicBezTo>
                      <a:pt x="2605" y="5407"/>
                      <a:pt x="4365" y="2641"/>
                      <a:pt x="5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8"/>
              <p:cNvSpPr/>
              <p:nvPr/>
            </p:nvSpPr>
            <p:spPr>
              <a:xfrm>
                <a:off x="1531725" y="4186375"/>
                <a:ext cx="326675" cy="248350"/>
              </a:xfrm>
              <a:custGeom>
                <a:avLst/>
                <a:gdLst/>
                <a:ahLst/>
                <a:cxnLst/>
                <a:rect l="l" t="t" r="r" b="b"/>
                <a:pathLst>
                  <a:path w="13067" h="9934" extrusionOk="0">
                    <a:moveTo>
                      <a:pt x="13067" y="1"/>
                    </a:moveTo>
                    <a:lnTo>
                      <a:pt x="13067" y="1"/>
                    </a:lnTo>
                    <a:cubicBezTo>
                      <a:pt x="10928" y="2389"/>
                      <a:pt x="9043" y="5031"/>
                      <a:pt x="6403" y="6790"/>
                    </a:cubicBezTo>
                    <a:cubicBezTo>
                      <a:pt x="7283" y="4528"/>
                      <a:pt x="7660" y="2264"/>
                      <a:pt x="8791" y="127"/>
                    </a:cubicBezTo>
                    <a:lnTo>
                      <a:pt x="8791" y="127"/>
                    </a:lnTo>
                    <a:cubicBezTo>
                      <a:pt x="6654" y="3521"/>
                      <a:pt x="1240" y="7205"/>
                      <a:pt x="1" y="9934"/>
                    </a:cubicBezTo>
                    <a:lnTo>
                      <a:pt x="10618" y="9934"/>
                    </a:lnTo>
                    <a:cubicBezTo>
                      <a:pt x="11855" y="9234"/>
                      <a:pt x="12371" y="7641"/>
                      <a:pt x="12563" y="6036"/>
                    </a:cubicBezTo>
                    <a:lnTo>
                      <a:pt x="12563" y="6036"/>
                    </a:lnTo>
                    <a:cubicBezTo>
                      <a:pt x="11684" y="7168"/>
                      <a:pt x="10552" y="7922"/>
                      <a:pt x="9420" y="8802"/>
                    </a:cubicBezTo>
                    <a:cubicBezTo>
                      <a:pt x="11055" y="6036"/>
                      <a:pt x="11431" y="2767"/>
                      <a:pt x="13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8"/>
              <p:cNvSpPr/>
              <p:nvPr/>
            </p:nvSpPr>
            <p:spPr>
              <a:xfrm>
                <a:off x="1031925" y="4095225"/>
                <a:ext cx="345525" cy="339500"/>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2" name="Google Shape;1342;p28"/>
          <p:cNvGrpSpPr/>
          <p:nvPr/>
        </p:nvGrpSpPr>
        <p:grpSpPr>
          <a:xfrm>
            <a:off x="-76212" y="3748973"/>
            <a:ext cx="1953310" cy="1488239"/>
            <a:chOff x="0" y="3741431"/>
            <a:chExt cx="1953310" cy="1488239"/>
          </a:xfrm>
        </p:grpSpPr>
        <p:sp>
          <p:nvSpPr>
            <p:cNvPr id="1343" name="Google Shape;1343;p28"/>
            <p:cNvSpPr/>
            <p:nvPr/>
          </p:nvSpPr>
          <p:spPr>
            <a:xfrm rot="1043509">
              <a:off x="1457781" y="4480102"/>
              <a:ext cx="399131" cy="706057"/>
            </a:xfrm>
            <a:custGeom>
              <a:avLst/>
              <a:gdLst/>
              <a:ahLst/>
              <a:cxnLst/>
              <a:rect l="l" t="t" r="r" b="b"/>
              <a:pathLst>
                <a:path w="9809" h="17352" extrusionOk="0">
                  <a:moveTo>
                    <a:pt x="9431" y="0"/>
                  </a:moveTo>
                  <a:lnTo>
                    <a:pt x="9431" y="0"/>
                  </a:lnTo>
                  <a:cubicBezTo>
                    <a:pt x="8362" y="1447"/>
                    <a:pt x="7262" y="2799"/>
                    <a:pt x="6099" y="4119"/>
                  </a:cubicBezTo>
                  <a:cubicBezTo>
                    <a:pt x="4936" y="5439"/>
                    <a:pt x="3710" y="6728"/>
                    <a:pt x="2388" y="8050"/>
                  </a:cubicBezTo>
                  <a:cubicBezTo>
                    <a:pt x="1505" y="9058"/>
                    <a:pt x="748" y="10193"/>
                    <a:pt x="409" y="11480"/>
                  </a:cubicBezTo>
                  <a:cubicBezTo>
                    <a:pt x="409" y="11480"/>
                    <a:pt x="462" y="12781"/>
                    <a:pt x="408" y="13956"/>
                  </a:cubicBezTo>
                  <a:cubicBezTo>
                    <a:pt x="378" y="14712"/>
                    <a:pt x="1" y="15843"/>
                    <a:pt x="378" y="15968"/>
                  </a:cubicBezTo>
                  <a:cubicBezTo>
                    <a:pt x="2013" y="16849"/>
                    <a:pt x="3899" y="17100"/>
                    <a:pt x="5784" y="17351"/>
                  </a:cubicBezTo>
                  <a:cubicBezTo>
                    <a:pt x="6162" y="15214"/>
                    <a:pt x="7294" y="13329"/>
                    <a:pt x="8048" y="11316"/>
                  </a:cubicBezTo>
                  <a:cubicBezTo>
                    <a:pt x="8299" y="10562"/>
                    <a:pt x="8426" y="9933"/>
                    <a:pt x="8552" y="9212"/>
                  </a:cubicBezTo>
                  <a:cubicBezTo>
                    <a:pt x="8928" y="7608"/>
                    <a:pt x="9243" y="5974"/>
                    <a:pt x="9809" y="4401"/>
                  </a:cubicBezTo>
                  <a:lnTo>
                    <a:pt x="9809" y="4401"/>
                  </a:lnTo>
                  <a:cubicBezTo>
                    <a:pt x="9180" y="4904"/>
                    <a:pt x="8646" y="5502"/>
                    <a:pt x="8127" y="6131"/>
                  </a:cubicBezTo>
                  <a:cubicBezTo>
                    <a:pt x="7608" y="6759"/>
                    <a:pt x="7106" y="7418"/>
                    <a:pt x="6538" y="8049"/>
                  </a:cubicBezTo>
                  <a:cubicBezTo>
                    <a:pt x="6979" y="6664"/>
                    <a:pt x="7420" y="5312"/>
                    <a:pt x="7891" y="3978"/>
                  </a:cubicBezTo>
                  <a:cubicBezTo>
                    <a:pt x="8362" y="2642"/>
                    <a:pt x="8865" y="1320"/>
                    <a:pt x="943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8"/>
            <p:cNvSpPr/>
            <p:nvPr/>
          </p:nvSpPr>
          <p:spPr>
            <a:xfrm>
              <a:off x="983203" y="4233940"/>
              <a:ext cx="541233" cy="802309"/>
            </a:xfrm>
            <a:custGeom>
              <a:avLst/>
              <a:gdLst/>
              <a:ahLst/>
              <a:cxnLst/>
              <a:rect l="l" t="t" r="r" b="b"/>
              <a:pathLst>
                <a:path w="17389" h="25777" extrusionOk="0">
                  <a:moveTo>
                    <a:pt x="17389" y="1"/>
                  </a:moveTo>
                  <a:cubicBezTo>
                    <a:pt x="16382" y="3145"/>
                    <a:pt x="13742" y="5157"/>
                    <a:pt x="12108" y="7797"/>
                  </a:cubicBezTo>
                  <a:cubicBezTo>
                    <a:pt x="12862" y="5533"/>
                    <a:pt x="14245" y="3522"/>
                    <a:pt x="14245" y="1008"/>
                  </a:cubicBezTo>
                  <a:lnTo>
                    <a:pt x="14245" y="1008"/>
                  </a:lnTo>
                  <a:cubicBezTo>
                    <a:pt x="13994" y="2138"/>
                    <a:pt x="13240" y="3018"/>
                    <a:pt x="12611" y="3899"/>
                  </a:cubicBezTo>
                  <a:cubicBezTo>
                    <a:pt x="10850" y="5660"/>
                    <a:pt x="9593" y="7545"/>
                    <a:pt x="8210" y="9557"/>
                  </a:cubicBezTo>
                  <a:cubicBezTo>
                    <a:pt x="9467" y="6791"/>
                    <a:pt x="10599" y="3899"/>
                    <a:pt x="11982" y="1133"/>
                  </a:cubicBezTo>
                  <a:lnTo>
                    <a:pt x="11982" y="1133"/>
                  </a:lnTo>
                  <a:cubicBezTo>
                    <a:pt x="8210" y="5911"/>
                    <a:pt x="2803" y="9809"/>
                    <a:pt x="898" y="15739"/>
                  </a:cubicBezTo>
                  <a:cubicBezTo>
                    <a:pt x="496" y="16355"/>
                    <a:pt x="261" y="16719"/>
                    <a:pt x="261" y="16719"/>
                  </a:cubicBezTo>
                  <a:lnTo>
                    <a:pt x="0" y="25777"/>
                  </a:lnTo>
                  <a:lnTo>
                    <a:pt x="7449" y="25777"/>
                  </a:lnTo>
                  <a:cubicBezTo>
                    <a:pt x="7449" y="25777"/>
                    <a:pt x="8405" y="23711"/>
                    <a:pt x="9361" y="21645"/>
                  </a:cubicBezTo>
                  <a:cubicBezTo>
                    <a:pt x="10316" y="19580"/>
                    <a:pt x="11269" y="17521"/>
                    <a:pt x="11269" y="17521"/>
                  </a:cubicBezTo>
                  <a:cubicBezTo>
                    <a:pt x="13240" y="11570"/>
                    <a:pt x="15879" y="6037"/>
                    <a:pt x="17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8"/>
            <p:cNvSpPr/>
            <p:nvPr/>
          </p:nvSpPr>
          <p:spPr>
            <a:xfrm>
              <a:off x="1296725" y="4455788"/>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8"/>
            <p:cNvSpPr/>
            <p:nvPr/>
          </p:nvSpPr>
          <p:spPr>
            <a:xfrm rot="2700000">
              <a:off x="344484" y="3795529"/>
              <a:ext cx="572120" cy="1011815"/>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7" name="Google Shape;1347;p28"/>
            <p:cNvGrpSpPr/>
            <p:nvPr/>
          </p:nvGrpSpPr>
          <p:grpSpPr>
            <a:xfrm>
              <a:off x="0" y="4117975"/>
              <a:ext cx="496675" cy="1034225"/>
              <a:chOff x="1086700" y="1111500"/>
              <a:chExt cx="496675" cy="1034225"/>
            </a:xfrm>
          </p:grpSpPr>
          <p:sp>
            <p:nvSpPr>
              <p:cNvPr id="1348" name="Google Shape;1348;p28"/>
              <p:cNvSpPr/>
              <p:nvPr/>
            </p:nvSpPr>
            <p:spPr>
              <a:xfrm>
                <a:off x="1354575" y="1491850"/>
                <a:ext cx="228800" cy="647550"/>
              </a:xfrm>
              <a:custGeom>
                <a:avLst/>
                <a:gdLst/>
                <a:ahLst/>
                <a:cxnLst/>
                <a:rect l="l" t="t" r="r" b="b"/>
                <a:pathLst>
                  <a:path w="9152" h="25902" extrusionOk="0">
                    <a:moveTo>
                      <a:pt x="9151" y="1"/>
                    </a:moveTo>
                    <a:cubicBezTo>
                      <a:pt x="8020" y="1510"/>
                      <a:pt x="7139" y="3145"/>
                      <a:pt x="5883" y="4653"/>
                    </a:cubicBezTo>
                    <a:cubicBezTo>
                      <a:pt x="5411" y="5157"/>
                      <a:pt x="4947" y="5660"/>
                      <a:pt x="4494" y="6168"/>
                    </a:cubicBezTo>
                    <a:cubicBezTo>
                      <a:pt x="2612" y="8174"/>
                      <a:pt x="853" y="10437"/>
                      <a:pt x="1" y="13051"/>
                    </a:cubicBezTo>
                    <a:cubicBezTo>
                      <a:pt x="1" y="13051"/>
                      <a:pt x="32" y="13941"/>
                      <a:pt x="124" y="15168"/>
                    </a:cubicBezTo>
                    <a:cubicBezTo>
                      <a:pt x="602" y="16976"/>
                      <a:pt x="602" y="18735"/>
                      <a:pt x="917" y="20554"/>
                    </a:cubicBezTo>
                    <a:cubicBezTo>
                      <a:pt x="998" y="21453"/>
                      <a:pt x="1060" y="22349"/>
                      <a:pt x="1126" y="23242"/>
                    </a:cubicBezTo>
                    <a:cubicBezTo>
                      <a:pt x="1190" y="24134"/>
                      <a:pt x="1262" y="25023"/>
                      <a:pt x="1356" y="25902"/>
                    </a:cubicBezTo>
                    <a:cubicBezTo>
                      <a:pt x="1827" y="25399"/>
                      <a:pt x="2228" y="24849"/>
                      <a:pt x="2581" y="24267"/>
                    </a:cubicBezTo>
                    <a:cubicBezTo>
                      <a:pt x="2935" y="23685"/>
                      <a:pt x="3241" y="23072"/>
                      <a:pt x="3524" y="22442"/>
                    </a:cubicBezTo>
                    <a:cubicBezTo>
                      <a:pt x="5254" y="18107"/>
                      <a:pt x="7266" y="13958"/>
                      <a:pt x="7893" y="9305"/>
                    </a:cubicBezTo>
                    <a:lnTo>
                      <a:pt x="7893" y="9305"/>
                    </a:lnTo>
                    <a:cubicBezTo>
                      <a:pt x="7266" y="12324"/>
                      <a:pt x="4751" y="14461"/>
                      <a:pt x="3116" y="17101"/>
                    </a:cubicBezTo>
                    <a:cubicBezTo>
                      <a:pt x="3870" y="13454"/>
                      <a:pt x="5002" y="9809"/>
                      <a:pt x="6762" y="6525"/>
                    </a:cubicBezTo>
                    <a:cubicBezTo>
                      <a:pt x="7061" y="5903"/>
                      <a:pt x="7360" y="5282"/>
                      <a:pt x="7642" y="4653"/>
                    </a:cubicBezTo>
                    <a:cubicBezTo>
                      <a:pt x="8271" y="3145"/>
                      <a:pt x="8774" y="1635"/>
                      <a:pt x="9151"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8"/>
              <p:cNvSpPr/>
              <p:nvPr/>
            </p:nvSpPr>
            <p:spPr>
              <a:xfrm>
                <a:off x="1086700" y="1111500"/>
                <a:ext cx="245200" cy="510000"/>
              </a:xfrm>
              <a:custGeom>
                <a:avLst/>
                <a:gdLst/>
                <a:ahLst/>
                <a:cxnLst/>
                <a:rect l="l" t="t" r="r" b="b"/>
                <a:pathLst>
                  <a:path w="9808" h="20400" extrusionOk="0">
                    <a:moveTo>
                      <a:pt x="6790" y="1"/>
                    </a:moveTo>
                    <a:lnTo>
                      <a:pt x="6790" y="1"/>
                    </a:lnTo>
                    <a:cubicBezTo>
                      <a:pt x="5029" y="2389"/>
                      <a:pt x="3018" y="4779"/>
                      <a:pt x="1007" y="6957"/>
                    </a:cubicBezTo>
                    <a:cubicBezTo>
                      <a:pt x="401" y="7726"/>
                      <a:pt x="1" y="8078"/>
                      <a:pt x="1" y="8078"/>
                    </a:cubicBezTo>
                    <a:lnTo>
                      <a:pt x="1" y="17859"/>
                    </a:lnTo>
                    <a:cubicBezTo>
                      <a:pt x="1" y="17859"/>
                      <a:pt x="312" y="18001"/>
                      <a:pt x="780" y="18253"/>
                    </a:cubicBezTo>
                    <a:cubicBezTo>
                      <a:pt x="2028" y="19158"/>
                      <a:pt x="3722" y="20400"/>
                      <a:pt x="4866" y="20400"/>
                    </a:cubicBezTo>
                    <a:cubicBezTo>
                      <a:pt x="4967" y="20400"/>
                      <a:pt x="5064" y="20390"/>
                      <a:pt x="5155" y="20370"/>
                    </a:cubicBezTo>
                    <a:cubicBezTo>
                      <a:pt x="5690" y="20212"/>
                      <a:pt x="6130" y="19906"/>
                      <a:pt x="6494" y="19496"/>
                    </a:cubicBezTo>
                    <a:cubicBezTo>
                      <a:pt x="6977" y="18929"/>
                      <a:pt x="7291" y="18298"/>
                      <a:pt x="7521" y="17633"/>
                    </a:cubicBezTo>
                    <a:cubicBezTo>
                      <a:pt x="8173" y="15466"/>
                      <a:pt x="8173" y="13203"/>
                      <a:pt x="9556" y="11317"/>
                    </a:cubicBezTo>
                    <a:lnTo>
                      <a:pt x="9556" y="11317"/>
                    </a:lnTo>
                    <a:cubicBezTo>
                      <a:pt x="7292" y="12449"/>
                      <a:pt x="6663" y="14964"/>
                      <a:pt x="5155" y="16849"/>
                    </a:cubicBezTo>
                    <a:cubicBezTo>
                      <a:pt x="5784" y="12449"/>
                      <a:pt x="7921" y="8551"/>
                      <a:pt x="9807" y="4653"/>
                    </a:cubicBezTo>
                    <a:lnTo>
                      <a:pt x="9807" y="4653"/>
                    </a:lnTo>
                    <a:cubicBezTo>
                      <a:pt x="7167" y="6665"/>
                      <a:pt x="5407" y="9556"/>
                      <a:pt x="3018" y="11820"/>
                    </a:cubicBezTo>
                    <a:cubicBezTo>
                      <a:pt x="3897" y="9556"/>
                      <a:pt x="4904" y="7293"/>
                      <a:pt x="5569" y="5059"/>
                    </a:cubicBezTo>
                    <a:cubicBezTo>
                      <a:pt x="5849" y="4243"/>
                      <a:pt x="6107" y="3419"/>
                      <a:pt x="6319" y="2578"/>
                    </a:cubicBezTo>
                    <a:cubicBezTo>
                      <a:pt x="6530" y="1738"/>
                      <a:pt x="6696" y="881"/>
                      <a:pt x="6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8"/>
              <p:cNvSpPr/>
              <p:nvPr/>
            </p:nvSpPr>
            <p:spPr>
              <a:xfrm>
                <a:off x="1086700" y="1550400"/>
                <a:ext cx="318300" cy="595325"/>
              </a:xfrm>
              <a:custGeom>
                <a:avLst/>
                <a:gdLst/>
                <a:ahLst/>
                <a:cxnLst/>
                <a:rect l="l" t="t" r="r" b="b"/>
                <a:pathLst>
                  <a:path w="12732" h="23813" extrusionOk="0">
                    <a:moveTo>
                      <a:pt x="12322" y="0"/>
                    </a:moveTo>
                    <a:lnTo>
                      <a:pt x="1" y="303"/>
                    </a:lnTo>
                    <a:lnTo>
                      <a:pt x="1" y="23812"/>
                    </a:lnTo>
                    <a:lnTo>
                      <a:pt x="12732" y="23812"/>
                    </a:lnTo>
                    <a:lnTo>
                      <a:pt x="123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8"/>
              <p:cNvSpPr/>
              <p:nvPr/>
            </p:nvSpPr>
            <p:spPr>
              <a:xfrm>
                <a:off x="1232300" y="1671975"/>
                <a:ext cx="50225" cy="134625"/>
              </a:xfrm>
              <a:custGeom>
                <a:avLst/>
                <a:gdLst/>
                <a:ahLst/>
                <a:cxnLst/>
                <a:rect l="l" t="t" r="r" b="b"/>
                <a:pathLst>
                  <a:path w="2009" h="5385" extrusionOk="0">
                    <a:moveTo>
                      <a:pt x="1880" y="0"/>
                    </a:moveTo>
                    <a:lnTo>
                      <a:pt x="1" y="46"/>
                    </a:lnTo>
                    <a:lnTo>
                      <a:pt x="130" y="5385"/>
                    </a:lnTo>
                    <a:lnTo>
                      <a:pt x="2009" y="5339"/>
                    </a:lnTo>
                    <a:lnTo>
                      <a:pt x="18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8"/>
              <p:cNvSpPr/>
              <p:nvPr/>
            </p:nvSpPr>
            <p:spPr>
              <a:xfrm>
                <a:off x="1237825" y="1899625"/>
                <a:ext cx="50175" cy="134650"/>
              </a:xfrm>
              <a:custGeom>
                <a:avLst/>
                <a:gdLst/>
                <a:ahLst/>
                <a:cxnLst/>
                <a:rect l="l" t="t" r="r" b="b"/>
                <a:pathLst>
                  <a:path w="2007" h="5386" extrusionOk="0">
                    <a:moveTo>
                      <a:pt x="1878" y="1"/>
                    </a:moveTo>
                    <a:lnTo>
                      <a:pt x="0" y="46"/>
                    </a:lnTo>
                    <a:lnTo>
                      <a:pt x="128" y="5385"/>
                    </a:lnTo>
                    <a:lnTo>
                      <a:pt x="2007" y="5339"/>
                    </a:lnTo>
                    <a:lnTo>
                      <a:pt x="18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8"/>
              <p:cNvSpPr/>
              <p:nvPr/>
            </p:nvSpPr>
            <p:spPr>
              <a:xfrm>
                <a:off x="1239700" y="1897375"/>
                <a:ext cx="76475" cy="136950"/>
              </a:xfrm>
              <a:custGeom>
                <a:avLst/>
                <a:gdLst/>
                <a:ahLst/>
                <a:cxnLst/>
                <a:rect l="l" t="t" r="r" b="b"/>
                <a:pathLst>
                  <a:path w="3059" h="5478" extrusionOk="0">
                    <a:moveTo>
                      <a:pt x="3058" y="1"/>
                    </a:moveTo>
                    <a:cubicBezTo>
                      <a:pt x="2179" y="1384"/>
                      <a:pt x="1019" y="2130"/>
                      <a:pt x="0" y="3510"/>
                    </a:cubicBezTo>
                    <a:lnTo>
                      <a:pt x="47" y="5476"/>
                    </a:lnTo>
                    <a:cubicBezTo>
                      <a:pt x="50" y="5477"/>
                      <a:pt x="63" y="5478"/>
                      <a:pt x="86" y="5478"/>
                    </a:cubicBezTo>
                    <a:cubicBezTo>
                      <a:pt x="355" y="5478"/>
                      <a:pt x="1926" y="5431"/>
                      <a:pt x="1926" y="5431"/>
                    </a:cubicBezTo>
                    <a:cubicBezTo>
                      <a:pt x="2564" y="4952"/>
                      <a:pt x="2709" y="3890"/>
                      <a:pt x="2933" y="3143"/>
                    </a:cubicBezTo>
                    <a:lnTo>
                      <a:pt x="2933" y="3143"/>
                    </a:lnTo>
                    <a:cubicBezTo>
                      <a:pt x="2304" y="3647"/>
                      <a:pt x="1675" y="4275"/>
                      <a:pt x="1047" y="4778"/>
                    </a:cubicBezTo>
                    <a:cubicBezTo>
                      <a:pt x="1801" y="3269"/>
                      <a:pt x="2179" y="1509"/>
                      <a:pt x="30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8"/>
              <p:cNvSpPr/>
              <p:nvPr/>
            </p:nvSpPr>
            <p:spPr>
              <a:xfrm>
                <a:off x="1233175" y="1608150"/>
                <a:ext cx="108150" cy="198450"/>
              </a:xfrm>
              <a:custGeom>
                <a:avLst/>
                <a:gdLst/>
                <a:ahLst/>
                <a:cxnLst/>
                <a:rect l="l" t="t" r="r" b="b"/>
                <a:pathLst>
                  <a:path w="4326" h="7938" extrusionOk="0">
                    <a:moveTo>
                      <a:pt x="3572" y="1"/>
                    </a:moveTo>
                    <a:lnTo>
                      <a:pt x="3572" y="1"/>
                    </a:lnTo>
                    <a:cubicBezTo>
                      <a:pt x="2440" y="1259"/>
                      <a:pt x="1178" y="2755"/>
                      <a:pt x="1" y="4186"/>
                    </a:cubicBezTo>
                    <a:lnTo>
                      <a:pt x="91" y="7938"/>
                    </a:lnTo>
                    <a:cubicBezTo>
                      <a:pt x="2857" y="7813"/>
                      <a:pt x="3068" y="4528"/>
                      <a:pt x="4326" y="2767"/>
                    </a:cubicBezTo>
                    <a:lnTo>
                      <a:pt x="4326" y="2767"/>
                    </a:lnTo>
                    <a:cubicBezTo>
                      <a:pt x="3319" y="3899"/>
                      <a:pt x="2439" y="5157"/>
                      <a:pt x="1308" y="6287"/>
                    </a:cubicBezTo>
                    <a:cubicBezTo>
                      <a:pt x="2440" y="4401"/>
                      <a:pt x="2943" y="2138"/>
                      <a:pt x="3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8"/>
              <p:cNvSpPr/>
              <p:nvPr/>
            </p:nvSpPr>
            <p:spPr>
              <a:xfrm>
                <a:off x="1086700" y="1784200"/>
                <a:ext cx="113175" cy="361525"/>
              </a:xfrm>
              <a:custGeom>
                <a:avLst/>
                <a:gdLst/>
                <a:ahLst/>
                <a:cxnLst/>
                <a:rect l="l" t="t" r="r" b="b"/>
                <a:pathLst>
                  <a:path w="4527" h="14461" extrusionOk="0">
                    <a:moveTo>
                      <a:pt x="4526" y="1"/>
                    </a:moveTo>
                    <a:cubicBezTo>
                      <a:pt x="2767" y="2138"/>
                      <a:pt x="1872" y="4878"/>
                      <a:pt x="1" y="6901"/>
                    </a:cubicBezTo>
                    <a:lnTo>
                      <a:pt x="1" y="14460"/>
                    </a:lnTo>
                    <a:lnTo>
                      <a:pt x="1532" y="14460"/>
                    </a:lnTo>
                    <a:cubicBezTo>
                      <a:pt x="3291" y="12700"/>
                      <a:pt x="2892" y="10185"/>
                      <a:pt x="4275" y="8299"/>
                    </a:cubicBezTo>
                    <a:lnTo>
                      <a:pt x="4275" y="8299"/>
                    </a:lnTo>
                    <a:cubicBezTo>
                      <a:pt x="3018" y="9431"/>
                      <a:pt x="2138" y="10688"/>
                      <a:pt x="880" y="11819"/>
                    </a:cubicBezTo>
                    <a:cubicBezTo>
                      <a:pt x="2389" y="7921"/>
                      <a:pt x="3394" y="4024"/>
                      <a:pt x="4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 name="Google Shape;1356;p28"/>
            <p:cNvGrpSpPr/>
            <p:nvPr/>
          </p:nvGrpSpPr>
          <p:grpSpPr>
            <a:xfrm>
              <a:off x="375546" y="4388316"/>
              <a:ext cx="723055" cy="760510"/>
              <a:chOff x="5247100" y="3925350"/>
              <a:chExt cx="399125" cy="419800"/>
            </a:xfrm>
          </p:grpSpPr>
          <p:sp>
            <p:nvSpPr>
              <p:cNvPr id="1357" name="Google Shape;1357;p28"/>
              <p:cNvSpPr/>
              <p:nvPr/>
            </p:nvSpPr>
            <p:spPr>
              <a:xfrm>
                <a:off x="5247100" y="3925350"/>
                <a:ext cx="399125" cy="419800"/>
              </a:xfrm>
              <a:custGeom>
                <a:avLst/>
                <a:gdLst/>
                <a:ahLst/>
                <a:cxnLst/>
                <a:rect l="l" t="t" r="r" b="b"/>
                <a:pathLst>
                  <a:path w="15965" h="16792" extrusionOk="0">
                    <a:moveTo>
                      <a:pt x="5800" y="1"/>
                    </a:moveTo>
                    <a:lnTo>
                      <a:pt x="1" y="6111"/>
                    </a:lnTo>
                    <a:lnTo>
                      <a:pt x="1623" y="16792"/>
                    </a:lnTo>
                    <a:lnTo>
                      <a:pt x="15964" y="16792"/>
                    </a:lnTo>
                    <a:lnTo>
                      <a:pt x="14083" y="2846"/>
                    </a:lnTo>
                    <a:lnTo>
                      <a:pt x="58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8"/>
              <p:cNvSpPr/>
              <p:nvPr/>
            </p:nvSpPr>
            <p:spPr>
              <a:xfrm>
                <a:off x="5382750" y="4015525"/>
                <a:ext cx="69175" cy="69175"/>
              </a:xfrm>
              <a:custGeom>
                <a:avLst/>
                <a:gdLst/>
                <a:ahLst/>
                <a:cxnLst/>
                <a:rect l="l" t="t" r="r" b="b"/>
                <a:pathLst>
                  <a:path w="2767" h="2767" extrusionOk="0">
                    <a:moveTo>
                      <a:pt x="1357" y="0"/>
                    </a:moveTo>
                    <a:cubicBezTo>
                      <a:pt x="944" y="7"/>
                      <a:pt x="575" y="198"/>
                      <a:pt x="325" y="494"/>
                    </a:cubicBezTo>
                    <a:cubicBezTo>
                      <a:pt x="284" y="541"/>
                      <a:pt x="247" y="592"/>
                      <a:pt x="213" y="647"/>
                    </a:cubicBezTo>
                    <a:cubicBezTo>
                      <a:pt x="79" y="860"/>
                      <a:pt x="1" y="1113"/>
                      <a:pt x="1" y="1383"/>
                    </a:cubicBezTo>
                    <a:cubicBezTo>
                      <a:pt x="1" y="2147"/>
                      <a:pt x="620" y="2766"/>
                      <a:pt x="1384" y="2766"/>
                    </a:cubicBezTo>
                    <a:cubicBezTo>
                      <a:pt x="1400" y="2766"/>
                      <a:pt x="1416" y="2766"/>
                      <a:pt x="1433" y="2765"/>
                    </a:cubicBezTo>
                    <a:cubicBezTo>
                      <a:pt x="2174" y="2740"/>
                      <a:pt x="2767" y="2129"/>
                      <a:pt x="2767" y="1383"/>
                    </a:cubicBezTo>
                    <a:cubicBezTo>
                      <a:pt x="2767" y="1054"/>
                      <a:pt x="2651" y="750"/>
                      <a:pt x="2459" y="514"/>
                    </a:cubicBezTo>
                    <a:cubicBezTo>
                      <a:pt x="2353" y="382"/>
                      <a:pt x="2224" y="272"/>
                      <a:pt x="2077" y="186"/>
                    </a:cubicBezTo>
                    <a:cubicBezTo>
                      <a:pt x="1874" y="67"/>
                      <a:pt x="1636" y="0"/>
                      <a:pt x="1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8"/>
              <p:cNvSpPr/>
              <p:nvPr/>
            </p:nvSpPr>
            <p:spPr>
              <a:xfrm>
                <a:off x="5332025" y="4194925"/>
                <a:ext cx="58350" cy="108650"/>
              </a:xfrm>
              <a:custGeom>
                <a:avLst/>
                <a:gdLst/>
                <a:ahLst/>
                <a:cxnLst/>
                <a:rect l="l" t="t" r="r" b="b"/>
                <a:pathLst>
                  <a:path w="2334" h="4346" extrusionOk="0">
                    <a:moveTo>
                      <a:pt x="1848" y="0"/>
                    </a:moveTo>
                    <a:lnTo>
                      <a:pt x="0" y="217"/>
                    </a:lnTo>
                    <a:lnTo>
                      <a:pt x="484" y="4346"/>
                    </a:lnTo>
                    <a:lnTo>
                      <a:pt x="2333" y="4128"/>
                    </a:lnTo>
                    <a:lnTo>
                      <a:pt x="18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8"/>
              <p:cNvSpPr/>
              <p:nvPr/>
            </p:nvSpPr>
            <p:spPr>
              <a:xfrm>
                <a:off x="5501550" y="4175025"/>
                <a:ext cx="58325" cy="108675"/>
              </a:xfrm>
              <a:custGeom>
                <a:avLst/>
                <a:gdLst/>
                <a:ahLst/>
                <a:cxnLst/>
                <a:rect l="l" t="t" r="r" b="b"/>
                <a:pathLst>
                  <a:path w="2333" h="4347" extrusionOk="0">
                    <a:moveTo>
                      <a:pt x="1848" y="1"/>
                    </a:moveTo>
                    <a:lnTo>
                      <a:pt x="0" y="218"/>
                    </a:lnTo>
                    <a:lnTo>
                      <a:pt x="484" y="4346"/>
                    </a:lnTo>
                    <a:lnTo>
                      <a:pt x="2332" y="4130"/>
                    </a:lnTo>
                    <a:lnTo>
                      <a:pt x="18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8"/>
              <p:cNvSpPr/>
              <p:nvPr/>
            </p:nvSpPr>
            <p:spPr>
              <a:xfrm>
                <a:off x="5360650" y="3971050"/>
                <a:ext cx="108850" cy="113400"/>
              </a:xfrm>
              <a:custGeom>
                <a:avLst/>
                <a:gdLst/>
                <a:ahLst/>
                <a:cxnLst/>
                <a:rect l="l" t="t" r="r" b="b"/>
                <a:pathLst>
                  <a:path w="4354" h="4536" extrusionOk="0">
                    <a:moveTo>
                      <a:pt x="3121" y="1"/>
                    </a:moveTo>
                    <a:lnTo>
                      <a:pt x="3121" y="1"/>
                    </a:lnTo>
                    <a:cubicBezTo>
                      <a:pt x="2367" y="1384"/>
                      <a:pt x="0" y="3914"/>
                      <a:pt x="1897" y="4494"/>
                    </a:cubicBezTo>
                    <a:cubicBezTo>
                      <a:pt x="1988" y="4522"/>
                      <a:pt x="2075" y="4535"/>
                      <a:pt x="2158" y="4535"/>
                    </a:cubicBezTo>
                    <a:cubicBezTo>
                      <a:pt x="3331" y="4535"/>
                      <a:pt x="3790" y="1928"/>
                      <a:pt x="4354" y="729"/>
                    </a:cubicBezTo>
                    <a:lnTo>
                      <a:pt x="4354" y="729"/>
                    </a:lnTo>
                    <a:cubicBezTo>
                      <a:pt x="4354" y="730"/>
                      <a:pt x="3606" y="1321"/>
                      <a:pt x="3210" y="1876"/>
                    </a:cubicBezTo>
                    <a:cubicBezTo>
                      <a:pt x="2631" y="2688"/>
                      <a:pt x="2367" y="2767"/>
                      <a:pt x="1865" y="3270"/>
                    </a:cubicBezTo>
                    <a:cubicBezTo>
                      <a:pt x="2241" y="2138"/>
                      <a:pt x="2870" y="1133"/>
                      <a:pt x="3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8"/>
              <p:cNvSpPr/>
              <p:nvPr/>
            </p:nvSpPr>
            <p:spPr>
              <a:xfrm>
                <a:off x="5504475" y="4112500"/>
                <a:ext cx="78800" cy="171425"/>
              </a:xfrm>
              <a:custGeom>
                <a:avLst/>
                <a:gdLst/>
                <a:ahLst/>
                <a:cxnLst/>
                <a:rect l="l" t="t" r="r" b="b"/>
                <a:pathLst>
                  <a:path w="3152" h="6857" extrusionOk="0">
                    <a:moveTo>
                      <a:pt x="3027" y="0"/>
                    </a:moveTo>
                    <a:lnTo>
                      <a:pt x="3027" y="0"/>
                    </a:lnTo>
                    <a:cubicBezTo>
                      <a:pt x="2272" y="1383"/>
                      <a:pt x="871" y="2576"/>
                      <a:pt x="0" y="3781"/>
                    </a:cubicBezTo>
                    <a:lnTo>
                      <a:pt x="360" y="6857"/>
                    </a:lnTo>
                    <a:cubicBezTo>
                      <a:pt x="2203" y="6593"/>
                      <a:pt x="2147" y="4402"/>
                      <a:pt x="3152" y="3396"/>
                    </a:cubicBezTo>
                    <a:lnTo>
                      <a:pt x="3152" y="3396"/>
                    </a:lnTo>
                    <a:cubicBezTo>
                      <a:pt x="2272" y="3773"/>
                      <a:pt x="1769" y="4654"/>
                      <a:pt x="1015" y="5156"/>
                    </a:cubicBezTo>
                    <a:cubicBezTo>
                      <a:pt x="1769" y="3522"/>
                      <a:pt x="2649" y="1887"/>
                      <a:pt x="3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 name="Google Shape;1363;p28"/>
            <p:cNvGrpSpPr/>
            <p:nvPr/>
          </p:nvGrpSpPr>
          <p:grpSpPr>
            <a:xfrm>
              <a:off x="1065088" y="4686684"/>
              <a:ext cx="541750" cy="462325"/>
              <a:chOff x="4757000" y="5014250"/>
              <a:chExt cx="541750" cy="462325"/>
            </a:xfrm>
          </p:grpSpPr>
          <p:sp>
            <p:nvSpPr>
              <p:cNvPr id="1364" name="Google Shape;1364;p28"/>
              <p:cNvSpPr/>
              <p:nvPr/>
            </p:nvSpPr>
            <p:spPr>
              <a:xfrm>
                <a:off x="4757000" y="5014250"/>
                <a:ext cx="541750" cy="462325"/>
              </a:xfrm>
              <a:custGeom>
                <a:avLst/>
                <a:gdLst/>
                <a:ahLst/>
                <a:cxnLst/>
                <a:rect l="l" t="t" r="r" b="b"/>
                <a:pathLst>
                  <a:path w="21670" h="18493" extrusionOk="0">
                    <a:moveTo>
                      <a:pt x="8645" y="1"/>
                    </a:moveTo>
                    <a:lnTo>
                      <a:pt x="8571" y="600"/>
                    </a:lnTo>
                    <a:lnTo>
                      <a:pt x="9681" y="955"/>
                    </a:lnTo>
                    <a:lnTo>
                      <a:pt x="8606" y="8170"/>
                    </a:lnTo>
                    <a:lnTo>
                      <a:pt x="1114" y="7542"/>
                    </a:lnTo>
                    <a:lnTo>
                      <a:pt x="1" y="18493"/>
                    </a:lnTo>
                    <a:lnTo>
                      <a:pt x="21669" y="18493"/>
                    </a:lnTo>
                    <a:lnTo>
                      <a:pt x="21048" y="15231"/>
                    </a:lnTo>
                    <a:lnTo>
                      <a:pt x="19118" y="15275"/>
                    </a:lnTo>
                    <a:lnTo>
                      <a:pt x="19868" y="9115"/>
                    </a:lnTo>
                    <a:lnTo>
                      <a:pt x="10650" y="8342"/>
                    </a:lnTo>
                    <a:lnTo>
                      <a:pt x="11307" y="1274"/>
                    </a:lnTo>
                    <a:lnTo>
                      <a:pt x="11840" y="1274"/>
                    </a:lnTo>
                    <a:lnTo>
                      <a:pt x="12091" y="186"/>
                    </a:lnTo>
                    <a:lnTo>
                      <a:pt x="86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8"/>
              <p:cNvSpPr/>
              <p:nvPr/>
            </p:nvSpPr>
            <p:spPr>
              <a:xfrm>
                <a:off x="4866375" y="5347625"/>
                <a:ext cx="58500" cy="128950"/>
              </a:xfrm>
              <a:custGeom>
                <a:avLst/>
                <a:gdLst/>
                <a:ahLst/>
                <a:cxnLst/>
                <a:rect l="l" t="t" r="r" b="b"/>
                <a:pathLst>
                  <a:path w="2340" h="5158" extrusionOk="0">
                    <a:moveTo>
                      <a:pt x="325" y="1"/>
                    </a:moveTo>
                    <a:lnTo>
                      <a:pt x="1" y="5158"/>
                    </a:lnTo>
                    <a:lnTo>
                      <a:pt x="2024" y="5158"/>
                    </a:lnTo>
                    <a:lnTo>
                      <a:pt x="2340" y="128"/>
                    </a:lnTo>
                    <a:lnTo>
                      <a:pt x="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8"/>
              <p:cNvSpPr/>
              <p:nvPr/>
            </p:nvSpPr>
            <p:spPr>
              <a:xfrm>
                <a:off x="4992400" y="5355525"/>
                <a:ext cx="57975" cy="121050"/>
              </a:xfrm>
              <a:custGeom>
                <a:avLst/>
                <a:gdLst/>
                <a:ahLst/>
                <a:cxnLst/>
                <a:rect l="l" t="t" r="r" b="b"/>
                <a:pathLst>
                  <a:path w="2319" h="4842" extrusionOk="0">
                    <a:moveTo>
                      <a:pt x="304" y="0"/>
                    </a:moveTo>
                    <a:lnTo>
                      <a:pt x="0" y="4842"/>
                    </a:lnTo>
                    <a:lnTo>
                      <a:pt x="2023" y="4842"/>
                    </a:lnTo>
                    <a:lnTo>
                      <a:pt x="2319" y="128"/>
                    </a:lnTo>
                    <a:lnTo>
                      <a:pt x="3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8"/>
              <p:cNvSpPr/>
              <p:nvPr/>
            </p:nvSpPr>
            <p:spPr>
              <a:xfrm>
                <a:off x="5123575" y="5363750"/>
                <a:ext cx="57500" cy="112825"/>
              </a:xfrm>
              <a:custGeom>
                <a:avLst/>
                <a:gdLst/>
                <a:ahLst/>
                <a:cxnLst/>
                <a:rect l="l" t="t" r="r" b="b"/>
                <a:pathLst>
                  <a:path w="2300" h="4513" extrusionOk="0">
                    <a:moveTo>
                      <a:pt x="284" y="1"/>
                    </a:moveTo>
                    <a:lnTo>
                      <a:pt x="1" y="4513"/>
                    </a:lnTo>
                    <a:lnTo>
                      <a:pt x="2024" y="4513"/>
                    </a:lnTo>
                    <a:lnTo>
                      <a:pt x="2299" y="127"/>
                    </a:lnTo>
                    <a:lnTo>
                      <a:pt x="2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8" name="Google Shape;1368;p28"/>
          <p:cNvGrpSpPr/>
          <p:nvPr/>
        </p:nvGrpSpPr>
        <p:grpSpPr>
          <a:xfrm>
            <a:off x="356550" y="282025"/>
            <a:ext cx="0" cy="3675900"/>
            <a:chOff x="7168750" y="425645"/>
            <a:chExt cx="0" cy="3675900"/>
          </a:xfrm>
        </p:grpSpPr>
        <p:cxnSp>
          <p:nvCxnSpPr>
            <p:cNvPr id="1369" name="Google Shape;1369;p28"/>
            <p:cNvCxnSpPr/>
            <p:nvPr/>
          </p:nvCxnSpPr>
          <p:spPr>
            <a:xfrm rot="10800000">
              <a:off x="7168750" y="4256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370" name="Google Shape;1370;p28"/>
            <p:cNvCxnSpPr/>
            <p:nvPr/>
          </p:nvCxnSpPr>
          <p:spPr>
            <a:xfrm rot="10800000">
              <a:off x="7168750" y="624475"/>
              <a:ext cx="0" cy="1610100"/>
            </a:xfrm>
            <a:prstGeom prst="straightConnector1">
              <a:avLst/>
            </a:prstGeom>
            <a:noFill/>
            <a:ln w="19050" cap="flat" cmpd="sng">
              <a:solidFill>
                <a:schemeClr val="dk2"/>
              </a:solidFill>
              <a:prstDash val="solid"/>
              <a:round/>
              <a:headEnd type="none" w="med" len="med"/>
              <a:tailEnd type="none" w="med" len="med"/>
            </a:ln>
          </p:spPr>
        </p:cxnSp>
        <p:cxnSp>
          <p:nvCxnSpPr>
            <p:cNvPr id="1371" name="Google Shape;1371;p28"/>
            <p:cNvCxnSpPr/>
            <p:nvPr/>
          </p:nvCxnSpPr>
          <p:spPr>
            <a:xfrm rot="10800000">
              <a:off x="7168750" y="2306645"/>
              <a:ext cx="0" cy="1794900"/>
            </a:xfrm>
            <a:prstGeom prst="straightConnector1">
              <a:avLst/>
            </a:prstGeom>
            <a:noFill/>
            <a:ln w="19050" cap="flat" cmpd="sng">
              <a:solidFill>
                <a:schemeClr val="dk1"/>
              </a:solidFill>
              <a:prstDash val="solid"/>
              <a:round/>
              <a:headEnd type="none" w="med" len="med"/>
              <a:tailEnd type="none" w="med" len="med"/>
            </a:ln>
          </p:spPr>
        </p:cxnSp>
      </p:grpSp>
      <p:grpSp>
        <p:nvGrpSpPr>
          <p:cNvPr id="1372" name="Google Shape;1372;p28"/>
          <p:cNvGrpSpPr/>
          <p:nvPr/>
        </p:nvGrpSpPr>
        <p:grpSpPr>
          <a:xfrm>
            <a:off x="8787325" y="279147"/>
            <a:ext cx="0" cy="3251803"/>
            <a:chOff x="8332725" y="425645"/>
            <a:chExt cx="0" cy="3251802"/>
          </a:xfrm>
        </p:grpSpPr>
        <p:cxnSp>
          <p:nvCxnSpPr>
            <p:cNvPr id="1373" name="Google Shape;1373;p28"/>
            <p:cNvCxnSpPr/>
            <p:nvPr/>
          </p:nvCxnSpPr>
          <p:spPr>
            <a:xfrm rot="10800000">
              <a:off x="8332725" y="2719848"/>
              <a:ext cx="0" cy="957600"/>
            </a:xfrm>
            <a:prstGeom prst="straightConnector1">
              <a:avLst/>
            </a:prstGeom>
            <a:noFill/>
            <a:ln w="19050" cap="flat" cmpd="sng">
              <a:solidFill>
                <a:schemeClr val="dk1"/>
              </a:solidFill>
              <a:prstDash val="solid"/>
              <a:round/>
              <a:headEnd type="none" w="med" len="med"/>
              <a:tailEnd type="none" w="med" len="med"/>
            </a:ln>
          </p:spPr>
        </p:cxnSp>
        <p:cxnSp>
          <p:nvCxnSpPr>
            <p:cNvPr id="1374" name="Google Shape;1374;p28"/>
            <p:cNvCxnSpPr/>
            <p:nvPr/>
          </p:nvCxnSpPr>
          <p:spPr>
            <a:xfrm rot="10800000">
              <a:off x="8332725" y="624550"/>
              <a:ext cx="0" cy="1833000"/>
            </a:xfrm>
            <a:prstGeom prst="straightConnector1">
              <a:avLst/>
            </a:prstGeom>
            <a:noFill/>
            <a:ln w="19050" cap="flat" cmpd="sng">
              <a:solidFill>
                <a:schemeClr val="dk2"/>
              </a:solidFill>
              <a:prstDash val="solid"/>
              <a:round/>
              <a:headEnd type="none" w="med" len="med"/>
              <a:tailEnd type="none" w="med" len="med"/>
            </a:ln>
          </p:spPr>
        </p:cxnSp>
        <p:cxnSp>
          <p:nvCxnSpPr>
            <p:cNvPr id="1375" name="Google Shape;1375;p28"/>
            <p:cNvCxnSpPr/>
            <p:nvPr/>
          </p:nvCxnSpPr>
          <p:spPr>
            <a:xfrm rot="10800000">
              <a:off x="8332725" y="25271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376" name="Google Shape;1376;p28"/>
            <p:cNvCxnSpPr/>
            <p:nvPr/>
          </p:nvCxnSpPr>
          <p:spPr>
            <a:xfrm rot="10800000">
              <a:off x="8332725" y="425645"/>
              <a:ext cx="0" cy="129300"/>
            </a:xfrm>
            <a:prstGeom prst="straightConnector1">
              <a:avLst/>
            </a:prstGeom>
            <a:noFill/>
            <a:ln w="19050" cap="flat" cmpd="sng">
              <a:solidFill>
                <a:schemeClr val="dk1"/>
              </a:solidFill>
              <a:prstDash val="solid"/>
              <a:round/>
              <a:headEnd type="none" w="med" len="med"/>
              <a:tailEnd type="none" w="med" len="med"/>
            </a:ln>
          </p:spPr>
        </p:cxnSp>
      </p:grpSp>
      <p:pic>
        <p:nvPicPr>
          <p:cNvPr id="1377" name="Google Shape;1377;p28"/>
          <p:cNvPicPr preferRelativeResize="0"/>
          <p:nvPr/>
        </p:nvPicPr>
        <p:blipFill>
          <a:blip r:embed="rId2">
            <a:alphaModFix amt="15000"/>
          </a:blip>
          <a:stretch>
            <a:fillRect/>
          </a:stretch>
        </p:blipFill>
        <p:spPr>
          <a:xfrm>
            <a:off x="0" y="0"/>
            <a:ext cx="9144000" cy="5143500"/>
          </a:xfrm>
          <a:prstGeom prst="rect">
            <a:avLst/>
          </a:prstGeom>
          <a:noFill/>
          <a:ln>
            <a:noFill/>
          </a:ln>
        </p:spPr>
      </p:pic>
      <p:sp>
        <p:nvSpPr>
          <p:cNvPr id="1378" name="Google Shape;1378;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79" name="Google Shape;1379;p28"/>
          <p:cNvSpPr txBox="1">
            <a:spLocks noGrp="1"/>
          </p:cNvSpPr>
          <p:nvPr>
            <p:ph type="subTitle" idx="1"/>
          </p:nvPr>
        </p:nvSpPr>
        <p:spPr>
          <a:xfrm>
            <a:off x="719975" y="2661350"/>
            <a:ext cx="2305500" cy="84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80" name="Google Shape;1380;p28"/>
          <p:cNvSpPr txBox="1">
            <a:spLocks noGrp="1"/>
          </p:cNvSpPr>
          <p:nvPr>
            <p:ph type="subTitle" idx="2"/>
          </p:nvPr>
        </p:nvSpPr>
        <p:spPr>
          <a:xfrm>
            <a:off x="3419203" y="2661350"/>
            <a:ext cx="2305500" cy="84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81" name="Google Shape;1381;p28"/>
          <p:cNvSpPr txBox="1">
            <a:spLocks noGrp="1"/>
          </p:cNvSpPr>
          <p:nvPr>
            <p:ph type="subTitle" idx="3"/>
          </p:nvPr>
        </p:nvSpPr>
        <p:spPr>
          <a:xfrm>
            <a:off x="6118439" y="2661350"/>
            <a:ext cx="2305500" cy="84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82" name="Google Shape;1382;p28"/>
          <p:cNvSpPr txBox="1">
            <a:spLocks noGrp="1"/>
          </p:cNvSpPr>
          <p:nvPr>
            <p:ph type="subTitle" idx="4"/>
          </p:nvPr>
        </p:nvSpPr>
        <p:spPr>
          <a:xfrm>
            <a:off x="719975" y="2289750"/>
            <a:ext cx="2305500" cy="458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383" name="Google Shape;1383;p28"/>
          <p:cNvSpPr txBox="1">
            <a:spLocks noGrp="1"/>
          </p:cNvSpPr>
          <p:nvPr>
            <p:ph type="subTitle" idx="5"/>
          </p:nvPr>
        </p:nvSpPr>
        <p:spPr>
          <a:xfrm>
            <a:off x="3419207" y="2289750"/>
            <a:ext cx="2305500" cy="458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384" name="Google Shape;1384;p28"/>
          <p:cNvSpPr txBox="1">
            <a:spLocks noGrp="1"/>
          </p:cNvSpPr>
          <p:nvPr>
            <p:ph type="subTitle" idx="6"/>
          </p:nvPr>
        </p:nvSpPr>
        <p:spPr>
          <a:xfrm>
            <a:off x="6118439" y="2289750"/>
            <a:ext cx="2305500" cy="458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385"/>
        <p:cNvGrpSpPr/>
        <p:nvPr/>
      </p:nvGrpSpPr>
      <p:grpSpPr>
        <a:xfrm>
          <a:off x="0" y="0"/>
          <a:ext cx="0" cy="0"/>
          <a:chOff x="0" y="0"/>
          <a:chExt cx="0" cy="0"/>
        </a:xfrm>
      </p:grpSpPr>
      <p:grpSp>
        <p:nvGrpSpPr>
          <p:cNvPr id="1386" name="Google Shape;1386;p29"/>
          <p:cNvGrpSpPr/>
          <p:nvPr/>
        </p:nvGrpSpPr>
        <p:grpSpPr>
          <a:xfrm rot="10800000" flipH="1">
            <a:off x="356550" y="279147"/>
            <a:ext cx="0" cy="4585205"/>
            <a:chOff x="8332725" y="425645"/>
            <a:chExt cx="0" cy="4585205"/>
          </a:xfrm>
        </p:grpSpPr>
        <p:cxnSp>
          <p:nvCxnSpPr>
            <p:cNvPr id="1387" name="Google Shape;1387;p29"/>
            <p:cNvCxnSpPr/>
            <p:nvPr/>
          </p:nvCxnSpPr>
          <p:spPr>
            <a:xfrm rot="10800000">
              <a:off x="8332725" y="2719750"/>
              <a:ext cx="0" cy="2291100"/>
            </a:xfrm>
            <a:prstGeom prst="straightConnector1">
              <a:avLst/>
            </a:prstGeom>
            <a:noFill/>
            <a:ln w="19050" cap="flat" cmpd="sng">
              <a:solidFill>
                <a:schemeClr val="dk1"/>
              </a:solidFill>
              <a:prstDash val="solid"/>
              <a:round/>
              <a:headEnd type="none" w="med" len="med"/>
              <a:tailEnd type="none" w="med" len="med"/>
            </a:ln>
          </p:spPr>
        </p:cxnSp>
        <p:cxnSp>
          <p:nvCxnSpPr>
            <p:cNvPr id="1388" name="Google Shape;1388;p29"/>
            <p:cNvCxnSpPr/>
            <p:nvPr/>
          </p:nvCxnSpPr>
          <p:spPr>
            <a:xfrm rot="10800000">
              <a:off x="8332725" y="624550"/>
              <a:ext cx="0" cy="1833000"/>
            </a:xfrm>
            <a:prstGeom prst="straightConnector1">
              <a:avLst/>
            </a:prstGeom>
            <a:noFill/>
            <a:ln w="19050" cap="flat" cmpd="sng">
              <a:solidFill>
                <a:schemeClr val="dk2"/>
              </a:solidFill>
              <a:prstDash val="solid"/>
              <a:round/>
              <a:headEnd type="none" w="med" len="med"/>
              <a:tailEnd type="none" w="med" len="med"/>
            </a:ln>
          </p:spPr>
        </p:cxnSp>
        <p:cxnSp>
          <p:nvCxnSpPr>
            <p:cNvPr id="1389" name="Google Shape;1389;p29"/>
            <p:cNvCxnSpPr/>
            <p:nvPr/>
          </p:nvCxnSpPr>
          <p:spPr>
            <a:xfrm rot="10800000">
              <a:off x="8332725" y="25271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390" name="Google Shape;1390;p29"/>
            <p:cNvCxnSpPr/>
            <p:nvPr/>
          </p:nvCxnSpPr>
          <p:spPr>
            <a:xfrm rot="10800000">
              <a:off x="8332725" y="425645"/>
              <a:ext cx="0" cy="129300"/>
            </a:xfrm>
            <a:prstGeom prst="straightConnector1">
              <a:avLst/>
            </a:prstGeom>
            <a:noFill/>
            <a:ln w="19050" cap="flat" cmpd="sng">
              <a:solidFill>
                <a:schemeClr val="dk1"/>
              </a:solidFill>
              <a:prstDash val="solid"/>
              <a:round/>
              <a:headEnd type="none" w="med" len="med"/>
              <a:tailEnd type="none" w="med" len="med"/>
            </a:ln>
          </p:spPr>
        </p:cxnSp>
      </p:grpSp>
      <p:grpSp>
        <p:nvGrpSpPr>
          <p:cNvPr id="1391" name="Google Shape;1391;p29"/>
          <p:cNvGrpSpPr/>
          <p:nvPr/>
        </p:nvGrpSpPr>
        <p:grpSpPr>
          <a:xfrm rot="10800000" flipH="1">
            <a:off x="8787325" y="282053"/>
            <a:ext cx="0" cy="4579395"/>
            <a:chOff x="7889350" y="425700"/>
            <a:chExt cx="0" cy="4579395"/>
          </a:xfrm>
        </p:grpSpPr>
        <p:cxnSp>
          <p:nvCxnSpPr>
            <p:cNvPr id="1392" name="Google Shape;1392;p29"/>
            <p:cNvCxnSpPr/>
            <p:nvPr/>
          </p:nvCxnSpPr>
          <p:spPr>
            <a:xfrm rot="10800000">
              <a:off x="7889350" y="487579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393" name="Google Shape;1393;p29"/>
            <p:cNvCxnSpPr/>
            <p:nvPr/>
          </p:nvCxnSpPr>
          <p:spPr>
            <a:xfrm rot="10800000">
              <a:off x="7889350" y="31267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394" name="Google Shape;1394;p29"/>
            <p:cNvCxnSpPr/>
            <p:nvPr/>
          </p:nvCxnSpPr>
          <p:spPr>
            <a:xfrm rot="10800000">
              <a:off x="7889350" y="3325650"/>
              <a:ext cx="0" cy="1480500"/>
            </a:xfrm>
            <a:prstGeom prst="straightConnector1">
              <a:avLst/>
            </a:prstGeom>
            <a:noFill/>
            <a:ln w="19050" cap="flat" cmpd="sng">
              <a:solidFill>
                <a:schemeClr val="dk1"/>
              </a:solidFill>
              <a:prstDash val="solid"/>
              <a:round/>
              <a:headEnd type="none" w="med" len="med"/>
              <a:tailEnd type="none" w="med" len="med"/>
            </a:ln>
          </p:spPr>
        </p:cxnSp>
        <p:cxnSp>
          <p:nvCxnSpPr>
            <p:cNvPr id="1395" name="Google Shape;1395;p29"/>
            <p:cNvCxnSpPr/>
            <p:nvPr/>
          </p:nvCxnSpPr>
          <p:spPr>
            <a:xfrm rot="10800000">
              <a:off x="7889350" y="425700"/>
              <a:ext cx="0" cy="2631300"/>
            </a:xfrm>
            <a:prstGeom prst="straightConnector1">
              <a:avLst/>
            </a:prstGeom>
            <a:noFill/>
            <a:ln w="19050" cap="flat" cmpd="sng">
              <a:solidFill>
                <a:schemeClr val="dk2"/>
              </a:solidFill>
              <a:prstDash val="solid"/>
              <a:round/>
              <a:headEnd type="none" w="med" len="med"/>
              <a:tailEnd type="none" w="med" len="med"/>
            </a:ln>
          </p:spPr>
        </p:cxnSp>
      </p:grpSp>
      <p:grpSp>
        <p:nvGrpSpPr>
          <p:cNvPr id="1396" name="Google Shape;1396;p29"/>
          <p:cNvGrpSpPr/>
          <p:nvPr/>
        </p:nvGrpSpPr>
        <p:grpSpPr>
          <a:xfrm flipH="1">
            <a:off x="2923508" y="3419261"/>
            <a:ext cx="3296984" cy="1785330"/>
            <a:chOff x="-601202" y="3419261"/>
            <a:chExt cx="3296984" cy="1785330"/>
          </a:xfrm>
        </p:grpSpPr>
        <p:sp>
          <p:nvSpPr>
            <p:cNvPr id="1397" name="Google Shape;1397;p29"/>
            <p:cNvSpPr/>
            <p:nvPr/>
          </p:nvSpPr>
          <p:spPr>
            <a:xfrm rot="401855">
              <a:off x="-506155" y="3469091"/>
              <a:ext cx="953143" cy="1685669"/>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9"/>
            <p:cNvSpPr/>
            <p:nvPr/>
          </p:nvSpPr>
          <p:spPr>
            <a:xfrm>
              <a:off x="638675" y="3657325"/>
              <a:ext cx="517279" cy="766801"/>
            </a:xfrm>
            <a:custGeom>
              <a:avLst/>
              <a:gdLst/>
              <a:ahLst/>
              <a:cxnLst/>
              <a:rect l="l" t="t" r="r" b="b"/>
              <a:pathLst>
                <a:path w="17389" h="25777" extrusionOk="0">
                  <a:moveTo>
                    <a:pt x="17389" y="1"/>
                  </a:moveTo>
                  <a:cubicBezTo>
                    <a:pt x="16382" y="3145"/>
                    <a:pt x="13742" y="5157"/>
                    <a:pt x="12108" y="7797"/>
                  </a:cubicBezTo>
                  <a:cubicBezTo>
                    <a:pt x="12862" y="5533"/>
                    <a:pt x="14245" y="3522"/>
                    <a:pt x="14245" y="1008"/>
                  </a:cubicBezTo>
                  <a:lnTo>
                    <a:pt x="14245" y="1008"/>
                  </a:lnTo>
                  <a:cubicBezTo>
                    <a:pt x="13994" y="2138"/>
                    <a:pt x="13240" y="3018"/>
                    <a:pt x="12611" y="3899"/>
                  </a:cubicBezTo>
                  <a:cubicBezTo>
                    <a:pt x="10850" y="5660"/>
                    <a:pt x="9593" y="7545"/>
                    <a:pt x="8210" y="9557"/>
                  </a:cubicBezTo>
                  <a:cubicBezTo>
                    <a:pt x="9467" y="6791"/>
                    <a:pt x="10599" y="3899"/>
                    <a:pt x="11982" y="1133"/>
                  </a:cubicBezTo>
                  <a:lnTo>
                    <a:pt x="11982" y="1133"/>
                  </a:lnTo>
                  <a:cubicBezTo>
                    <a:pt x="8210" y="5911"/>
                    <a:pt x="2803" y="9809"/>
                    <a:pt x="898" y="15739"/>
                  </a:cubicBezTo>
                  <a:cubicBezTo>
                    <a:pt x="496" y="16355"/>
                    <a:pt x="261" y="16719"/>
                    <a:pt x="261" y="16719"/>
                  </a:cubicBezTo>
                  <a:lnTo>
                    <a:pt x="0" y="25777"/>
                  </a:lnTo>
                  <a:lnTo>
                    <a:pt x="7449" y="25777"/>
                  </a:lnTo>
                  <a:cubicBezTo>
                    <a:pt x="7449" y="25777"/>
                    <a:pt x="8405" y="23711"/>
                    <a:pt x="9361" y="21645"/>
                  </a:cubicBezTo>
                  <a:cubicBezTo>
                    <a:pt x="10316" y="19580"/>
                    <a:pt x="11269" y="17521"/>
                    <a:pt x="11269" y="17521"/>
                  </a:cubicBezTo>
                  <a:cubicBezTo>
                    <a:pt x="13240" y="11570"/>
                    <a:pt x="15879" y="6037"/>
                    <a:pt x="17389"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9" name="Google Shape;1399;p29"/>
            <p:cNvGrpSpPr/>
            <p:nvPr/>
          </p:nvGrpSpPr>
          <p:grpSpPr>
            <a:xfrm>
              <a:off x="22" y="4022029"/>
              <a:ext cx="1285127" cy="1121509"/>
              <a:chOff x="1814300" y="2394650"/>
              <a:chExt cx="871450" cy="760500"/>
            </a:xfrm>
          </p:grpSpPr>
          <p:sp>
            <p:nvSpPr>
              <p:cNvPr id="1400" name="Google Shape;1400;p29"/>
              <p:cNvSpPr/>
              <p:nvPr/>
            </p:nvSpPr>
            <p:spPr>
              <a:xfrm>
                <a:off x="2375625" y="2529575"/>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9"/>
              <p:cNvSpPr/>
              <p:nvPr/>
            </p:nvSpPr>
            <p:spPr>
              <a:xfrm>
                <a:off x="2026775" y="2394650"/>
                <a:ext cx="386625" cy="760500"/>
              </a:xfrm>
              <a:custGeom>
                <a:avLst/>
                <a:gdLst/>
                <a:ahLst/>
                <a:cxnLst/>
                <a:rect l="l" t="t" r="r" b="b"/>
                <a:pathLst>
                  <a:path w="15465" h="30420" extrusionOk="0">
                    <a:moveTo>
                      <a:pt x="0" y="1"/>
                    </a:moveTo>
                    <a:lnTo>
                      <a:pt x="2537" y="30419"/>
                    </a:lnTo>
                    <a:lnTo>
                      <a:pt x="15464" y="30419"/>
                    </a:lnTo>
                    <a:lnTo>
                      <a:pt x="15464" y="5767"/>
                    </a:lnTo>
                    <a:lnTo>
                      <a:pt x="11132" y="18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9"/>
              <p:cNvSpPr/>
              <p:nvPr/>
            </p:nvSpPr>
            <p:spPr>
              <a:xfrm>
                <a:off x="2272025" y="2689250"/>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9"/>
              <p:cNvSpPr/>
              <p:nvPr/>
            </p:nvSpPr>
            <p:spPr>
              <a:xfrm>
                <a:off x="2272025" y="2888475"/>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9"/>
              <p:cNvSpPr/>
              <p:nvPr/>
            </p:nvSpPr>
            <p:spPr>
              <a:xfrm>
                <a:off x="2272025" y="2592450"/>
                <a:ext cx="83675" cy="212650"/>
              </a:xfrm>
              <a:custGeom>
                <a:avLst/>
                <a:gdLst/>
                <a:ahLst/>
                <a:cxnLst/>
                <a:rect l="l" t="t" r="r" b="b"/>
                <a:pathLst>
                  <a:path w="3347" h="8506" extrusionOk="0">
                    <a:moveTo>
                      <a:pt x="3346" y="0"/>
                    </a:moveTo>
                    <a:cubicBezTo>
                      <a:pt x="2341" y="1383"/>
                      <a:pt x="1272" y="2710"/>
                      <a:pt x="1" y="3873"/>
                    </a:cubicBezTo>
                    <a:lnTo>
                      <a:pt x="1" y="8506"/>
                    </a:lnTo>
                    <a:cubicBezTo>
                      <a:pt x="1" y="8506"/>
                      <a:pt x="979" y="8462"/>
                      <a:pt x="2341" y="7167"/>
                    </a:cubicBezTo>
                    <a:lnTo>
                      <a:pt x="2341" y="7167"/>
                    </a:lnTo>
                    <a:cubicBezTo>
                      <a:pt x="1838" y="7293"/>
                      <a:pt x="1209" y="7293"/>
                      <a:pt x="706" y="7670"/>
                    </a:cubicBezTo>
                    <a:cubicBezTo>
                      <a:pt x="1712" y="6162"/>
                      <a:pt x="2844" y="4652"/>
                      <a:pt x="3346" y="2893"/>
                    </a:cubicBezTo>
                    <a:lnTo>
                      <a:pt x="3346" y="2893"/>
                    </a:lnTo>
                    <a:cubicBezTo>
                      <a:pt x="2466" y="4150"/>
                      <a:pt x="1461" y="5030"/>
                      <a:pt x="329" y="6035"/>
                    </a:cubicBezTo>
                    <a:cubicBezTo>
                      <a:pt x="1838" y="4275"/>
                      <a:pt x="2341" y="2013"/>
                      <a:pt x="3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9"/>
              <p:cNvSpPr/>
              <p:nvPr/>
            </p:nvSpPr>
            <p:spPr>
              <a:xfrm>
                <a:off x="2272025" y="2843925"/>
                <a:ext cx="89950" cy="160375"/>
              </a:xfrm>
              <a:custGeom>
                <a:avLst/>
                <a:gdLst/>
                <a:ahLst/>
                <a:cxnLst/>
                <a:rect l="l" t="t" r="r" b="b"/>
                <a:pathLst>
                  <a:path w="3598" h="6415" extrusionOk="0">
                    <a:moveTo>
                      <a:pt x="1963" y="3646"/>
                    </a:moveTo>
                    <a:lnTo>
                      <a:pt x="1963" y="3646"/>
                    </a:lnTo>
                    <a:cubicBezTo>
                      <a:pt x="1962" y="3647"/>
                      <a:pt x="1961" y="3648"/>
                      <a:pt x="1961" y="3649"/>
                    </a:cubicBezTo>
                    <a:lnTo>
                      <a:pt x="1961" y="3649"/>
                    </a:lnTo>
                    <a:cubicBezTo>
                      <a:pt x="1961" y="3648"/>
                      <a:pt x="1962" y="3647"/>
                      <a:pt x="1963" y="3646"/>
                    </a:cubicBezTo>
                    <a:close/>
                    <a:moveTo>
                      <a:pt x="3598" y="1"/>
                    </a:moveTo>
                    <a:cubicBezTo>
                      <a:pt x="2215" y="880"/>
                      <a:pt x="1224" y="1845"/>
                      <a:pt x="1" y="2995"/>
                    </a:cubicBezTo>
                    <a:lnTo>
                      <a:pt x="1" y="6415"/>
                    </a:lnTo>
                    <a:cubicBezTo>
                      <a:pt x="1256" y="6037"/>
                      <a:pt x="1209" y="4404"/>
                      <a:pt x="1961" y="3649"/>
                    </a:cubicBezTo>
                    <a:lnTo>
                      <a:pt x="1961" y="3649"/>
                    </a:lnTo>
                    <a:cubicBezTo>
                      <a:pt x="1459" y="4152"/>
                      <a:pt x="957" y="4653"/>
                      <a:pt x="329" y="4904"/>
                    </a:cubicBezTo>
                    <a:cubicBezTo>
                      <a:pt x="1334" y="3143"/>
                      <a:pt x="2215" y="1509"/>
                      <a:pt x="3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9"/>
              <p:cNvSpPr/>
              <p:nvPr/>
            </p:nvSpPr>
            <p:spPr>
              <a:xfrm>
                <a:off x="1814300" y="2394650"/>
                <a:ext cx="347975" cy="760500"/>
              </a:xfrm>
              <a:custGeom>
                <a:avLst/>
                <a:gdLst/>
                <a:ahLst/>
                <a:cxnLst/>
                <a:rect l="l" t="t" r="r" b="b"/>
                <a:pathLst>
                  <a:path w="13919" h="30420" extrusionOk="0">
                    <a:moveTo>
                      <a:pt x="8499" y="1"/>
                    </a:moveTo>
                    <a:lnTo>
                      <a:pt x="1362" y="5125"/>
                    </a:lnTo>
                    <a:lnTo>
                      <a:pt x="0" y="30419"/>
                    </a:lnTo>
                    <a:lnTo>
                      <a:pt x="13127" y="30419"/>
                    </a:lnTo>
                    <a:lnTo>
                      <a:pt x="13919" y="6466"/>
                    </a:lnTo>
                    <a:lnTo>
                      <a:pt x="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9"/>
              <p:cNvSpPr/>
              <p:nvPr/>
            </p:nvSpPr>
            <p:spPr>
              <a:xfrm>
                <a:off x="1969750" y="2547275"/>
                <a:ext cx="61175" cy="87875"/>
              </a:xfrm>
              <a:custGeom>
                <a:avLst/>
                <a:gdLst/>
                <a:ahLst/>
                <a:cxnLst/>
                <a:rect l="l" t="t" r="r" b="b"/>
                <a:pathLst>
                  <a:path w="2447" h="3515" extrusionOk="0">
                    <a:moveTo>
                      <a:pt x="199" y="1"/>
                    </a:moveTo>
                    <a:lnTo>
                      <a:pt x="0" y="3381"/>
                    </a:lnTo>
                    <a:lnTo>
                      <a:pt x="2246" y="3514"/>
                    </a:lnTo>
                    <a:lnTo>
                      <a:pt x="2447" y="134"/>
                    </a:lnTo>
                    <a:lnTo>
                      <a:pt x="1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9"/>
              <p:cNvSpPr/>
              <p:nvPr/>
            </p:nvSpPr>
            <p:spPr>
              <a:xfrm>
                <a:off x="2044175" y="2688325"/>
                <a:ext cx="41175" cy="117625"/>
              </a:xfrm>
              <a:custGeom>
                <a:avLst/>
                <a:gdLst/>
                <a:ahLst/>
                <a:cxnLst/>
                <a:rect l="l" t="t" r="r" b="b"/>
                <a:pathLst>
                  <a:path w="1647" h="4705" extrusionOk="0">
                    <a:moveTo>
                      <a:pt x="273" y="0"/>
                    </a:moveTo>
                    <a:lnTo>
                      <a:pt x="0" y="4624"/>
                    </a:lnTo>
                    <a:lnTo>
                      <a:pt x="1374" y="4704"/>
                    </a:lnTo>
                    <a:lnTo>
                      <a:pt x="1647" y="81"/>
                    </a:lnTo>
                    <a:lnTo>
                      <a:pt x="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9"/>
              <p:cNvSpPr/>
              <p:nvPr/>
            </p:nvSpPr>
            <p:spPr>
              <a:xfrm>
                <a:off x="1969650" y="2513850"/>
                <a:ext cx="90575" cy="121325"/>
              </a:xfrm>
              <a:custGeom>
                <a:avLst/>
                <a:gdLst/>
                <a:ahLst/>
                <a:cxnLst/>
                <a:rect l="l" t="t" r="r" b="b"/>
                <a:pathLst>
                  <a:path w="3623" h="4853" extrusionOk="0">
                    <a:moveTo>
                      <a:pt x="3245" y="1"/>
                    </a:moveTo>
                    <a:lnTo>
                      <a:pt x="3245" y="1"/>
                    </a:lnTo>
                    <a:cubicBezTo>
                      <a:pt x="2240" y="881"/>
                      <a:pt x="1172" y="1667"/>
                      <a:pt x="128" y="2573"/>
                    </a:cubicBezTo>
                    <a:lnTo>
                      <a:pt x="0" y="4720"/>
                    </a:lnTo>
                    <a:lnTo>
                      <a:pt x="2248" y="4853"/>
                    </a:lnTo>
                    <a:cubicBezTo>
                      <a:pt x="2851" y="4663"/>
                      <a:pt x="3186" y="4139"/>
                      <a:pt x="3371" y="3396"/>
                    </a:cubicBezTo>
                    <a:lnTo>
                      <a:pt x="3371" y="3396"/>
                    </a:lnTo>
                    <a:cubicBezTo>
                      <a:pt x="2869" y="3898"/>
                      <a:pt x="2240" y="3898"/>
                      <a:pt x="1737" y="4401"/>
                    </a:cubicBezTo>
                    <a:cubicBezTo>
                      <a:pt x="2365" y="3522"/>
                      <a:pt x="3120" y="2642"/>
                      <a:pt x="3623" y="1635"/>
                    </a:cubicBezTo>
                    <a:lnTo>
                      <a:pt x="3623" y="1635"/>
                    </a:lnTo>
                    <a:cubicBezTo>
                      <a:pt x="2994" y="2264"/>
                      <a:pt x="2240" y="2642"/>
                      <a:pt x="1359" y="3018"/>
                    </a:cubicBezTo>
                    <a:cubicBezTo>
                      <a:pt x="2240" y="2139"/>
                      <a:pt x="2491" y="1007"/>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9"/>
              <p:cNvSpPr/>
              <p:nvPr/>
            </p:nvSpPr>
            <p:spPr>
              <a:xfrm>
                <a:off x="2044050" y="2708750"/>
                <a:ext cx="63325" cy="97275"/>
              </a:xfrm>
              <a:custGeom>
                <a:avLst/>
                <a:gdLst/>
                <a:ahLst/>
                <a:cxnLst/>
                <a:rect l="l" t="t" r="r" b="b"/>
                <a:pathLst>
                  <a:path w="2533" h="3891" extrusionOk="0">
                    <a:moveTo>
                      <a:pt x="2532" y="0"/>
                    </a:moveTo>
                    <a:cubicBezTo>
                      <a:pt x="1903" y="754"/>
                      <a:pt x="707" y="1066"/>
                      <a:pt x="121" y="1762"/>
                    </a:cubicBezTo>
                    <a:lnTo>
                      <a:pt x="0" y="3808"/>
                    </a:lnTo>
                    <a:lnTo>
                      <a:pt x="1375" y="3890"/>
                    </a:lnTo>
                    <a:cubicBezTo>
                      <a:pt x="1774" y="3629"/>
                      <a:pt x="1788" y="2956"/>
                      <a:pt x="2156" y="2515"/>
                    </a:cubicBezTo>
                    <a:lnTo>
                      <a:pt x="2156" y="2515"/>
                    </a:lnTo>
                    <a:cubicBezTo>
                      <a:pt x="1778" y="2641"/>
                      <a:pt x="1401" y="2893"/>
                      <a:pt x="1024" y="3144"/>
                    </a:cubicBezTo>
                    <a:cubicBezTo>
                      <a:pt x="1652" y="2137"/>
                      <a:pt x="2156" y="1132"/>
                      <a:pt x="2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 name="Google Shape;1411;p29"/>
            <p:cNvGrpSpPr/>
            <p:nvPr/>
          </p:nvGrpSpPr>
          <p:grpSpPr>
            <a:xfrm flipH="1">
              <a:off x="851481" y="4499181"/>
              <a:ext cx="755145" cy="644435"/>
              <a:chOff x="4757000" y="5014250"/>
              <a:chExt cx="541750" cy="462325"/>
            </a:xfrm>
          </p:grpSpPr>
          <p:sp>
            <p:nvSpPr>
              <p:cNvPr id="1412" name="Google Shape;1412;p29"/>
              <p:cNvSpPr/>
              <p:nvPr/>
            </p:nvSpPr>
            <p:spPr>
              <a:xfrm>
                <a:off x="4757000" y="5014250"/>
                <a:ext cx="541750" cy="462325"/>
              </a:xfrm>
              <a:custGeom>
                <a:avLst/>
                <a:gdLst/>
                <a:ahLst/>
                <a:cxnLst/>
                <a:rect l="l" t="t" r="r" b="b"/>
                <a:pathLst>
                  <a:path w="21670" h="18493" extrusionOk="0">
                    <a:moveTo>
                      <a:pt x="8645" y="1"/>
                    </a:moveTo>
                    <a:lnTo>
                      <a:pt x="8571" y="600"/>
                    </a:lnTo>
                    <a:lnTo>
                      <a:pt x="9681" y="955"/>
                    </a:lnTo>
                    <a:lnTo>
                      <a:pt x="8606" y="8170"/>
                    </a:lnTo>
                    <a:lnTo>
                      <a:pt x="1114" y="7542"/>
                    </a:lnTo>
                    <a:lnTo>
                      <a:pt x="1" y="18493"/>
                    </a:lnTo>
                    <a:lnTo>
                      <a:pt x="21669" y="18493"/>
                    </a:lnTo>
                    <a:lnTo>
                      <a:pt x="21048" y="15231"/>
                    </a:lnTo>
                    <a:lnTo>
                      <a:pt x="19118" y="15275"/>
                    </a:lnTo>
                    <a:lnTo>
                      <a:pt x="19868" y="9115"/>
                    </a:lnTo>
                    <a:lnTo>
                      <a:pt x="10650" y="8342"/>
                    </a:lnTo>
                    <a:lnTo>
                      <a:pt x="11307" y="1274"/>
                    </a:lnTo>
                    <a:lnTo>
                      <a:pt x="11840" y="1274"/>
                    </a:lnTo>
                    <a:lnTo>
                      <a:pt x="12091" y="186"/>
                    </a:lnTo>
                    <a:lnTo>
                      <a:pt x="86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9"/>
              <p:cNvSpPr/>
              <p:nvPr/>
            </p:nvSpPr>
            <p:spPr>
              <a:xfrm>
                <a:off x="4866375" y="5347625"/>
                <a:ext cx="58500" cy="128950"/>
              </a:xfrm>
              <a:custGeom>
                <a:avLst/>
                <a:gdLst/>
                <a:ahLst/>
                <a:cxnLst/>
                <a:rect l="l" t="t" r="r" b="b"/>
                <a:pathLst>
                  <a:path w="2340" h="5158" extrusionOk="0">
                    <a:moveTo>
                      <a:pt x="325" y="1"/>
                    </a:moveTo>
                    <a:lnTo>
                      <a:pt x="1" y="5158"/>
                    </a:lnTo>
                    <a:lnTo>
                      <a:pt x="2024" y="5158"/>
                    </a:lnTo>
                    <a:lnTo>
                      <a:pt x="2340" y="128"/>
                    </a:lnTo>
                    <a:lnTo>
                      <a:pt x="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9"/>
              <p:cNvSpPr/>
              <p:nvPr/>
            </p:nvSpPr>
            <p:spPr>
              <a:xfrm>
                <a:off x="4992400" y="5355525"/>
                <a:ext cx="57975" cy="121050"/>
              </a:xfrm>
              <a:custGeom>
                <a:avLst/>
                <a:gdLst/>
                <a:ahLst/>
                <a:cxnLst/>
                <a:rect l="l" t="t" r="r" b="b"/>
                <a:pathLst>
                  <a:path w="2319" h="4842" extrusionOk="0">
                    <a:moveTo>
                      <a:pt x="304" y="0"/>
                    </a:moveTo>
                    <a:lnTo>
                      <a:pt x="0" y="4842"/>
                    </a:lnTo>
                    <a:lnTo>
                      <a:pt x="2023" y="4842"/>
                    </a:lnTo>
                    <a:lnTo>
                      <a:pt x="2319" y="128"/>
                    </a:lnTo>
                    <a:lnTo>
                      <a:pt x="3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9"/>
              <p:cNvSpPr/>
              <p:nvPr/>
            </p:nvSpPr>
            <p:spPr>
              <a:xfrm>
                <a:off x="5123575" y="5363750"/>
                <a:ext cx="57500" cy="112825"/>
              </a:xfrm>
              <a:custGeom>
                <a:avLst/>
                <a:gdLst/>
                <a:ahLst/>
                <a:cxnLst/>
                <a:rect l="l" t="t" r="r" b="b"/>
                <a:pathLst>
                  <a:path w="2300" h="4513" extrusionOk="0">
                    <a:moveTo>
                      <a:pt x="284" y="1"/>
                    </a:moveTo>
                    <a:lnTo>
                      <a:pt x="1" y="4513"/>
                    </a:lnTo>
                    <a:lnTo>
                      <a:pt x="2024" y="4513"/>
                    </a:lnTo>
                    <a:lnTo>
                      <a:pt x="2299" y="127"/>
                    </a:lnTo>
                    <a:lnTo>
                      <a:pt x="2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 name="Google Shape;1416;p29"/>
            <p:cNvGrpSpPr/>
            <p:nvPr/>
          </p:nvGrpSpPr>
          <p:grpSpPr>
            <a:xfrm>
              <a:off x="1527855" y="4290195"/>
              <a:ext cx="1167927" cy="850174"/>
              <a:chOff x="981775" y="3796600"/>
              <a:chExt cx="876625" cy="638125"/>
            </a:xfrm>
          </p:grpSpPr>
          <p:sp>
            <p:nvSpPr>
              <p:cNvPr id="1417" name="Google Shape;1417;p29"/>
              <p:cNvSpPr/>
              <p:nvPr/>
            </p:nvSpPr>
            <p:spPr>
              <a:xfrm>
                <a:off x="1210825" y="3796600"/>
                <a:ext cx="245225" cy="433800"/>
              </a:xfrm>
              <a:custGeom>
                <a:avLst/>
                <a:gdLst/>
                <a:ahLst/>
                <a:cxnLst/>
                <a:rect l="l" t="t" r="r" b="b"/>
                <a:pathLst>
                  <a:path w="9809" h="17352" extrusionOk="0">
                    <a:moveTo>
                      <a:pt x="9431" y="0"/>
                    </a:moveTo>
                    <a:lnTo>
                      <a:pt x="9431" y="0"/>
                    </a:lnTo>
                    <a:cubicBezTo>
                      <a:pt x="8362" y="1447"/>
                      <a:pt x="7262" y="2799"/>
                      <a:pt x="6099" y="4119"/>
                    </a:cubicBezTo>
                    <a:cubicBezTo>
                      <a:pt x="4936" y="5439"/>
                      <a:pt x="3710" y="6728"/>
                      <a:pt x="2388" y="8050"/>
                    </a:cubicBezTo>
                    <a:cubicBezTo>
                      <a:pt x="1505" y="9058"/>
                      <a:pt x="748" y="10193"/>
                      <a:pt x="409" y="11480"/>
                    </a:cubicBezTo>
                    <a:cubicBezTo>
                      <a:pt x="409" y="11480"/>
                      <a:pt x="462" y="12781"/>
                      <a:pt x="408" y="13956"/>
                    </a:cubicBezTo>
                    <a:cubicBezTo>
                      <a:pt x="378" y="14712"/>
                      <a:pt x="1" y="15843"/>
                      <a:pt x="378" y="15968"/>
                    </a:cubicBezTo>
                    <a:cubicBezTo>
                      <a:pt x="2013" y="16849"/>
                      <a:pt x="3899" y="17100"/>
                      <a:pt x="5784" y="17351"/>
                    </a:cubicBezTo>
                    <a:cubicBezTo>
                      <a:pt x="6162" y="15214"/>
                      <a:pt x="7294" y="13329"/>
                      <a:pt x="8048" y="11316"/>
                    </a:cubicBezTo>
                    <a:cubicBezTo>
                      <a:pt x="8299" y="10562"/>
                      <a:pt x="8426" y="9933"/>
                      <a:pt x="8552" y="9212"/>
                    </a:cubicBezTo>
                    <a:cubicBezTo>
                      <a:pt x="8928" y="7608"/>
                      <a:pt x="9243" y="5974"/>
                      <a:pt x="9809" y="4401"/>
                    </a:cubicBezTo>
                    <a:lnTo>
                      <a:pt x="9809" y="4401"/>
                    </a:lnTo>
                    <a:cubicBezTo>
                      <a:pt x="9180" y="4904"/>
                      <a:pt x="8646" y="5502"/>
                      <a:pt x="8127" y="6131"/>
                    </a:cubicBezTo>
                    <a:cubicBezTo>
                      <a:pt x="7608" y="6759"/>
                      <a:pt x="7106" y="7418"/>
                      <a:pt x="6538" y="8049"/>
                    </a:cubicBezTo>
                    <a:cubicBezTo>
                      <a:pt x="6979" y="6664"/>
                      <a:pt x="7420" y="5312"/>
                      <a:pt x="7891" y="3978"/>
                    </a:cubicBezTo>
                    <a:cubicBezTo>
                      <a:pt x="8362" y="2642"/>
                      <a:pt x="8865" y="1320"/>
                      <a:pt x="943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9"/>
              <p:cNvSpPr/>
              <p:nvPr/>
            </p:nvSpPr>
            <p:spPr>
              <a:xfrm>
                <a:off x="981775" y="3949225"/>
                <a:ext cx="706675" cy="485500"/>
              </a:xfrm>
              <a:custGeom>
                <a:avLst/>
                <a:gdLst/>
                <a:ahLst/>
                <a:cxnLst/>
                <a:rect l="l" t="t" r="r" b="b"/>
                <a:pathLst>
                  <a:path w="28267" h="19420" extrusionOk="0">
                    <a:moveTo>
                      <a:pt x="10687" y="0"/>
                    </a:moveTo>
                    <a:lnTo>
                      <a:pt x="1047" y="656"/>
                    </a:lnTo>
                    <a:lnTo>
                      <a:pt x="0" y="19420"/>
                    </a:lnTo>
                    <a:lnTo>
                      <a:pt x="28266" y="19420"/>
                    </a:lnTo>
                    <a:lnTo>
                      <a:pt x="27179" y="2381"/>
                    </a:lnTo>
                    <a:lnTo>
                      <a:pt x="18303" y="3565"/>
                    </a:lnTo>
                    <a:lnTo>
                      <a:pt x="18303" y="6108"/>
                    </a:lnTo>
                    <a:lnTo>
                      <a:pt x="14492" y="6240"/>
                    </a:lnTo>
                    <a:lnTo>
                      <a:pt x="14323" y="9233"/>
                    </a:lnTo>
                    <a:lnTo>
                      <a:pt x="11274" y="9086"/>
                    </a:lnTo>
                    <a:lnTo>
                      <a:pt x="106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9"/>
              <p:cNvSpPr/>
              <p:nvPr/>
            </p:nvSpPr>
            <p:spPr>
              <a:xfrm>
                <a:off x="1093425" y="4065825"/>
                <a:ext cx="48275" cy="135950"/>
              </a:xfrm>
              <a:custGeom>
                <a:avLst/>
                <a:gdLst/>
                <a:ahLst/>
                <a:cxnLst/>
                <a:rect l="l" t="t" r="r" b="b"/>
                <a:pathLst>
                  <a:path w="1931" h="5438" extrusionOk="0">
                    <a:moveTo>
                      <a:pt x="1802" y="0"/>
                    </a:moveTo>
                    <a:lnTo>
                      <a:pt x="0" y="45"/>
                    </a:lnTo>
                    <a:lnTo>
                      <a:pt x="131" y="5437"/>
                    </a:lnTo>
                    <a:lnTo>
                      <a:pt x="1931" y="5394"/>
                    </a:lnTo>
                    <a:lnTo>
                      <a:pt x="1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9"/>
              <p:cNvSpPr/>
              <p:nvPr/>
            </p:nvSpPr>
            <p:spPr>
              <a:xfrm>
                <a:off x="1516650" y="4179475"/>
                <a:ext cx="77150" cy="159100"/>
              </a:xfrm>
              <a:custGeom>
                <a:avLst/>
                <a:gdLst/>
                <a:ahLst/>
                <a:cxnLst/>
                <a:rect l="l" t="t" r="r" b="b"/>
                <a:pathLst>
                  <a:path w="3086" h="6364" extrusionOk="0">
                    <a:moveTo>
                      <a:pt x="0" y="0"/>
                    </a:moveTo>
                    <a:lnTo>
                      <a:pt x="0" y="6363"/>
                    </a:lnTo>
                    <a:lnTo>
                      <a:pt x="3085" y="6363"/>
                    </a:lnTo>
                    <a:lnTo>
                      <a:pt x="30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9"/>
              <p:cNvSpPr/>
              <p:nvPr/>
            </p:nvSpPr>
            <p:spPr>
              <a:xfrm>
                <a:off x="1093925" y="3994650"/>
                <a:ext cx="91800" cy="207150"/>
              </a:xfrm>
              <a:custGeom>
                <a:avLst/>
                <a:gdLst/>
                <a:ahLst/>
                <a:cxnLst/>
                <a:rect l="l" t="t" r="r" b="b"/>
                <a:pathLst>
                  <a:path w="3672" h="8286" extrusionOk="0">
                    <a:moveTo>
                      <a:pt x="3671" y="1"/>
                    </a:moveTo>
                    <a:cubicBezTo>
                      <a:pt x="2540" y="1384"/>
                      <a:pt x="1475" y="3045"/>
                      <a:pt x="1" y="4216"/>
                    </a:cubicBezTo>
                    <a:lnTo>
                      <a:pt x="99" y="8286"/>
                    </a:lnTo>
                    <a:cubicBezTo>
                      <a:pt x="1230" y="6776"/>
                      <a:pt x="2791" y="5784"/>
                      <a:pt x="3671" y="4150"/>
                    </a:cubicBezTo>
                    <a:lnTo>
                      <a:pt x="3671" y="4150"/>
                    </a:lnTo>
                    <a:cubicBezTo>
                      <a:pt x="2791" y="4777"/>
                      <a:pt x="1911" y="5282"/>
                      <a:pt x="905" y="5784"/>
                    </a:cubicBezTo>
                    <a:cubicBezTo>
                      <a:pt x="2288" y="4023"/>
                      <a:pt x="2791" y="2011"/>
                      <a:pt x="3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9"/>
              <p:cNvSpPr/>
              <p:nvPr/>
            </p:nvSpPr>
            <p:spPr>
              <a:xfrm>
                <a:off x="1516650" y="4063800"/>
                <a:ext cx="143700" cy="274775"/>
              </a:xfrm>
              <a:custGeom>
                <a:avLst/>
                <a:gdLst/>
                <a:ahLst/>
                <a:cxnLst/>
                <a:rect l="l" t="t" r="r" b="b"/>
                <a:pathLst>
                  <a:path w="5748" h="10991" extrusionOk="0">
                    <a:moveTo>
                      <a:pt x="5748" y="1"/>
                    </a:moveTo>
                    <a:lnTo>
                      <a:pt x="5748" y="1"/>
                    </a:lnTo>
                    <a:cubicBezTo>
                      <a:pt x="3862" y="2138"/>
                      <a:pt x="1779" y="4171"/>
                      <a:pt x="0" y="6395"/>
                    </a:cubicBezTo>
                    <a:lnTo>
                      <a:pt x="0" y="10990"/>
                    </a:lnTo>
                    <a:lnTo>
                      <a:pt x="1947" y="10990"/>
                    </a:lnTo>
                    <a:cubicBezTo>
                      <a:pt x="3681" y="10017"/>
                      <a:pt x="4263" y="6948"/>
                      <a:pt x="4742" y="5029"/>
                    </a:cubicBezTo>
                    <a:lnTo>
                      <a:pt x="4742" y="5029"/>
                    </a:lnTo>
                    <a:cubicBezTo>
                      <a:pt x="4240" y="6287"/>
                      <a:pt x="2982" y="7167"/>
                      <a:pt x="2354" y="8424"/>
                    </a:cubicBezTo>
                    <a:cubicBezTo>
                      <a:pt x="2605" y="5407"/>
                      <a:pt x="4365" y="2641"/>
                      <a:pt x="5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9"/>
              <p:cNvSpPr/>
              <p:nvPr/>
            </p:nvSpPr>
            <p:spPr>
              <a:xfrm>
                <a:off x="1531725" y="4186375"/>
                <a:ext cx="326675" cy="248350"/>
              </a:xfrm>
              <a:custGeom>
                <a:avLst/>
                <a:gdLst/>
                <a:ahLst/>
                <a:cxnLst/>
                <a:rect l="l" t="t" r="r" b="b"/>
                <a:pathLst>
                  <a:path w="13067" h="9934" extrusionOk="0">
                    <a:moveTo>
                      <a:pt x="13067" y="1"/>
                    </a:moveTo>
                    <a:lnTo>
                      <a:pt x="13067" y="1"/>
                    </a:lnTo>
                    <a:cubicBezTo>
                      <a:pt x="10928" y="2389"/>
                      <a:pt x="9043" y="5031"/>
                      <a:pt x="6403" y="6790"/>
                    </a:cubicBezTo>
                    <a:cubicBezTo>
                      <a:pt x="7283" y="4528"/>
                      <a:pt x="7660" y="2264"/>
                      <a:pt x="8791" y="127"/>
                    </a:cubicBezTo>
                    <a:lnTo>
                      <a:pt x="8791" y="127"/>
                    </a:lnTo>
                    <a:cubicBezTo>
                      <a:pt x="6654" y="3521"/>
                      <a:pt x="1240" y="7205"/>
                      <a:pt x="1" y="9934"/>
                    </a:cubicBezTo>
                    <a:lnTo>
                      <a:pt x="10618" y="9934"/>
                    </a:lnTo>
                    <a:cubicBezTo>
                      <a:pt x="11855" y="9234"/>
                      <a:pt x="12371" y="7641"/>
                      <a:pt x="12563" y="6036"/>
                    </a:cubicBezTo>
                    <a:lnTo>
                      <a:pt x="12563" y="6036"/>
                    </a:lnTo>
                    <a:cubicBezTo>
                      <a:pt x="11684" y="7168"/>
                      <a:pt x="10552" y="7922"/>
                      <a:pt x="9420" y="8802"/>
                    </a:cubicBezTo>
                    <a:cubicBezTo>
                      <a:pt x="11055" y="6036"/>
                      <a:pt x="11431" y="2767"/>
                      <a:pt x="13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9"/>
              <p:cNvSpPr/>
              <p:nvPr/>
            </p:nvSpPr>
            <p:spPr>
              <a:xfrm>
                <a:off x="1031925" y="4095225"/>
                <a:ext cx="345525" cy="339500"/>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425" name="Google Shape;1425;p29"/>
          <p:cNvPicPr preferRelativeResize="0"/>
          <p:nvPr/>
        </p:nvPicPr>
        <p:blipFill>
          <a:blip r:embed="rId2">
            <a:alphaModFix amt="15000"/>
          </a:blip>
          <a:stretch>
            <a:fillRect/>
          </a:stretch>
        </p:blipFill>
        <p:spPr>
          <a:xfrm flipH="1">
            <a:off x="0" y="0"/>
            <a:ext cx="9144000" cy="5143500"/>
          </a:xfrm>
          <a:prstGeom prst="rect">
            <a:avLst/>
          </a:prstGeom>
          <a:noFill/>
          <a:ln>
            <a:noFill/>
          </a:ln>
        </p:spPr>
      </p:pic>
      <p:sp>
        <p:nvSpPr>
          <p:cNvPr id="1426" name="Google Shape;1426;p2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27" name="Google Shape;1427;p29"/>
          <p:cNvSpPr txBox="1">
            <a:spLocks noGrp="1"/>
          </p:cNvSpPr>
          <p:nvPr>
            <p:ph type="subTitle" idx="1"/>
          </p:nvPr>
        </p:nvSpPr>
        <p:spPr>
          <a:xfrm>
            <a:off x="719998" y="2661350"/>
            <a:ext cx="16383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28" name="Google Shape;1428;p29"/>
          <p:cNvSpPr txBox="1">
            <a:spLocks noGrp="1"/>
          </p:cNvSpPr>
          <p:nvPr>
            <p:ph type="subTitle" idx="2"/>
          </p:nvPr>
        </p:nvSpPr>
        <p:spPr>
          <a:xfrm>
            <a:off x="6785702" y="2661350"/>
            <a:ext cx="16383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29" name="Google Shape;1429;p29"/>
          <p:cNvSpPr txBox="1">
            <a:spLocks noGrp="1"/>
          </p:cNvSpPr>
          <p:nvPr>
            <p:ph type="subTitle" idx="3"/>
          </p:nvPr>
        </p:nvSpPr>
        <p:spPr>
          <a:xfrm>
            <a:off x="2741899" y="2661350"/>
            <a:ext cx="16383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30" name="Google Shape;1430;p29"/>
          <p:cNvSpPr txBox="1">
            <a:spLocks noGrp="1"/>
          </p:cNvSpPr>
          <p:nvPr>
            <p:ph type="subTitle" idx="4"/>
          </p:nvPr>
        </p:nvSpPr>
        <p:spPr>
          <a:xfrm>
            <a:off x="4763801" y="2661350"/>
            <a:ext cx="16383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31" name="Google Shape;1431;p29"/>
          <p:cNvSpPr txBox="1">
            <a:spLocks noGrp="1"/>
          </p:cNvSpPr>
          <p:nvPr>
            <p:ph type="subTitle" idx="5"/>
          </p:nvPr>
        </p:nvSpPr>
        <p:spPr>
          <a:xfrm>
            <a:off x="719998" y="2250025"/>
            <a:ext cx="1638300" cy="49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432" name="Google Shape;1432;p29"/>
          <p:cNvSpPr txBox="1">
            <a:spLocks noGrp="1"/>
          </p:cNvSpPr>
          <p:nvPr>
            <p:ph type="subTitle" idx="6"/>
          </p:nvPr>
        </p:nvSpPr>
        <p:spPr>
          <a:xfrm>
            <a:off x="2741898" y="2250025"/>
            <a:ext cx="1638300" cy="49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433" name="Google Shape;1433;p29"/>
          <p:cNvSpPr txBox="1">
            <a:spLocks noGrp="1"/>
          </p:cNvSpPr>
          <p:nvPr>
            <p:ph type="subTitle" idx="7"/>
          </p:nvPr>
        </p:nvSpPr>
        <p:spPr>
          <a:xfrm>
            <a:off x="6785698" y="2250025"/>
            <a:ext cx="1638300" cy="49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434" name="Google Shape;1434;p29"/>
          <p:cNvSpPr txBox="1">
            <a:spLocks noGrp="1"/>
          </p:cNvSpPr>
          <p:nvPr>
            <p:ph type="subTitle" idx="8"/>
          </p:nvPr>
        </p:nvSpPr>
        <p:spPr>
          <a:xfrm>
            <a:off x="4763798" y="2250025"/>
            <a:ext cx="1638300" cy="49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1435"/>
        <p:cNvGrpSpPr/>
        <p:nvPr/>
      </p:nvGrpSpPr>
      <p:grpSpPr>
        <a:xfrm>
          <a:off x="0" y="0"/>
          <a:ext cx="0" cy="0"/>
          <a:chOff x="0" y="0"/>
          <a:chExt cx="0" cy="0"/>
        </a:xfrm>
      </p:grpSpPr>
      <p:grpSp>
        <p:nvGrpSpPr>
          <p:cNvPr id="1436" name="Google Shape;1436;p30"/>
          <p:cNvGrpSpPr/>
          <p:nvPr/>
        </p:nvGrpSpPr>
        <p:grpSpPr>
          <a:xfrm>
            <a:off x="7215775" y="3571665"/>
            <a:ext cx="1931524" cy="1577060"/>
            <a:chOff x="7215775" y="3571665"/>
            <a:chExt cx="1931524" cy="1577060"/>
          </a:xfrm>
        </p:grpSpPr>
        <p:sp>
          <p:nvSpPr>
            <p:cNvPr id="1437" name="Google Shape;1437;p30"/>
            <p:cNvSpPr/>
            <p:nvPr/>
          </p:nvSpPr>
          <p:spPr>
            <a:xfrm flipH="1">
              <a:off x="7215775" y="4526430"/>
              <a:ext cx="659133" cy="599652"/>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0"/>
            <p:cNvSpPr/>
            <p:nvPr/>
          </p:nvSpPr>
          <p:spPr>
            <a:xfrm rot="-208389">
              <a:off x="8164147" y="3591320"/>
              <a:ext cx="685635" cy="1212572"/>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9" name="Google Shape;1439;p30"/>
            <p:cNvGrpSpPr/>
            <p:nvPr/>
          </p:nvGrpSpPr>
          <p:grpSpPr>
            <a:xfrm>
              <a:off x="8340495" y="3834586"/>
              <a:ext cx="806804" cy="1312077"/>
              <a:chOff x="3989700" y="3396450"/>
              <a:chExt cx="541225" cy="880175"/>
            </a:xfrm>
          </p:grpSpPr>
          <p:sp>
            <p:nvSpPr>
              <p:cNvPr id="1440" name="Google Shape;1440;p30"/>
              <p:cNvSpPr/>
              <p:nvPr/>
            </p:nvSpPr>
            <p:spPr>
              <a:xfrm>
                <a:off x="3989700" y="3396450"/>
                <a:ext cx="541225" cy="880175"/>
              </a:xfrm>
              <a:custGeom>
                <a:avLst/>
                <a:gdLst/>
                <a:ahLst/>
                <a:cxnLst/>
                <a:rect l="l" t="t" r="r" b="b"/>
                <a:pathLst>
                  <a:path w="21649" h="35207" extrusionOk="0">
                    <a:moveTo>
                      <a:pt x="21021" y="1"/>
                    </a:moveTo>
                    <a:lnTo>
                      <a:pt x="21021" y="1"/>
                    </a:lnTo>
                    <a:cubicBezTo>
                      <a:pt x="18882" y="4403"/>
                      <a:pt x="15865" y="8174"/>
                      <a:pt x="13350" y="12212"/>
                    </a:cubicBezTo>
                    <a:cubicBezTo>
                      <a:pt x="12878" y="12974"/>
                      <a:pt x="12421" y="13746"/>
                      <a:pt x="11980" y="14528"/>
                    </a:cubicBezTo>
                    <a:cubicBezTo>
                      <a:pt x="9201" y="19113"/>
                      <a:pt x="8069" y="24771"/>
                      <a:pt x="3968" y="28287"/>
                    </a:cubicBezTo>
                    <a:cubicBezTo>
                      <a:pt x="2940" y="29220"/>
                      <a:pt x="2205" y="30326"/>
                      <a:pt x="1588" y="31512"/>
                    </a:cubicBezTo>
                    <a:cubicBezTo>
                      <a:pt x="972" y="32696"/>
                      <a:pt x="553" y="33942"/>
                      <a:pt x="0" y="35207"/>
                    </a:cubicBezTo>
                    <a:lnTo>
                      <a:pt x="21648" y="35207"/>
                    </a:lnTo>
                    <a:lnTo>
                      <a:pt x="21648" y="4221"/>
                    </a:lnTo>
                    <a:cubicBezTo>
                      <a:pt x="20140" y="5729"/>
                      <a:pt x="19763" y="8048"/>
                      <a:pt x="18128" y="9431"/>
                    </a:cubicBezTo>
                    <a:cubicBezTo>
                      <a:pt x="18882" y="6162"/>
                      <a:pt x="20643" y="3271"/>
                      <a:pt x="2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0"/>
              <p:cNvSpPr/>
              <p:nvPr/>
            </p:nvSpPr>
            <p:spPr>
              <a:xfrm>
                <a:off x="4240975" y="3494875"/>
                <a:ext cx="289950" cy="781750"/>
              </a:xfrm>
              <a:custGeom>
                <a:avLst/>
                <a:gdLst/>
                <a:ahLst/>
                <a:cxnLst/>
                <a:rect l="l" t="t" r="r" b="b"/>
                <a:pathLst>
                  <a:path w="11598" h="31270" extrusionOk="0">
                    <a:moveTo>
                      <a:pt x="1857" y="1"/>
                    </a:moveTo>
                    <a:lnTo>
                      <a:pt x="1857" y="1034"/>
                    </a:lnTo>
                    <a:lnTo>
                      <a:pt x="2505" y="1034"/>
                    </a:lnTo>
                    <a:lnTo>
                      <a:pt x="2505" y="6166"/>
                    </a:lnTo>
                    <a:lnTo>
                      <a:pt x="553" y="6217"/>
                    </a:lnTo>
                    <a:lnTo>
                      <a:pt x="0" y="31270"/>
                    </a:lnTo>
                    <a:lnTo>
                      <a:pt x="11597" y="31270"/>
                    </a:lnTo>
                    <a:lnTo>
                      <a:pt x="11597" y="10615"/>
                    </a:lnTo>
                    <a:lnTo>
                      <a:pt x="8945" y="11182"/>
                    </a:lnTo>
                    <a:lnTo>
                      <a:pt x="8529" y="9334"/>
                    </a:lnTo>
                    <a:lnTo>
                      <a:pt x="6209" y="9430"/>
                    </a:lnTo>
                    <a:lnTo>
                      <a:pt x="6209" y="6072"/>
                    </a:lnTo>
                    <a:lnTo>
                      <a:pt x="4271" y="6122"/>
                    </a:lnTo>
                    <a:lnTo>
                      <a:pt x="4271" y="1034"/>
                    </a:lnTo>
                    <a:lnTo>
                      <a:pt x="4745" y="1034"/>
                    </a:lnTo>
                    <a:lnTo>
                      <a:pt x="47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0"/>
              <p:cNvSpPr/>
              <p:nvPr/>
            </p:nvSpPr>
            <p:spPr>
              <a:xfrm>
                <a:off x="4356575" y="3849700"/>
                <a:ext cx="44650" cy="128100"/>
              </a:xfrm>
              <a:custGeom>
                <a:avLst/>
                <a:gdLst/>
                <a:ahLst/>
                <a:cxnLst/>
                <a:rect l="l" t="t" r="r" b="b"/>
                <a:pathLst>
                  <a:path w="1786" h="5124" extrusionOk="0">
                    <a:moveTo>
                      <a:pt x="0" y="0"/>
                    </a:moveTo>
                    <a:lnTo>
                      <a:pt x="0" y="5124"/>
                    </a:lnTo>
                    <a:lnTo>
                      <a:pt x="1785" y="5124"/>
                    </a:lnTo>
                    <a:lnTo>
                      <a:pt x="17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0"/>
              <p:cNvSpPr/>
              <p:nvPr/>
            </p:nvSpPr>
            <p:spPr>
              <a:xfrm>
                <a:off x="4356575" y="4073225"/>
                <a:ext cx="44650" cy="128100"/>
              </a:xfrm>
              <a:custGeom>
                <a:avLst/>
                <a:gdLst/>
                <a:ahLst/>
                <a:cxnLst/>
                <a:rect l="l" t="t" r="r" b="b"/>
                <a:pathLst>
                  <a:path w="1786" h="5124" extrusionOk="0">
                    <a:moveTo>
                      <a:pt x="0" y="0"/>
                    </a:moveTo>
                    <a:lnTo>
                      <a:pt x="0" y="5124"/>
                    </a:lnTo>
                    <a:lnTo>
                      <a:pt x="1785" y="5124"/>
                    </a:lnTo>
                    <a:lnTo>
                      <a:pt x="17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0"/>
              <p:cNvSpPr/>
              <p:nvPr/>
            </p:nvSpPr>
            <p:spPr>
              <a:xfrm>
                <a:off x="4356575" y="3814550"/>
                <a:ext cx="73775" cy="163250"/>
              </a:xfrm>
              <a:custGeom>
                <a:avLst/>
                <a:gdLst/>
                <a:ahLst/>
                <a:cxnLst/>
                <a:rect l="l" t="t" r="r" b="b"/>
                <a:pathLst>
                  <a:path w="2951" h="6530" extrusionOk="0">
                    <a:moveTo>
                      <a:pt x="2950" y="0"/>
                    </a:moveTo>
                    <a:cubicBezTo>
                      <a:pt x="1945" y="1132"/>
                      <a:pt x="871" y="1992"/>
                      <a:pt x="0" y="3372"/>
                    </a:cubicBezTo>
                    <a:lnTo>
                      <a:pt x="0" y="6530"/>
                    </a:lnTo>
                    <a:lnTo>
                      <a:pt x="1020" y="6530"/>
                    </a:lnTo>
                    <a:cubicBezTo>
                      <a:pt x="1020" y="6530"/>
                      <a:pt x="1413" y="5618"/>
                      <a:pt x="1785" y="4679"/>
                    </a:cubicBezTo>
                    <a:cubicBezTo>
                      <a:pt x="2070" y="4023"/>
                      <a:pt x="2196" y="3395"/>
                      <a:pt x="2573" y="2766"/>
                    </a:cubicBezTo>
                    <a:lnTo>
                      <a:pt x="2573" y="2766"/>
                    </a:lnTo>
                    <a:cubicBezTo>
                      <a:pt x="1945" y="3269"/>
                      <a:pt x="1567" y="4023"/>
                      <a:pt x="813" y="4527"/>
                    </a:cubicBezTo>
                    <a:cubicBezTo>
                      <a:pt x="1316" y="2893"/>
                      <a:pt x="1945" y="1383"/>
                      <a:pt x="29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0"/>
              <p:cNvSpPr/>
              <p:nvPr/>
            </p:nvSpPr>
            <p:spPr>
              <a:xfrm>
                <a:off x="4356575" y="4022000"/>
                <a:ext cx="73775" cy="179325"/>
              </a:xfrm>
              <a:custGeom>
                <a:avLst/>
                <a:gdLst/>
                <a:ahLst/>
                <a:cxnLst/>
                <a:rect l="l" t="t" r="r" b="b"/>
                <a:pathLst>
                  <a:path w="2951" h="7173" extrusionOk="0">
                    <a:moveTo>
                      <a:pt x="2950" y="1"/>
                    </a:moveTo>
                    <a:lnTo>
                      <a:pt x="2950" y="1"/>
                    </a:lnTo>
                    <a:cubicBezTo>
                      <a:pt x="1441" y="1006"/>
                      <a:pt x="949" y="2071"/>
                      <a:pt x="0" y="3447"/>
                    </a:cubicBezTo>
                    <a:lnTo>
                      <a:pt x="0" y="7173"/>
                    </a:lnTo>
                    <a:lnTo>
                      <a:pt x="1785" y="7162"/>
                    </a:lnTo>
                    <a:cubicBezTo>
                      <a:pt x="2070" y="6665"/>
                      <a:pt x="2321" y="6036"/>
                      <a:pt x="2573" y="5533"/>
                    </a:cubicBezTo>
                    <a:lnTo>
                      <a:pt x="2573" y="5533"/>
                    </a:lnTo>
                    <a:cubicBezTo>
                      <a:pt x="2196" y="5784"/>
                      <a:pt x="1692" y="6036"/>
                      <a:pt x="1316" y="6413"/>
                    </a:cubicBezTo>
                    <a:cubicBezTo>
                      <a:pt x="1945" y="5282"/>
                      <a:pt x="2070" y="4024"/>
                      <a:pt x="2573" y="2893"/>
                    </a:cubicBezTo>
                    <a:lnTo>
                      <a:pt x="2573" y="2893"/>
                    </a:lnTo>
                    <a:cubicBezTo>
                      <a:pt x="1945" y="3899"/>
                      <a:pt x="1190" y="4904"/>
                      <a:pt x="562" y="5911"/>
                    </a:cubicBezTo>
                    <a:cubicBezTo>
                      <a:pt x="1316" y="3899"/>
                      <a:pt x="1441" y="1635"/>
                      <a:pt x="29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 name="Google Shape;1446;p30"/>
            <p:cNvGrpSpPr/>
            <p:nvPr/>
          </p:nvGrpSpPr>
          <p:grpSpPr>
            <a:xfrm flipH="1">
              <a:off x="7715902" y="4329520"/>
              <a:ext cx="932800" cy="814039"/>
              <a:chOff x="1814300" y="2394650"/>
              <a:chExt cx="871450" cy="760500"/>
            </a:xfrm>
          </p:grpSpPr>
          <p:sp>
            <p:nvSpPr>
              <p:cNvPr id="1447" name="Google Shape;1447;p30"/>
              <p:cNvSpPr/>
              <p:nvPr/>
            </p:nvSpPr>
            <p:spPr>
              <a:xfrm>
                <a:off x="2375625" y="2529575"/>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0"/>
              <p:cNvSpPr/>
              <p:nvPr/>
            </p:nvSpPr>
            <p:spPr>
              <a:xfrm>
                <a:off x="2026775" y="2394650"/>
                <a:ext cx="386625" cy="760500"/>
              </a:xfrm>
              <a:custGeom>
                <a:avLst/>
                <a:gdLst/>
                <a:ahLst/>
                <a:cxnLst/>
                <a:rect l="l" t="t" r="r" b="b"/>
                <a:pathLst>
                  <a:path w="15465" h="30420" extrusionOk="0">
                    <a:moveTo>
                      <a:pt x="0" y="1"/>
                    </a:moveTo>
                    <a:lnTo>
                      <a:pt x="2537" y="30419"/>
                    </a:lnTo>
                    <a:lnTo>
                      <a:pt x="15464" y="30419"/>
                    </a:lnTo>
                    <a:lnTo>
                      <a:pt x="15464" y="5767"/>
                    </a:lnTo>
                    <a:lnTo>
                      <a:pt x="11132" y="18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0"/>
              <p:cNvSpPr/>
              <p:nvPr/>
            </p:nvSpPr>
            <p:spPr>
              <a:xfrm>
                <a:off x="2272025" y="2689250"/>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0"/>
              <p:cNvSpPr/>
              <p:nvPr/>
            </p:nvSpPr>
            <p:spPr>
              <a:xfrm>
                <a:off x="2272025" y="2888475"/>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0"/>
              <p:cNvSpPr/>
              <p:nvPr/>
            </p:nvSpPr>
            <p:spPr>
              <a:xfrm>
                <a:off x="2272025" y="2592450"/>
                <a:ext cx="83675" cy="212650"/>
              </a:xfrm>
              <a:custGeom>
                <a:avLst/>
                <a:gdLst/>
                <a:ahLst/>
                <a:cxnLst/>
                <a:rect l="l" t="t" r="r" b="b"/>
                <a:pathLst>
                  <a:path w="3347" h="8506" extrusionOk="0">
                    <a:moveTo>
                      <a:pt x="3346" y="0"/>
                    </a:moveTo>
                    <a:cubicBezTo>
                      <a:pt x="2341" y="1383"/>
                      <a:pt x="1272" y="2710"/>
                      <a:pt x="1" y="3873"/>
                    </a:cubicBezTo>
                    <a:lnTo>
                      <a:pt x="1" y="8506"/>
                    </a:lnTo>
                    <a:cubicBezTo>
                      <a:pt x="1" y="8506"/>
                      <a:pt x="979" y="8462"/>
                      <a:pt x="2341" y="7167"/>
                    </a:cubicBezTo>
                    <a:lnTo>
                      <a:pt x="2341" y="7167"/>
                    </a:lnTo>
                    <a:cubicBezTo>
                      <a:pt x="1838" y="7293"/>
                      <a:pt x="1209" y="7293"/>
                      <a:pt x="706" y="7670"/>
                    </a:cubicBezTo>
                    <a:cubicBezTo>
                      <a:pt x="1712" y="6162"/>
                      <a:pt x="2844" y="4652"/>
                      <a:pt x="3346" y="2893"/>
                    </a:cubicBezTo>
                    <a:lnTo>
                      <a:pt x="3346" y="2893"/>
                    </a:lnTo>
                    <a:cubicBezTo>
                      <a:pt x="2466" y="4150"/>
                      <a:pt x="1461" y="5030"/>
                      <a:pt x="329" y="6035"/>
                    </a:cubicBezTo>
                    <a:cubicBezTo>
                      <a:pt x="1838" y="4275"/>
                      <a:pt x="2341" y="2013"/>
                      <a:pt x="3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0"/>
              <p:cNvSpPr/>
              <p:nvPr/>
            </p:nvSpPr>
            <p:spPr>
              <a:xfrm>
                <a:off x="2272025" y="2843925"/>
                <a:ext cx="89950" cy="160375"/>
              </a:xfrm>
              <a:custGeom>
                <a:avLst/>
                <a:gdLst/>
                <a:ahLst/>
                <a:cxnLst/>
                <a:rect l="l" t="t" r="r" b="b"/>
                <a:pathLst>
                  <a:path w="3598" h="6415" extrusionOk="0">
                    <a:moveTo>
                      <a:pt x="1963" y="3646"/>
                    </a:moveTo>
                    <a:lnTo>
                      <a:pt x="1963" y="3646"/>
                    </a:lnTo>
                    <a:cubicBezTo>
                      <a:pt x="1962" y="3647"/>
                      <a:pt x="1961" y="3648"/>
                      <a:pt x="1961" y="3649"/>
                    </a:cubicBezTo>
                    <a:lnTo>
                      <a:pt x="1961" y="3649"/>
                    </a:lnTo>
                    <a:cubicBezTo>
                      <a:pt x="1961" y="3648"/>
                      <a:pt x="1962" y="3647"/>
                      <a:pt x="1963" y="3646"/>
                    </a:cubicBezTo>
                    <a:close/>
                    <a:moveTo>
                      <a:pt x="3598" y="1"/>
                    </a:moveTo>
                    <a:cubicBezTo>
                      <a:pt x="2215" y="880"/>
                      <a:pt x="1224" y="1845"/>
                      <a:pt x="1" y="2995"/>
                    </a:cubicBezTo>
                    <a:lnTo>
                      <a:pt x="1" y="6415"/>
                    </a:lnTo>
                    <a:cubicBezTo>
                      <a:pt x="1256" y="6037"/>
                      <a:pt x="1209" y="4404"/>
                      <a:pt x="1961" y="3649"/>
                    </a:cubicBezTo>
                    <a:lnTo>
                      <a:pt x="1961" y="3649"/>
                    </a:lnTo>
                    <a:cubicBezTo>
                      <a:pt x="1459" y="4152"/>
                      <a:pt x="957" y="4653"/>
                      <a:pt x="329" y="4904"/>
                    </a:cubicBezTo>
                    <a:cubicBezTo>
                      <a:pt x="1334" y="3143"/>
                      <a:pt x="2215" y="1509"/>
                      <a:pt x="3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0"/>
              <p:cNvSpPr/>
              <p:nvPr/>
            </p:nvSpPr>
            <p:spPr>
              <a:xfrm>
                <a:off x="1814300" y="2394650"/>
                <a:ext cx="347975" cy="760500"/>
              </a:xfrm>
              <a:custGeom>
                <a:avLst/>
                <a:gdLst/>
                <a:ahLst/>
                <a:cxnLst/>
                <a:rect l="l" t="t" r="r" b="b"/>
                <a:pathLst>
                  <a:path w="13919" h="30420" extrusionOk="0">
                    <a:moveTo>
                      <a:pt x="8499" y="1"/>
                    </a:moveTo>
                    <a:lnTo>
                      <a:pt x="1362" y="5125"/>
                    </a:lnTo>
                    <a:lnTo>
                      <a:pt x="0" y="30419"/>
                    </a:lnTo>
                    <a:lnTo>
                      <a:pt x="13127" y="30419"/>
                    </a:lnTo>
                    <a:lnTo>
                      <a:pt x="13919" y="6466"/>
                    </a:lnTo>
                    <a:lnTo>
                      <a:pt x="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0"/>
              <p:cNvSpPr/>
              <p:nvPr/>
            </p:nvSpPr>
            <p:spPr>
              <a:xfrm>
                <a:off x="1969750" y="2547275"/>
                <a:ext cx="61175" cy="87875"/>
              </a:xfrm>
              <a:custGeom>
                <a:avLst/>
                <a:gdLst/>
                <a:ahLst/>
                <a:cxnLst/>
                <a:rect l="l" t="t" r="r" b="b"/>
                <a:pathLst>
                  <a:path w="2447" h="3515" extrusionOk="0">
                    <a:moveTo>
                      <a:pt x="199" y="1"/>
                    </a:moveTo>
                    <a:lnTo>
                      <a:pt x="0" y="3381"/>
                    </a:lnTo>
                    <a:lnTo>
                      <a:pt x="2246" y="3514"/>
                    </a:lnTo>
                    <a:lnTo>
                      <a:pt x="2447" y="134"/>
                    </a:lnTo>
                    <a:lnTo>
                      <a:pt x="1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0"/>
              <p:cNvSpPr/>
              <p:nvPr/>
            </p:nvSpPr>
            <p:spPr>
              <a:xfrm>
                <a:off x="2044175" y="2688325"/>
                <a:ext cx="41175" cy="117625"/>
              </a:xfrm>
              <a:custGeom>
                <a:avLst/>
                <a:gdLst/>
                <a:ahLst/>
                <a:cxnLst/>
                <a:rect l="l" t="t" r="r" b="b"/>
                <a:pathLst>
                  <a:path w="1647" h="4705" extrusionOk="0">
                    <a:moveTo>
                      <a:pt x="273" y="0"/>
                    </a:moveTo>
                    <a:lnTo>
                      <a:pt x="0" y="4624"/>
                    </a:lnTo>
                    <a:lnTo>
                      <a:pt x="1374" y="4704"/>
                    </a:lnTo>
                    <a:lnTo>
                      <a:pt x="1647" y="81"/>
                    </a:lnTo>
                    <a:lnTo>
                      <a:pt x="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0"/>
              <p:cNvSpPr/>
              <p:nvPr/>
            </p:nvSpPr>
            <p:spPr>
              <a:xfrm>
                <a:off x="1969650" y="2513850"/>
                <a:ext cx="90575" cy="121325"/>
              </a:xfrm>
              <a:custGeom>
                <a:avLst/>
                <a:gdLst/>
                <a:ahLst/>
                <a:cxnLst/>
                <a:rect l="l" t="t" r="r" b="b"/>
                <a:pathLst>
                  <a:path w="3623" h="4853" extrusionOk="0">
                    <a:moveTo>
                      <a:pt x="3245" y="1"/>
                    </a:moveTo>
                    <a:lnTo>
                      <a:pt x="3245" y="1"/>
                    </a:lnTo>
                    <a:cubicBezTo>
                      <a:pt x="2240" y="881"/>
                      <a:pt x="1172" y="1667"/>
                      <a:pt x="128" y="2573"/>
                    </a:cubicBezTo>
                    <a:lnTo>
                      <a:pt x="0" y="4720"/>
                    </a:lnTo>
                    <a:lnTo>
                      <a:pt x="2248" y="4853"/>
                    </a:lnTo>
                    <a:cubicBezTo>
                      <a:pt x="2851" y="4663"/>
                      <a:pt x="3186" y="4139"/>
                      <a:pt x="3371" y="3396"/>
                    </a:cubicBezTo>
                    <a:lnTo>
                      <a:pt x="3371" y="3396"/>
                    </a:lnTo>
                    <a:cubicBezTo>
                      <a:pt x="2869" y="3898"/>
                      <a:pt x="2240" y="3898"/>
                      <a:pt x="1737" y="4401"/>
                    </a:cubicBezTo>
                    <a:cubicBezTo>
                      <a:pt x="2365" y="3522"/>
                      <a:pt x="3120" y="2642"/>
                      <a:pt x="3623" y="1635"/>
                    </a:cubicBezTo>
                    <a:lnTo>
                      <a:pt x="3623" y="1635"/>
                    </a:lnTo>
                    <a:cubicBezTo>
                      <a:pt x="2994" y="2264"/>
                      <a:pt x="2240" y="2642"/>
                      <a:pt x="1359" y="3018"/>
                    </a:cubicBezTo>
                    <a:cubicBezTo>
                      <a:pt x="2240" y="2139"/>
                      <a:pt x="2491" y="1007"/>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0"/>
              <p:cNvSpPr/>
              <p:nvPr/>
            </p:nvSpPr>
            <p:spPr>
              <a:xfrm>
                <a:off x="2044050" y="2708750"/>
                <a:ext cx="63325" cy="97275"/>
              </a:xfrm>
              <a:custGeom>
                <a:avLst/>
                <a:gdLst/>
                <a:ahLst/>
                <a:cxnLst/>
                <a:rect l="l" t="t" r="r" b="b"/>
                <a:pathLst>
                  <a:path w="2533" h="3891" extrusionOk="0">
                    <a:moveTo>
                      <a:pt x="2532" y="0"/>
                    </a:moveTo>
                    <a:cubicBezTo>
                      <a:pt x="1903" y="754"/>
                      <a:pt x="707" y="1066"/>
                      <a:pt x="121" y="1762"/>
                    </a:cubicBezTo>
                    <a:lnTo>
                      <a:pt x="0" y="3808"/>
                    </a:lnTo>
                    <a:lnTo>
                      <a:pt x="1375" y="3890"/>
                    </a:lnTo>
                    <a:cubicBezTo>
                      <a:pt x="1774" y="3629"/>
                      <a:pt x="1788" y="2956"/>
                      <a:pt x="2156" y="2515"/>
                    </a:cubicBezTo>
                    <a:lnTo>
                      <a:pt x="2156" y="2515"/>
                    </a:lnTo>
                    <a:cubicBezTo>
                      <a:pt x="1778" y="2641"/>
                      <a:pt x="1401" y="2893"/>
                      <a:pt x="1024" y="3144"/>
                    </a:cubicBezTo>
                    <a:cubicBezTo>
                      <a:pt x="1652" y="2137"/>
                      <a:pt x="2156" y="1132"/>
                      <a:pt x="2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 name="Google Shape;1458;p30"/>
            <p:cNvGrpSpPr/>
            <p:nvPr/>
          </p:nvGrpSpPr>
          <p:grpSpPr>
            <a:xfrm>
              <a:off x="7460375" y="4728925"/>
              <a:ext cx="399125" cy="419800"/>
              <a:chOff x="5247100" y="3925350"/>
              <a:chExt cx="399125" cy="419800"/>
            </a:xfrm>
          </p:grpSpPr>
          <p:sp>
            <p:nvSpPr>
              <p:cNvPr id="1459" name="Google Shape;1459;p30"/>
              <p:cNvSpPr/>
              <p:nvPr/>
            </p:nvSpPr>
            <p:spPr>
              <a:xfrm>
                <a:off x="5247100" y="3925350"/>
                <a:ext cx="399125" cy="419800"/>
              </a:xfrm>
              <a:custGeom>
                <a:avLst/>
                <a:gdLst/>
                <a:ahLst/>
                <a:cxnLst/>
                <a:rect l="l" t="t" r="r" b="b"/>
                <a:pathLst>
                  <a:path w="15965" h="16792" extrusionOk="0">
                    <a:moveTo>
                      <a:pt x="5800" y="1"/>
                    </a:moveTo>
                    <a:lnTo>
                      <a:pt x="1" y="6111"/>
                    </a:lnTo>
                    <a:lnTo>
                      <a:pt x="1623" y="16792"/>
                    </a:lnTo>
                    <a:lnTo>
                      <a:pt x="15964" y="16792"/>
                    </a:lnTo>
                    <a:lnTo>
                      <a:pt x="14083" y="2846"/>
                    </a:lnTo>
                    <a:lnTo>
                      <a:pt x="58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0"/>
              <p:cNvSpPr/>
              <p:nvPr/>
            </p:nvSpPr>
            <p:spPr>
              <a:xfrm>
                <a:off x="5382750" y="4015525"/>
                <a:ext cx="69175" cy="69175"/>
              </a:xfrm>
              <a:custGeom>
                <a:avLst/>
                <a:gdLst/>
                <a:ahLst/>
                <a:cxnLst/>
                <a:rect l="l" t="t" r="r" b="b"/>
                <a:pathLst>
                  <a:path w="2767" h="2767" extrusionOk="0">
                    <a:moveTo>
                      <a:pt x="1357" y="0"/>
                    </a:moveTo>
                    <a:cubicBezTo>
                      <a:pt x="944" y="7"/>
                      <a:pt x="575" y="198"/>
                      <a:pt x="325" y="494"/>
                    </a:cubicBezTo>
                    <a:cubicBezTo>
                      <a:pt x="284" y="541"/>
                      <a:pt x="247" y="592"/>
                      <a:pt x="213" y="647"/>
                    </a:cubicBezTo>
                    <a:cubicBezTo>
                      <a:pt x="79" y="860"/>
                      <a:pt x="1" y="1113"/>
                      <a:pt x="1" y="1383"/>
                    </a:cubicBezTo>
                    <a:cubicBezTo>
                      <a:pt x="1" y="2147"/>
                      <a:pt x="620" y="2766"/>
                      <a:pt x="1384" y="2766"/>
                    </a:cubicBezTo>
                    <a:cubicBezTo>
                      <a:pt x="1400" y="2766"/>
                      <a:pt x="1416" y="2766"/>
                      <a:pt x="1433" y="2765"/>
                    </a:cubicBezTo>
                    <a:cubicBezTo>
                      <a:pt x="2174" y="2740"/>
                      <a:pt x="2767" y="2129"/>
                      <a:pt x="2767" y="1383"/>
                    </a:cubicBezTo>
                    <a:cubicBezTo>
                      <a:pt x="2767" y="1054"/>
                      <a:pt x="2651" y="750"/>
                      <a:pt x="2459" y="514"/>
                    </a:cubicBezTo>
                    <a:cubicBezTo>
                      <a:pt x="2353" y="382"/>
                      <a:pt x="2224" y="272"/>
                      <a:pt x="2077" y="186"/>
                    </a:cubicBezTo>
                    <a:cubicBezTo>
                      <a:pt x="1874" y="67"/>
                      <a:pt x="1636" y="0"/>
                      <a:pt x="1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0"/>
              <p:cNvSpPr/>
              <p:nvPr/>
            </p:nvSpPr>
            <p:spPr>
              <a:xfrm>
                <a:off x="5332025" y="4194925"/>
                <a:ext cx="58350" cy="108650"/>
              </a:xfrm>
              <a:custGeom>
                <a:avLst/>
                <a:gdLst/>
                <a:ahLst/>
                <a:cxnLst/>
                <a:rect l="l" t="t" r="r" b="b"/>
                <a:pathLst>
                  <a:path w="2334" h="4346" extrusionOk="0">
                    <a:moveTo>
                      <a:pt x="1848" y="0"/>
                    </a:moveTo>
                    <a:lnTo>
                      <a:pt x="0" y="217"/>
                    </a:lnTo>
                    <a:lnTo>
                      <a:pt x="484" y="4346"/>
                    </a:lnTo>
                    <a:lnTo>
                      <a:pt x="2333" y="4128"/>
                    </a:lnTo>
                    <a:lnTo>
                      <a:pt x="18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0"/>
              <p:cNvSpPr/>
              <p:nvPr/>
            </p:nvSpPr>
            <p:spPr>
              <a:xfrm>
                <a:off x="5501550" y="4175025"/>
                <a:ext cx="58325" cy="108675"/>
              </a:xfrm>
              <a:custGeom>
                <a:avLst/>
                <a:gdLst/>
                <a:ahLst/>
                <a:cxnLst/>
                <a:rect l="l" t="t" r="r" b="b"/>
                <a:pathLst>
                  <a:path w="2333" h="4347" extrusionOk="0">
                    <a:moveTo>
                      <a:pt x="1848" y="1"/>
                    </a:moveTo>
                    <a:lnTo>
                      <a:pt x="0" y="218"/>
                    </a:lnTo>
                    <a:lnTo>
                      <a:pt x="484" y="4346"/>
                    </a:lnTo>
                    <a:lnTo>
                      <a:pt x="2332" y="4130"/>
                    </a:lnTo>
                    <a:lnTo>
                      <a:pt x="18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0"/>
              <p:cNvSpPr/>
              <p:nvPr/>
            </p:nvSpPr>
            <p:spPr>
              <a:xfrm>
                <a:off x="5360650" y="3971050"/>
                <a:ext cx="108850" cy="113400"/>
              </a:xfrm>
              <a:custGeom>
                <a:avLst/>
                <a:gdLst/>
                <a:ahLst/>
                <a:cxnLst/>
                <a:rect l="l" t="t" r="r" b="b"/>
                <a:pathLst>
                  <a:path w="4354" h="4536" extrusionOk="0">
                    <a:moveTo>
                      <a:pt x="3121" y="1"/>
                    </a:moveTo>
                    <a:lnTo>
                      <a:pt x="3121" y="1"/>
                    </a:lnTo>
                    <a:cubicBezTo>
                      <a:pt x="2367" y="1384"/>
                      <a:pt x="0" y="3914"/>
                      <a:pt x="1897" y="4494"/>
                    </a:cubicBezTo>
                    <a:cubicBezTo>
                      <a:pt x="1988" y="4522"/>
                      <a:pt x="2075" y="4535"/>
                      <a:pt x="2158" y="4535"/>
                    </a:cubicBezTo>
                    <a:cubicBezTo>
                      <a:pt x="3331" y="4535"/>
                      <a:pt x="3790" y="1928"/>
                      <a:pt x="4354" y="729"/>
                    </a:cubicBezTo>
                    <a:lnTo>
                      <a:pt x="4354" y="729"/>
                    </a:lnTo>
                    <a:cubicBezTo>
                      <a:pt x="4354" y="730"/>
                      <a:pt x="3606" y="1321"/>
                      <a:pt x="3210" y="1876"/>
                    </a:cubicBezTo>
                    <a:cubicBezTo>
                      <a:pt x="2631" y="2688"/>
                      <a:pt x="2367" y="2767"/>
                      <a:pt x="1865" y="3270"/>
                    </a:cubicBezTo>
                    <a:cubicBezTo>
                      <a:pt x="2241" y="2138"/>
                      <a:pt x="2870" y="1133"/>
                      <a:pt x="3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0"/>
              <p:cNvSpPr/>
              <p:nvPr/>
            </p:nvSpPr>
            <p:spPr>
              <a:xfrm>
                <a:off x="5504475" y="4112500"/>
                <a:ext cx="78800" cy="171425"/>
              </a:xfrm>
              <a:custGeom>
                <a:avLst/>
                <a:gdLst/>
                <a:ahLst/>
                <a:cxnLst/>
                <a:rect l="l" t="t" r="r" b="b"/>
                <a:pathLst>
                  <a:path w="3152" h="6857" extrusionOk="0">
                    <a:moveTo>
                      <a:pt x="3027" y="0"/>
                    </a:moveTo>
                    <a:lnTo>
                      <a:pt x="3027" y="0"/>
                    </a:lnTo>
                    <a:cubicBezTo>
                      <a:pt x="2272" y="1383"/>
                      <a:pt x="871" y="2576"/>
                      <a:pt x="0" y="3781"/>
                    </a:cubicBezTo>
                    <a:lnTo>
                      <a:pt x="360" y="6857"/>
                    </a:lnTo>
                    <a:cubicBezTo>
                      <a:pt x="2203" y="6593"/>
                      <a:pt x="2147" y="4402"/>
                      <a:pt x="3152" y="3396"/>
                    </a:cubicBezTo>
                    <a:lnTo>
                      <a:pt x="3152" y="3396"/>
                    </a:lnTo>
                    <a:cubicBezTo>
                      <a:pt x="2272" y="3773"/>
                      <a:pt x="1769" y="4654"/>
                      <a:pt x="1015" y="5156"/>
                    </a:cubicBezTo>
                    <a:cubicBezTo>
                      <a:pt x="1769" y="3522"/>
                      <a:pt x="2649" y="1887"/>
                      <a:pt x="3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65" name="Google Shape;1465;p30"/>
          <p:cNvGrpSpPr/>
          <p:nvPr/>
        </p:nvGrpSpPr>
        <p:grpSpPr>
          <a:xfrm rot="-5794229">
            <a:off x="-320652" y="4027762"/>
            <a:ext cx="1713237" cy="1569559"/>
            <a:chOff x="6968139" y="3213408"/>
            <a:chExt cx="1423659" cy="1304374"/>
          </a:xfrm>
        </p:grpSpPr>
        <p:sp>
          <p:nvSpPr>
            <p:cNvPr id="1466" name="Google Shape;1466;p30"/>
            <p:cNvSpPr/>
            <p:nvPr/>
          </p:nvSpPr>
          <p:spPr>
            <a:xfrm rot="8441957">
              <a:off x="7211269" y="3404770"/>
              <a:ext cx="682228" cy="1011317"/>
            </a:xfrm>
            <a:custGeom>
              <a:avLst/>
              <a:gdLst/>
              <a:ahLst/>
              <a:cxnLst/>
              <a:rect l="l" t="t" r="r" b="b"/>
              <a:pathLst>
                <a:path w="17389" h="25777" extrusionOk="0">
                  <a:moveTo>
                    <a:pt x="17389" y="1"/>
                  </a:moveTo>
                  <a:cubicBezTo>
                    <a:pt x="16382" y="3145"/>
                    <a:pt x="13742" y="5157"/>
                    <a:pt x="12108" y="7797"/>
                  </a:cubicBezTo>
                  <a:cubicBezTo>
                    <a:pt x="12862" y="5533"/>
                    <a:pt x="14245" y="3522"/>
                    <a:pt x="14245" y="1008"/>
                  </a:cubicBezTo>
                  <a:lnTo>
                    <a:pt x="14245" y="1008"/>
                  </a:lnTo>
                  <a:cubicBezTo>
                    <a:pt x="13994" y="2138"/>
                    <a:pt x="13240" y="3018"/>
                    <a:pt x="12611" y="3899"/>
                  </a:cubicBezTo>
                  <a:cubicBezTo>
                    <a:pt x="10850" y="5660"/>
                    <a:pt x="9593" y="7545"/>
                    <a:pt x="8210" y="9557"/>
                  </a:cubicBezTo>
                  <a:cubicBezTo>
                    <a:pt x="9467" y="6791"/>
                    <a:pt x="10599" y="3899"/>
                    <a:pt x="11982" y="1133"/>
                  </a:cubicBezTo>
                  <a:lnTo>
                    <a:pt x="11982" y="1133"/>
                  </a:lnTo>
                  <a:cubicBezTo>
                    <a:pt x="8210" y="5911"/>
                    <a:pt x="2803" y="9809"/>
                    <a:pt x="898" y="15739"/>
                  </a:cubicBezTo>
                  <a:cubicBezTo>
                    <a:pt x="496" y="16355"/>
                    <a:pt x="261" y="16719"/>
                    <a:pt x="261" y="16719"/>
                  </a:cubicBezTo>
                  <a:lnTo>
                    <a:pt x="0" y="25777"/>
                  </a:lnTo>
                  <a:lnTo>
                    <a:pt x="7449" y="25777"/>
                  </a:lnTo>
                  <a:cubicBezTo>
                    <a:pt x="7449" y="25777"/>
                    <a:pt x="8405" y="23711"/>
                    <a:pt x="9361" y="21645"/>
                  </a:cubicBezTo>
                  <a:cubicBezTo>
                    <a:pt x="10316" y="19580"/>
                    <a:pt x="11269" y="17521"/>
                    <a:pt x="11269" y="17521"/>
                  </a:cubicBezTo>
                  <a:cubicBezTo>
                    <a:pt x="13240" y="11570"/>
                    <a:pt x="15879" y="6037"/>
                    <a:pt x="17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0"/>
            <p:cNvSpPr/>
            <p:nvPr/>
          </p:nvSpPr>
          <p:spPr>
            <a:xfrm rot="6664766">
              <a:off x="7632303" y="3485166"/>
              <a:ext cx="430775" cy="762035"/>
            </a:xfrm>
            <a:custGeom>
              <a:avLst/>
              <a:gdLst/>
              <a:ahLst/>
              <a:cxnLst/>
              <a:rect l="l" t="t" r="r" b="b"/>
              <a:pathLst>
                <a:path w="9809" h="17352" extrusionOk="0">
                  <a:moveTo>
                    <a:pt x="9431" y="0"/>
                  </a:moveTo>
                  <a:lnTo>
                    <a:pt x="9431" y="0"/>
                  </a:lnTo>
                  <a:cubicBezTo>
                    <a:pt x="8362" y="1447"/>
                    <a:pt x="7262" y="2799"/>
                    <a:pt x="6099" y="4119"/>
                  </a:cubicBezTo>
                  <a:cubicBezTo>
                    <a:pt x="4936" y="5439"/>
                    <a:pt x="3710" y="6728"/>
                    <a:pt x="2388" y="8050"/>
                  </a:cubicBezTo>
                  <a:cubicBezTo>
                    <a:pt x="1505" y="9058"/>
                    <a:pt x="748" y="10193"/>
                    <a:pt x="409" y="11480"/>
                  </a:cubicBezTo>
                  <a:cubicBezTo>
                    <a:pt x="409" y="11480"/>
                    <a:pt x="462" y="12781"/>
                    <a:pt x="408" y="13956"/>
                  </a:cubicBezTo>
                  <a:cubicBezTo>
                    <a:pt x="378" y="14712"/>
                    <a:pt x="1" y="15843"/>
                    <a:pt x="378" y="15968"/>
                  </a:cubicBezTo>
                  <a:cubicBezTo>
                    <a:pt x="2013" y="16849"/>
                    <a:pt x="3899" y="17100"/>
                    <a:pt x="5784" y="17351"/>
                  </a:cubicBezTo>
                  <a:cubicBezTo>
                    <a:pt x="6162" y="15214"/>
                    <a:pt x="7294" y="13329"/>
                    <a:pt x="8048" y="11316"/>
                  </a:cubicBezTo>
                  <a:cubicBezTo>
                    <a:pt x="8299" y="10562"/>
                    <a:pt x="8426" y="9933"/>
                    <a:pt x="8552" y="9212"/>
                  </a:cubicBezTo>
                  <a:cubicBezTo>
                    <a:pt x="8928" y="7608"/>
                    <a:pt x="9243" y="5974"/>
                    <a:pt x="9809" y="4401"/>
                  </a:cubicBezTo>
                  <a:lnTo>
                    <a:pt x="9809" y="4401"/>
                  </a:lnTo>
                  <a:cubicBezTo>
                    <a:pt x="9180" y="4904"/>
                    <a:pt x="8646" y="5502"/>
                    <a:pt x="8127" y="6131"/>
                  </a:cubicBezTo>
                  <a:cubicBezTo>
                    <a:pt x="7608" y="6759"/>
                    <a:pt x="7106" y="7418"/>
                    <a:pt x="6538" y="8049"/>
                  </a:cubicBezTo>
                  <a:cubicBezTo>
                    <a:pt x="6979" y="6664"/>
                    <a:pt x="7420" y="5312"/>
                    <a:pt x="7891" y="3978"/>
                  </a:cubicBezTo>
                  <a:cubicBezTo>
                    <a:pt x="8362" y="2642"/>
                    <a:pt x="8865" y="1320"/>
                    <a:pt x="943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0"/>
            <p:cNvSpPr/>
            <p:nvPr/>
          </p:nvSpPr>
          <p:spPr>
            <a:xfrm rot="7388916" flipH="1">
              <a:off x="7784318" y="3147770"/>
              <a:ext cx="314310" cy="870490"/>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 name="Google Shape;1469;p30"/>
          <p:cNvGrpSpPr/>
          <p:nvPr/>
        </p:nvGrpSpPr>
        <p:grpSpPr>
          <a:xfrm rot="10800000" flipH="1">
            <a:off x="356550" y="282053"/>
            <a:ext cx="0" cy="3596295"/>
            <a:chOff x="7889350" y="1408800"/>
            <a:chExt cx="0" cy="3596295"/>
          </a:xfrm>
        </p:grpSpPr>
        <p:cxnSp>
          <p:nvCxnSpPr>
            <p:cNvPr id="1470" name="Google Shape;1470;p30"/>
            <p:cNvCxnSpPr/>
            <p:nvPr/>
          </p:nvCxnSpPr>
          <p:spPr>
            <a:xfrm rot="10800000">
              <a:off x="7889350" y="487579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471" name="Google Shape;1471;p30"/>
            <p:cNvCxnSpPr/>
            <p:nvPr/>
          </p:nvCxnSpPr>
          <p:spPr>
            <a:xfrm rot="10800000">
              <a:off x="7889350" y="31267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472" name="Google Shape;1472;p30"/>
            <p:cNvCxnSpPr/>
            <p:nvPr/>
          </p:nvCxnSpPr>
          <p:spPr>
            <a:xfrm rot="10800000">
              <a:off x="7889350" y="3325650"/>
              <a:ext cx="0" cy="1480500"/>
            </a:xfrm>
            <a:prstGeom prst="straightConnector1">
              <a:avLst/>
            </a:prstGeom>
            <a:noFill/>
            <a:ln w="19050" cap="flat" cmpd="sng">
              <a:solidFill>
                <a:schemeClr val="dk1"/>
              </a:solidFill>
              <a:prstDash val="solid"/>
              <a:round/>
              <a:headEnd type="none" w="med" len="med"/>
              <a:tailEnd type="none" w="med" len="med"/>
            </a:ln>
          </p:spPr>
        </p:cxnSp>
        <p:cxnSp>
          <p:nvCxnSpPr>
            <p:cNvPr id="1473" name="Google Shape;1473;p30"/>
            <p:cNvCxnSpPr/>
            <p:nvPr/>
          </p:nvCxnSpPr>
          <p:spPr>
            <a:xfrm rot="10800000">
              <a:off x="7889350" y="1408800"/>
              <a:ext cx="0" cy="1648200"/>
            </a:xfrm>
            <a:prstGeom prst="straightConnector1">
              <a:avLst/>
            </a:prstGeom>
            <a:noFill/>
            <a:ln w="19050" cap="flat" cmpd="sng">
              <a:solidFill>
                <a:schemeClr val="dk2"/>
              </a:solidFill>
              <a:prstDash val="solid"/>
              <a:round/>
              <a:headEnd type="none" w="med" len="med"/>
              <a:tailEnd type="none" w="med" len="med"/>
            </a:ln>
          </p:spPr>
        </p:cxnSp>
      </p:grpSp>
      <p:grpSp>
        <p:nvGrpSpPr>
          <p:cNvPr id="1474" name="Google Shape;1474;p30"/>
          <p:cNvGrpSpPr/>
          <p:nvPr/>
        </p:nvGrpSpPr>
        <p:grpSpPr>
          <a:xfrm rot="10800000" flipH="1">
            <a:off x="8787325" y="282025"/>
            <a:ext cx="0" cy="3397745"/>
            <a:chOff x="7567150" y="1607350"/>
            <a:chExt cx="0" cy="3397745"/>
          </a:xfrm>
        </p:grpSpPr>
        <p:cxnSp>
          <p:nvCxnSpPr>
            <p:cNvPr id="1475" name="Google Shape;1475;p30"/>
            <p:cNvCxnSpPr/>
            <p:nvPr/>
          </p:nvCxnSpPr>
          <p:spPr>
            <a:xfrm rot="10800000">
              <a:off x="7567150" y="487579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476" name="Google Shape;1476;p30"/>
            <p:cNvCxnSpPr/>
            <p:nvPr/>
          </p:nvCxnSpPr>
          <p:spPr>
            <a:xfrm rot="10800000">
              <a:off x="7567150" y="27626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477" name="Google Shape;1477;p30"/>
            <p:cNvCxnSpPr/>
            <p:nvPr/>
          </p:nvCxnSpPr>
          <p:spPr>
            <a:xfrm rot="10800000">
              <a:off x="7567150" y="2961550"/>
              <a:ext cx="0" cy="1844700"/>
            </a:xfrm>
            <a:prstGeom prst="straightConnector1">
              <a:avLst/>
            </a:prstGeom>
            <a:noFill/>
            <a:ln w="19050" cap="flat" cmpd="sng">
              <a:solidFill>
                <a:schemeClr val="dk1"/>
              </a:solidFill>
              <a:prstDash val="solid"/>
              <a:round/>
              <a:headEnd type="none" w="med" len="med"/>
              <a:tailEnd type="none" w="med" len="med"/>
            </a:ln>
          </p:spPr>
        </p:cxnSp>
        <p:cxnSp>
          <p:nvCxnSpPr>
            <p:cNvPr id="1478" name="Google Shape;1478;p30"/>
            <p:cNvCxnSpPr/>
            <p:nvPr/>
          </p:nvCxnSpPr>
          <p:spPr>
            <a:xfrm rot="10800000">
              <a:off x="7567150" y="1607350"/>
              <a:ext cx="0" cy="1085700"/>
            </a:xfrm>
            <a:prstGeom prst="straightConnector1">
              <a:avLst/>
            </a:prstGeom>
            <a:noFill/>
            <a:ln w="19050" cap="flat" cmpd="sng">
              <a:solidFill>
                <a:schemeClr val="dk2"/>
              </a:solidFill>
              <a:prstDash val="solid"/>
              <a:round/>
              <a:headEnd type="none" w="med" len="med"/>
              <a:tailEnd type="none" w="med" len="med"/>
            </a:ln>
          </p:spPr>
        </p:cxnSp>
      </p:grpSp>
      <p:pic>
        <p:nvPicPr>
          <p:cNvPr id="1479" name="Google Shape;1479;p30"/>
          <p:cNvPicPr preferRelativeResize="0"/>
          <p:nvPr/>
        </p:nvPicPr>
        <p:blipFill>
          <a:blip r:embed="rId2">
            <a:alphaModFix amt="15000"/>
          </a:blip>
          <a:stretch>
            <a:fillRect/>
          </a:stretch>
        </p:blipFill>
        <p:spPr>
          <a:xfrm rot="10800000">
            <a:off x="0" y="0"/>
            <a:ext cx="9144000" cy="5143500"/>
          </a:xfrm>
          <a:prstGeom prst="rect">
            <a:avLst/>
          </a:prstGeom>
          <a:noFill/>
          <a:ln>
            <a:noFill/>
          </a:ln>
        </p:spPr>
      </p:pic>
      <p:sp>
        <p:nvSpPr>
          <p:cNvPr id="1480" name="Google Shape;1480;p3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81" name="Google Shape;1481;p30"/>
          <p:cNvSpPr txBox="1">
            <a:spLocks noGrp="1"/>
          </p:cNvSpPr>
          <p:nvPr>
            <p:ph type="subTitle" idx="1"/>
          </p:nvPr>
        </p:nvSpPr>
        <p:spPr>
          <a:xfrm>
            <a:off x="1208412" y="2134300"/>
            <a:ext cx="1755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82" name="Google Shape;1482;p30"/>
          <p:cNvSpPr txBox="1">
            <a:spLocks noGrp="1"/>
          </p:cNvSpPr>
          <p:nvPr>
            <p:ph type="subTitle" idx="2"/>
          </p:nvPr>
        </p:nvSpPr>
        <p:spPr>
          <a:xfrm>
            <a:off x="3694350" y="2134300"/>
            <a:ext cx="1755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83" name="Google Shape;1483;p30"/>
          <p:cNvSpPr txBox="1">
            <a:spLocks noGrp="1"/>
          </p:cNvSpPr>
          <p:nvPr>
            <p:ph type="subTitle" idx="3"/>
          </p:nvPr>
        </p:nvSpPr>
        <p:spPr>
          <a:xfrm>
            <a:off x="1208412" y="3566550"/>
            <a:ext cx="1755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84" name="Google Shape;1484;p30"/>
          <p:cNvSpPr txBox="1">
            <a:spLocks noGrp="1"/>
          </p:cNvSpPr>
          <p:nvPr>
            <p:ph type="subTitle" idx="4"/>
          </p:nvPr>
        </p:nvSpPr>
        <p:spPr>
          <a:xfrm>
            <a:off x="3694350" y="3566550"/>
            <a:ext cx="1755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85" name="Google Shape;1485;p30"/>
          <p:cNvSpPr txBox="1">
            <a:spLocks noGrp="1"/>
          </p:cNvSpPr>
          <p:nvPr>
            <p:ph type="subTitle" idx="5"/>
          </p:nvPr>
        </p:nvSpPr>
        <p:spPr>
          <a:xfrm>
            <a:off x="6180288" y="2134300"/>
            <a:ext cx="1755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86" name="Google Shape;1486;p30"/>
          <p:cNvSpPr txBox="1">
            <a:spLocks noGrp="1"/>
          </p:cNvSpPr>
          <p:nvPr>
            <p:ph type="subTitle" idx="6"/>
          </p:nvPr>
        </p:nvSpPr>
        <p:spPr>
          <a:xfrm>
            <a:off x="6180288" y="3566550"/>
            <a:ext cx="1755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87" name="Google Shape;1487;p30"/>
          <p:cNvSpPr txBox="1">
            <a:spLocks noGrp="1"/>
          </p:cNvSpPr>
          <p:nvPr>
            <p:ph type="subTitle" idx="7"/>
          </p:nvPr>
        </p:nvSpPr>
        <p:spPr>
          <a:xfrm>
            <a:off x="1208412" y="1703700"/>
            <a:ext cx="1755300" cy="506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488" name="Google Shape;1488;p30"/>
          <p:cNvSpPr txBox="1">
            <a:spLocks noGrp="1"/>
          </p:cNvSpPr>
          <p:nvPr>
            <p:ph type="subTitle" idx="8"/>
          </p:nvPr>
        </p:nvSpPr>
        <p:spPr>
          <a:xfrm>
            <a:off x="3694350" y="1703700"/>
            <a:ext cx="1755300" cy="506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489" name="Google Shape;1489;p30"/>
          <p:cNvSpPr txBox="1">
            <a:spLocks noGrp="1"/>
          </p:cNvSpPr>
          <p:nvPr>
            <p:ph type="subTitle" idx="9"/>
          </p:nvPr>
        </p:nvSpPr>
        <p:spPr>
          <a:xfrm>
            <a:off x="6180287" y="1703700"/>
            <a:ext cx="1755300" cy="506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490" name="Google Shape;1490;p30"/>
          <p:cNvSpPr txBox="1">
            <a:spLocks noGrp="1"/>
          </p:cNvSpPr>
          <p:nvPr>
            <p:ph type="subTitle" idx="13"/>
          </p:nvPr>
        </p:nvSpPr>
        <p:spPr>
          <a:xfrm>
            <a:off x="1208412" y="3136050"/>
            <a:ext cx="1755300" cy="506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491" name="Google Shape;1491;p30"/>
          <p:cNvSpPr txBox="1">
            <a:spLocks noGrp="1"/>
          </p:cNvSpPr>
          <p:nvPr>
            <p:ph type="subTitle" idx="14"/>
          </p:nvPr>
        </p:nvSpPr>
        <p:spPr>
          <a:xfrm>
            <a:off x="3694350" y="3136050"/>
            <a:ext cx="1755300" cy="506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492" name="Google Shape;1492;p30"/>
          <p:cNvSpPr txBox="1">
            <a:spLocks noGrp="1"/>
          </p:cNvSpPr>
          <p:nvPr>
            <p:ph type="subTitle" idx="15"/>
          </p:nvPr>
        </p:nvSpPr>
        <p:spPr>
          <a:xfrm>
            <a:off x="6180287" y="3136050"/>
            <a:ext cx="1755300" cy="506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five columns">
  <p:cSld name="CUSTOM_7_1">
    <p:spTree>
      <p:nvGrpSpPr>
        <p:cNvPr id="1" name="Shape 1493"/>
        <p:cNvGrpSpPr/>
        <p:nvPr/>
      </p:nvGrpSpPr>
      <p:grpSpPr>
        <a:xfrm>
          <a:off x="0" y="0"/>
          <a:ext cx="0" cy="0"/>
          <a:chOff x="0" y="0"/>
          <a:chExt cx="0" cy="0"/>
        </a:xfrm>
      </p:grpSpPr>
      <p:grpSp>
        <p:nvGrpSpPr>
          <p:cNvPr id="1494" name="Google Shape;1494;p31"/>
          <p:cNvGrpSpPr/>
          <p:nvPr/>
        </p:nvGrpSpPr>
        <p:grpSpPr>
          <a:xfrm rot="10800000" flipH="1">
            <a:off x="356550" y="282053"/>
            <a:ext cx="0" cy="3296595"/>
            <a:chOff x="7889350" y="1708500"/>
            <a:chExt cx="0" cy="3296595"/>
          </a:xfrm>
        </p:grpSpPr>
        <p:cxnSp>
          <p:nvCxnSpPr>
            <p:cNvPr id="1495" name="Google Shape;1495;p31"/>
            <p:cNvCxnSpPr/>
            <p:nvPr/>
          </p:nvCxnSpPr>
          <p:spPr>
            <a:xfrm rot="10800000">
              <a:off x="7889350" y="487579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496" name="Google Shape;1496;p31"/>
            <p:cNvCxnSpPr/>
            <p:nvPr/>
          </p:nvCxnSpPr>
          <p:spPr>
            <a:xfrm rot="10800000">
              <a:off x="7889350" y="31267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497" name="Google Shape;1497;p31"/>
            <p:cNvCxnSpPr/>
            <p:nvPr/>
          </p:nvCxnSpPr>
          <p:spPr>
            <a:xfrm rot="10800000">
              <a:off x="7889350" y="3325650"/>
              <a:ext cx="0" cy="1480500"/>
            </a:xfrm>
            <a:prstGeom prst="straightConnector1">
              <a:avLst/>
            </a:prstGeom>
            <a:noFill/>
            <a:ln w="19050" cap="flat" cmpd="sng">
              <a:solidFill>
                <a:schemeClr val="dk2"/>
              </a:solidFill>
              <a:prstDash val="solid"/>
              <a:round/>
              <a:headEnd type="none" w="med" len="med"/>
              <a:tailEnd type="none" w="med" len="med"/>
            </a:ln>
          </p:spPr>
        </p:cxnSp>
        <p:cxnSp>
          <p:nvCxnSpPr>
            <p:cNvPr id="1498" name="Google Shape;1498;p31"/>
            <p:cNvCxnSpPr/>
            <p:nvPr/>
          </p:nvCxnSpPr>
          <p:spPr>
            <a:xfrm rot="10800000">
              <a:off x="7889350" y="1708500"/>
              <a:ext cx="0" cy="1348500"/>
            </a:xfrm>
            <a:prstGeom prst="straightConnector1">
              <a:avLst/>
            </a:prstGeom>
            <a:noFill/>
            <a:ln w="19050" cap="flat" cmpd="sng">
              <a:solidFill>
                <a:schemeClr val="lt2"/>
              </a:solidFill>
              <a:prstDash val="solid"/>
              <a:round/>
              <a:headEnd type="none" w="med" len="med"/>
              <a:tailEnd type="none" w="med" len="med"/>
            </a:ln>
          </p:spPr>
        </p:cxnSp>
      </p:grpSp>
      <p:grpSp>
        <p:nvGrpSpPr>
          <p:cNvPr id="1499" name="Google Shape;1499;p31"/>
          <p:cNvGrpSpPr/>
          <p:nvPr/>
        </p:nvGrpSpPr>
        <p:grpSpPr>
          <a:xfrm flipH="1">
            <a:off x="-337400" y="3848897"/>
            <a:ext cx="3348033" cy="1628442"/>
            <a:chOff x="5888400" y="3848897"/>
            <a:chExt cx="3348033" cy="1628442"/>
          </a:xfrm>
        </p:grpSpPr>
        <p:sp>
          <p:nvSpPr>
            <p:cNvPr id="1500" name="Google Shape;1500;p31"/>
            <p:cNvSpPr/>
            <p:nvPr/>
          </p:nvSpPr>
          <p:spPr>
            <a:xfrm flipH="1">
              <a:off x="7017089" y="4124443"/>
              <a:ext cx="304249" cy="842579"/>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1"/>
            <p:cNvSpPr/>
            <p:nvPr/>
          </p:nvSpPr>
          <p:spPr>
            <a:xfrm rot="-1231523">
              <a:off x="6052109" y="4366906"/>
              <a:ext cx="588243" cy="1040330"/>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1"/>
            <p:cNvSpPr/>
            <p:nvPr/>
          </p:nvSpPr>
          <p:spPr>
            <a:xfrm rot="662969" flipH="1">
              <a:off x="7099544" y="3961130"/>
              <a:ext cx="620819" cy="920286"/>
            </a:xfrm>
            <a:custGeom>
              <a:avLst/>
              <a:gdLst/>
              <a:ahLst/>
              <a:cxnLst/>
              <a:rect l="l" t="t" r="r" b="b"/>
              <a:pathLst>
                <a:path w="17389" h="25777" extrusionOk="0">
                  <a:moveTo>
                    <a:pt x="17389" y="1"/>
                  </a:moveTo>
                  <a:cubicBezTo>
                    <a:pt x="16382" y="3145"/>
                    <a:pt x="13742" y="5157"/>
                    <a:pt x="12108" y="7797"/>
                  </a:cubicBezTo>
                  <a:cubicBezTo>
                    <a:pt x="12862" y="5533"/>
                    <a:pt x="14245" y="3522"/>
                    <a:pt x="14245" y="1008"/>
                  </a:cubicBezTo>
                  <a:lnTo>
                    <a:pt x="14245" y="1008"/>
                  </a:lnTo>
                  <a:cubicBezTo>
                    <a:pt x="13994" y="2138"/>
                    <a:pt x="13240" y="3018"/>
                    <a:pt x="12611" y="3899"/>
                  </a:cubicBezTo>
                  <a:cubicBezTo>
                    <a:pt x="10850" y="5660"/>
                    <a:pt x="9593" y="7545"/>
                    <a:pt x="8210" y="9557"/>
                  </a:cubicBezTo>
                  <a:cubicBezTo>
                    <a:pt x="9467" y="6791"/>
                    <a:pt x="10599" y="3899"/>
                    <a:pt x="11982" y="1133"/>
                  </a:cubicBezTo>
                  <a:lnTo>
                    <a:pt x="11982" y="1133"/>
                  </a:lnTo>
                  <a:cubicBezTo>
                    <a:pt x="8210" y="5911"/>
                    <a:pt x="2803" y="9809"/>
                    <a:pt x="898" y="15739"/>
                  </a:cubicBezTo>
                  <a:cubicBezTo>
                    <a:pt x="496" y="16355"/>
                    <a:pt x="261" y="16719"/>
                    <a:pt x="261" y="16719"/>
                  </a:cubicBezTo>
                  <a:lnTo>
                    <a:pt x="0" y="25777"/>
                  </a:lnTo>
                  <a:lnTo>
                    <a:pt x="7449" y="25777"/>
                  </a:lnTo>
                  <a:cubicBezTo>
                    <a:pt x="7449" y="25777"/>
                    <a:pt x="8405" y="23711"/>
                    <a:pt x="9361" y="21645"/>
                  </a:cubicBezTo>
                  <a:cubicBezTo>
                    <a:pt x="10316" y="19580"/>
                    <a:pt x="11269" y="17521"/>
                    <a:pt x="11269" y="17521"/>
                  </a:cubicBezTo>
                  <a:cubicBezTo>
                    <a:pt x="13240" y="11570"/>
                    <a:pt x="15879" y="6037"/>
                    <a:pt x="17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3" name="Google Shape;1503;p31"/>
            <p:cNvGrpSpPr/>
            <p:nvPr/>
          </p:nvGrpSpPr>
          <p:grpSpPr>
            <a:xfrm>
              <a:off x="6590434" y="4342262"/>
              <a:ext cx="938582" cy="800978"/>
              <a:chOff x="4757000" y="5014250"/>
              <a:chExt cx="541750" cy="462325"/>
            </a:xfrm>
          </p:grpSpPr>
          <p:sp>
            <p:nvSpPr>
              <p:cNvPr id="1504" name="Google Shape;1504;p31"/>
              <p:cNvSpPr/>
              <p:nvPr/>
            </p:nvSpPr>
            <p:spPr>
              <a:xfrm>
                <a:off x="4757000" y="5014250"/>
                <a:ext cx="541750" cy="462325"/>
              </a:xfrm>
              <a:custGeom>
                <a:avLst/>
                <a:gdLst/>
                <a:ahLst/>
                <a:cxnLst/>
                <a:rect l="l" t="t" r="r" b="b"/>
                <a:pathLst>
                  <a:path w="21670" h="18493" extrusionOk="0">
                    <a:moveTo>
                      <a:pt x="8645" y="1"/>
                    </a:moveTo>
                    <a:lnTo>
                      <a:pt x="8571" y="600"/>
                    </a:lnTo>
                    <a:lnTo>
                      <a:pt x="9681" y="955"/>
                    </a:lnTo>
                    <a:lnTo>
                      <a:pt x="8606" y="8170"/>
                    </a:lnTo>
                    <a:lnTo>
                      <a:pt x="1114" y="7542"/>
                    </a:lnTo>
                    <a:lnTo>
                      <a:pt x="1" y="18493"/>
                    </a:lnTo>
                    <a:lnTo>
                      <a:pt x="21669" y="18493"/>
                    </a:lnTo>
                    <a:lnTo>
                      <a:pt x="21048" y="15231"/>
                    </a:lnTo>
                    <a:lnTo>
                      <a:pt x="19118" y="15275"/>
                    </a:lnTo>
                    <a:lnTo>
                      <a:pt x="19868" y="9115"/>
                    </a:lnTo>
                    <a:lnTo>
                      <a:pt x="10650" y="8342"/>
                    </a:lnTo>
                    <a:lnTo>
                      <a:pt x="11307" y="1274"/>
                    </a:lnTo>
                    <a:lnTo>
                      <a:pt x="11840" y="1274"/>
                    </a:lnTo>
                    <a:lnTo>
                      <a:pt x="12091" y="186"/>
                    </a:lnTo>
                    <a:lnTo>
                      <a:pt x="86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1"/>
              <p:cNvSpPr/>
              <p:nvPr/>
            </p:nvSpPr>
            <p:spPr>
              <a:xfrm>
                <a:off x="4866375" y="5347625"/>
                <a:ext cx="58500" cy="128950"/>
              </a:xfrm>
              <a:custGeom>
                <a:avLst/>
                <a:gdLst/>
                <a:ahLst/>
                <a:cxnLst/>
                <a:rect l="l" t="t" r="r" b="b"/>
                <a:pathLst>
                  <a:path w="2340" h="5158" extrusionOk="0">
                    <a:moveTo>
                      <a:pt x="325" y="1"/>
                    </a:moveTo>
                    <a:lnTo>
                      <a:pt x="1" y="5158"/>
                    </a:lnTo>
                    <a:lnTo>
                      <a:pt x="2024" y="5158"/>
                    </a:lnTo>
                    <a:lnTo>
                      <a:pt x="2340" y="128"/>
                    </a:lnTo>
                    <a:lnTo>
                      <a:pt x="3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1"/>
              <p:cNvSpPr/>
              <p:nvPr/>
            </p:nvSpPr>
            <p:spPr>
              <a:xfrm>
                <a:off x="4992400" y="5355525"/>
                <a:ext cx="57975" cy="121050"/>
              </a:xfrm>
              <a:custGeom>
                <a:avLst/>
                <a:gdLst/>
                <a:ahLst/>
                <a:cxnLst/>
                <a:rect l="l" t="t" r="r" b="b"/>
                <a:pathLst>
                  <a:path w="2319" h="4842" extrusionOk="0">
                    <a:moveTo>
                      <a:pt x="304" y="0"/>
                    </a:moveTo>
                    <a:lnTo>
                      <a:pt x="0" y="4842"/>
                    </a:lnTo>
                    <a:lnTo>
                      <a:pt x="2023" y="4842"/>
                    </a:lnTo>
                    <a:lnTo>
                      <a:pt x="2319" y="128"/>
                    </a:lnTo>
                    <a:lnTo>
                      <a:pt x="3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1"/>
              <p:cNvSpPr/>
              <p:nvPr/>
            </p:nvSpPr>
            <p:spPr>
              <a:xfrm>
                <a:off x="5123575" y="5363750"/>
                <a:ext cx="57500" cy="112825"/>
              </a:xfrm>
              <a:custGeom>
                <a:avLst/>
                <a:gdLst/>
                <a:ahLst/>
                <a:cxnLst/>
                <a:rect l="l" t="t" r="r" b="b"/>
                <a:pathLst>
                  <a:path w="2300" h="4513" extrusionOk="0">
                    <a:moveTo>
                      <a:pt x="284" y="1"/>
                    </a:moveTo>
                    <a:lnTo>
                      <a:pt x="1" y="4513"/>
                    </a:lnTo>
                    <a:lnTo>
                      <a:pt x="2024" y="4513"/>
                    </a:lnTo>
                    <a:lnTo>
                      <a:pt x="2299" y="127"/>
                    </a:lnTo>
                    <a:lnTo>
                      <a:pt x="2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 name="Google Shape;1508;p31"/>
            <p:cNvGrpSpPr/>
            <p:nvPr/>
          </p:nvGrpSpPr>
          <p:grpSpPr>
            <a:xfrm flipH="1">
              <a:off x="7377850" y="4124450"/>
              <a:ext cx="444625" cy="1019050"/>
              <a:chOff x="2298450" y="3504125"/>
              <a:chExt cx="444625" cy="1019050"/>
            </a:xfrm>
          </p:grpSpPr>
          <p:sp>
            <p:nvSpPr>
              <p:cNvPr id="1509" name="Google Shape;1509;p31"/>
              <p:cNvSpPr/>
              <p:nvPr/>
            </p:nvSpPr>
            <p:spPr>
              <a:xfrm>
                <a:off x="2298450" y="3504125"/>
                <a:ext cx="140050" cy="321800"/>
              </a:xfrm>
              <a:custGeom>
                <a:avLst/>
                <a:gdLst/>
                <a:ahLst/>
                <a:cxnLst/>
                <a:rect l="l" t="t" r="r" b="b"/>
                <a:pathLst>
                  <a:path w="5602" h="12872" extrusionOk="0">
                    <a:moveTo>
                      <a:pt x="0" y="0"/>
                    </a:moveTo>
                    <a:lnTo>
                      <a:pt x="0" y="12537"/>
                    </a:lnTo>
                    <a:lnTo>
                      <a:pt x="5601" y="12871"/>
                    </a:lnTo>
                    <a:lnTo>
                      <a:pt x="4769" y="402"/>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1"/>
              <p:cNvSpPr/>
              <p:nvPr/>
            </p:nvSpPr>
            <p:spPr>
              <a:xfrm>
                <a:off x="2334200" y="3600550"/>
                <a:ext cx="38050" cy="120300"/>
              </a:xfrm>
              <a:custGeom>
                <a:avLst/>
                <a:gdLst/>
                <a:ahLst/>
                <a:cxnLst/>
                <a:rect l="l" t="t" r="r" b="b"/>
                <a:pathLst>
                  <a:path w="1522" h="4812" extrusionOk="0">
                    <a:moveTo>
                      <a:pt x="0" y="1"/>
                    </a:moveTo>
                    <a:lnTo>
                      <a:pt x="0" y="4811"/>
                    </a:lnTo>
                    <a:lnTo>
                      <a:pt x="1522" y="4811"/>
                    </a:lnTo>
                    <a:lnTo>
                      <a:pt x="15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1"/>
              <p:cNvSpPr/>
              <p:nvPr/>
            </p:nvSpPr>
            <p:spPr>
              <a:xfrm>
                <a:off x="2347875" y="3528625"/>
                <a:ext cx="11125" cy="2225"/>
              </a:xfrm>
              <a:custGeom>
                <a:avLst/>
                <a:gdLst/>
                <a:ahLst/>
                <a:cxnLst/>
                <a:rect l="l" t="t" r="r" b="b"/>
                <a:pathLst>
                  <a:path w="445" h="89" fill="none" extrusionOk="0">
                    <a:moveTo>
                      <a:pt x="0" y="0"/>
                    </a:moveTo>
                    <a:cubicBezTo>
                      <a:pt x="148" y="30"/>
                      <a:pt x="296" y="59"/>
                      <a:pt x="444" y="89"/>
                    </a:cubicBezTo>
                  </a:path>
                </a:pathLst>
              </a:custGeom>
              <a:no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1"/>
              <p:cNvSpPr/>
              <p:nvPr/>
            </p:nvSpPr>
            <p:spPr>
              <a:xfrm>
                <a:off x="2298450" y="3712150"/>
                <a:ext cx="444625" cy="811025"/>
              </a:xfrm>
              <a:custGeom>
                <a:avLst/>
                <a:gdLst/>
                <a:ahLst/>
                <a:cxnLst/>
                <a:rect l="l" t="t" r="r" b="b"/>
                <a:pathLst>
                  <a:path w="17785" h="32441" extrusionOk="0">
                    <a:moveTo>
                      <a:pt x="11433" y="1"/>
                    </a:moveTo>
                    <a:lnTo>
                      <a:pt x="0" y="4216"/>
                    </a:lnTo>
                    <a:lnTo>
                      <a:pt x="0" y="32441"/>
                    </a:lnTo>
                    <a:lnTo>
                      <a:pt x="13632" y="32441"/>
                    </a:lnTo>
                    <a:lnTo>
                      <a:pt x="17784" y="10930"/>
                    </a:lnTo>
                    <a:lnTo>
                      <a:pt x="114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1"/>
              <p:cNvSpPr/>
              <p:nvPr/>
            </p:nvSpPr>
            <p:spPr>
              <a:xfrm>
                <a:off x="2550800" y="4000675"/>
                <a:ext cx="76100" cy="169700"/>
              </a:xfrm>
              <a:custGeom>
                <a:avLst/>
                <a:gdLst/>
                <a:ahLst/>
                <a:cxnLst/>
                <a:rect l="l" t="t" r="r" b="b"/>
                <a:pathLst>
                  <a:path w="3044" h="6788" extrusionOk="0">
                    <a:moveTo>
                      <a:pt x="1170" y="0"/>
                    </a:moveTo>
                    <a:lnTo>
                      <a:pt x="0" y="6448"/>
                    </a:lnTo>
                    <a:lnTo>
                      <a:pt x="1876" y="6788"/>
                    </a:lnTo>
                    <a:lnTo>
                      <a:pt x="3044" y="340"/>
                    </a:lnTo>
                    <a:lnTo>
                      <a:pt x="11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1"/>
              <p:cNvSpPr/>
              <p:nvPr/>
            </p:nvSpPr>
            <p:spPr>
              <a:xfrm>
                <a:off x="2410950" y="3975325"/>
                <a:ext cx="76100" cy="169725"/>
              </a:xfrm>
              <a:custGeom>
                <a:avLst/>
                <a:gdLst/>
                <a:ahLst/>
                <a:cxnLst/>
                <a:rect l="l" t="t" r="r" b="b"/>
                <a:pathLst>
                  <a:path w="3044" h="6789" extrusionOk="0">
                    <a:moveTo>
                      <a:pt x="1168" y="1"/>
                    </a:moveTo>
                    <a:lnTo>
                      <a:pt x="0" y="6448"/>
                    </a:lnTo>
                    <a:lnTo>
                      <a:pt x="1874" y="6788"/>
                    </a:lnTo>
                    <a:lnTo>
                      <a:pt x="3043" y="341"/>
                    </a:lnTo>
                    <a:lnTo>
                      <a:pt x="11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1"/>
              <p:cNvSpPr/>
              <p:nvPr/>
            </p:nvSpPr>
            <p:spPr>
              <a:xfrm>
                <a:off x="2298450" y="3950325"/>
                <a:ext cx="50700" cy="169725"/>
              </a:xfrm>
              <a:custGeom>
                <a:avLst/>
                <a:gdLst/>
                <a:ahLst/>
                <a:cxnLst/>
                <a:rect l="l" t="t" r="r" b="b"/>
                <a:pathLst>
                  <a:path w="2028" h="6789" extrusionOk="0">
                    <a:moveTo>
                      <a:pt x="154" y="1"/>
                    </a:moveTo>
                    <a:lnTo>
                      <a:pt x="0" y="847"/>
                    </a:lnTo>
                    <a:lnTo>
                      <a:pt x="0" y="6632"/>
                    </a:lnTo>
                    <a:lnTo>
                      <a:pt x="859" y="6788"/>
                    </a:lnTo>
                    <a:lnTo>
                      <a:pt x="2027" y="341"/>
                    </a:lnTo>
                    <a:lnTo>
                      <a:pt x="1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1"/>
              <p:cNvSpPr/>
              <p:nvPr/>
            </p:nvSpPr>
            <p:spPr>
              <a:xfrm>
                <a:off x="2501225" y="4249100"/>
                <a:ext cx="76100" cy="169675"/>
              </a:xfrm>
              <a:custGeom>
                <a:avLst/>
                <a:gdLst/>
                <a:ahLst/>
                <a:cxnLst/>
                <a:rect l="l" t="t" r="r" b="b"/>
                <a:pathLst>
                  <a:path w="3044" h="6787" extrusionOk="0">
                    <a:moveTo>
                      <a:pt x="1169" y="0"/>
                    </a:moveTo>
                    <a:lnTo>
                      <a:pt x="1" y="6448"/>
                    </a:lnTo>
                    <a:lnTo>
                      <a:pt x="1876" y="6786"/>
                    </a:lnTo>
                    <a:lnTo>
                      <a:pt x="3044" y="339"/>
                    </a:lnTo>
                    <a:lnTo>
                      <a:pt x="11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1"/>
              <p:cNvSpPr/>
              <p:nvPr/>
            </p:nvSpPr>
            <p:spPr>
              <a:xfrm>
                <a:off x="2361375" y="4223725"/>
                <a:ext cx="76100" cy="169725"/>
              </a:xfrm>
              <a:custGeom>
                <a:avLst/>
                <a:gdLst/>
                <a:ahLst/>
                <a:cxnLst/>
                <a:rect l="l" t="t" r="r" b="b"/>
                <a:pathLst>
                  <a:path w="3044" h="6789" extrusionOk="0">
                    <a:moveTo>
                      <a:pt x="1169" y="0"/>
                    </a:moveTo>
                    <a:lnTo>
                      <a:pt x="1" y="6448"/>
                    </a:lnTo>
                    <a:lnTo>
                      <a:pt x="1874" y="6788"/>
                    </a:lnTo>
                    <a:lnTo>
                      <a:pt x="3044" y="340"/>
                    </a:lnTo>
                    <a:lnTo>
                      <a:pt x="11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1"/>
              <p:cNvSpPr/>
              <p:nvPr/>
            </p:nvSpPr>
            <p:spPr>
              <a:xfrm>
                <a:off x="2501275" y="4237100"/>
                <a:ext cx="117800" cy="173675"/>
              </a:xfrm>
              <a:custGeom>
                <a:avLst/>
                <a:gdLst/>
                <a:ahLst/>
                <a:cxnLst/>
                <a:rect l="l" t="t" r="r" b="b"/>
                <a:pathLst>
                  <a:path w="4712" h="6947" extrusionOk="0">
                    <a:moveTo>
                      <a:pt x="4711" y="0"/>
                    </a:moveTo>
                    <a:lnTo>
                      <a:pt x="4711" y="0"/>
                    </a:lnTo>
                    <a:cubicBezTo>
                      <a:pt x="3580" y="1258"/>
                      <a:pt x="2121" y="2127"/>
                      <a:pt x="688" y="3135"/>
                    </a:cubicBezTo>
                    <a:lnTo>
                      <a:pt x="0" y="6928"/>
                    </a:lnTo>
                    <a:cubicBezTo>
                      <a:pt x="91" y="6941"/>
                      <a:pt x="180" y="6947"/>
                      <a:pt x="267" y="6947"/>
                    </a:cubicBezTo>
                    <a:cubicBezTo>
                      <a:pt x="1871" y="6947"/>
                      <a:pt x="2890" y="4845"/>
                      <a:pt x="4082" y="3773"/>
                    </a:cubicBezTo>
                    <a:lnTo>
                      <a:pt x="4082" y="3773"/>
                    </a:lnTo>
                    <a:cubicBezTo>
                      <a:pt x="3077" y="4276"/>
                      <a:pt x="2072" y="4652"/>
                      <a:pt x="1191" y="5281"/>
                    </a:cubicBezTo>
                    <a:cubicBezTo>
                      <a:pt x="2323" y="3520"/>
                      <a:pt x="3831" y="2012"/>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1"/>
              <p:cNvSpPr/>
              <p:nvPr/>
            </p:nvSpPr>
            <p:spPr>
              <a:xfrm>
                <a:off x="2550825" y="3968575"/>
                <a:ext cx="123450" cy="201800"/>
              </a:xfrm>
              <a:custGeom>
                <a:avLst/>
                <a:gdLst/>
                <a:ahLst/>
                <a:cxnLst/>
                <a:rect l="l" t="t" r="r" b="b"/>
                <a:pathLst>
                  <a:path w="4938" h="8072" extrusionOk="0">
                    <a:moveTo>
                      <a:pt x="4938" y="1"/>
                    </a:moveTo>
                    <a:lnTo>
                      <a:pt x="4938" y="1"/>
                    </a:lnTo>
                    <a:cubicBezTo>
                      <a:pt x="3544" y="643"/>
                      <a:pt x="2327" y="1533"/>
                      <a:pt x="978" y="2339"/>
                    </a:cubicBezTo>
                    <a:lnTo>
                      <a:pt x="1" y="7732"/>
                    </a:lnTo>
                    <a:lnTo>
                      <a:pt x="1876" y="8072"/>
                    </a:lnTo>
                    <a:cubicBezTo>
                      <a:pt x="2322" y="7369"/>
                      <a:pt x="2916" y="7306"/>
                      <a:pt x="3415" y="6432"/>
                    </a:cubicBezTo>
                    <a:lnTo>
                      <a:pt x="3415" y="6432"/>
                    </a:lnTo>
                    <a:cubicBezTo>
                      <a:pt x="2659" y="6685"/>
                      <a:pt x="1864" y="6689"/>
                      <a:pt x="1029" y="7182"/>
                    </a:cubicBezTo>
                    <a:cubicBezTo>
                      <a:pt x="2025" y="5812"/>
                      <a:pt x="3154" y="4558"/>
                      <a:pt x="4165" y="3169"/>
                    </a:cubicBezTo>
                    <a:lnTo>
                      <a:pt x="4165" y="3169"/>
                    </a:lnTo>
                    <a:cubicBezTo>
                      <a:pt x="3279" y="3678"/>
                      <a:pt x="2397" y="3807"/>
                      <a:pt x="1517" y="4310"/>
                    </a:cubicBezTo>
                    <a:cubicBezTo>
                      <a:pt x="2650" y="2799"/>
                      <a:pt x="3791" y="1402"/>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 name="Google Shape;1520;p31"/>
            <p:cNvGrpSpPr/>
            <p:nvPr/>
          </p:nvGrpSpPr>
          <p:grpSpPr>
            <a:xfrm>
              <a:off x="7752963" y="3848897"/>
              <a:ext cx="1483469" cy="1294599"/>
              <a:chOff x="1814300" y="2394650"/>
              <a:chExt cx="871450" cy="760500"/>
            </a:xfrm>
          </p:grpSpPr>
          <p:sp>
            <p:nvSpPr>
              <p:cNvPr id="1521" name="Google Shape;1521;p31"/>
              <p:cNvSpPr/>
              <p:nvPr/>
            </p:nvSpPr>
            <p:spPr>
              <a:xfrm>
                <a:off x="2375625" y="2529575"/>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1"/>
              <p:cNvSpPr/>
              <p:nvPr/>
            </p:nvSpPr>
            <p:spPr>
              <a:xfrm>
                <a:off x="2026775" y="2394650"/>
                <a:ext cx="386625" cy="760500"/>
              </a:xfrm>
              <a:custGeom>
                <a:avLst/>
                <a:gdLst/>
                <a:ahLst/>
                <a:cxnLst/>
                <a:rect l="l" t="t" r="r" b="b"/>
                <a:pathLst>
                  <a:path w="15465" h="30420" extrusionOk="0">
                    <a:moveTo>
                      <a:pt x="0" y="1"/>
                    </a:moveTo>
                    <a:lnTo>
                      <a:pt x="2537" y="30419"/>
                    </a:lnTo>
                    <a:lnTo>
                      <a:pt x="15464" y="30419"/>
                    </a:lnTo>
                    <a:lnTo>
                      <a:pt x="15464" y="5767"/>
                    </a:lnTo>
                    <a:lnTo>
                      <a:pt x="11132" y="18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1"/>
              <p:cNvSpPr/>
              <p:nvPr/>
            </p:nvSpPr>
            <p:spPr>
              <a:xfrm>
                <a:off x="2272025" y="2689250"/>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1"/>
              <p:cNvSpPr/>
              <p:nvPr/>
            </p:nvSpPr>
            <p:spPr>
              <a:xfrm>
                <a:off x="2272025" y="2888475"/>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1"/>
              <p:cNvSpPr/>
              <p:nvPr/>
            </p:nvSpPr>
            <p:spPr>
              <a:xfrm>
                <a:off x="2272025" y="2592450"/>
                <a:ext cx="83675" cy="212650"/>
              </a:xfrm>
              <a:custGeom>
                <a:avLst/>
                <a:gdLst/>
                <a:ahLst/>
                <a:cxnLst/>
                <a:rect l="l" t="t" r="r" b="b"/>
                <a:pathLst>
                  <a:path w="3347" h="8506" extrusionOk="0">
                    <a:moveTo>
                      <a:pt x="3346" y="0"/>
                    </a:moveTo>
                    <a:cubicBezTo>
                      <a:pt x="2341" y="1383"/>
                      <a:pt x="1272" y="2710"/>
                      <a:pt x="1" y="3873"/>
                    </a:cubicBezTo>
                    <a:lnTo>
                      <a:pt x="1" y="8506"/>
                    </a:lnTo>
                    <a:cubicBezTo>
                      <a:pt x="1" y="8506"/>
                      <a:pt x="979" y="8462"/>
                      <a:pt x="2341" y="7167"/>
                    </a:cubicBezTo>
                    <a:lnTo>
                      <a:pt x="2341" y="7167"/>
                    </a:lnTo>
                    <a:cubicBezTo>
                      <a:pt x="1838" y="7293"/>
                      <a:pt x="1209" y="7293"/>
                      <a:pt x="706" y="7670"/>
                    </a:cubicBezTo>
                    <a:cubicBezTo>
                      <a:pt x="1712" y="6162"/>
                      <a:pt x="2844" y="4652"/>
                      <a:pt x="3346" y="2893"/>
                    </a:cubicBezTo>
                    <a:lnTo>
                      <a:pt x="3346" y="2893"/>
                    </a:lnTo>
                    <a:cubicBezTo>
                      <a:pt x="2466" y="4150"/>
                      <a:pt x="1461" y="5030"/>
                      <a:pt x="329" y="6035"/>
                    </a:cubicBezTo>
                    <a:cubicBezTo>
                      <a:pt x="1838" y="4275"/>
                      <a:pt x="2341" y="2013"/>
                      <a:pt x="3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1"/>
              <p:cNvSpPr/>
              <p:nvPr/>
            </p:nvSpPr>
            <p:spPr>
              <a:xfrm>
                <a:off x="2272025" y="2843925"/>
                <a:ext cx="89950" cy="160375"/>
              </a:xfrm>
              <a:custGeom>
                <a:avLst/>
                <a:gdLst/>
                <a:ahLst/>
                <a:cxnLst/>
                <a:rect l="l" t="t" r="r" b="b"/>
                <a:pathLst>
                  <a:path w="3598" h="6415" extrusionOk="0">
                    <a:moveTo>
                      <a:pt x="1963" y="3646"/>
                    </a:moveTo>
                    <a:lnTo>
                      <a:pt x="1963" y="3646"/>
                    </a:lnTo>
                    <a:cubicBezTo>
                      <a:pt x="1962" y="3647"/>
                      <a:pt x="1961" y="3648"/>
                      <a:pt x="1961" y="3649"/>
                    </a:cubicBezTo>
                    <a:lnTo>
                      <a:pt x="1961" y="3649"/>
                    </a:lnTo>
                    <a:cubicBezTo>
                      <a:pt x="1961" y="3648"/>
                      <a:pt x="1962" y="3647"/>
                      <a:pt x="1963" y="3646"/>
                    </a:cubicBezTo>
                    <a:close/>
                    <a:moveTo>
                      <a:pt x="3598" y="1"/>
                    </a:moveTo>
                    <a:cubicBezTo>
                      <a:pt x="2215" y="880"/>
                      <a:pt x="1224" y="1845"/>
                      <a:pt x="1" y="2995"/>
                    </a:cubicBezTo>
                    <a:lnTo>
                      <a:pt x="1" y="6415"/>
                    </a:lnTo>
                    <a:cubicBezTo>
                      <a:pt x="1256" y="6037"/>
                      <a:pt x="1209" y="4404"/>
                      <a:pt x="1961" y="3649"/>
                    </a:cubicBezTo>
                    <a:lnTo>
                      <a:pt x="1961" y="3649"/>
                    </a:lnTo>
                    <a:cubicBezTo>
                      <a:pt x="1459" y="4152"/>
                      <a:pt x="957" y="4653"/>
                      <a:pt x="329" y="4904"/>
                    </a:cubicBezTo>
                    <a:cubicBezTo>
                      <a:pt x="1334" y="3143"/>
                      <a:pt x="2215" y="1509"/>
                      <a:pt x="3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1"/>
              <p:cNvSpPr/>
              <p:nvPr/>
            </p:nvSpPr>
            <p:spPr>
              <a:xfrm>
                <a:off x="1814300" y="2394650"/>
                <a:ext cx="347975" cy="760500"/>
              </a:xfrm>
              <a:custGeom>
                <a:avLst/>
                <a:gdLst/>
                <a:ahLst/>
                <a:cxnLst/>
                <a:rect l="l" t="t" r="r" b="b"/>
                <a:pathLst>
                  <a:path w="13919" h="30420" extrusionOk="0">
                    <a:moveTo>
                      <a:pt x="8499" y="1"/>
                    </a:moveTo>
                    <a:lnTo>
                      <a:pt x="1362" y="5125"/>
                    </a:lnTo>
                    <a:lnTo>
                      <a:pt x="0" y="30419"/>
                    </a:lnTo>
                    <a:lnTo>
                      <a:pt x="13127" y="30419"/>
                    </a:lnTo>
                    <a:lnTo>
                      <a:pt x="13919" y="6466"/>
                    </a:lnTo>
                    <a:lnTo>
                      <a:pt x="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1"/>
              <p:cNvSpPr/>
              <p:nvPr/>
            </p:nvSpPr>
            <p:spPr>
              <a:xfrm>
                <a:off x="1969750" y="2547275"/>
                <a:ext cx="61175" cy="87875"/>
              </a:xfrm>
              <a:custGeom>
                <a:avLst/>
                <a:gdLst/>
                <a:ahLst/>
                <a:cxnLst/>
                <a:rect l="l" t="t" r="r" b="b"/>
                <a:pathLst>
                  <a:path w="2447" h="3515" extrusionOk="0">
                    <a:moveTo>
                      <a:pt x="199" y="1"/>
                    </a:moveTo>
                    <a:lnTo>
                      <a:pt x="0" y="3381"/>
                    </a:lnTo>
                    <a:lnTo>
                      <a:pt x="2246" y="3514"/>
                    </a:lnTo>
                    <a:lnTo>
                      <a:pt x="2447" y="134"/>
                    </a:lnTo>
                    <a:lnTo>
                      <a:pt x="1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1"/>
              <p:cNvSpPr/>
              <p:nvPr/>
            </p:nvSpPr>
            <p:spPr>
              <a:xfrm>
                <a:off x="2044175" y="2688325"/>
                <a:ext cx="41175" cy="117625"/>
              </a:xfrm>
              <a:custGeom>
                <a:avLst/>
                <a:gdLst/>
                <a:ahLst/>
                <a:cxnLst/>
                <a:rect l="l" t="t" r="r" b="b"/>
                <a:pathLst>
                  <a:path w="1647" h="4705" extrusionOk="0">
                    <a:moveTo>
                      <a:pt x="273" y="0"/>
                    </a:moveTo>
                    <a:lnTo>
                      <a:pt x="0" y="4624"/>
                    </a:lnTo>
                    <a:lnTo>
                      <a:pt x="1374" y="4704"/>
                    </a:lnTo>
                    <a:lnTo>
                      <a:pt x="1647" y="81"/>
                    </a:lnTo>
                    <a:lnTo>
                      <a:pt x="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1"/>
              <p:cNvSpPr/>
              <p:nvPr/>
            </p:nvSpPr>
            <p:spPr>
              <a:xfrm>
                <a:off x="1969650" y="2513850"/>
                <a:ext cx="90575" cy="121325"/>
              </a:xfrm>
              <a:custGeom>
                <a:avLst/>
                <a:gdLst/>
                <a:ahLst/>
                <a:cxnLst/>
                <a:rect l="l" t="t" r="r" b="b"/>
                <a:pathLst>
                  <a:path w="3623" h="4853" extrusionOk="0">
                    <a:moveTo>
                      <a:pt x="3245" y="1"/>
                    </a:moveTo>
                    <a:lnTo>
                      <a:pt x="3245" y="1"/>
                    </a:lnTo>
                    <a:cubicBezTo>
                      <a:pt x="2240" y="881"/>
                      <a:pt x="1172" y="1667"/>
                      <a:pt x="128" y="2573"/>
                    </a:cubicBezTo>
                    <a:lnTo>
                      <a:pt x="0" y="4720"/>
                    </a:lnTo>
                    <a:lnTo>
                      <a:pt x="2248" y="4853"/>
                    </a:lnTo>
                    <a:cubicBezTo>
                      <a:pt x="2851" y="4663"/>
                      <a:pt x="3186" y="4139"/>
                      <a:pt x="3371" y="3396"/>
                    </a:cubicBezTo>
                    <a:lnTo>
                      <a:pt x="3371" y="3396"/>
                    </a:lnTo>
                    <a:cubicBezTo>
                      <a:pt x="2869" y="3898"/>
                      <a:pt x="2240" y="3898"/>
                      <a:pt x="1737" y="4401"/>
                    </a:cubicBezTo>
                    <a:cubicBezTo>
                      <a:pt x="2365" y="3522"/>
                      <a:pt x="3120" y="2642"/>
                      <a:pt x="3623" y="1635"/>
                    </a:cubicBezTo>
                    <a:lnTo>
                      <a:pt x="3623" y="1635"/>
                    </a:lnTo>
                    <a:cubicBezTo>
                      <a:pt x="2994" y="2264"/>
                      <a:pt x="2240" y="2642"/>
                      <a:pt x="1359" y="3018"/>
                    </a:cubicBezTo>
                    <a:cubicBezTo>
                      <a:pt x="2240" y="2139"/>
                      <a:pt x="2491" y="1007"/>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1"/>
              <p:cNvSpPr/>
              <p:nvPr/>
            </p:nvSpPr>
            <p:spPr>
              <a:xfrm>
                <a:off x="2044050" y="2708750"/>
                <a:ext cx="63325" cy="97275"/>
              </a:xfrm>
              <a:custGeom>
                <a:avLst/>
                <a:gdLst/>
                <a:ahLst/>
                <a:cxnLst/>
                <a:rect l="l" t="t" r="r" b="b"/>
                <a:pathLst>
                  <a:path w="2533" h="3891" extrusionOk="0">
                    <a:moveTo>
                      <a:pt x="2532" y="0"/>
                    </a:moveTo>
                    <a:cubicBezTo>
                      <a:pt x="1903" y="754"/>
                      <a:pt x="707" y="1066"/>
                      <a:pt x="121" y="1762"/>
                    </a:cubicBezTo>
                    <a:lnTo>
                      <a:pt x="0" y="3808"/>
                    </a:lnTo>
                    <a:lnTo>
                      <a:pt x="1375" y="3890"/>
                    </a:lnTo>
                    <a:cubicBezTo>
                      <a:pt x="1774" y="3629"/>
                      <a:pt x="1788" y="2956"/>
                      <a:pt x="2156" y="2515"/>
                    </a:cubicBezTo>
                    <a:lnTo>
                      <a:pt x="2156" y="2515"/>
                    </a:lnTo>
                    <a:cubicBezTo>
                      <a:pt x="1778" y="2641"/>
                      <a:pt x="1401" y="2893"/>
                      <a:pt x="1024" y="3144"/>
                    </a:cubicBezTo>
                    <a:cubicBezTo>
                      <a:pt x="1652" y="2137"/>
                      <a:pt x="2156" y="1132"/>
                      <a:pt x="2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2" name="Google Shape;1532;p31"/>
          <p:cNvGrpSpPr/>
          <p:nvPr/>
        </p:nvGrpSpPr>
        <p:grpSpPr>
          <a:xfrm rot="10800000" flipH="1">
            <a:off x="7848909" y="3823570"/>
            <a:ext cx="1883287" cy="1435814"/>
            <a:chOff x="7977538" y="-47792"/>
            <a:chExt cx="1719268" cy="1310767"/>
          </a:xfrm>
        </p:grpSpPr>
        <p:sp>
          <p:nvSpPr>
            <p:cNvPr id="1533" name="Google Shape;1533;p31"/>
            <p:cNvSpPr/>
            <p:nvPr/>
          </p:nvSpPr>
          <p:spPr>
            <a:xfrm rot="-5568638" flipH="1">
              <a:off x="8346185" y="-368224"/>
              <a:ext cx="654564" cy="1361400"/>
            </a:xfrm>
            <a:custGeom>
              <a:avLst/>
              <a:gdLst/>
              <a:ahLst/>
              <a:cxnLst/>
              <a:rect l="l" t="t" r="r" b="b"/>
              <a:pathLst>
                <a:path w="9808" h="20400" extrusionOk="0">
                  <a:moveTo>
                    <a:pt x="6790" y="1"/>
                  </a:moveTo>
                  <a:lnTo>
                    <a:pt x="6790" y="1"/>
                  </a:lnTo>
                  <a:cubicBezTo>
                    <a:pt x="5029" y="2389"/>
                    <a:pt x="3018" y="4779"/>
                    <a:pt x="1007" y="6957"/>
                  </a:cubicBezTo>
                  <a:cubicBezTo>
                    <a:pt x="401" y="7726"/>
                    <a:pt x="1" y="8078"/>
                    <a:pt x="1" y="8078"/>
                  </a:cubicBezTo>
                  <a:lnTo>
                    <a:pt x="1" y="17859"/>
                  </a:lnTo>
                  <a:cubicBezTo>
                    <a:pt x="1" y="17859"/>
                    <a:pt x="312" y="18001"/>
                    <a:pt x="780" y="18253"/>
                  </a:cubicBezTo>
                  <a:cubicBezTo>
                    <a:pt x="2028" y="19158"/>
                    <a:pt x="3722" y="20400"/>
                    <a:pt x="4866" y="20400"/>
                  </a:cubicBezTo>
                  <a:cubicBezTo>
                    <a:pt x="4967" y="20400"/>
                    <a:pt x="5064" y="20390"/>
                    <a:pt x="5155" y="20370"/>
                  </a:cubicBezTo>
                  <a:cubicBezTo>
                    <a:pt x="5690" y="20212"/>
                    <a:pt x="6130" y="19906"/>
                    <a:pt x="6494" y="19496"/>
                  </a:cubicBezTo>
                  <a:cubicBezTo>
                    <a:pt x="6977" y="18929"/>
                    <a:pt x="7291" y="18298"/>
                    <a:pt x="7521" y="17633"/>
                  </a:cubicBezTo>
                  <a:cubicBezTo>
                    <a:pt x="8173" y="15466"/>
                    <a:pt x="8173" y="13203"/>
                    <a:pt x="9556" y="11317"/>
                  </a:cubicBezTo>
                  <a:lnTo>
                    <a:pt x="9556" y="11317"/>
                  </a:lnTo>
                  <a:cubicBezTo>
                    <a:pt x="7292" y="12449"/>
                    <a:pt x="6663" y="14964"/>
                    <a:pt x="5155" y="16849"/>
                  </a:cubicBezTo>
                  <a:cubicBezTo>
                    <a:pt x="5784" y="12449"/>
                    <a:pt x="7921" y="8551"/>
                    <a:pt x="9807" y="4653"/>
                  </a:cubicBezTo>
                  <a:lnTo>
                    <a:pt x="9807" y="4653"/>
                  </a:lnTo>
                  <a:cubicBezTo>
                    <a:pt x="7167" y="6665"/>
                    <a:pt x="5407" y="9556"/>
                    <a:pt x="3018" y="11820"/>
                  </a:cubicBezTo>
                  <a:cubicBezTo>
                    <a:pt x="3897" y="9556"/>
                    <a:pt x="4904" y="7293"/>
                    <a:pt x="5569" y="5059"/>
                  </a:cubicBezTo>
                  <a:cubicBezTo>
                    <a:pt x="5849" y="4243"/>
                    <a:pt x="6107" y="3419"/>
                    <a:pt x="6319" y="2578"/>
                  </a:cubicBezTo>
                  <a:cubicBezTo>
                    <a:pt x="6530" y="1738"/>
                    <a:pt x="6696" y="881"/>
                    <a:pt x="6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1"/>
            <p:cNvSpPr/>
            <p:nvPr/>
          </p:nvSpPr>
          <p:spPr>
            <a:xfrm rot="-7328762">
              <a:off x="8641539" y="24226"/>
              <a:ext cx="696663" cy="1232075"/>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35" name="Google Shape;1535;p31"/>
          <p:cNvPicPr preferRelativeResize="0"/>
          <p:nvPr/>
        </p:nvPicPr>
        <p:blipFill>
          <a:blip r:embed="rId2">
            <a:alphaModFix amt="15000"/>
          </a:blip>
          <a:stretch>
            <a:fillRect/>
          </a:stretch>
        </p:blipFill>
        <p:spPr>
          <a:xfrm rot="10800000">
            <a:off x="0" y="0"/>
            <a:ext cx="9144000" cy="5143500"/>
          </a:xfrm>
          <a:prstGeom prst="rect">
            <a:avLst/>
          </a:prstGeom>
          <a:noFill/>
          <a:ln>
            <a:noFill/>
          </a:ln>
        </p:spPr>
      </p:pic>
      <p:sp>
        <p:nvSpPr>
          <p:cNvPr id="1536" name="Google Shape;1536;p3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37" name="Google Shape;1537;p31"/>
          <p:cNvSpPr txBox="1">
            <a:spLocks noGrp="1"/>
          </p:cNvSpPr>
          <p:nvPr>
            <p:ph type="subTitle" idx="1"/>
          </p:nvPr>
        </p:nvSpPr>
        <p:spPr>
          <a:xfrm>
            <a:off x="1208412" y="2134300"/>
            <a:ext cx="1755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38" name="Google Shape;1538;p31"/>
          <p:cNvSpPr txBox="1">
            <a:spLocks noGrp="1"/>
          </p:cNvSpPr>
          <p:nvPr>
            <p:ph type="subTitle" idx="2"/>
          </p:nvPr>
        </p:nvSpPr>
        <p:spPr>
          <a:xfrm>
            <a:off x="3694350" y="2134300"/>
            <a:ext cx="1755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39" name="Google Shape;1539;p31"/>
          <p:cNvSpPr txBox="1">
            <a:spLocks noGrp="1"/>
          </p:cNvSpPr>
          <p:nvPr>
            <p:ph type="subTitle" idx="3"/>
          </p:nvPr>
        </p:nvSpPr>
        <p:spPr>
          <a:xfrm>
            <a:off x="2451381" y="3566550"/>
            <a:ext cx="1755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40" name="Google Shape;1540;p31"/>
          <p:cNvSpPr txBox="1">
            <a:spLocks noGrp="1"/>
          </p:cNvSpPr>
          <p:nvPr>
            <p:ph type="subTitle" idx="4"/>
          </p:nvPr>
        </p:nvSpPr>
        <p:spPr>
          <a:xfrm>
            <a:off x="4937319" y="3566550"/>
            <a:ext cx="1755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41" name="Google Shape;1541;p31"/>
          <p:cNvSpPr txBox="1">
            <a:spLocks noGrp="1"/>
          </p:cNvSpPr>
          <p:nvPr>
            <p:ph type="subTitle" idx="5"/>
          </p:nvPr>
        </p:nvSpPr>
        <p:spPr>
          <a:xfrm>
            <a:off x="6180288" y="2134300"/>
            <a:ext cx="1755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42" name="Google Shape;1542;p31"/>
          <p:cNvSpPr txBox="1">
            <a:spLocks noGrp="1"/>
          </p:cNvSpPr>
          <p:nvPr>
            <p:ph type="subTitle" idx="6"/>
          </p:nvPr>
        </p:nvSpPr>
        <p:spPr>
          <a:xfrm>
            <a:off x="1208412" y="1703700"/>
            <a:ext cx="1755300" cy="506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543" name="Google Shape;1543;p31"/>
          <p:cNvSpPr txBox="1">
            <a:spLocks noGrp="1"/>
          </p:cNvSpPr>
          <p:nvPr>
            <p:ph type="subTitle" idx="7"/>
          </p:nvPr>
        </p:nvSpPr>
        <p:spPr>
          <a:xfrm>
            <a:off x="3694350" y="1703700"/>
            <a:ext cx="1755300" cy="506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544" name="Google Shape;1544;p31"/>
          <p:cNvSpPr txBox="1">
            <a:spLocks noGrp="1"/>
          </p:cNvSpPr>
          <p:nvPr>
            <p:ph type="subTitle" idx="8"/>
          </p:nvPr>
        </p:nvSpPr>
        <p:spPr>
          <a:xfrm>
            <a:off x="6180287" y="1703700"/>
            <a:ext cx="1755300" cy="506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545" name="Google Shape;1545;p31"/>
          <p:cNvSpPr txBox="1">
            <a:spLocks noGrp="1"/>
          </p:cNvSpPr>
          <p:nvPr>
            <p:ph type="subTitle" idx="9"/>
          </p:nvPr>
        </p:nvSpPr>
        <p:spPr>
          <a:xfrm>
            <a:off x="2451381" y="3136050"/>
            <a:ext cx="1755300" cy="506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546" name="Google Shape;1546;p31"/>
          <p:cNvSpPr txBox="1">
            <a:spLocks noGrp="1"/>
          </p:cNvSpPr>
          <p:nvPr>
            <p:ph type="subTitle" idx="13"/>
          </p:nvPr>
        </p:nvSpPr>
        <p:spPr>
          <a:xfrm>
            <a:off x="4937319" y="3136050"/>
            <a:ext cx="1755300" cy="506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47"/>
        <p:cNvGrpSpPr/>
        <p:nvPr/>
      </p:nvGrpSpPr>
      <p:grpSpPr>
        <a:xfrm>
          <a:off x="0" y="0"/>
          <a:ext cx="0" cy="0"/>
          <a:chOff x="0" y="0"/>
          <a:chExt cx="0" cy="0"/>
        </a:xfrm>
      </p:grpSpPr>
      <p:grpSp>
        <p:nvGrpSpPr>
          <p:cNvPr id="148" name="Google Shape;148;p5"/>
          <p:cNvGrpSpPr/>
          <p:nvPr/>
        </p:nvGrpSpPr>
        <p:grpSpPr>
          <a:xfrm>
            <a:off x="356550" y="959055"/>
            <a:ext cx="0" cy="3902420"/>
            <a:chOff x="7168750" y="1102675"/>
            <a:chExt cx="0" cy="3902420"/>
          </a:xfrm>
        </p:grpSpPr>
        <p:cxnSp>
          <p:nvCxnSpPr>
            <p:cNvPr id="149" name="Google Shape;149;p5"/>
            <p:cNvCxnSpPr/>
            <p:nvPr/>
          </p:nvCxnSpPr>
          <p:spPr>
            <a:xfrm rot="10800000">
              <a:off x="7168750" y="487579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50" name="Google Shape;150;p5"/>
            <p:cNvCxnSpPr/>
            <p:nvPr/>
          </p:nvCxnSpPr>
          <p:spPr>
            <a:xfrm rot="10800000">
              <a:off x="7168750" y="1102675"/>
              <a:ext cx="0" cy="1131900"/>
            </a:xfrm>
            <a:prstGeom prst="straightConnector1">
              <a:avLst/>
            </a:prstGeom>
            <a:noFill/>
            <a:ln w="19050" cap="flat" cmpd="sng">
              <a:solidFill>
                <a:schemeClr val="dk2"/>
              </a:solidFill>
              <a:prstDash val="solid"/>
              <a:round/>
              <a:headEnd type="none" w="med" len="med"/>
              <a:tailEnd type="none" w="med" len="med"/>
            </a:ln>
          </p:spPr>
        </p:cxnSp>
        <p:cxnSp>
          <p:nvCxnSpPr>
            <p:cNvPr id="151" name="Google Shape;151;p5"/>
            <p:cNvCxnSpPr/>
            <p:nvPr/>
          </p:nvCxnSpPr>
          <p:spPr>
            <a:xfrm rot="10800000">
              <a:off x="7168750" y="2306550"/>
              <a:ext cx="0" cy="2499600"/>
            </a:xfrm>
            <a:prstGeom prst="straightConnector1">
              <a:avLst/>
            </a:prstGeom>
            <a:noFill/>
            <a:ln w="19050" cap="flat" cmpd="sng">
              <a:solidFill>
                <a:schemeClr val="dk1"/>
              </a:solidFill>
              <a:prstDash val="solid"/>
              <a:round/>
              <a:headEnd type="none" w="med" len="med"/>
              <a:tailEnd type="none" w="med" len="med"/>
            </a:ln>
          </p:spPr>
        </p:cxnSp>
      </p:grpSp>
      <p:grpSp>
        <p:nvGrpSpPr>
          <p:cNvPr id="152" name="Google Shape;152;p5"/>
          <p:cNvGrpSpPr/>
          <p:nvPr/>
        </p:nvGrpSpPr>
        <p:grpSpPr>
          <a:xfrm rot="10800000" flipH="1">
            <a:off x="8787325" y="1118075"/>
            <a:ext cx="0" cy="3743400"/>
            <a:chOff x="7567150" y="425645"/>
            <a:chExt cx="0" cy="3743400"/>
          </a:xfrm>
        </p:grpSpPr>
        <p:cxnSp>
          <p:nvCxnSpPr>
            <p:cNvPr id="153" name="Google Shape;153;p5"/>
            <p:cNvCxnSpPr/>
            <p:nvPr/>
          </p:nvCxnSpPr>
          <p:spPr>
            <a:xfrm rot="10800000">
              <a:off x="7567150" y="4256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54" name="Google Shape;154;p5"/>
            <p:cNvCxnSpPr/>
            <p:nvPr/>
          </p:nvCxnSpPr>
          <p:spPr>
            <a:xfrm rot="10800000">
              <a:off x="7567150" y="6245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55" name="Google Shape;155;p5"/>
            <p:cNvCxnSpPr/>
            <p:nvPr/>
          </p:nvCxnSpPr>
          <p:spPr>
            <a:xfrm rot="10800000">
              <a:off x="7567150" y="27626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56" name="Google Shape;156;p5"/>
            <p:cNvCxnSpPr/>
            <p:nvPr/>
          </p:nvCxnSpPr>
          <p:spPr>
            <a:xfrm rot="10800000">
              <a:off x="7567150" y="2961545"/>
              <a:ext cx="0" cy="1207500"/>
            </a:xfrm>
            <a:prstGeom prst="straightConnector1">
              <a:avLst/>
            </a:prstGeom>
            <a:noFill/>
            <a:ln w="19050" cap="flat" cmpd="sng">
              <a:solidFill>
                <a:schemeClr val="dk1"/>
              </a:solidFill>
              <a:prstDash val="solid"/>
              <a:round/>
              <a:headEnd type="none" w="med" len="med"/>
              <a:tailEnd type="none" w="med" len="med"/>
            </a:ln>
          </p:spPr>
        </p:cxnSp>
        <p:cxnSp>
          <p:nvCxnSpPr>
            <p:cNvPr id="157" name="Google Shape;157;p5"/>
            <p:cNvCxnSpPr/>
            <p:nvPr/>
          </p:nvCxnSpPr>
          <p:spPr>
            <a:xfrm rot="10800000">
              <a:off x="7567150" y="823450"/>
              <a:ext cx="0" cy="1869600"/>
            </a:xfrm>
            <a:prstGeom prst="straightConnector1">
              <a:avLst/>
            </a:prstGeom>
            <a:noFill/>
            <a:ln w="19050" cap="flat" cmpd="sng">
              <a:solidFill>
                <a:schemeClr val="dk2"/>
              </a:solidFill>
              <a:prstDash val="solid"/>
              <a:round/>
              <a:headEnd type="none" w="med" len="med"/>
              <a:tailEnd type="none" w="med" len="med"/>
            </a:ln>
          </p:spPr>
        </p:cxnSp>
      </p:grpSp>
      <p:grpSp>
        <p:nvGrpSpPr>
          <p:cNvPr id="158" name="Google Shape;158;p5"/>
          <p:cNvGrpSpPr/>
          <p:nvPr/>
        </p:nvGrpSpPr>
        <p:grpSpPr>
          <a:xfrm rot="-1003239">
            <a:off x="8176243" y="-271415"/>
            <a:ext cx="1737814" cy="1632669"/>
            <a:chOff x="7938422" y="-341250"/>
            <a:chExt cx="1737848" cy="1632701"/>
          </a:xfrm>
        </p:grpSpPr>
        <p:sp>
          <p:nvSpPr>
            <p:cNvPr id="159" name="Google Shape;159;p5"/>
            <p:cNvSpPr/>
            <p:nvPr/>
          </p:nvSpPr>
          <p:spPr>
            <a:xfrm rot="-6822465">
              <a:off x="8377475" y="-168058"/>
              <a:ext cx="859742" cy="1520487"/>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5"/>
            <p:cNvSpPr/>
            <p:nvPr/>
          </p:nvSpPr>
          <p:spPr>
            <a:xfrm rot="-4648877" flipH="1">
              <a:off x="8429198" y="-345242"/>
              <a:ext cx="583254" cy="737180"/>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 name="Google Shape;161;p5"/>
          <p:cNvGrpSpPr/>
          <p:nvPr/>
        </p:nvGrpSpPr>
        <p:grpSpPr>
          <a:xfrm>
            <a:off x="3307250" y="3947938"/>
            <a:ext cx="2529500" cy="1312100"/>
            <a:chOff x="1402050" y="3947938"/>
            <a:chExt cx="2529500" cy="1312100"/>
          </a:xfrm>
        </p:grpSpPr>
        <p:sp>
          <p:nvSpPr>
            <p:cNvPr id="162" name="Google Shape;162;p5"/>
            <p:cNvSpPr/>
            <p:nvPr/>
          </p:nvSpPr>
          <p:spPr>
            <a:xfrm>
              <a:off x="3771225" y="4728925"/>
              <a:ext cx="160325" cy="444000"/>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5"/>
            <p:cNvSpPr/>
            <p:nvPr/>
          </p:nvSpPr>
          <p:spPr>
            <a:xfrm>
              <a:off x="2072450" y="3947938"/>
              <a:ext cx="1106500" cy="1312100"/>
            </a:xfrm>
            <a:custGeom>
              <a:avLst/>
              <a:gdLst/>
              <a:ahLst/>
              <a:cxnLst/>
              <a:rect l="l" t="t" r="r" b="b"/>
              <a:pathLst>
                <a:path w="44260" h="52484" extrusionOk="0">
                  <a:moveTo>
                    <a:pt x="29296" y="0"/>
                  </a:moveTo>
                  <a:cubicBezTo>
                    <a:pt x="28206" y="2137"/>
                    <a:pt x="27089" y="4261"/>
                    <a:pt x="25963" y="6379"/>
                  </a:cubicBezTo>
                  <a:cubicBezTo>
                    <a:pt x="25400" y="7438"/>
                    <a:pt x="24834" y="8497"/>
                    <a:pt x="24270" y="9555"/>
                  </a:cubicBezTo>
                  <a:cubicBezTo>
                    <a:pt x="23702" y="10624"/>
                    <a:pt x="23136" y="11694"/>
                    <a:pt x="22573" y="12754"/>
                  </a:cubicBezTo>
                  <a:cubicBezTo>
                    <a:pt x="22011" y="13816"/>
                    <a:pt x="21452" y="14871"/>
                    <a:pt x="20899" y="15914"/>
                  </a:cubicBezTo>
                  <a:cubicBezTo>
                    <a:pt x="19239" y="18985"/>
                    <a:pt x="17729" y="22129"/>
                    <a:pt x="16220" y="25147"/>
                  </a:cubicBezTo>
                  <a:cubicBezTo>
                    <a:pt x="15592" y="21500"/>
                    <a:pt x="15341" y="17729"/>
                    <a:pt x="15171" y="13993"/>
                  </a:cubicBezTo>
                  <a:cubicBezTo>
                    <a:pt x="15079" y="12846"/>
                    <a:pt x="14978" y="11706"/>
                    <a:pt x="14865" y="10570"/>
                  </a:cubicBezTo>
                  <a:cubicBezTo>
                    <a:pt x="14523" y="7167"/>
                    <a:pt x="14083" y="3772"/>
                    <a:pt x="13454" y="378"/>
                  </a:cubicBezTo>
                  <a:lnTo>
                    <a:pt x="13454" y="378"/>
                  </a:lnTo>
                  <a:cubicBezTo>
                    <a:pt x="13580" y="3710"/>
                    <a:pt x="13706" y="7042"/>
                    <a:pt x="13650" y="10358"/>
                  </a:cubicBezTo>
                  <a:cubicBezTo>
                    <a:pt x="13630" y="11464"/>
                    <a:pt x="13591" y="12570"/>
                    <a:pt x="13522" y="13683"/>
                  </a:cubicBezTo>
                  <a:cubicBezTo>
                    <a:pt x="13454" y="17602"/>
                    <a:pt x="12070" y="21375"/>
                    <a:pt x="12575" y="25147"/>
                  </a:cubicBezTo>
                  <a:cubicBezTo>
                    <a:pt x="10311" y="21878"/>
                    <a:pt x="8677" y="18358"/>
                    <a:pt x="7146" y="14686"/>
                  </a:cubicBezTo>
                  <a:cubicBezTo>
                    <a:pt x="6538" y="13328"/>
                    <a:pt x="5847" y="12008"/>
                    <a:pt x="4904" y="10813"/>
                  </a:cubicBezTo>
                  <a:lnTo>
                    <a:pt x="4904" y="10813"/>
                  </a:lnTo>
                  <a:cubicBezTo>
                    <a:pt x="5533" y="12070"/>
                    <a:pt x="6005" y="13390"/>
                    <a:pt x="6396" y="14741"/>
                  </a:cubicBezTo>
                  <a:cubicBezTo>
                    <a:pt x="7419" y="18609"/>
                    <a:pt x="8173" y="22632"/>
                    <a:pt x="9933" y="26279"/>
                  </a:cubicBezTo>
                  <a:cubicBezTo>
                    <a:pt x="7419" y="24141"/>
                    <a:pt x="5030" y="21752"/>
                    <a:pt x="2755" y="19197"/>
                  </a:cubicBezTo>
                  <a:cubicBezTo>
                    <a:pt x="1855" y="18264"/>
                    <a:pt x="944" y="17351"/>
                    <a:pt x="0" y="16471"/>
                  </a:cubicBezTo>
                  <a:lnTo>
                    <a:pt x="0" y="16471"/>
                  </a:lnTo>
                  <a:cubicBezTo>
                    <a:pt x="378" y="17100"/>
                    <a:pt x="754" y="17729"/>
                    <a:pt x="1116" y="18352"/>
                  </a:cubicBezTo>
                  <a:cubicBezTo>
                    <a:pt x="1476" y="18977"/>
                    <a:pt x="1820" y="19597"/>
                    <a:pt x="2131" y="20211"/>
                  </a:cubicBezTo>
                  <a:cubicBezTo>
                    <a:pt x="4150" y="23890"/>
                    <a:pt x="6287" y="27410"/>
                    <a:pt x="8376" y="30953"/>
                  </a:cubicBezTo>
                  <a:cubicBezTo>
                    <a:pt x="8376" y="30953"/>
                    <a:pt x="8529" y="32221"/>
                    <a:pt x="8769" y="34088"/>
                  </a:cubicBezTo>
                  <a:cubicBezTo>
                    <a:pt x="8888" y="35013"/>
                    <a:pt x="9037" y="36119"/>
                    <a:pt x="9195" y="37307"/>
                  </a:cubicBezTo>
                  <a:cubicBezTo>
                    <a:pt x="9394" y="38794"/>
                    <a:pt x="9609" y="40404"/>
                    <a:pt x="9820" y="41983"/>
                  </a:cubicBezTo>
                  <a:cubicBezTo>
                    <a:pt x="10455" y="46722"/>
                    <a:pt x="11050" y="51181"/>
                    <a:pt x="11050" y="51181"/>
                  </a:cubicBezTo>
                  <a:lnTo>
                    <a:pt x="16294" y="52483"/>
                  </a:lnTo>
                  <a:cubicBezTo>
                    <a:pt x="16294" y="52483"/>
                    <a:pt x="17740" y="48862"/>
                    <a:pt x="19186" y="45240"/>
                  </a:cubicBezTo>
                  <a:cubicBezTo>
                    <a:pt x="19669" y="44033"/>
                    <a:pt x="20150" y="42826"/>
                    <a:pt x="20579" y="41753"/>
                  </a:cubicBezTo>
                  <a:cubicBezTo>
                    <a:pt x="20872" y="40487"/>
                    <a:pt x="21374" y="39104"/>
                    <a:pt x="22130" y="38349"/>
                  </a:cubicBezTo>
                  <a:cubicBezTo>
                    <a:pt x="22654" y="37846"/>
                    <a:pt x="23194" y="37371"/>
                    <a:pt x="23744" y="36916"/>
                  </a:cubicBezTo>
                  <a:cubicBezTo>
                    <a:pt x="24354" y="36443"/>
                    <a:pt x="24966" y="35967"/>
                    <a:pt x="25575" y="35490"/>
                  </a:cubicBezTo>
                  <a:cubicBezTo>
                    <a:pt x="26185" y="35013"/>
                    <a:pt x="26794" y="34533"/>
                    <a:pt x="27401" y="34050"/>
                  </a:cubicBezTo>
                  <a:cubicBezTo>
                    <a:pt x="32817" y="29296"/>
                    <a:pt x="38978" y="25398"/>
                    <a:pt x="44259" y="20495"/>
                  </a:cubicBezTo>
                  <a:lnTo>
                    <a:pt x="44259" y="20495"/>
                  </a:lnTo>
                  <a:cubicBezTo>
                    <a:pt x="38705" y="23429"/>
                    <a:pt x="32978" y="25926"/>
                    <a:pt x="27522" y="28999"/>
                  </a:cubicBezTo>
                  <a:cubicBezTo>
                    <a:pt x="26431" y="29613"/>
                    <a:pt x="25350" y="30252"/>
                    <a:pt x="24284" y="30920"/>
                  </a:cubicBezTo>
                  <a:cubicBezTo>
                    <a:pt x="23386" y="31433"/>
                    <a:pt x="22506" y="31685"/>
                    <a:pt x="21501" y="31936"/>
                  </a:cubicBezTo>
                  <a:cubicBezTo>
                    <a:pt x="23010" y="30806"/>
                    <a:pt x="24142" y="29296"/>
                    <a:pt x="25420" y="27857"/>
                  </a:cubicBezTo>
                  <a:cubicBezTo>
                    <a:pt x="26180" y="26945"/>
                    <a:pt x="26921" y="26021"/>
                    <a:pt x="27659" y="25094"/>
                  </a:cubicBezTo>
                  <a:cubicBezTo>
                    <a:pt x="30610" y="21389"/>
                    <a:pt x="33487" y="17645"/>
                    <a:pt x="37092" y="14460"/>
                  </a:cubicBezTo>
                  <a:lnTo>
                    <a:pt x="37092" y="14460"/>
                  </a:lnTo>
                  <a:cubicBezTo>
                    <a:pt x="34997" y="15549"/>
                    <a:pt x="33111" y="16918"/>
                    <a:pt x="31313" y="18409"/>
                  </a:cubicBezTo>
                  <a:cubicBezTo>
                    <a:pt x="30415" y="19153"/>
                    <a:pt x="29537" y="19929"/>
                    <a:pt x="28667" y="20715"/>
                  </a:cubicBezTo>
                  <a:cubicBezTo>
                    <a:pt x="27798" y="21500"/>
                    <a:pt x="26935" y="22297"/>
                    <a:pt x="26065" y="23084"/>
                  </a:cubicBezTo>
                  <a:cubicBezTo>
                    <a:pt x="24267" y="24644"/>
                    <a:pt x="22632" y="26279"/>
                    <a:pt x="20620" y="27535"/>
                  </a:cubicBezTo>
                  <a:cubicBezTo>
                    <a:pt x="21501" y="23890"/>
                    <a:pt x="22507" y="20244"/>
                    <a:pt x="23618" y="16754"/>
                  </a:cubicBezTo>
                  <a:cubicBezTo>
                    <a:pt x="23985" y="15631"/>
                    <a:pt x="24370" y="14514"/>
                    <a:pt x="24763" y="13399"/>
                  </a:cubicBezTo>
                  <a:cubicBezTo>
                    <a:pt x="26335" y="8941"/>
                    <a:pt x="28040" y="4527"/>
                    <a:pt x="29296"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 name="Google Shape;164;p5"/>
            <p:cNvGrpSpPr/>
            <p:nvPr/>
          </p:nvGrpSpPr>
          <p:grpSpPr>
            <a:xfrm>
              <a:off x="2587175" y="4383000"/>
              <a:ext cx="871450" cy="760500"/>
              <a:chOff x="1814300" y="2394650"/>
              <a:chExt cx="871450" cy="760500"/>
            </a:xfrm>
          </p:grpSpPr>
          <p:sp>
            <p:nvSpPr>
              <p:cNvPr id="165" name="Google Shape;165;p5"/>
              <p:cNvSpPr/>
              <p:nvPr/>
            </p:nvSpPr>
            <p:spPr>
              <a:xfrm>
                <a:off x="2375625" y="2529575"/>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5"/>
              <p:cNvSpPr/>
              <p:nvPr/>
            </p:nvSpPr>
            <p:spPr>
              <a:xfrm>
                <a:off x="2026775" y="2394650"/>
                <a:ext cx="386625" cy="760500"/>
              </a:xfrm>
              <a:custGeom>
                <a:avLst/>
                <a:gdLst/>
                <a:ahLst/>
                <a:cxnLst/>
                <a:rect l="l" t="t" r="r" b="b"/>
                <a:pathLst>
                  <a:path w="15465" h="30420" extrusionOk="0">
                    <a:moveTo>
                      <a:pt x="0" y="1"/>
                    </a:moveTo>
                    <a:lnTo>
                      <a:pt x="2537" y="30419"/>
                    </a:lnTo>
                    <a:lnTo>
                      <a:pt x="15464" y="30419"/>
                    </a:lnTo>
                    <a:lnTo>
                      <a:pt x="15464" y="5767"/>
                    </a:lnTo>
                    <a:lnTo>
                      <a:pt x="11132" y="18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5"/>
              <p:cNvSpPr/>
              <p:nvPr/>
            </p:nvSpPr>
            <p:spPr>
              <a:xfrm>
                <a:off x="2272025" y="2689250"/>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5"/>
              <p:cNvSpPr/>
              <p:nvPr/>
            </p:nvSpPr>
            <p:spPr>
              <a:xfrm>
                <a:off x="2272025" y="2888475"/>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5"/>
              <p:cNvSpPr/>
              <p:nvPr/>
            </p:nvSpPr>
            <p:spPr>
              <a:xfrm>
                <a:off x="2272025" y="2592450"/>
                <a:ext cx="83675" cy="212650"/>
              </a:xfrm>
              <a:custGeom>
                <a:avLst/>
                <a:gdLst/>
                <a:ahLst/>
                <a:cxnLst/>
                <a:rect l="l" t="t" r="r" b="b"/>
                <a:pathLst>
                  <a:path w="3347" h="8506" extrusionOk="0">
                    <a:moveTo>
                      <a:pt x="3346" y="0"/>
                    </a:moveTo>
                    <a:cubicBezTo>
                      <a:pt x="2341" y="1383"/>
                      <a:pt x="1272" y="2710"/>
                      <a:pt x="1" y="3873"/>
                    </a:cubicBezTo>
                    <a:lnTo>
                      <a:pt x="1" y="8506"/>
                    </a:lnTo>
                    <a:cubicBezTo>
                      <a:pt x="1" y="8506"/>
                      <a:pt x="979" y="8462"/>
                      <a:pt x="2341" y="7167"/>
                    </a:cubicBezTo>
                    <a:lnTo>
                      <a:pt x="2341" y="7167"/>
                    </a:lnTo>
                    <a:cubicBezTo>
                      <a:pt x="1838" y="7293"/>
                      <a:pt x="1209" y="7293"/>
                      <a:pt x="706" y="7670"/>
                    </a:cubicBezTo>
                    <a:cubicBezTo>
                      <a:pt x="1712" y="6162"/>
                      <a:pt x="2844" y="4652"/>
                      <a:pt x="3346" y="2893"/>
                    </a:cubicBezTo>
                    <a:lnTo>
                      <a:pt x="3346" y="2893"/>
                    </a:lnTo>
                    <a:cubicBezTo>
                      <a:pt x="2466" y="4150"/>
                      <a:pt x="1461" y="5030"/>
                      <a:pt x="329" y="6035"/>
                    </a:cubicBezTo>
                    <a:cubicBezTo>
                      <a:pt x="1838" y="4275"/>
                      <a:pt x="2341" y="2013"/>
                      <a:pt x="3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5"/>
              <p:cNvSpPr/>
              <p:nvPr/>
            </p:nvSpPr>
            <p:spPr>
              <a:xfrm>
                <a:off x="2272025" y="2843925"/>
                <a:ext cx="89950" cy="160375"/>
              </a:xfrm>
              <a:custGeom>
                <a:avLst/>
                <a:gdLst/>
                <a:ahLst/>
                <a:cxnLst/>
                <a:rect l="l" t="t" r="r" b="b"/>
                <a:pathLst>
                  <a:path w="3598" h="6415" extrusionOk="0">
                    <a:moveTo>
                      <a:pt x="1963" y="3646"/>
                    </a:moveTo>
                    <a:lnTo>
                      <a:pt x="1963" y="3646"/>
                    </a:lnTo>
                    <a:cubicBezTo>
                      <a:pt x="1962" y="3647"/>
                      <a:pt x="1961" y="3648"/>
                      <a:pt x="1961" y="3649"/>
                    </a:cubicBezTo>
                    <a:lnTo>
                      <a:pt x="1961" y="3649"/>
                    </a:lnTo>
                    <a:cubicBezTo>
                      <a:pt x="1961" y="3648"/>
                      <a:pt x="1962" y="3647"/>
                      <a:pt x="1963" y="3646"/>
                    </a:cubicBezTo>
                    <a:close/>
                    <a:moveTo>
                      <a:pt x="3598" y="1"/>
                    </a:moveTo>
                    <a:cubicBezTo>
                      <a:pt x="2215" y="880"/>
                      <a:pt x="1224" y="1845"/>
                      <a:pt x="1" y="2995"/>
                    </a:cubicBezTo>
                    <a:lnTo>
                      <a:pt x="1" y="6415"/>
                    </a:lnTo>
                    <a:cubicBezTo>
                      <a:pt x="1256" y="6037"/>
                      <a:pt x="1209" y="4404"/>
                      <a:pt x="1961" y="3649"/>
                    </a:cubicBezTo>
                    <a:lnTo>
                      <a:pt x="1961" y="3649"/>
                    </a:lnTo>
                    <a:cubicBezTo>
                      <a:pt x="1459" y="4152"/>
                      <a:pt x="957" y="4653"/>
                      <a:pt x="329" y="4904"/>
                    </a:cubicBezTo>
                    <a:cubicBezTo>
                      <a:pt x="1334" y="3143"/>
                      <a:pt x="2215" y="1509"/>
                      <a:pt x="3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5"/>
              <p:cNvSpPr/>
              <p:nvPr/>
            </p:nvSpPr>
            <p:spPr>
              <a:xfrm>
                <a:off x="1814300" y="2394650"/>
                <a:ext cx="347975" cy="760500"/>
              </a:xfrm>
              <a:custGeom>
                <a:avLst/>
                <a:gdLst/>
                <a:ahLst/>
                <a:cxnLst/>
                <a:rect l="l" t="t" r="r" b="b"/>
                <a:pathLst>
                  <a:path w="13919" h="30420" extrusionOk="0">
                    <a:moveTo>
                      <a:pt x="8499" y="1"/>
                    </a:moveTo>
                    <a:lnTo>
                      <a:pt x="1362" y="5125"/>
                    </a:lnTo>
                    <a:lnTo>
                      <a:pt x="0" y="30419"/>
                    </a:lnTo>
                    <a:lnTo>
                      <a:pt x="13127" y="30419"/>
                    </a:lnTo>
                    <a:lnTo>
                      <a:pt x="13919" y="6466"/>
                    </a:lnTo>
                    <a:lnTo>
                      <a:pt x="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5"/>
              <p:cNvSpPr/>
              <p:nvPr/>
            </p:nvSpPr>
            <p:spPr>
              <a:xfrm>
                <a:off x="1969750" y="2547275"/>
                <a:ext cx="61175" cy="87875"/>
              </a:xfrm>
              <a:custGeom>
                <a:avLst/>
                <a:gdLst/>
                <a:ahLst/>
                <a:cxnLst/>
                <a:rect l="l" t="t" r="r" b="b"/>
                <a:pathLst>
                  <a:path w="2447" h="3515" extrusionOk="0">
                    <a:moveTo>
                      <a:pt x="199" y="1"/>
                    </a:moveTo>
                    <a:lnTo>
                      <a:pt x="0" y="3381"/>
                    </a:lnTo>
                    <a:lnTo>
                      <a:pt x="2246" y="3514"/>
                    </a:lnTo>
                    <a:lnTo>
                      <a:pt x="2447" y="134"/>
                    </a:lnTo>
                    <a:lnTo>
                      <a:pt x="1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5"/>
              <p:cNvSpPr/>
              <p:nvPr/>
            </p:nvSpPr>
            <p:spPr>
              <a:xfrm>
                <a:off x="2044175" y="2688325"/>
                <a:ext cx="41175" cy="117625"/>
              </a:xfrm>
              <a:custGeom>
                <a:avLst/>
                <a:gdLst/>
                <a:ahLst/>
                <a:cxnLst/>
                <a:rect l="l" t="t" r="r" b="b"/>
                <a:pathLst>
                  <a:path w="1647" h="4705" extrusionOk="0">
                    <a:moveTo>
                      <a:pt x="273" y="0"/>
                    </a:moveTo>
                    <a:lnTo>
                      <a:pt x="0" y="4624"/>
                    </a:lnTo>
                    <a:lnTo>
                      <a:pt x="1374" y="4704"/>
                    </a:lnTo>
                    <a:lnTo>
                      <a:pt x="1647" y="81"/>
                    </a:lnTo>
                    <a:lnTo>
                      <a:pt x="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5"/>
              <p:cNvSpPr/>
              <p:nvPr/>
            </p:nvSpPr>
            <p:spPr>
              <a:xfrm>
                <a:off x="1969650" y="2513850"/>
                <a:ext cx="90575" cy="121325"/>
              </a:xfrm>
              <a:custGeom>
                <a:avLst/>
                <a:gdLst/>
                <a:ahLst/>
                <a:cxnLst/>
                <a:rect l="l" t="t" r="r" b="b"/>
                <a:pathLst>
                  <a:path w="3623" h="4853" extrusionOk="0">
                    <a:moveTo>
                      <a:pt x="3245" y="1"/>
                    </a:moveTo>
                    <a:lnTo>
                      <a:pt x="3245" y="1"/>
                    </a:lnTo>
                    <a:cubicBezTo>
                      <a:pt x="2240" y="881"/>
                      <a:pt x="1172" y="1667"/>
                      <a:pt x="128" y="2573"/>
                    </a:cubicBezTo>
                    <a:lnTo>
                      <a:pt x="0" y="4720"/>
                    </a:lnTo>
                    <a:lnTo>
                      <a:pt x="2248" y="4853"/>
                    </a:lnTo>
                    <a:cubicBezTo>
                      <a:pt x="2851" y="4663"/>
                      <a:pt x="3186" y="4139"/>
                      <a:pt x="3371" y="3396"/>
                    </a:cubicBezTo>
                    <a:lnTo>
                      <a:pt x="3371" y="3396"/>
                    </a:lnTo>
                    <a:cubicBezTo>
                      <a:pt x="2869" y="3898"/>
                      <a:pt x="2240" y="3898"/>
                      <a:pt x="1737" y="4401"/>
                    </a:cubicBezTo>
                    <a:cubicBezTo>
                      <a:pt x="2365" y="3522"/>
                      <a:pt x="3120" y="2642"/>
                      <a:pt x="3623" y="1635"/>
                    </a:cubicBezTo>
                    <a:lnTo>
                      <a:pt x="3623" y="1635"/>
                    </a:lnTo>
                    <a:cubicBezTo>
                      <a:pt x="2994" y="2264"/>
                      <a:pt x="2240" y="2642"/>
                      <a:pt x="1359" y="3018"/>
                    </a:cubicBezTo>
                    <a:cubicBezTo>
                      <a:pt x="2240" y="2139"/>
                      <a:pt x="2491" y="1007"/>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5"/>
              <p:cNvSpPr/>
              <p:nvPr/>
            </p:nvSpPr>
            <p:spPr>
              <a:xfrm>
                <a:off x="2044050" y="2708750"/>
                <a:ext cx="63325" cy="97275"/>
              </a:xfrm>
              <a:custGeom>
                <a:avLst/>
                <a:gdLst/>
                <a:ahLst/>
                <a:cxnLst/>
                <a:rect l="l" t="t" r="r" b="b"/>
                <a:pathLst>
                  <a:path w="2533" h="3891" extrusionOk="0">
                    <a:moveTo>
                      <a:pt x="2532" y="0"/>
                    </a:moveTo>
                    <a:cubicBezTo>
                      <a:pt x="1903" y="754"/>
                      <a:pt x="707" y="1066"/>
                      <a:pt x="121" y="1762"/>
                    </a:cubicBezTo>
                    <a:lnTo>
                      <a:pt x="0" y="3808"/>
                    </a:lnTo>
                    <a:lnTo>
                      <a:pt x="1375" y="3890"/>
                    </a:lnTo>
                    <a:cubicBezTo>
                      <a:pt x="1774" y="3629"/>
                      <a:pt x="1788" y="2956"/>
                      <a:pt x="2156" y="2515"/>
                    </a:cubicBezTo>
                    <a:lnTo>
                      <a:pt x="2156" y="2515"/>
                    </a:lnTo>
                    <a:cubicBezTo>
                      <a:pt x="1778" y="2641"/>
                      <a:pt x="1401" y="2893"/>
                      <a:pt x="1024" y="3144"/>
                    </a:cubicBezTo>
                    <a:cubicBezTo>
                      <a:pt x="1652" y="2137"/>
                      <a:pt x="2156" y="1132"/>
                      <a:pt x="2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 name="Google Shape;176;p5"/>
            <p:cNvGrpSpPr/>
            <p:nvPr/>
          </p:nvGrpSpPr>
          <p:grpSpPr>
            <a:xfrm>
              <a:off x="3318813" y="4681175"/>
              <a:ext cx="541750" cy="462325"/>
              <a:chOff x="4757000" y="5014250"/>
              <a:chExt cx="541750" cy="462325"/>
            </a:xfrm>
          </p:grpSpPr>
          <p:sp>
            <p:nvSpPr>
              <p:cNvPr id="177" name="Google Shape;177;p5"/>
              <p:cNvSpPr/>
              <p:nvPr/>
            </p:nvSpPr>
            <p:spPr>
              <a:xfrm>
                <a:off x="4757000" y="5014250"/>
                <a:ext cx="541750" cy="462325"/>
              </a:xfrm>
              <a:custGeom>
                <a:avLst/>
                <a:gdLst/>
                <a:ahLst/>
                <a:cxnLst/>
                <a:rect l="l" t="t" r="r" b="b"/>
                <a:pathLst>
                  <a:path w="21670" h="18493" extrusionOk="0">
                    <a:moveTo>
                      <a:pt x="8645" y="1"/>
                    </a:moveTo>
                    <a:lnTo>
                      <a:pt x="8571" y="600"/>
                    </a:lnTo>
                    <a:lnTo>
                      <a:pt x="9681" y="955"/>
                    </a:lnTo>
                    <a:lnTo>
                      <a:pt x="8606" y="8170"/>
                    </a:lnTo>
                    <a:lnTo>
                      <a:pt x="1114" y="7542"/>
                    </a:lnTo>
                    <a:lnTo>
                      <a:pt x="1" y="18493"/>
                    </a:lnTo>
                    <a:lnTo>
                      <a:pt x="21669" y="18493"/>
                    </a:lnTo>
                    <a:lnTo>
                      <a:pt x="21048" y="15231"/>
                    </a:lnTo>
                    <a:lnTo>
                      <a:pt x="19118" y="15275"/>
                    </a:lnTo>
                    <a:lnTo>
                      <a:pt x="19868" y="9115"/>
                    </a:lnTo>
                    <a:lnTo>
                      <a:pt x="10650" y="8342"/>
                    </a:lnTo>
                    <a:lnTo>
                      <a:pt x="11307" y="1274"/>
                    </a:lnTo>
                    <a:lnTo>
                      <a:pt x="11840" y="1274"/>
                    </a:lnTo>
                    <a:lnTo>
                      <a:pt x="12091" y="186"/>
                    </a:lnTo>
                    <a:lnTo>
                      <a:pt x="86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5"/>
              <p:cNvSpPr/>
              <p:nvPr/>
            </p:nvSpPr>
            <p:spPr>
              <a:xfrm>
                <a:off x="4866375" y="5347625"/>
                <a:ext cx="58500" cy="128950"/>
              </a:xfrm>
              <a:custGeom>
                <a:avLst/>
                <a:gdLst/>
                <a:ahLst/>
                <a:cxnLst/>
                <a:rect l="l" t="t" r="r" b="b"/>
                <a:pathLst>
                  <a:path w="2340" h="5158" extrusionOk="0">
                    <a:moveTo>
                      <a:pt x="325" y="1"/>
                    </a:moveTo>
                    <a:lnTo>
                      <a:pt x="1" y="5158"/>
                    </a:lnTo>
                    <a:lnTo>
                      <a:pt x="2024" y="5158"/>
                    </a:lnTo>
                    <a:lnTo>
                      <a:pt x="2340" y="128"/>
                    </a:lnTo>
                    <a:lnTo>
                      <a:pt x="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5"/>
              <p:cNvSpPr/>
              <p:nvPr/>
            </p:nvSpPr>
            <p:spPr>
              <a:xfrm>
                <a:off x="4992400" y="5355525"/>
                <a:ext cx="57975" cy="121050"/>
              </a:xfrm>
              <a:custGeom>
                <a:avLst/>
                <a:gdLst/>
                <a:ahLst/>
                <a:cxnLst/>
                <a:rect l="l" t="t" r="r" b="b"/>
                <a:pathLst>
                  <a:path w="2319" h="4842" extrusionOk="0">
                    <a:moveTo>
                      <a:pt x="304" y="0"/>
                    </a:moveTo>
                    <a:lnTo>
                      <a:pt x="0" y="4842"/>
                    </a:lnTo>
                    <a:lnTo>
                      <a:pt x="2023" y="4842"/>
                    </a:lnTo>
                    <a:lnTo>
                      <a:pt x="2319" y="128"/>
                    </a:lnTo>
                    <a:lnTo>
                      <a:pt x="3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5"/>
              <p:cNvSpPr/>
              <p:nvPr/>
            </p:nvSpPr>
            <p:spPr>
              <a:xfrm>
                <a:off x="5123575" y="5363750"/>
                <a:ext cx="57500" cy="112825"/>
              </a:xfrm>
              <a:custGeom>
                <a:avLst/>
                <a:gdLst/>
                <a:ahLst/>
                <a:cxnLst/>
                <a:rect l="l" t="t" r="r" b="b"/>
                <a:pathLst>
                  <a:path w="2300" h="4513" extrusionOk="0">
                    <a:moveTo>
                      <a:pt x="284" y="1"/>
                    </a:moveTo>
                    <a:lnTo>
                      <a:pt x="1" y="4513"/>
                    </a:lnTo>
                    <a:lnTo>
                      <a:pt x="2024" y="4513"/>
                    </a:lnTo>
                    <a:lnTo>
                      <a:pt x="2299" y="127"/>
                    </a:lnTo>
                    <a:lnTo>
                      <a:pt x="2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 name="Google Shape;181;p5"/>
            <p:cNvGrpSpPr/>
            <p:nvPr/>
          </p:nvGrpSpPr>
          <p:grpSpPr>
            <a:xfrm>
              <a:off x="1764150" y="4505363"/>
              <a:ext cx="876625" cy="638125"/>
              <a:chOff x="981775" y="3796600"/>
              <a:chExt cx="876625" cy="638125"/>
            </a:xfrm>
          </p:grpSpPr>
          <p:sp>
            <p:nvSpPr>
              <p:cNvPr id="182" name="Google Shape;182;p5"/>
              <p:cNvSpPr/>
              <p:nvPr/>
            </p:nvSpPr>
            <p:spPr>
              <a:xfrm>
                <a:off x="1210825" y="3796600"/>
                <a:ext cx="245225" cy="433800"/>
              </a:xfrm>
              <a:custGeom>
                <a:avLst/>
                <a:gdLst/>
                <a:ahLst/>
                <a:cxnLst/>
                <a:rect l="l" t="t" r="r" b="b"/>
                <a:pathLst>
                  <a:path w="9809" h="17352" extrusionOk="0">
                    <a:moveTo>
                      <a:pt x="9431" y="0"/>
                    </a:moveTo>
                    <a:lnTo>
                      <a:pt x="9431" y="0"/>
                    </a:lnTo>
                    <a:cubicBezTo>
                      <a:pt x="8362" y="1447"/>
                      <a:pt x="7262" y="2799"/>
                      <a:pt x="6099" y="4119"/>
                    </a:cubicBezTo>
                    <a:cubicBezTo>
                      <a:pt x="4936" y="5439"/>
                      <a:pt x="3710" y="6728"/>
                      <a:pt x="2388" y="8050"/>
                    </a:cubicBezTo>
                    <a:cubicBezTo>
                      <a:pt x="1505" y="9058"/>
                      <a:pt x="748" y="10193"/>
                      <a:pt x="409" y="11480"/>
                    </a:cubicBezTo>
                    <a:cubicBezTo>
                      <a:pt x="409" y="11480"/>
                      <a:pt x="462" y="12781"/>
                      <a:pt x="408" y="13956"/>
                    </a:cubicBezTo>
                    <a:cubicBezTo>
                      <a:pt x="378" y="14712"/>
                      <a:pt x="1" y="15843"/>
                      <a:pt x="378" y="15968"/>
                    </a:cubicBezTo>
                    <a:cubicBezTo>
                      <a:pt x="2013" y="16849"/>
                      <a:pt x="3899" y="17100"/>
                      <a:pt x="5784" y="17351"/>
                    </a:cubicBezTo>
                    <a:cubicBezTo>
                      <a:pt x="6162" y="15214"/>
                      <a:pt x="7294" y="13329"/>
                      <a:pt x="8048" y="11316"/>
                    </a:cubicBezTo>
                    <a:cubicBezTo>
                      <a:pt x="8299" y="10562"/>
                      <a:pt x="8426" y="9933"/>
                      <a:pt x="8552" y="9212"/>
                    </a:cubicBezTo>
                    <a:cubicBezTo>
                      <a:pt x="8928" y="7608"/>
                      <a:pt x="9243" y="5974"/>
                      <a:pt x="9809" y="4401"/>
                    </a:cubicBezTo>
                    <a:lnTo>
                      <a:pt x="9809" y="4401"/>
                    </a:lnTo>
                    <a:cubicBezTo>
                      <a:pt x="9180" y="4904"/>
                      <a:pt x="8646" y="5502"/>
                      <a:pt x="8127" y="6131"/>
                    </a:cubicBezTo>
                    <a:cubicBezTo>
                      <a:pt x="7608" y="6759"/>
                      <a:pt x="7106" y="7418"/>
                      <a:pt x="6538" y="8049"/>
                    </a:cubicBezTo>
                    <a:cubicBezTo>
                      <a:pt x="6979" y="6664"/>
                      <a:pt x="7420" y="5312"/>
                      <a:pt x="7891" y="3978"/>
                    </a:cubicBezTo>
                    <a:cubicBezTo>
                      <a:pt x="8362" y="2642"/>
                      <a:pt x="8865" y="1320"/>
                      <a:pt x="9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5"/>
              <p:cNvSpPr/>
              <p:nvPr/>
            </p:nvSpPr>
            <p:spPr>
              <a:xfrm>
                <a:off x="981775" y="3949225"/>
                <a:ext cx="706675" cy="485500"/>
              </a:xfrm>
              <a:custGeom>
                <a:avLst/>
                <a:gdLst/>
                <a:ahLst/>
                <a:cxnLst/>
                <a:rect l="l" t="t" r="r" b="b"/>
                <a:pathLst>
                  <a:path w="28267" h="19420" extrusionOk="0">
                    <a:moveTo>
                      <a:pt x="10687" y="0"/>
                    </a:moveTo>
                    <a:lnTo>
                      <a:pt x="1047" y="656"/>
                    </a:lnTo>
                    <a:lnTo>
                      <a:pt x="0" y="19420"/>
                    </a:lnTo>
                    <a:lnTo>
                      <a:pt x="28266" y="19420"/>
                    </a:lnTo>
                    <a:lnTo>
                      <a:pt x="27179" y="2381"/>
                    </a:lnTo>
                    <a:lnTo>
                      <a:pt x="18303" y="3565"/>
                    </a:lnTo>
                    <a:lnTo>
                      <a:pt x="18303" y="6108"/>
                    </a:lnTo>
                    <a:lnTo>
                      <a:pt x="14492" y="6240"/>
                    </a:lnTo>
                    <a:lnTo>
                      <a:pt x="14323" y="9233"/>
                    </a:lnTo>
                    <a:lnTo>
                      <a:pt x="11274" y="9086"/>
                    </a:lnTo>
                    <a:lnTo>
                      <a:pt x="106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5"/>
              <p:cNvSpPr/>
              <p:nvPr/>
            </p:nvSpPr>
            <p:spPr>
              <a:xfrm>
                <a:off x="1093425" y="4065825"/>
                <a:ext cx="48275" cy="135950"/>
              </a:xfrm>
              <a:custGeom>
                <a:avLst/>
                <a:gdLst/>
                <a:ahLst/>
                <a:cxnLst/>
                <a:rect l="l" t="t" r="r" b="b"/>
                <a:pathLst>
                  <a:path w="1931" h="5438" extrusionOk="0">
                    <a:moveTo>
                      <a:pt x="1802" y="0"/>
                    </a:moveTo>
                    <a:lnTo>
                      <a:pt x="0" y="45"/>
                    </a:lnTo>
                    <a:lnTo>
                      <a:pt x="131" y="5437"/>
                    </a:lnTo>
                    <a:lnTo>
                      <a:pt x="1931" y="5394"/>
                    </a:lnTo>
                    <a:lnTo>
                      <a:pt x="1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5"/>
              <p:cNvSpPr/>
              <p:nvPr/>
            </p:nvSpPr>
            <p:spPr>
              <a:xfrm>
                <a:off x="1516650" y="4179475"/>
                <a:ext cx="77150" cy="159100"/>
              </a:xfrm>
              <a:custGeom>
                <a:avLst/>
                <a:gdLst/>
                <a:ahLst/>
                <a:cxnLst/>
                <a:rect l="l" t="t" r="r" b="b"/>
                <a:pathLst>
                  <a:path w="3086" h="6364" extrusionOk="0">
                    <a:moveTo>
                      <a:pt x="0" y="0"/>
                    </a:moveTo>
                    <a:lnTo>
                      <a:pt x="0" y="6363"/>
                    </a:lnTo>
                    <a:lnTo>
                      <a:pt x="3085" y="6363"/>
                    </a:lnTo>
                    <a:lnTo>
                      <a:pt x="30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5"/>
              <p:cNvSpPr/>
              <p:nvPr/>
            </p:nvSpPr>
            <p:spPr>
              <a:xfrm>
                <a:off x="1093925" y="3994650"/>
                <a:ext cx="91800" cy="207150"/>
              </a:xfrm>
              <a:custGeom>
                <a:avLst/>
                <a:gdLst/>
                <a:ahLst/>
                <a:cxnLst/>
                <a:rect l="l" t="t" r="r" b="b"/>
                <a:pathLst>
                  <a:path w="3672" h="8286" extrusionOk="0">
                    <a:moveTo>
                      <a:pt x="3671" y="1"/>
                    </a:moveTo>
                    <a:cubicBezTo>
                      <a:pt x="2540" y="1384"/>
                      <a:pt x="1475" y="3045"/>
                      <a:pt x="1" y="4216"/>
                    </a:cubicBezTo>
                    <a:lnTo>
                      <a:pt x="99" y="8286"/>
                    </a:lnTo>
                    <a:cubicBezTo>
                      <a:pt x="1230" y="6776"/>
                      <a:pt x="2791" y="5784"/>
                      <a:pt x="3671" y="4150"/>
                    </a:cubicBezTo>
                    <a:lnTo>
                      <a:pt x="3671" y="4150"/>
                    </a:lnTo>
                    <a:cubicBezTo>
                      <a:pt x="2791" y="4777"/>
                      <a:pt x="1911" y="5282"/>
                      <a:pt x="905" y="5784"/>
                    </a:cubicBezTo>
                    <a:cubicBezTo>
                      <a:pt x="2288" y="4023"/>
                      <a:pt x="2791" y="2011"/>
                      <a:pt x="3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5"/>
              <p:cNvSpPr/>
              <p:nvPr/>
            </p:nvSpPr>
            <p:spPr>
              <a:xfrm>
                <a:off x="1516650" y="4063800"/>
                <a:ext cx="143700" cy="274775"/>
              </a:xfrm>
              <a:custGeom>
                <a:avLst/>
                <a:gdLst/>
                <a:ahLst/>
                <a:cxnLst/>
                <a:rect l="l" t="t" r="r" b="b"/>
                <a:pathLst>
                  <a:path w="5748" h="10991" extrusionOk="0">
                    <a:moveTo>
                      <a:pt x="5748" y="1"/>
                    </a:moveTo>
                    <a:lnTo>
                      <a:pt x="5748" y="1"/>
                    </a:lnTo>
                    <a:cubicBezTo>
                      <a:pt x="3862" y="2138"/>
                      <a:pt x="1779" y="4171"/>
                      <a:pt x="0" y="6395"/>
                    </a:cubicBezTo>
                    <a:lnTo>
                      <a:pt x="0" y="10990"/>
                    </a:lnTo>
                    <a:lnTo>
                      <a:pt x="1947" y="10990"/>
                    </a:lnTo>
                    <a:cubicBezTo>
                      <a:pt x="3681" y="10017"/>
                      <a:pt x="4263" y="6948"/>
                      <a:pt x="4742" y="5029"/>
                    </a:cubicBezTo>
                    <a:lnTo>
                      <a:pt x="4742" y="5029"/>
                    </a:lnTo>
                    <a:cubicBezTo>
                      <a:pt x="4240" y="6287"/>
                      <a:pt x="2982" y="7167"/>
                      <a:pt x="2354" y="8424"/>
                    </a:cubicBezTo>
                    <a:cubicBezTo>
                      <a:pt x="2605" y="5407"/>
                      <a:pt x="4365" y="2641"/>
                      <a:pt x="5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5"/>
              <p:cNvSpPr/>
              <p:nvPr/>
            </p:nvSpPr>
            <p:spPr>
              <a:xfrm>
                <a:off x="1531725" y="4186375"/>
                <a:ext cx="326675" cy="248350"/>
              </a:xfrm>
              <a:custGeom>
                <a:avLst/>
                <a:gdLst/>
                <a:ahLst/>
                <a:cxnLst/>
                <a:rect l="l" t="t" r="r" b="b"/>
                <a:pathLst>
                  <a:path w="13067" h="9934" extrusionOk="0">
                    <a:moveTo>
                      <a:pt x="13067" y="1"/>
                    </a:moveTo>
                    <a:lnTo>
                      <a:pt x="13067" y="1"/>
                    </a:lnTo>
                    <a:cubicBezTo>
                      <a:pt x="10928" y="2389"/>
                      <a:pt x="9043" y="5031"/>
                      <a:pt x="6403" y="6790"/>
                    </a:cubicBezTo>
                    <a:cubicBezTo>
                      <a:pt x="7283" y="4528"/>
                      <a:pt x="7660" y="2264"/>
                      <a:pt x="8791" y="127"/>
                    </a:cubicBezTo>
                    <a:lnTo>
                      <a:pt x="8791" y="127"/>
                    </a:lnTo>
                    <a:cubicBezTo>
                      <a:pt x="6654" y="3521"/>
                      <a:pt x="1240" y="7205"/>
                      <a:pt x="1" y="9934"/>
                    </a:cubicBezTo>
                    <a:lnTo>
                      <a:pt x="10618" y="9934"/>
                    </a:lnTo>
                    <a:cubicBezTo>
                      <a:pt x="11855" y="9234"/>
                      <a:pt x="12371" y="7641"/>
                      <a:pt x="12563" y="6036"/>
                    </a:cubicBezTo>
                    <a:lnTo>
                      <a:pt x="12563" y="6036"/>
                    </a:lnTo>
                    <a:cubicBezTo>
                      <a:pt x="11684" y="7168"/>
                      <a:pt x="10552" y="7922"/>
                      <a:pt x="9420" y="8802"/>
                    </a:cubicBezTo>
                    <a:cubicBezTo>
                      <a:pt x="11055" y="6036"/>
                      <a:pt x="11431" y="2767"/>
                      <a:pt x="13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5"/>
              <p:cNvSpPr/>
              <p:nvPr/>
            </p:nvSpPr>
            <p:spPr>
              <a:xfrm>
                <a:off x="1031925" y="4095225"/>
                <a:ext cx="345525" cy="339500"/>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 name="Google Shape;190;p5"/>
            <p:cNvGrpSpPr/>
            <p:nvPr/>
          </p:nvGrpSpPr>
          <p:grpSpPr>
            <a:xfrm>
              <a:off x="1811713" y="4657988"/>
              <a:ext cx="876625" cy="485500"/>
              <a:chOff x="981775" y="3949225"/>
              <a:chExt cx="876625" cy="485500"/>
            </a:xfrm>
          </p:grpSpPr>
          <p:sp>
            <p:nvSpPr>
              <p:cNvPr id="191" name="Google Shape;191;p5"/>
              <p:cNvSpPr/>
              <p:nvPr/>
            </p:nvSpPr>
            <p:spPr>
              <a:xfrm>
                <a:off x="981775" y="3949225"/>
                <a:ext cx="706675" cy="485500"/>
              </a:xfrm>
              <a:custGeom>
                <a:avLst/>
                <a:gdLst/>
                <a:ahLst/>
                <a:cxnLst/>
                <a:rect l="l" t="t" r="r" b="b"/>
                <a:pathLst>
                  <a:path w="28267" h="19420" extrusionOk="0">
                    <a:moveTo>
                      <a:pt x="10687" y="0"/>
                    </a:moveTo>
                    <a:lnTo>
                      <a:pt x="1047" y="656"/>
                    </a:lnTo>
                    <a:lnTo>
                      <a:pt x="0" y="19420"/>
                    </a:lnTo>
                    <a:lnTo>
                      <a:pt x="28266" y="19420"/>
                    </a:lnTo>
                    <a:lnTo>
                      <a:pt x="27179" y="2381"/>
                    </a:lnTo>
                    <a:lnTo>
                      <a:pt x="18303" y="3565"/>
                    </a:lnTo>
                    <a:lnTo>
                      <a:pt x="18303" y="6108"/>
                    </a:lnTo>
                    <a:lnTo>
                      <a:pt x="14492" y="6240"/>
                    </a:lnTo>
                    <a:lnTo>
                      <a:pt x="14323" y="9233"/>
                    </a:lnTo>
                    <a:lnTo>
                      <a:pt x="11274" y="9086"/>
                    </a:lnTo>
                    <a:lnTo>
                      <a:pt x="106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5"/>
              <p:cNvSpPr/>
              <p:nvPr/>
            </p:nvSpPr>
            <p:spPr>
              <a:xfrm>
                <a:off x="1093425" y="4065825"/>
                <a:ext cx="48275" cy="135950"/>
              </a:xfrm>
              <a:custGeom>
                <a:avLst/>
                <a:gdLst/>
                <a:ahLst/>
                <a:cxnLst/>
                <a:rect l="l" t="t" r="r" b="b"/>
                <a:pathLst>
                  <a:path w="1931" h="5438" extrusionOk="0">
                    <a:moveTo>
                      <a:pt x="1802" y="0"/>
                    </a:moveTo>
                    <a:lnTo>
                      <a:pt x="0" y="45"/>
                    </a:lnTo>
                    <a:lnTo>
                      <a:pt x="131" y="5437"/>
                    </a:lnTo>
                    <a:lnTo>
                      <a:pt x="1931" y="5394"/>
                    </a:lnTo>
                    <a:lnTo>
                      <a:pt x="1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5"/>
              <p:cNvSpPr/>
              <p:nvPr/>
            </p:nvSpPr>
            <p:spPr>
              <a:xfrm>
                <a:off x="1516650" y="4179475"/>
                <a:ext cx="77150" cy="159100"/>
              </a:xfrm>
              <a:custGeom>
                <a:avLst/>
                <a:gdLst/>
                <a:ahLst/>
                <a:cxnLst/>
                <a:rect l="l" t="t" r="r" b="b"/>
                <a:pathLst>
                  <a:path w="3086" h="6364" extrusionOk="0">
                    <a:moveTo>
                      <a:pt x="0" y="0"/>
                    </a:moveTo>
                    <a:lnTo>
                      <a:pt x="0" y="6363"/>
                    </a:lnTo>
                    <a:lnTo>
                      <a:pt x="3085" y="6363"/>
                    </a:lnTo>
                    <a:lnTo>
                      <a:pt x="30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5"/>
              <p:cNvSpPr/>
              <p:nvPr/>
            </p:nvSpPr>
            <p:spPr>
              <a:xfrm>
                <a:off x="1093925" y="3994650"/>
                <a:ext cx="91800" cy="207150"/>
              </a:xfrm>
              <a:custGeom>
                <a:avLst/>
                <a:gdLst/>
                <a:ahLst/>
                <a:cxnLst/>
                <a:rect l="l" t="t" r="r" b="b"/>
                <a:pathLst>
                  <a:path w="3672" h="8286" extrusionOk="0">
                    <a:moveTo>
                      <a:pt x="3671" y="1"/>
                    </a:moveTo>
                    <a:cubicBezTo>
                      <a:pt x="2540" y="1384"/>
                      <a:pt x="1475" y="3045"/>
                      <a:pt x="1" y="4216"/>
                    </a:cubicBezTo>
                    <a:lnTo>
                      <a:pt x="99" y="8286"/>
                    </a:lnTo>
                    <a:cubicBezTo>
                      <a:pt x="1230" y="6776"/>
                      <a:pt x="2791" y="5784"/>
                      <a:pt x="3671" y="4150"/>
                    </a:cubicBezTo>
                    <a:lnTo>
                      <a:pt x="3671" y="4150"/>
                    </a:lnTo>
                    <a:cubicBezTo>
                      <a:pt x="2791" y="4777"/>
                      <a:pt x="1911" y="5282"/>
                      <a:pt x="905" y="5784"/>
                    </a:cubicBezTo>
                    <a:cubicBezTo>
                      <a:pt x="2288" y="4023"/>
                      <a:pt x="2791" y="2011"/>
                      <a:pt x="3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5"/>
              <p:cNvSpPr/>
              <p:nvPr/>
            </p:nvSpPr>
            <p:spPr>
              <a:xfrm>
                <a:off x="1516650" y="4063800"/>
                <a:ext cx="143700" cy="274775"/>
              </a:xfrm>
              <a:custGeom>
                <a:avLst/>
                <a:gdLst/>
                <a:ahLst/>
                <a:cxnLst/>
                <a:rect l="l" t="t" r="r" b="b"/>
                <a:pathLst>
                  <a:path w="5748" h="10991" extrusionOk="0">
                    <a:moveTo>
                      <a:pt x="5748" y="1"/>
                    </a:moveTo>
                    <a:lnTo>
                      <a:pt x="5748" y="1"/>
                    </a:lnTo>
                    <a:cubicBezTo>
                      <a:pt x="3862" y="2138"/>
                      <a:pt x="1779" y="4171"/>
                      <a:pt x="0" y="6395"/>
                    </a:cubicBezTo>
                    <a:lnTo>
                      <a:pt x="0" y="10990"/>
                    </a:lnTo>
                    <a:lnTo>
                      <a:pt x="1947" y="10990"/>
                    </a:lnTo>
                    <a:cubicBezTo>
                      <a:pt x="3681" y="10017"/>
                      <a:pt x="4263" y="6948"/>
                      <a:pt x="4742" y="5029"/>
                    </a:cubicBezTo>
                    <a:lnTo>
                      <a:pt x="4742" y="5029"/>
                    </a:lnTo>
                    <a:cubicBezTo>
                      <a:pt x="4240" y="6287"/>
                      <a:pt x="2982" y="7167"/>
                      <a:pt x="2354" y="8424"/>
                    </a:cubicBezTo>
                    <a:cubicBezTo>
                      <a:pt x="2605" y="5407"/>
                      <a:pt x="4365" y="2641"/>
                      <a:pt x="5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5"/>
              <p:cNvSpPr/>
              <p:nvPr/>
            </p:nvSpPr>
            <p:spPr>
              <a:xfrm>
                <a:off x="1531725" y="4186375"/>
                <a:ext cx="326675" cy="248350"/>
              </a:xfrm>
              <a:custGeom>
                <a:avLst/>
                <a:gdLst/>
                <a:ahLst/>
                <a:cxnLst/>
                <a:rect l="l" t="t" r="r" b="b"/>
                <a:pathLst>
                  <a:path w="13067" h="9934" extrusionOk="0">
                    <a:moveTo>
                      <a:pt x="13067" y="1"/>
                    </a:moveTo>
                    <a:lnTo>
                      <a:pt x="13067" y="1"/>
                    </a:lnTo>
                    <a:cubicBezTo>
                      <a:pt x="10928" y="2389"/>
                      <a:pt x="9043" y="5031"/>
                      <a:pt x="6403" y="6790"/>
                    </a:cubicBezTo>
                    <a:cubicBezTo>
                      <a:pt x="7283" y="4528"/>
                      <a:pt x="7660" y="2264"/>
                      <a:pt x="8791" y="127"/>
                    </a:cubicBezTo>
                    <a:lnTo>
                      <a:pt x="8791" y="127"/>
                    </a:lnTo>
                    <a:cubicBezTo>
                      <a:pt x="6654" y="3521"/>
                      <a:pt x="1240" y="7205"/>
                      <a:pt x="1" y="9934"/>
                    </a:cubicBezTo>
                    <a:lnTo>
                      <a:pt x="10618" y="9934"/>
                    </a:lnTo>
                    <a:cubicBezTo>
                      <a:pt x="11855" y="9234"/>
                      <a:pt x="12371" y="7641"/>
                      <a:pt x="12563" y="6036"/>
                    </a:cubicBezTo>
                    <a:lnTo>
                      <a:pt x="12563" y="6036"/>
                    </a:lnTo>
                    <a:cubicBezTo>
                      <a:pt x="11684" y="7168"/>
                      <a:pt x="10552" y="7922"/>
                      <a:pt x="9420" y="8802"/>
                    </a:cubicBezTo>
                    <a:cubicBezTo>
                      <a:pt x="11055" y="6036"/>
                      <a:pt x="11431" y="2767"/>
                      <a:pt x="13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5"/>
              <p:cNvSpPr/>
              <p:nvPr/>
            </p:nvSpPr>
            <p:spPr>
              <a:xfrm>
                <a:off x="1031925" y="4095225"/>
                <a:ext cx="345525" cy="339500"/>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 name="Google Shape;198;p5"/>
            <p:cNvGrpSpPr/>
            <p:nvPr/>
          </p:nvGrpSpPr>
          <p:grpSpPr>
            <a:xfrm>
              <a:off x="1402050" y="4489638"/>
              <a:ext cx="342625" cy="669600"/>
              <a:chOff x="6294000" y="2297850"/>
              <a:chExt cx="342625" cy="669600"/>
            </a:xfrm>
          </p:grpSpPr>
          <p:sp>
            <p:nvSpPr>
              <p:cNvPr id="199" name="Google Shape;199;p5"/>
              <p:cNvSpPr/>
              <p:nvPr/>
            </p:nvSpPr>
            <p:spPr>
              <a:xfrm>
                <a:off x="6294000" y="2297850"/>
                <a:ext cx="342625" cy="669600"/>
              </a:xfrm>
              <a:custGeom>
                <a:avLst/>
                <a:gdLst/>
                <a:ahLst/>
                <a:cxnLst/>
                <a:rect l="l" t="t" r="r" b="b"/>
                <a:pathLst>
                  <a:path w="13705" h="26784" extrusionOk="0">
                    <a:moveTo>
                      <a:pt x="11819" y="1"/>
                    </a:moveTo>
                    <a:lnTo>
                      <a:pt x="11819" y="1"/>
                    </a:lnTo>
                    <a:cubicBezTo>
                      <a:pt x="9682" y="3271"/>
                      <a:pt x="8172" y="6791"/>
                      <a:pt x="5995" y="9904"/>
                    </a:cubicBezTo>
                    <a:cubicBezTo>
                      <a:pt x="5995" y="9904"/>
                      <a:pt x="5731" y="10561"/>
                      <a:pt x="5341" y="11631"/>
                    </a:cubicBezTo>
                    <a:cubicBezTo>
                      <a:pt x="5155" y="12171"/>
                      <a:pt x="4934" y="12813"/>
                      <a:pt x="4692" y="13524"/>
                    </a:cubicBezTo>
                    <a:cubicBezTo>
                      <a:pt x="3269" y="17981"/>
                      <a:pt x="1634" y="22381"/>
                      <a:pt x="0" y="26783"/>
                    </a:cubicBezTo>
                    <a:lnTo>
                      <a:pt x="5875" y="26783"/>
                    </a:lnTo>
                    <a:cubicBezTo>
                      <a:pt x="8516" y="24393"/>
                      <a:pt x="9053" y="19868"/>
                      <a:pt x="10343" y="16407"/>
                    </a:cubicBezTo>
                    <a:cubicBezTo>
                      <a:pt x="10706" y="15557"/>
                      <a:pt x="11108" y="14729"/>
                      <a:pt x="11512" y="13907"/>
                    </a:cubicBezTo>
                    <a:cubicBezTo>
                      <a:pt x="12070" y="12197"/>
                      <a:pt x="13327" y="10689"/>
                      <a:pt x="13704" y="8803"/>
                    </a:cubicBezTo>
                    <a:lnTo>
                      <a:pt x="13704" y="8803"/>
                    </a:lnTo>
                    <a:cubicBezTo>
                      <a:pt x="12573" y="10186"/>
                      <a:pt x="11567" y="11694"/>
                      <a:pt x="10058" y="12701"/>
                    </a:cubicBezTo>
                    <a:cubicBezTo>
                      <a:pt x="11944" y="9557"/>
                      <a:pt x="12070" y="5911"/>
                      <a:pt x="13327" y="2515"/>
                    </a:cubicBezTo>
                    <a:lnTo>
                      <a:pt x="13327" y="2515"/>
                    </a:lnTo>
                    <a:cubicBezTo>
                      <a:pt x="11944" y="3899"/>
                      <a:pt x="10687" y="5408"/>
                      <a:pt x="9807" y="7169"/>
                    </a:cubicBezTo>
                    <a:cubicBezTo>
                      <a:pt x="9933" y="4654"/>
                      <a:pt x="11190" y="2390"/>
                      <a:pt x="11819"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5"/>
              <p:cNvSpPr/>
              <p:nvPr/>
            </p:nvSpPr>
            <p:spPr>
              <a:xfrm>
                <a:off x="6332875" y="2465200"/>
                <a:ext cx="219500" cy="502250"/>
              </a:xfrm>
              <a:custGeom>
                <a:avLst/>
                <a:gdLst/>
                <a:ahLst/>
                <a:cxnLst/>
                <a:rect l="l" t="t" r="r" b="b"/>
                <a:pathLst>
                  <a:path w="8780" h="20090" extrusionOk="0">
                    <a:moveTo>
                      <a:pt x="3777" y="0"/>
                    </a:moveTo>
                    <a:lnTo>
                      <a:pt x="0" y="4093"/>
                    </a:lnTo>
                    <a:lnTo>
                      <a:pt x="991" y="20089"/>
                    </a:lnTo>
                    <a:lnTo>
                      <a:pt x="8780" y="20089"/>
                    </a:lnTo>
                    <a:lnTo>
                      <a:pt x="7635" y="3948"/>
                    </a:lnTo>
                    <a:lnTo>
                      <a:pt x="37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5"/>
              <p:cNvSpPr/>
              <p:nvPr/>
            </p:nvSpPr>
            <p:spPr>
              <a:xfrm>
                <a:off x="6388150" y="2589600"/>
                <a:ext cx="31200" cy="86375"/>
              </a:xfrm>
              <a:custGeom>
                <a:avLst/>
                <a:gdLst/>
                <a:ahLst/>
                <a:cxnLst/>
                <a:rect l="l" t="t" r="r" b="b"/>
                <a:pathLst>
                  <a:path w="1248" h="3455" extrusionOk="0">
                    <a:moveTo>
                      <a:pt x="1006" y="0"/>
                    </a:moveTo>
                    <a:lnTo>
                      <a:pt x="0" y="71"/>
                    </a:lnTo>
                    <a:lnTo>
                      <a:pt x="242" y="3454"/>
                    </a:lnTo>
                    <a:lnTo>
                      <a:pt x="1248" y="3382"/>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5"/>
              <p:cNvSpPr/>
              <p:nvPr/>
            </p:nvSpPr>
            <p:spPr>
              <a:xfrm>
                <a:off x="6446950" y="2585400"/>
                <a:ext cx="31200" cy="86375"/>
              </a:xfrm>
              <a:custGeom>
                <a:avLst/>
                <a:gdLst/>
                <a:ahLst/>
                <a:cxnLst/>
                <a:rect l="l" t="t" r="r" b="b"/>
                <a:pathLst>
                  <a:path w="1248" h="3455" extrusionOk="0">
                    <a:moveTo>
                      <a:pt x="1006" y="0"/>
                    </a:moveTo>
                    <a:lnTo>
                      <a:pt x="0" y="71"/>
                    </a:lnTo>
                    <a:lnTo>
                      <a:pt x="242" y="3454"/>
                    </a:lnTo>
                    <a:lnTo>
                      <a:pt x="1248"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5"/>
              <p:cNvSpPr/>
              <p:nvPr/>
            </p:nvSpPr>
            <p:spPr>
              <a:xfrm>
                <a:off x="6398900" y="2751225"/>
                <a:ext cx="31200" cy="86375"/>
              </a:xfrm>
              <a:custGeom>
                <a:avLst/>
                <a:gdLst/>
                <a:ahLst/>
                <a:cxnLst/>
                <a:rect l="l" t="t" r="r" b="b"/>
                <a:pathLst>
                  <a:path w="1248" h="3455" extrusionOk="0">
                    <a:moveTo>
                      <a:pt x="1006" y="0"/>
                    </a:moveTo>
                    <a:lnTo>
                      <a:pt x="0" y="72"/>
                    </a:lnTo>
                    <a:lnTo>
                      <a:pt x="242" y="3455"/>
                    </a:lnTo>
                    <a:lnTo>
                      <a:pt x="1248"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5"/>
              <p:cNvSpPr/>
              <p:nvPr/>
            </p:nvSpPr>
            <p:spPr>
              <a:xfrm>
                <a:off x="6457725" y="2747025"/>
                <a:ext cx="31175" cy="86375"/>
              </a:xfrm>
              <a:custGeom>
                <a:avLst/>
                <a:gdLst/>
                <a:ahLst/>
                <a:cxnLst/>
                <a:rect l="l" t="t" r="r" b="b"/>
                <a:pathLst>
                  <a:path w="1247" h="3455" extrusionOk="0">
                    <a:moveTo>
                      <a:pt x="1006" y="0"/>
                    </a:moveTo>
                    <a:lnTo>
                      <a:pt x="1" y="71"/>
                    </a:lnTo>
                    <a:lnTo>
                      <a:pt x="241" y="3455"/>
                    </a:lnTo>
                    <a:lnTo>
                      <a:pt x="1247"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5"/>
              <p:cNvSpPr/>
              <p:nvPr/>
            </p:nvSpPr>
            <p:spPr>
              <a:xfrm>
                <a:off x="6460350" y="2731300"/>
                <a:ext cx="45925" cy="102025"/>
              </a:xfrm>
              <a:custGeom>
                <a:avLst/>
                <a:gdLst/>
                <a:ahLst/>
                <a:cxnLst/>
                <a:rect l="l" t="t" r="r" b="b"/>
                <a:pathLst>
                  <a:path w="1837" h="4081" extrusionOk="0">
                    <a:moveTo>
                      <a:pt x="1837" y="0"/>
                    </a:moveTo>
                    <a:lnTo>
                      <a:pt x="1" y="2159"/>
                    </a:lnTo>
                    <a:lnTo>
                      <a:pt x="138" y="4081"/>
                    </a:lnTo>
                    <a:lnTo>
                      <a:pt x="1143" y="4010"/>
                    </a:lnTo>
                    <a:lnTo>
                      <a:pt x="1837" y="2159"/>
                    </a:lnTo>
                    <a:lnTo>
                      <a:pt x="520" y="3198"/>
                    </a:lnTo>
                    <a:lnTo>
                      <a:pt x="18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5"/>
              <p:cNvSpPr/>
              <p:nvPr/>
            </p:nvSpPr>
            <p:spPr>
              <a:xfrm>
                <a:off x="6444425" y="2737950"/>
                <a:ext cx="189075" cy="229500"/>
              </a:xfrm>
              <a:custGeom>
                <a:avLst/>
                <a:gdLst/>
                <a:ahLst/>
                <a:cxnLst/>
                <a:rect l="l" t="t" r="r" b="b"/>
                <a:pathLst>
                  <a:path w="7563" h="9180" extrusionOk="0">
                    <a:moveTo>
                      <a:pt x="6556" y="0"/>
                    </a:moveTo>
                    <a:lnTo>
                      <a:pt x="6556" y="0"/>
                    </a:lnTo>
                    <a:cubicBezTo>
                      <a:pt x="4419" y="3143"/>
                      <a:pt x="2562" y="6252"/>
                      <a:pt x="1" y="9179"/>
                    </a:cubicBezTo>
                    <a:lnTo>
                      <a:pt x="4655" y="9179"/>
                    </a:lnTo>
                    <a:cubicBezTo>
                      <a:pt x="6498" y="8129"/>
                      <a:pt x="7481" y="5530"/>
                      <a:pt x="7562" y="3018"/>
                    </a:cubicBezTo>
                    <a:lnTo>
                      <a:pt x="7562" y="3018"/>
                    </a:lnTo>
                    <a:cubicBezTo>
                      <a:pt x="6807" y="4150"/>
                      <a:pt x="5802" y="5281"/>
                      <a:pt x="5048" y="6413"/>
                    </a:cubicBezTo>
                    <a:cubicBezTo>
                      <a:pt x="5173" y="4150"/>
                      <a:pt x="6179" y="2137"/>
                      <a:pt x="6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07" name="Google Shape;207;p5"/>
          <p:cNvPicPr preferRelativeResize="0"/>
          <p:nvPr/>
        </p:nvPicPr>
        <p:blipFill>
          <a:blip r:embed="rId2">
            <a:alphaModFix amt="15000"/>
          </a:blip>
          <a:stretch>
            <a:fillRect/>
          </a:stretch>
        </p:blipFill>
        <p:spPr>
          <a:xfrm rot="10800000">
            <a:off x="0" y="0"/>
            <a:ext cx="9144000" cy="5143500"/>
          </a:xfrm>
          <a:prstGeom prst="rect">
            <a:avLst/>
          </a:prstGeom>
          <a:noFill/>
          <a:ln>
            <a:noFill/>
          </a:ln>
        </p:spPr>
      </p:pic>
      <p:sp>
        <p:nvSpPr>
          <p:cNvPr id="208" name="Google Shape;208;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09" name="Google Shape;209;p5"/>
          <p:cNvSpPr txBox="1">
            <a:spLocks noGrp="1"/>
          </p:cNvSpPr>
          <p:nvPr>
            <p:ph type="subTitle" idx="1"/>
          </p:nvPr>
        </p:nvSpPr>
        <p:spPr>
          <a:xfrm>
            <a:off x="4844676" y="2661338"/>
            <a:ext cx="3229200" cy="84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10" name="Google Shape;210;p5"/>
          <p:cNvSpPr txBox="1">
            <a:spLocks noGrp="1"/>
          </p:cNvSpPr>
          <p:nvPr>
            <p:ph type="subTitle" idx="2"/>
          </p:nvPr>
        </p:nvSpPr>
        <p:spPr>
          <a:xfrm>
            <a:off x="1070125" y="2661338"/>
            <a:ext cx="3229200" cy="84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11" name="Google Shape;211;p5"/>
          <p:cNvSpPr txBox="1">
            <a:spLocks noGrp="1"/>
          </p:cNvSpPr>
          <p:nvPr>
            <p:ph type="subTitle" idx="3"/>
          </p:nvPr>
        </p:nvSpPr>
        <p:spPr>
          <a:xfrm>
            <a:off x="4844673" y="2289600"/>
            <a:ext cx="3229200" cy="458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12" name="Google Shape;212;p5"/>
          <p:cNvSpPr txBox="1">
            <a:spLocks noGrp="1"/>
          </p:cNvSpPr>
          <p:nvPr>
            <p:ph type="subTitle" idx="4"/>
          </p:nvPr>
        </p:nvSpPr>
        <p:spPr>
          <a:xfrm>
            <a:off x="1070125" y="2289600"/>
            <a:ext cx="3229200" cy="458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eight columns">
  <p:cSld name="CUSTOM_7_2">
    <p:spTree>
      <p:nvGrpSpPr>
        <p:cNvPr id="1" name="Shape 1547"/>
        <p:cNvGrpSpPr/>
        <p:nvPr/>
      </p:nvGrpSpPr>
      <p:grpSpPr>
        <a:xfrm>
          <a:off x="0" y="0"/>
          <a:ext cx="0" cy="0"/>
          <a:chOff x="0" y="0"/>
          <a:chExt cx="0" cy="0"/>
        </a:xfrm>
      </p:grpSpPr>
      <p:sp>
        <p:nvSpPr>
          <p:cNvPr id="1548" name="Google Shape;1548;p32"/>
          <p:cNvSpPr/>
          <p:nvPr/>
        </p:nvSpPr>
        <p:spPr>
          <a:xfrm flipH="1">
            <a:off x="8430778" y="3753204"/>
            <a:ext cx="356547" cy="987412"/>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2"/>
          <p:cNvSpPr/>
          <p:nvPr/>
        </p:nvSpPr>
        <p:spPr>
          <a:xfrm rot="-1669601" flipH="1">
            <a:off x="8337528" y="4498643"/>
            <a:ext cx="543035" cy="804981"/>
          </a:xfrm>
          <a:custGeom>
            <a:avLst/>
            <a:gdLst/>
            <a:ahLst/>
            <a:cxnLst/>
            <a:rect l="l" t="t" r="r" b="b"/>
            <a:pathLst>
              <a:path w="17389" h="25777" extrusionOk="0">
                <a:moveTo>
                  <a:pt x="17389" y="1"/>
                </a:moveTo>
                <a:cubicBezTo>
                  <a:pt x="16382" y="3145"/>
                  <a:pt x="13742" y="5157"/>
                  <a:pt x="12108" y="7797"/>
                </a:cubicBezTo>
                <a:cubicBezTo>
                  <a:pt x="12862" y="5533"/>
                  <a:pt x="14245" y="3522"/>
                  <a:pt x="14245" y="1008"/>
                </a:cubicBezTo>
                <a:lnTo>
                  <a:pt x="14245" y="1008"/>
                </a:lnTo>
                <a:cubicBezTo>
                  <a:pt x="13994" y="2138"/>
                  <a:pt x="13240" y="3018"/>
                  <a:pt x="12611" y="3899"/>
                </a:cubicBezTo>
                <a:cubicBezTo>
                  <a:pt x="10850" y="5660"/>
                  <a:pt x="9593" y="7545"/>
                  <a:pt x="8210" y="9557"/>
                </a:cubicBezTo>
                <a:cubicBezTo>
                  <a:pt x="9467" y="6791"/>
                  <a:pt x="10599" y="3899"/>
                  <a:pt x="11982" y="1133"/>
                </a:cubicBezTo>
                <a:lnTo>
                  <a:pt x="11982" y="1133"/>
                </a:lnTo>
                <a:cubicBezTo>
                  <a:pt x="8210" y="5911"/>
                  <a:pt x="2803" y="9809"/>
                  <a:pt x="898" y="15739"/>
                </a:cubicBezTo>
                <a:cubicBezTo>
                  <a:pt x="496" y="16355"/>
                  <a:pt x="261" y="16719"/>
                  <a:pt x="261" y="16719"/>
                </a:cubicBezTo>
                <a:lnTo>
                  <a:pt x="0" y="25777"/>
                </a:lnTo>
                <a:lnTo>
                  <a:pt x="7449" y="25777"/>
                </a:lnTo>
                <a:cubicBezTo>
                  <a:pt x="7449" y="25777"/>
                  <a:pt x="8405" y="23711"/>
                  <a:pt x="9361" y="21645"/>
                </a:cubicBezTo>
                <a:cubicBezTo>
                  <a:pt x="10316" y="19580"/>
                  <a:pt x="11269" y="17521"/>
                  <a:pt x="11269" y="17521"/>
                </a:cubicBezTo>
                <a:cubicBezTo>
                  <a:pt x="13240" y="11570"/>
                  <a:pt x="15879" y="6037"/>
                  <a:pt x="17389"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0" name="Google Shape;1550;p32"/>
          <p:cNvGrpSpPr/>
          <p:nvPr/>
        </p:nvGrpSpPr>
        <p:grpSpPr>
          <a:xfrm>
            <a:off x="8601082" y="3893649"/>
            <a:ext cx="543032" cy="1249944"/>
            <a:chOff x="6182825" y="3550425"/>
            <a:chExt cx="385950" cy="888375"/>
          </a:xfrm>
        </p:grpSpPr>
        <p:sp>
          <p:nvSpPr>
            <p:cNvPr id="1551" name="Google Shape;1551;p32"/>
            <p:cNvSpPr/>
            <p:nvPr/>
          </p:nvSpPr>
          <p:spPr>
            <a:xfrm>
              <a:off x="6434825" y="3550425"/>
              <a:ext cx="133950" cy="286250"/>
            </a:xfrm>
            <a:custGeom>
              <a:avLst/>
              <a:gdLst/>
              <a:ahLst/>
              <a:cxnLst/>
              <a:rect l="l" t="t" r="r" b="b"/>
              <a:pathLst>
                <a:path w="5358" h="11450" extrusionOk="0">
                  <a:moveTo>
                    <a:pt x="113" y="0"/>
                  </a:moveTo>
                  <a:lnTo>
                    <a:pt x="0" y="11450"/>
                  </a:lnTo>
                  <a:lnTo>
                    <a:pt x="5358" y="9732"/>
                  </a:lnTo>
                  <a:lnTo>
                    <a:pt x="5358" y="466"/>
                  </a:lnTo>
                  <a:lnTo>
                    <a:pt x="1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2"/>
            <p:cNvSpPr/>
            <p:nvPr/>
          </p:nvSpPr>
          <p:spPr>
            <a:xfrm>
              <a:off x="6500000" y="3620550"/>
              <a:ext cx="30450" cy="73550"/>
            </a:xfrm>
            <a:custGeom>
              <a:avLst/>
              <a:gdLst/>
              <a:ahLst/>
              <a:cxnLst/>
              <a:rect l="l" t="t" r="r" b="b"/>
              <a:pathLst>
                <a:path w="1218" h="2942" extrusionOk="0">
                  <a:moveTo>
                    <a:pt x="154" y="1"/>
                  </a:moveTo>
                  <a:lnTo>
                    <a:pt x="1" y="2885"/>
                  </a:lnTo>
                  <a:lnTo>
                    <a:pt x="1064" y="2942"/>
                  </a:lnTo>
                  <a:lnTo>
                    <a:pt x="1217" y="57"/>
                  </a:lnTo>
                  <a:lnTo>
                    <a:pt x="1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2"/>
            <p:cNvSpPr/>
            <p:nvPr/>
          </p:nvSpPr>
          <p:spPr>
            <a:xfrm>
              <a:off x="6182825" y="3740675"/>
              <a:ext cx="385950" cy="698125"/>
            </a:xfrm>
            <a:custGeom>
              <a:avLst/>
              <a:gdLst/>
              <a:ahLst/>
              <a:cxnLst/>
              <a:rect l="l" t="t" r="r" b="b"/>
              <a:pathLst>
                <a:path w="15438" h="27925" extrusionOk="0">
                  <a:moveTo>
                    <a:pt x="15438" y="1"/>
                  </a:moveTo>
                  <a:lnTo>
                    <a:pt x="1" y="2677"/>
                  </a:lnTo>
                  <a:lnTo>
                    <a:pt x="3747" y="27925"/>
                  </a:lnTo>
                  <a:lnTo>
                    <a:pt x="15438" y="27925"/>
                  </a:lnTo>
                  <a:lnTo>
                    <a:pt x="154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2"/>
            <p:cNvSpPr/>
            <p:nvPr/>
          </p:nvSpPr>
          <p:spPr>
            <a:xfrm>
              <a:off x="6297375" y="3900125"/>
              <a:ext cx="66525" cy="138075"/>
            </a:xfrm>
            <a:custGeom>
              <a:avLst/>
              <a:gdLst/>
              <a:ahLst/>
              <a:cxnLst/>
              <a:rect l="l" t="t" r="r" b="b"/>
              <a:pathLst>
                <a:path w="2661" h="5523" extrusionOk="0">
                  <a:moveTo>
                    <a:pt x="1891" y="1"/>
                  </a:moveTo>
                  <a:lnTo>
                    <a:pt x="1" y="279"/>
                  </a:lnTo>
                  <a:lnTo>
                    <a:pt x="770" y="5522"/>
                  </a:lnTo>
                  <a:lnTo>
                    <a:pt x="2661" y="5245"/>
                  </a:lnTo>
                  <a:lnTo>
                    <a:pt x="18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2"/>
            <p:cNvSpPr/>
            <p:nvPr/>
          </p:nvSpPr>
          <p:spPr>
            <a:xfrm>
              <a:off x="6439950" y="3879200"/>
              <a:ext cx="66575" cy="138025"/>
            </a:xfrm>
            <a:custGeom>
              <a:avLst/>
              <a:gdLst/>
              <a:ahLst/>
              <a:cxnLst/>
              <a:rect l="l" t="t" r="r" b="b"/>
              <a:pathLst>
                <a:path w="2663" h="5521" extrusionOk="0">
                  <a:moveTo>
                    <a:pt x="1892" y="0"/>
                  </a:moveTo>
                  <a:lnTo>
                    <a:pt x="1" y="277"/>
                  </a:lnTo>
                  <a:lnTo>
                    <a:pt x="771" y="5520"/>
                  </a:lnTo>
                  <a:lnTo>
                    <a:pt x="2662" y="5244"/>
                  </a:lnTo>
                  <a:lnTo>
                    <a:pt x="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2"/>
            <p:cNvSpPr/>
            <p:nvPr/>
          </p:nvSpPr>
          <p:spPr>
            <a:xfrm>
              <a:off x="6326750" y="4089475"/>
              <a:ext cx="58150" cy="80900"/>
            </a:xfrm>
            <a:custGeom>
              <a:avLst/>
              <a:gdLst/>
              <a:ahLst/>
              <a:cxnLst/>
              <a:rect l="l" t="t" r="r" b="b"/>
              <a:pathLst>
                <a:path w="2326" h="3236" extrusionOk="0">
                  <a:moveTo>
                    <a:pt x="1892" y="1"/>
                  </a:moveTo>
                  <a:lnTo>
                    <a:pt x="1" y="277"/>
                  </a:lnTo>
                  <a:lnTo>
                    <a:pt x="435" y="3236"/>
                  </a:lnTo>
                  <a:lnTo>
                    <a:pt x="2326" y="2958"/>
                  </a:lnTo>
                  <a:lnTo>
                    <a:pt x="18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2"/>
            <p:cNvSpPr/>
            <p:nvPr/>
          </p:nvSpPr>
          <p:spPr>
            <a:xfrm>
              <a:off x="6469350" y="4068550"/>
              <a:ext cx="58175" cy="80900"/>
            </a:xfrm>
            <a:custGeom>
              <a:avLst/>
              <a:gdLst/>
              <a:ahLst/>
              <a:cxnLst/>
              <a:rect l="l" t="t" r="r" b="b"/>
              <a:pathLst>
                <a:path w="2327" h="3236" extrusionOk="0">
                  <a:moveTo>
                    <a:pt x="1892" y="0"/>
                  </a:moveTo>
                  <a:lnTo>
                    <a:pt x="1" y="277"/>
                  </a:lnTo>
                  <a:lnTo>
                    <a:pt x="435" y="3235"/>
                  </a:lnTo>
                  <a:lnTo>
                    <a:pt x="2326" y="2959"/>
                  </a:lnTo>
                  <a:lnTo>
                    <a:pt x="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2"/>
            <p:cNvSpPr/>
            <p:nvPr/>
          </p:nvSpPr>
          <p:spPr>
            <a:xfrm>
              <a:off x="6449125" y="4189725"/>
              <a:ext cx="119650" cy="249075"/>
            </a:xfrm>
            <a:custGeom>
              <a:avLst/>
              <a:gdLst/>
              <a:ahLst/>
              <a:cxnLst/>
              <a:rect l="l" t="t" r="r" b="b"/>
              <a:pathLst>
                <a:path w="4786" h="9963" extrusionOk="0">
                  <a:moveTo>
                    <a:pt x="4786" y="0"/>
                  </a:moveTo>
                  <a:lnTo>
                    <a:pt x="1" y="1405"/>
                  </a:lnTo>
                  <a:lnTo>
                    <a:pt x="1177" y="9963"/>
                  </a:lnTo>
                  <a:lnTo>
                    <a:pt x="4786" y="9963"/>
                  </a:lnTo>
                  <a:lnTo>
                    <a:pt x="4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2"/>
            <p:cNvSpPr/>
            <p:nvPr/>
          </p:nvSpPr>
          <p:spPr>
            <a:xfrm>
              <a:off x="6242050" y="3837250"/>
              <a:ext cx="26625" cy="2250"/>
            </a:xfrm>
            <a:custGeom>
              <a:avLst/>
              <a:gdLst/>
              <a:ahLst/>
              <a:cxnLst/>
              <a:rect l="l" t="t" r="r" b="b"/>
              <a:pathLst>
                <a:path w="1065" h="90" fill="none" extrusionOk="0">
                  <a:moveTo>
                    <a:pt x="0" y="89"/>
                  </a:moveTo>
                  <a:lnTo>
                    <a:pt x="1065" y="1"/>
                  </a:lnTo>
                </a:path>
              </a:pathLst>
            </a:custGeom>
            <a:solidFill>
              <a:schemeClr val="lt2"/>
            </a:solid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2"/>
            <p:cNvSpPr/>
            <p:nvPr/>
          </p:nvSpPr>
          <p:spPr>
            <a:xfrm>
              <a:off x="6233175" y="3879425"/>
              <a:ext cx="24425" cy="4475"/>
            </a:xfrm>
            <a:custGeom>
              <a:avLst/>
              <a:gdLst/>
              <a:ahLst/>
              <a:cxnLst/>
              <a:rect l="l" t="t" r="r" b="b"/>
              <a:pathLst>
                <a:path w="977" h="179" fill="none" extrusionOk="0">
                  <a:moveTo>
                    <a:pt x="0" y="178"/>
                  </a:moveTo>
                  <a:cubicBezTo>
                    <a:pt x="325" y="119"/>
                    <a:pt x="651" y="60"/>
                    <a:pt x="976" y="1"/>
                  </a:cubicBezTo>
                </a:path>
              </a:pathLst>
            </a:custGeom>
            <a:solidFill>
              <a:schemeClr val="lt2"/>
            </a:solid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2"/>
            <p:cNvSpPr/>
            <p:nvPr/>
          </p:nvSpPr>
          <p:spPr>
            <a:xfrm>
              <a:off x="6483875" y="3817300"/>
              <a:ext cx="20025" cy="2250"/>
            </a:xfrm>
            <a:custGeom>
              <a:avLst/>
              <a:gdLst/>
              <a:ahLst/>
              <a:cxnLst/>
              <a:rect l="l" t="t" r="r" b="b"/>
              <a:pathLst>
                <a:path w="801" h="90" fill="none" extrusionOk="0">
                  <a:moveTo>
                    <a:pt x="1" y="89"/>
                  </a:moveTo>
                  <a:cubicBezTo>
                    <a:pt x="267" y="59"/>
                    <a:pt x="534" y="30"/>
                    <a:pt x="800" y="0"/>
                  </a:cubicBezTo>
                </a:path>
              </a:pathLst>
            </a:custGeom>
            <a:solidFill>
              <a:schemeClr val="lt2"/>
            </a:solid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2"/>
            <p:cNvSpPr/>
            <p:nvPr/>
          </p:nvSpPr>
          <p:spPr>
            <a:xfrm>
              <a:off x="6348550" y="4250025"/>
              <a:ext cx="26650" cy="4475"/>
            </a:xfrm>
            <a:custGeom>
              <a:avLst/>
              <a:gdLst/>
              <a:ahLst/>
              <a:cxnLst/>
              <a:rect l="l" t="t" r="r" b="b"/>
              <a:pathLst>
                <a:path w="1066" h="179" fill="none" extrusionOk="0">
                  <a:moveTo>
                    <a:pt x="1" y="178"/>
                  </a:moveTo>
                  <a:lnTo>
                    <a:pt x="1065" y="1"/>
                  </a:lnTo>
                </a:path>
              </a:pathLst>
            </a:custGeom>
            <a:solidFill>
              <a:schemeClr val="lt2"/>
            </a:solid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2"/>
            <p:cNvSpPr/>
            <p:nvPr/>
          </p:nvSpPr>
          <p:spPr>
            <a:xfrm>
              <a:off x="6337400" y="4336125"/>
              <a:ext cx="17775" cy="2175"/>
            </a:xfrm>
            <a:custGeom>
              <a:avLst/>
              <a:gdLst/>
              <a:ahLst/>
              <a:cxnLst/>
              <a:rect l="l" t="t" r="r" b="b"/>
              <a:pathLst>
                <a:path w="711" h="87" fill="none" extrusionOk="0">
                  <a:moveTo>
                    <a:pt x="1" y="86"/>
                  </a:moveTo>
                  <a:cubicBezTo>
                    <a:pt x="237" y="58"/>
                    <a:pt x="474" y="30"/>
                    <a:pt x="710" y="0"/>
                  </a:cubicBezTo>
                </a:path>
              </a:pathLst>
            </a:custGeom>
            <a:solidFill>
              <a:schemeClr val="lt2"/>
            </a:solid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2"/>
            <p:cNvSpPr/>
            <p:nvPr/>
          </p:nvSpPr>
          <p:spPr>
            <a:xfrm>
              <a:off x="6415100" y="4363125"/>
              <a:ext cx="20000" cy="25"/>
            </a:xfrm>
            <a:custGeom>
              <a:avLst/>
              <a:gdLst/>
              <a:ahLst/>
              <a:cxnLst/>
              <a:rect l="l" t="t" r="r" b="b"/>
              <a:pathLst>
                <a:path w="800" h="1" fill="none" extrusionOk="0">
                  <a:moveTo>
                    <a:pt x="0" y="1"/>
                  </a:moveTo>
                  <a:lnTo>
                    <a:pt x="800" y="1"/>
                  </a:lnTo>
                </a:path>
              </a:pathLst>
            </a:custGeom>
            <a:solidFill>
              <a:schemeClr val="lt2"/>
            </a:solid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 name="Google Shape;1565;p32"/>
          <p:cNvGrpSpPr/>
          <p:nvPr/>
        </p:nvGrpSpPr>
        <p:grpSpPr>
          <a:xfrm rot="10800000" flipH="1">
            <a:off x="8787325" y="282025"/>
            <a:ext cx="0" cy="3437645"/>
            <a:chOff x="7567150" y="1567450"/>
            <a:chExt cx="0" cy="3437645"/>
          </a:xfrm>
        </p:grpSpPr>
        <p:cxnSp>
          <p:nvCxnSpPr>
            <p:cNvPr id="1566" name="Google Shape;1566;p32"/>
            <p:cNvCxnSpPr/>
            <p:nvPr/>
          </p:nvCxnSpPr>
          <p:spPr>
            <a:xfrm rot="10800000">
              <a:off x="7567150" y="4875795"/>
              <a:ext cx="0" cy="129300"/>
            </a:xfrm>
            <a:prstGeom prst="straightConnector1">
              <a:avLst/>
            </a:prstGeom>
            <a:noFill/>
            <a:ln w="19050" cap="flat" cmpd="sng">
              <a:solidFill>
                <a:schemeClr val="lt2"/>
              </a:solidFill>
              <a:prstDash val="solid"/>
              <a:round/>
              <a:headEnd type="none" w="med" len="med"/>
              <a:tailEnd type="none" w="med" len="med"/>
            </a:ln>
          </p:spPr>
        </p:cxnSp>
        <p:cxnSp>
          <p:nvCxnSpPr>
            <p:cNvPr id="1567" name="Google Shape;1567;p32"/>
            <p:cNvCxnSpPr/>
            <p:nvPr/>
          </p:nvCxnSpPr>
          <p:spPr>
            <a:xfrm rot="10800000">
              <a:off x="7567150" y="27626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568" name="Google Shape;1568;p32"/>
            <p:cNvCxnSpPr/>
            <p:nvPr/>
          </p:nvCxnSpPr>
          <p:spPr>
            <a:xfrm rot="10800000">
              <a:off x="7567150" y="2961550"/>
              <a:ext cx="0" cy="1844700"/>
            </a:xfrm>
            <a:prstGeom prst="straightConnector1">
              <a:avLst/>
            </a:prstGeom>
            <a:noFill/>
            <a:ln w="19050" cap="flat" cmpd="sng">
              <a:solidFill>
                <a:schemeClr val="dk2"/>
              </a:solidFill>
              <a:prstDash val="solid"/>
              <a:round/>
              <a:headEnd type="none" w="med" len="med"/>
              <a:tailEnd type="none" w="med" len="med"/>
            </a:ln>
          </p:spPr>
        </p:cxnSp>
        <p:cxnSp>
          <p:nvCxnSpPr>
            <p:cNvPr id="1569" name="Google Shape;1569;p32"/>
            <p:cNvCxnSpPr/>
            <p:nvPr/>
          </p:nvCxnSpPr>
          <p:spPr>
            <a:xfrm rot="10800000">
              <a:off x="7567150" y="1567450"/>
              <a:ext cx="0" cy="1125600"/>
            </a:xfrm>
            <a:prstGeom prst="straightConnector1">
              <a:avLst/>
            </a:prstGeom>
            <a:noFill/>
            <a:ln w="19050" cap="flat" cmpd="sng">
              <a:solidFill>
                <a:schemeClr val="dk2"/>
              </a:solidFill>
              <a:prstDash val="solid"/>
              <a:round/>
              <a:headEnd type="none" w="med" len="med"/>
              <a:tailEnd type="none" w="med" len="med"/>
            </a:ln>
          </p:spPr>
        </p:cxnSp>
      </p:grpSp>
      <p:grpSp>
        <p:nvGrpSpPr>
          <p:cNvPr id="1570" name="Google Shape;1570;p32"/>
          <p:cNvGrpSpPr/>
          <p:nvPr/>
        </p:nvGrpSpPr>
        <p:grpSpPr>
          <a:xfrm>
            <a:off x="-23" y="4139219"/>
            <a:ext cx="1150750" cy="1004240"/>
            <a:chOff x="1814300" y="2394650"/>
            <a:chExt cx="871450" cy="760500"/>
          </a:xfrm>
        </p:grpSpPr>
        <p:sp>
          <p:nvSpPr>
            <p:cNvPr id="1571" name="Google Shape;1571;p32"/>
            <p:cNvSpPr/>
            <p:nvPr/>
          </p:nvSpPr>
          <p:spPr>
            <a:xfrm>
              <a:off x="2375625" y="2529575"/>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2"/>
            <p:cNvSpPr/>
            <p:nvPr/>
          </p:nvSpPr>
          <p:spPr>
            <a:xfrm>
              <a:off x="2026775" y="2394650"/>
              <a:ext cx="386625" cy="760500"/>
            </a:xfrm>
            <a:custGeom>
              <a:avLst/>
              <a:gdLst/>
              <a:ahLst/>
              <a:cxnLst/>
              <a:rect l="l" t="t" r="r" b="b"/>
              <a:pathLst>
                <a:path w="15465" h="30420" extrusionOk="0">
                  <a:moveTo>
                    <a:pt x="0" y="1"/>
                  </a:moveTo>
                  <a:lnTo>
                    <a:pt x="2537" y="30419"/>
                  </a:lnTo>
                  <a:lnTo>
                    <a:pt x="15464" y="30419"/>
                  </a:lnTo>
                  <a:lnTo>
                    <a:pt x="15464" y="5767"/>
                  </a:lnTo>
                  <a:lnTo>
                    <a:pt x="11132" y="18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2"/>
            <p:cNvSpPr/>
            <p:nvPr/>
          </p:nvSpPr>
          <p:spPr>
            <a:xfrm>
              <a:off x="2272025" y="2689250"/>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2"/>
            <p:cNvSpPr/>
            <p:nvPr/>
          </p:nvSpPr>
          <p:spPr>
            <a:xfrm>
              <a:off x="2272025" y="2888475"/>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2"/>
            <p:cNvSpPr/>
            <p:nvPr/>
          </p:nvSpPr>
          <p:spPr>
            <a:xfrm>
              <a:off x="2272025" y="2592450"/>
              <a:ext cx="83675" cy="212650"/>
            </a:xfrm>
            <a:custGeom>
              <a:avLst/>
              <a:gdLst/>
              <a:ahLst/>
              <a:cxnLst/>
              <a:rect l="l" t="t" r="r" b="b"/>
              <a:pathLst>
                <a:path w="3347" h="8506" extrusionOk="0">
                  <a:moveTo>
                    <a:pt x="3346" y="0"/>
                  </a:moveTo>
                  <a:cubicBezTo>
                    <a:pt x="2341" y="1383"/>
                    <a:pt x="1272" y="2710"/>
                    <a:pt x="1" y="3873"/>
                  </a:cubicBezTo>
                  <a:lnTo>
                    <a:pt x="1" y="8506"/>
                  </a:lnTo>
                  <a:cubicBezTo>
                    <a:pt x="1" y="8506"/>
                    <a:pt x="979" y="8462"/>
                    <a:pt x="2341" y="7167"/>
                  </a:cubicBezTo>
                  <a:lnTo>
                    <a:pt x="2341" y="7167"/>
                  </a:lnTo>
                  <a:cubicBezTo>
                    <a:pt x="1838" y="7293"/>
                    <a:pt x="1209" y="7293"/>
                    <a:pt x="706" y="7670"/>
                  </a:cubicBezTo>
                  <a:cubicBezTo>
                    <a:pt x="1712" y="6162"/>
                    <a:pt x="2844" y="4652"/>
                    <a:pt x="3346" y="2893"/>
                  </a:cubicBezTo>
                  <a:lnTo>
                    <a:pt x="3346" y="2893"/>
                  </a:lnTo>
                  <a:cubicBezTo>
                    <a:pt x="2466" y="4150"/>
                    <a:pt x="1461" y="5030"/>
                    <a:pt x="329" y="6035"/>
                  </a:cubicBezTo>
                  <a:cubicBezTo>
                    <a:pt x="1838" y="4275"/>
                    <a:pt x="2341" y="2013"/>
                    <a:pt x="3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2"/>
            <p:cNvSpPr/>
            <p:nvPr/>
          </p:nvSpPr>
          <p:spPr>
            <a:xfrm>
              <a:off x="2272025" y="2843925"/>
              <a:ext cx="89950" cy="160375"/>
            </a:xfrm>
            <a:custGeom>
              <a:avLst/>
              <a:gdLst/>
              <a:ahLst/>
              <a:cxnLst/>
              <a:rect l="l" t="t" r="r" b="b"/>
              <a:pathLst>
                <a:path w="3598" h="6415" extrusionOk="0">
                  <a:moveTo>
                    <a:pt x="1963" y="3646"/>
                  </a:moveTo>
                  <a:lnTo>
                    <a:pt x="1963" y="3646"/>
                  </a:lnTo>
                  <a:cubicBezTo>
                    <a:pt x="1962" y="3647"/>
                    <a:pt x="1961" y="3648"/>
                    <a:pt x="1961" y="3649"/>
                  </a:cubicBezTo>
                  <a:lnTo>
                    <a:pt x="1961" y="3649"/>
                  </a:lnTo>
                  <a:cubicBezTo>
                    <a:pt x="1961" y="3648"/>
                    <a:pt x="1962" y="3647"/>
                    <a:pt x="1963" y="3646"/>
                  </a:cubicBezTo>
                  <a:close/>
                  <a:moveTo>
                    <a:pt x="3598" y="1"/>
                  </a:moveTo>
                  <a:cubicBezTo>
                    <a:pt x="2215" y="880"/>
                    <a:pt x="1224" y="1845"/>
                    <a:pt x="1" y="2995"/>
                  </a:cubicBezTo>
                  <a:lnTo>
                    <a:pt x="1" y="6415"/>
                  </a:lnTo>
                  <a:cubicBezTo>
                    <a:pt x="1256" y="6037"/>
                    <a:pt x="1209" y="4404"/>
                    <a:pt x="1961" y="3649"/>
                  </a:cubicBezTo>
                  <a:lnTo>
                    <a:pt x="1961" y="3649"/>
                  </a:lnTo>
                  <a:cubicBezTo>
                    <a:pt x="1459" y="4152"/>
                    <a:pt x="957" y="4653"/>
                    <a:pt x="329" y="4904"/>
                  </a:cubicBezTo>
                  <a:cubicBezTo>
                    <a:pt x="1334" y="3143"/>
                    <a:pt x="2215" y="1509"/>
                    <a:pt x="3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2"/>
            <p:cNvSpPr/>
            <p:nvPr/>
          </p:nvSpPr>
          <p:spPr>
            <a:xfrm>
              <a:off x="1814300" y="2394650"/>
              <a:ext cx="347975" cy="760500"/>
            </a:xfrm>
            <a:custGeom>
              <a:avLst/>
              <a:gdLst/>
              <a:ahLst/>
              <a:cxnLst/>
              <a:rect l="l" t="t" r="r" b="b"/>
              <a:pathLst>
                <a:path w="13919" h="30420" extrusionOk="0">
                  <a:moveTo>
                    <a:pt x="8499" y="1"/>
                  </a:moveTo>
                  <a:lnTo>
                    <a:pt x="1362" y="5125"/>
                  </a:lnTo>
                  <a:lnTo>
                    <a:pt x="0" y="30419"/>
                  </a:lnTo>
                  <a:lnTo>
                    <a:pt x="13127" y="30419"/>
                  </a:lnTo>
                  <a:lnTo>
                    <a:pt x="13919" y="6466"/>
                  </a:lnTo>
                  <a:lnTo>
                    <a:pt x="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2"/>
            <p:cNvSpPr/>
            <p:nvPr/>
          </p:nvSpPr>
          <p:spPr>
            <a:xfrm>
              <a:off x="1969750" y="2547275"/>
              <a:ext cx="61175" cy="87875"/>
            </a:xfrm>
            <a:custGeom>
              <a:avLst/>
              <a:gdLst/>
              <a:ahLst/>
              <a:cxnLst/>
              <a:rect l="l" t="t" r="r" b="b"/>
              <a:pathLst>
                <a:path w="2447" h="3515" extrusionOk="0">
                  <a:moveTo>
                    <a:pt x="199" y="1"/>
                  </a:moveTo>
                  <a:lnTo>
                    <a:pt x="0" y="3381"/>
                  </a:lnTo>
                  <a:lnTo>
                    <a:pt x="2246" y="3514"/>
                  </a:lnTo>
                  <a:lnTo>
                    <a:pt x="2447" y="134"/>
                  </a:lnTo>
                  <a:lnTo>
                    <a:pt x="1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2"/>
            <p:cNvSpPr/>
            <p:nvPr/>
          </p:nvSpPr>
          <p:spPr>
            <a:xfrm>
              <a:off x="2044175" y="2688325"/>
              <a:ext cx="41175" cy="117625"/>
            </a:xfrm>
            <a:custGeom>
              <a:avLst/>
              <a:gdLst/>
              <a:ahLst/>
              <a:cxnLst/>
              <a:rect l="l" t="t" r="r" b="b"/>
              <a:pathLst>
                <a:path w="1647" h="4705" extrusionOk="0">
                  <a:moveTo>
                    <a:pt x="273" y="0"/>
                  </a:moveTo>
                  <a:lnTo>
                    <a:pt x="0" y="4624"/>
                  </a:lnTo>
                  <a:lnTo>
                    <a:pt x="1374" y="4704"/>
                  </a:lnTo>
                  <a:lnTo>
                    <a:pt x="1647" y="81"/>
                  </a:lnTo>
                  <a:lnTo>
                    <a:pt x="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2"/>
            <p:cNvSpPr/>
            <p:nvPr/>
          </p:nvSpPr>
          <p:spPr>
            <a:xfrm>
              <a:off x="1969650" y="2513850"/>
              <a:ext cx="90575" cy="121325"/>
            </a:xfrm>
            <a:custGeom>
              <a:avLst/>
              <a:gdLst/>
              <a:ahLst/>
              <a:cxnLst/>
              <a:rect l="l" t="t" r="r" b="b"/>
              <a:pathLst>
                <a:path w="3623" h="4853" extrusionOk="0">
                  <a:moveTo>
                    <a:pt x="3245" y="1"/>
                  </a:moveTo>
                  <a:lnTo>
                    <a:pt x="3245" y="1"/>
                  </a:lnTo>
                  <a:cubicBezTo>
                    <a:pt x="2240" y="881"/>
                    <a:pt x="1172" y="1667"/>
                    <a:pt x="128" y="2573"/>
                  </a:cubicBezTo>
                  <a:lnTo>
                    <a:pt x="0" y="4720"/>
                  </a:lnTo>
                  <a:lnTo>
                    <a:pt x="2248" y="4853"/>
                  </a:lnTo>
                  <a:cubicBezTo>
                    <a:pt x="2851" y="4663"/>
                    <a:pt x="3186" y="4139"/>
                    <a:pt x="3371" y="3396"/>
                  </a:cubicBezTo>
                  <a:lnTo>
                    <a:pt x="3371" y="3396"/>
                  </a:lnTo>
                  <a:cubicBezTo>
                    <a:pt x="2869" y="3898"/>
                    <a:pt x="2240" y="3898"/>
                    <a:pt x="1737" y="4401"/>
                  </a:cubicBezTo>
                  <a:cubicBezTo>
                    <a:pt x="2365" y="3522"/>
                    <a:pt x="3120" y="2642"/>
                    <a:pt x="3623" y="1635"/>
                  </a:cubicBezTo>
                  <a:lnTo>
                    <a:pt x="3623" y="1635"/>
                  </a:lnTo>
                  <a:cubicBezTo>
                    <a:pt x="2994" y="2264"/>
                    <a:pt x="2240" y="2642"/>
                    <a:pt x="1359" y="3018"/>
                  </a:cubicBezTo>
                  <a:cubicBezTo>
                    <a:pt x="2240" y="2139"/>
                    <a:pt x="2491" y="1007"/>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2"/>
            <p:cNvSpPr/>
            <p:nvPr/>
          </p:nvSpPr>
          <p:spPr>
            <a:xfrm>
              <a:off x="2044050" y="2708750"/>
              <a:ext cx="63325" cy="97275"/>
            </a:xfrm>
            <a:custGeom>
              <a:avLst/>
              <a:gdLst/>
              <a:ahLst/>
              <a:cxnLst/>
              <a:rect l="l" t="t" r="r" b="b"/>
              <a:pathLst>
                <a:path w="2533" h="3891" extrusionOk="0">
                  <a:moveTo>
                    <a:pt x="2532" y="0"/>
                  </a:moveTo>
                  <a:cubicBezTo>
                    <a:pt x="1903" y="754"/>
                    <a:pt x="707" y="1066"/>
                    <a:pt x="121" y="1762"/>
                  </a:cubicBezTo>
                  <a:lnTo>
                    <a:pt x="0" y="3808"/>
                  </a:lnTo>
                  <a:lnTo>
                    <a:pt x="1375" y="3890"/>
                  </a:lnTo>
                  <a:cubicBezTo>
                    <a:pt x="1774" y="3629"/>
                    <a:pt x="1788" y="2956"/>
                    <a:pt x="2156" y="2515"/>
                  </a:cubicBezTo>
                  <a:lnTo>
                    <a:pt x="2156" y="2515"/>
                  </a:lnTo>
                  <a:cubicBezTo>
                    <a:pt x="1778" y="2641"/>
                    <a:pt x="1401" y="2893"/>
                    <a:pt x="1024" y="3144"/>
                  </a:cubicBezTo>
                  <a:cubicBezTo>
                    <a:pt x="1652" y="2137"/>
                    <a:pt x="2156" y="1132"/>
                    <a:pt x="2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 name="Google Shape;1582;p32"/>
          <p:cNvGrpSpPr/>
          <p:nvPr/>
        </p:nvGrpSpPr>
        <p:grpSpPr>
          <a:xfrm rot="10800000" flipH="1">
            <a:off x="356550" y="282053"/>
            <a:ext cx="0" cy="3675795"/>
            <a:chOff x="7889350" y="1329300"/>
            <a:chExt cx="0" cy="3675795"/>
          </a:xfrm>
        </p:grpSpPr>
        <p:cxnSp>
          <p:nvCxnSpPr>
            <p:cNvPr id="1583" name="Google Shape;1583;p32"/>
            <p:cNvCxnSpPr/>
            <p:nvPr/>
          </p:nvCxnSpPr>
          <p:spPr>
            <a:xfrm rot="10800000">
              <a:off x="7889350" y="487579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584" name="Google Shape;1584;p32"/>
            <p:cNvCxnSpPr/>
            <p:nvPr/>
          </p:nvCxnSpPr>
          <p:spPr>
            <a:xfrm rot="10800000">
              <a:off x="7889350" y="31267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585" name="Google Shape;1585;p32"/>
            <p:cNvCxnSpPr/>
            <p:nvPr/>
          </p:nvCxnSpPr>
          <p:spPr>
            <a:xfrm rot="10800000">
              <a:off x="7889350" y="3325650"/>
              <a:ext cx="0" cy="1480500"/>
            </a:xfrm>
            <a:prstGeom prst="straightConnector1">
              <a:avLst/>
            </a:prstGeom>
            <a:noFill/>
            <a:ln w="19050" cap="flat" cmpd="sng">
              <a:solidFill>
                <a:schemeClr val="dk1"/>
              </a:solidFill>
              <a:prstDash val="solid"/>
              <a:round/>
              <a:headEnd type="none" w="med" len="med"/>
              <a:tailEnd type="none" w="med" len="med"/>
            </a:ln>
          </p:spPr>
        </p:cxnSp>
        <p:cxnSp>
          <p:nvCxnSpPr>
            <p:cNvPr id="1586" name="Google Shape;1586;p32"/>
            <p:cNvCxnSpPr/>
            <p:nvPr/>
          </p:nvCxnSpPr>
          <p:spPr>
            <a:xfrm rot="10800000">
              <a:off x="7889350" y="1329300"/>
              <a:ext cx="0" cy="1727700"/>
            </a:xfrm>
            <a:prstGeom prst="straightConnector1">
              <a:avLst/>
            </a:prstGeom>
            <a:noFill/>
            <a:ln w="19050" cap="flat" cmpd="sng">
              <a:solidFill>
                <a:schemeClr val="dk2"/>
              </a:solidFill>
              <a:prstDash val="solid"/>
              <a:round/>
              <a:headEnd type="none" w="med" len="med"/>
              <a:tailEnd type="none" w="med" len="med"/>
            </a:ln>
          </p:spPr>
        </p:cxnSp>
      </p:grpSp>
      <p:pic>
        <p:nvPicPr>
          <p:cNvPr id="1587" name="Google Shape;1587;p32"/>
          <p:cNvPicPr preferRelativeResize="0"/>
          <p:nvPr/>
        </p:nvPicPr>
        <p:blipFill>
          <a:blip r:embed="rId2">
            <a:alphaModFix amt="15000"/>
          </a:blip>
          <a:stretch>
            <a:fillRect/>
          </a:stretch>
        </p:blipFill>
        <p:spPr>
          <a:xfrm rot="10800000">
            <a:off x="0" y="0"/>
            <a:ext cx="9144000" cy="5143500"/>
          </a:xfrm>
          <a:prstGeom prst="rect">
            <a:avLst/>
          </a:prstGeom>
          <a:noFill/>
          <a:ln>
            <a:noFill/>
          </a:ln>
        </p:spPr>
      </p:pic>
      <p:sp>
        <p:nvSpPr>
          <p:cNvPr id="1588" name="Google Shape;1588;p3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89" name="Google Shape;1589;p32"/>
          <p:cNvSpPr txBox="1">
            <a:spLocks noGrp="1"/>
          </p:cNvSpPr>
          <p:nvPr>
            <p:ph type="subTitle" idx="1"/>
          </p:nvPr>
        </p:nvSpPr>
        <p:spPr>
          <a:xfrm flipH="1">
            <a:off x="2717217" y="2134300"/>
            <a:ext cx="16989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90" name="Google Shape;1590;p32"/>
          <p:cNvSpPr txBox="1">
            <a:spLocks noGrp="1"/>
          </p:cNvSpPr>
          <p:nvPr>
            <p:ph type="subTitle" idx="2"/>
          </p:nvPr>
        </p:nvSpPr>
        <p:spPr>
          <a:xfrm flipH="1">
            <a:off x="4721042" y="3566550"/>
            <a:ext cx="16989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91" name="Google Shape;1591;p32"/>
          <p:cNvSpPr txBox="1">
            <a:spLocks noGrp="1"/>
          </p:cNvSpPr>
          <p:nvPr>
            <p:ph type="subTitle" idx="3"/>
          </p:nvPr>
        </p:nvSpPr>
        <p:spPr>
          <a:xfrm>
            <a:off x="713225" y="3566550"/>
            <a:ext cx="16989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92" name="Google Shape;1592;p32"/>
          <p:cNvSpPr txBox="1">
            <a:spLocks noGrp="1"/>
          </p:cNvSpPr>
          <p:nvPr>
            <p:ph type="subTitle" idx="4"/>
          </p:nvPr>
        </p:nvSpPr>
        <p:spPr>
          <a:xfrm flipH="1">
            <a:off x="713350" y="2134200"/>
            <a:ext cx="16989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93" name="Google Shape;1593;p32"/>
          <p:cNvSpPr txBox="1">
            <a:spLocks noGrp="1"/>
          </p:cNvSpPr>
          <p:nvPr>
            <p:ph type="subTitle" idx="5"/>
          </p:nvPr>
        </p:nvSpPr>
        <p:spPr>
          <a:xfrm flipH="1">
            <a:off x="6724950" y="2134300"/>
            <a:ext cx="16989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94" name="Google Shape;1594;p32"/>
          <p:cNvSpPr txBox="1">
            <a:spLocks noGrp="1"/>
          </p:cNvSpPr>
          <p:nvPr>
            <p:ph type="subTitle" idx="6"/>
          </p:nvPr>
        </p:nvSpPr>
        <p:spPr>
          <a:xfrm flipH="1">
            <a:off x="2717134" y="3566550"/>
            <a:ext cx="16989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95" name="Google Shape;1595;p32"/>
          <p:cNvSpPr txBox="1">
            <a:spLocks noGrp="1"/>
          </p:cNvSpPr>
          <p:nvPr>
            <p:ph type="subTitle" idx="7"/>
          </p:nvPr>
        </p:nvSpPr>
        <p:spPr>
          <a:xfrm flipH="1">
            <a:off x="2717217" y="1703700"/>
            <a:ext cx="1698900" cy="506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596" name="Google Shape;1596;p32"/>
          <p:cNvSpPr txBox="1">
            <a:spLocks noGrp="1"/>
          </p:cNvSpPr>
          <p:nvPr>
            <p:ph type="subTitle" idx="8"/>
          </p:nvPr>
        </p:nvSpPr>
        <p:spPr>
          <a:xfrm flipH="1">
            <a:off x="4721042" y="3135950"/>
            <a:ext cx="1698900" cy="506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597" name="Google Shape;1597;p32"/>
          <p:cNvSpPr txBox="1">
            <a:spLocks noGrp="1"/>
          </p:cNvSpPr>
          <p:nvPr>
            <p:ph type="subTitle" idx="9"/>
          </p:nvPr>
        </p:nvSpPr>
        <p:spPr>
          <a:xfrm flipH="1">
            <a:off x="6724950" y="1703700"/>
            <a:ext cx="1698900" cy="506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598" name="Google Shape;1598;p32"/>
          <p:cNvSpPr txBox="1">
            <a:spLocks noGrp="1"/>
          </p:cNvSpPr>
          <p:nvPr>
            <p:ph type="subTitle" idx="13"/>
          </p:nvPr>
        </p:nvSpPr>
        <p:spPr>
          <a:xfrm>
            <a:off x="713225" y="3136050"/>
            <a:ext cx="1698900" cy="506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599" name="Google Shape;1599;p32"/>
          <p:cNvSpPr txBox="1">
            <a:spLocks noGrp="1"/>
          </p:cNvSpPr>
          <p:nvPr>
            <p:ph type="subTitle" idx="14"/>
          </p:nvPr>
        </p:nvSpPr>
        <p:spPr>
          <a:xfrm flipH="1">
            <a:off x="713350" y="1703700"/>
            <a:ext cx="1698900" cy="506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600" name="Google Shape;1600;p32"/>
          <p:cNvSpPr txBox="1">
            <a:spLocks noGrp="1"/>
          </p:cNvSpPr>
          <p:nvPr>
            <p:ph type="subTitle" idx="15"/>
          </p:nvPr>
        </p:nvSpPr>
        <p:spPr>
          <a:xfrm flipH="1">
            <a:off x="2717134" y="3136050"/>
            <a:ext cx="1698900" cy="506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601" name="Google Shape;1601;p32"/>
          <p:cNvSpPr txBox="1">
            <a:spLocks noGrp="1"/>
          </p:cNvSpPr>
          <p:nvPr>
            <p:ph type="subTitle" idx="16"/>
          </p:nvPr>
        </p:nvSpPr>
        <p:spPr>
          <a:xfrm flipH="1">
            <a:off x="4721083" y="2134300"/>
            <a:ext cx="16989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602" name="Google Shape;1602;p32"/>
          <p:cNvSpPr txBox="1">
            <a:spLocks noGrp="1"/>
          </p:cNvSpPr>
          <p:nvPr>
            <p:ph type="subTitle" idx="17"/>
          </p:nvPr>
        </p:nvSpPr>
        <p:spPr>
          <a:xfrm>
            <a:off x="6724950" y="3566550"/>
            <a:ext cx="16989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603" name="Google Shape;1603;p32"/>
          <p:cNvSpPr txBox="1">
            <a:spLocks noGrp="1"/>
          </p:cNvSpPr>
          <p:nvPr>
            <p:ph type="subTitle" idx="18"/>
          </p:nvPr>
        </p:nvSpPr>
        <p:spPr>
          <a:xfrm flipH="1">
            <a:off x="4721084" y="1703700"/>
            <a:ext cx="1698900" cy="506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604" name="Google Shape;1604;p32"/>
          <p:cNvSpPr txBox="1">
            <a:spLocks noGrp="1"/>
          </p:cNvSpPr>
          <p:nvPr>
            <p:ph type="subTitle" idx="19"/>
          </p:nvPr>
        </p:nvSpPr>
        <p:spPr>
          <a:xfrm>
            <a:off x="6724950" y="3136050"/>
            <a:ext cx="1698900" cy="506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1605"/>
        <p:cNvGrpSpPr/>
        <p:nvPr/>
      </p:nvGrpSpPr>
      <p:grpSpPr>
        <a:xfrm>
          <a:off x="0" y="0"/>
          <a:ext cx="0" cy="0"/>
          <a:chOff x="0" y="0"/>
          <a:chExt cx="0" cy="0"/>
        </a:xfrm>
      </p:grpSpPr>
      <p:grpSp>
        <p:nvGrpSpPr>
          <p:cNvPr id="1606" name="Google Shape;1606;p33"/>
          <p:cNvGrpSpPr/>
          <p:nvPr/>
        </p:nvGrpSpPr>
        <p:grpSpPr>
          <a:xfrm>
            <a:off x="7103491" y="3570826"/>
            <a:ext cx="2417559" cy="1572681"/>
            <a:chOff x="-343659" y="3570826"/>
            <a:chExt cx="2417559" cy="1572681"/>
          </a:xfrm>
        </p:grpSpPr>
        <p:sp>
          <p:nvSpPr>
            <p:cNvPr id="1607" name="Google Shape;1607;p33"/>
            <p:cNvSpPr/>
            <p:nvPr/>
          </p:nvSpPr>
          <p:spPr>
            <a:xfrm>
              <a:off x="1747989" y="4281593"/>
              <a:ext cx="304249" cy="842579"/>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3"/>
            <p:cNvSpPr/>
            <p:nvPr/>
          </p:nvSpPr>
          <p:spPr>
            <a:xfrm>
              <a:off x="760325" y="3910165"/>
              <a:ext cx="620847" cy="564821"/>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3"/>
            <p:cNvSpPr/>
            <p:nvPr/>
          </p:nvSpPr>
          <p:spPr>
            <a:xfrm rot="359503">
              <a:off x="-269870" y="3609841"/>
              <a:ext cx="823783" cy="1456892"/>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0" name="Google Shape;1610;p33"/>
            <p:cNvGrpSpPr/>
            <p:nvPr/>
          </p:nvGrpSpPr>
          <p:grpSpPr>
            <a:xfrm flipH="1">
              <a:off x="1532675" y="4262800"/>
              <a:ext cx="541225" cy="880175"/>
              <a:chOff x="4065900" y="3396450"/>
              <a:chExt cx="541225" cy="880175"/>
            </a:xfrm>
          </p:grpSpPr>
          <p:sp>
            <p:nvSpPr>
              <p:cNvPr id="1611" name="Google Shape;1611;p33"/>
              <p:cNvSpPr/>
              <p:nvPr/>
            </p:nvSpPr>
            <p:spPr>
              <a:xfrm>
                <a:off x="4065900" y="3396450"/>
                <a:ext cx="541225" cy="880175"/>
              </a:xfrm>
              <a:custGeom>
                <a:avLst/>
                <a:gdLst/>
                <a:ahLst/>
                <a:cxnLst/>
                <a:rect l="l" t="t" r="r" b="b"/>
                <a:pathLst>
                  <a:path w="21649" h="35207" extrusionOk="0">
                    <a:moveTo>
                      <a:pt x="21021" y="1"/>
                    </a:moveTo>
                    <a:lnTo>
                      <a:pt x="21021" y="1"/>
                    </a:lnTo>
                    <a:cubicBezTo>
                      <a:pt x="18882" y="4403"/>
                      <a:pt x="15865" y="8174"/>
                      <a:pt x="13350" y="12212"/>
                    </a:cubicBezTo>
                    <a:cubicBezTo>
                      <a:pt x="12878" y="12974"/>
                      <a:pt x="12421" y="13746"/>
                      <a:pt x="11980" y="14528"/>
                    </a:cubicBezTo>
                    <a:cubicBezTo>
                      <a:pt x="9201" y="19113"/>
                      <a:pt x="8069" y="24771"/>
                      <a:pt x="3968" y="28287"/>
                    </a:cubicBezTo>
                    <a:cubicBezTo>
                      <a:pt x="2940" y="29220"/>
                      <a:pt x="2205" y="30326"/>
                      <a:pt x="1588" y="31512"/>
                    </a:cubicBezTo>
                    <a:cubicBezTo>
                      <a:pt x="972" y="32696"/>
                      <a:pt x="553" y="33942"/>
                      <a:pt x="0" y="35207"/>
                    </a:cubicBezTo>
                    <a:lnTo>
                      <a:pt x="21648" y="35207"/>
                    </a:lnTo>
                    <a:lnTo>
                      <a:pt x="21648" y="4221"/>
                    </a:lnTo>
                    <a:cubicBezTo>
                      <a:pt x="20140" y="5729"/>
                      <a:pt x="19763" y="8048"/>
                      <a:pt x="18128" y="9431"/>
                    </a:cubicBezTo>
                    <a:cubicBezTo>
                      <a:pt x="18882" y="6162"/>
                      <a:pt x="20643" y="3271"/>
                      <a:pt x="2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3"/>
              <p:cNvSpPr/>
              <p:nvPr/>
            </p:nvSpPr>
            <p:spPr>
              <a:xfrm>
                <a:off x="4240975" y="3494875"/>
                <a:ext cx="289950" cy="781750"/>
              </a:xfrm>
              <a:custGeom>
                <a:avLst/>
                <a:gdLst/>
                <a:ahLst/>
                <a:cxnLst/>
                <a:rect l="l" t="t" r="r" b="b"/>
                <a:pathLst>
                  <a:path w="11598" h="31270" extrusionOk="0">
                    <a:moveTo>
                      <a:pt x="1857" y="1"/>
                    </a:moveTo>
                    <a:lnTo>
                      <a:pt x="1857" y="1034"/>
                    </a:lnTo>
                    <a:lnTo>
                      <a:pt x="2505" y="1034"/>
                    </a:lnTo>
                    <a:lnTo>
                      <a:pt x="2505" y="6166"/>
                    </a:lnTo>
                    <a:lnTo>
                      <a:pt x="553" y="6217"/>
                    </a:lnTo>
                    <a:lnTo>
                      <a:pt x="0" y="31270"/>
                    </a:lnTo>
                    <a:lnTo>
                      <a:pt x="11597" y="31270"/>
                    </a:lnTo>
                    <a:lnTo>
                      <a:pt x="11597" y="10615"/>
                    </a:lnTo>
                    <a:lnTo>
                      <a:pt x="8945" y="11182"/>
                    </a:lnTo>
                    <a:lnTo>
                      <a:pt x="8529" y="9334"/>
                    </a:lnTo>
                    <a:lnTo>
                      <a:pt x="6209" y="9430"/>
                    </a:lnTo>
                    <a:lnTo>
                      <a:pt x="6209" y="6072"/>
                    </a:lnTo>
                    <a:lnTo>
                      <a:pt x="4271" y="6122"/>
                    </a:lnTo>
                    <a:lnTo>
                      <a:pt x="4271" y="1034"/>
                    </a:lnTo>
                    <a:lnTo>
                      <a:pt x="4745" y="1034"/>
                    </a:lnTo>
                    <a:lnTo>
                      <a:pt x="47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3"/>
              <p:cNvSpPr/>
              <p:nvPr/>
            </p:nvSpPr>
            <p:spPr>
              <a:xfrm>
                <a:off x="4356575" y="3849700"/>
                <a:ext cx="44650" cy="128100"/>
              </a:xfrm>
              <a:custGeom>
                <a:avLst/>
                <a:gdLst/>
                <a:ahLst/>
                <a:cxnLst/>
                <a:rect l="l" t="t" r="r" b="b"/>
                <a:pathLst>
                  <a:path w="1786" h="5124" extrusionOk="0">
                    <a:moveTo>
                      <a:pt x="0" y="0"/>
                    </a:moveTo>
                    <a:lnTo>
                      <a:pt x="0" y="5124"/>
                    </a:lnTo>
                    <a:lnTo>
                      <a:pt x="1785" y="5124"/>
                    </a:lnTo>
                    <a:lnTo>
                      <a:pt x="17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3"/>
              <p:cNvSpPr/>
              <p:nvPr/>
            </p:nvSpPr>
            <p:spPr>
              <a:xfrm>
                <a:off x="4356575" y="4073225"/>
                <a:ext cx="44650" cy="128100"/>
              </a:xfrm>
              <a:custGeom>
                <a:avLst/>
                <a:gdLst/>
                <a:ahLst/>
                <a:cxnLst/>
                <a:rect l="l" t="t" r="r" b="b"/>
                <a:pathLst>
                  <a:path w="1786" h="5124" extrusionOk="0">
                    <a:moveTo>
                      <a:pt x="0" y="0"/>
                    </a:moveTo>
                    <a:lnTo>
                      <a:pt x="0" y="5124"/>
                    </a:lnTo>
                    <a:lnTo>
                      <a:pt x="1785" y="5124"/>
                    </a:lnTo>
                    <a:lnTo>
                      <a:pt x="17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3"/>
              <p:cNvSpPr/>
              <p:nvPr/>
            </p:nvSpPr>
            <p:spPr>
              <a:xfrm>
                <a:off x="4356575" y="3814550"/>
                <a:ext cx="73775" cy="163250"/>
              </a:xfrm>
              <a:custGeom>
                <a:avLst/>
                <a:gdLst/>
                <a:ahLst/>
                <a:cxnLst/>
                <a:rect l="l" t="t" r="r" b="b"/>
                <a:pathLst>
                  <a:path w="2951" h="6530" extrusionOk="0">
                    <a:moveTo>
                      <a:pt x="2950" y="0"/>
                    </a:moveTo>
                    <a:cubicBezTo>
                      <a:pt x="1945" y="1132"/>
                      <a:pt x="871" y="1992"/>
                      <a:pt x="0" y="3372"/>
                    </a:cubicBezTo>
                    <a:lnTo>
                      <a:pt x="0" y="6530"/>
                    </a:lnTo>
                    <a:lnTo>
                      <a:pt x="1020" y="6530"/>
                    </a:lnTo>
                    <a:cubicBezTo>
                      <a:pt x="1020" y="6530"/>
                      <a:pt x="1413" y="5618"/>
                      <a:pt x="1785" y="4679"/>
                    </a:cubicBezTo>
                    <a:cubicBezTo>
                      <a:pt x="2070" y="4023"/>
                      <a:pt x="2196" y="3395"/>
                      <a:pt x="2573" y="2766"/>
                    </a:cubicBezTo>
                    <a:lnTo>
                      <a:pt x="2573" y="2766"/>
                    </a:lnTo>
                    <a:cubicBezTo>
                      <a:pt x="1945" y="3269"/>
                      <a:pt x="1567" y="4023"/>
                      <a:pt x="813" y="4527"/>
                    </a:cubicBezTo>
                    <a:cubicBezTo>
                      <a:pt x="1316" y="2893"/>
                      <a:pt x="1945" y="1383"/>
                      <a:pt x="29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3"/>
              <p:cNvSpPr/>
              <p:nvPr/>
            </p:nvSpPr>
            <p:spPr>
              <a:xfrm>
                <a:off x="4356575" y="4022000"/>
                <a:ext cx="73775" cy="179325"/>
              </a:xfrm>
              <a:custGeom>
                <a:avLst/>
                <a:gdLst/>
                <a:ahLst/>
                <a:cxnLst/>
                <a:rect l="l" t="t" r="r" b="b"/>
                <a:pathLst>
                  <a:path w="2951" h="7173" extrusionOk="0">
                    <a:moveTo>
                      <a:pt x="2950" y="1"/>
                    </a:moveTo>
                    <a:lnTo>
                      <a:pt x="2950" y="1"/>
                    </a:lnTo>
                    <a:cubicBezTo>
                      <a:pt x="1441" y="1006"/>
                      <a:pt x="949" y="2071"/>
                      <a:pt x="0" y="3447"/>
                    </a:cubicBezTo>
                    <a:lnTo>
                      <a:pt x="0" y="7173"/>
                    </a:lnTo>
                    <a:lnTo>
                      <a:pt x="1785" y="7162"/>
                    </a:lnTo>
                    <a:cubicBezTo>
                      <a:pt x="2070" y="6665"/>
                      <a:pt x="2321" y="6036"/>
                      <a:pt x="2573" y="5533"/>
                    </a:cubicBezTo>
                    <a:lnTo>
                      <a:pt x="2573" y="5533"/>
                    </a:lnTo>
                    <a:cubicBezTo>
                      <a:pt x="2196" y="5784"/>
                      <a:pt x="1692" y="6036"/>
                      <a:pt x="1316" y="6413"/>
                    </a:cubicBezTo>
                    <a:cubicBezTo>
                      <a:pt x="1945" y="5282"/>
                      <a:pt x="2070" y="4024"/>
                      <a:pt x="2573" y="2893"/>
                    </a:cubicBezTo>
                    <a:lnTo>
                      <a:pt x="2573" y="2893"/>
                    </a:lnTo>
                    <a:cubicBezTo>
                      <a:pt x="1945" y="3899"/>
                      <a:pt x="1190" y="4904"/>
                      <a:pt x="562" y="5911"/>
                    </a:cubicBezTo>
                    <a:cubicBezTo>
                      <a:pt x="1316" y="3899"/>
                      <a:pt x="1441" y="1635"/>
                      <a:pt x="29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 name="Google Shape;1617;p33"/>
            <p:cNvGrpSpPr/>
            <p:nvPr/>
          </p:nvGrpSpPr>
          <p:grpSpPr>
            <a:xfrm>
              <a:off x="276413" y="4124439"/>
              <a:ext cx="1133563" cy="1019067"/>
              <a:chOff x="2990800" y="4717975"/>
              <a:chExt cx="659125" cy="592550"/>
            </a:xfrm>
          </p:grpSpPr>
          <p:sp>
            <p:nvSpPr>
              <p:cNvPr id="1618" name="Google Shape;1618;p33"/>
              <p:cNvSpPr/>
              <p:nvPr/>
            </p:nvSpPr>
            <p:spPr>
              <a:xfrm>
                <a:off x="2990800" y="4717975"/>
                <a:ext cx="659125" cy="592550"/>
              </a:xfrm>
              <a:custGeom>
                <a:avLst/>
                <a:gdLst/>
                <a:ahLst/>
                <a:cxnLst/>
                <a:rect l="l" t="t" r="r" b="b"/>
                <a:pathLst>
                  <a:path w="26365" h="23702" extrusionOk="0">
                    <a:moveTo>
                      <a:pt x="2397" y="1"/>
                    </a:moveTo>
                    <a:lnTo>
                      <a:pt x="0" y="23701"/>
                    </a:lnTo>
                    <a:lnTo>
                      <a:pt x="25049" y="23701"/>
                    </a:lnTo>
                    <a:lnTo>
                      <a:pt x="26365" y="2393"/>
                    </a:lnTo>
                    <a:lnTo>
                      <a:pt x="16434" y="1764"/>
                    </a:lnTo>
                    <a:lnTo>
                      <a:pt x="15136" y="6751"/>
                    </a:lnTo>
                    <a:lnTo>
                      <a:pt x="12535" y="6624"/>
                    </a:lnTo>
                    <a:lnTo>
                      <a:pt x="12503" y="132"/>
                    </a:lnTo>
                    <a:lnTo>
                      <a:pt x="23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3"/>
              <p:cNvSpPr/>
              <p:nvPr/>
            </p:nvSpPr>
            <p:spPr>
              <a:xfrm>
                <a:off x="3103100" y="4779800"/>
                <a:ext cx="34200" cy="113375"/>
              </a:xfrm>
              <a:custGeom>
                <a:avLst/>
                <a:gdLst/>
                <a:ahLst/>
                <a:cxnLst/>
                <a:rect l="l" t="t" r="r" b="b"/>
                <a:pathLst>
                  <a:path w="1368" h="4535" extrusionOk="0">
                    <a:moveTo>
                      <a:pt x="128" y="1"/>
                    </a:moveTo>
                    <a:lnTo>
                      <a:pt x="0" y="4500"/>
                    </a:lnTo>
                    <a:lnTo>
                      <a:pt x="1241" y="4535"/>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3"/>
              <p:cNvSpPr/>
              <p:nvPr/>
            </p:nvSpPr>
            <p:spPr>
              <a:xfrm>
                <a:off x="3201575" y="4782625"/>
                <a:ext cx="34200" cy="113375"/>
              </a:xfrm>
              <a:custGeom>
                <a:avLst/>
                <a:gdLst/>
                <a:ahLst/>
                <a:cxnLst/>
                <a:rect l="l" t="t" r="r" b="b"/>
                <a:pathLst>
                  <a:path w="1368" h="4535" extrusionOk="0">
                    <a:moveTo>
                      <a:pt x="128" y="1"/>
                    </a:moveTo>
                    <a:lnTo>
                      <a:pt x="1" y="4500"/>
                    </a:lnTo>
                    <a:lnTo>
                      <a:pt x="1241" y="4534"/>
                    </a:lnTo>
                    <a:lnTo>
                      <a:pt x="1368"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3"/>
              <p:cNvSpPr/>
              <p:nvPr/>
            </p:nvSpPr>
            <p:spPr>
              <a:xfrm>
                <a:off x="3093350" y="5027725"/>
                <a:ext cx="34200" cy="113375"/>
              </a:xfrm>
              <a:custGeom>
                <a:avLst/>
                <a:gdLst/>
                <a:ahLst/>
                <a:cxnLst/>
                <a:rect l="l" t="t" r="r" b="b"/>
                <a:pathLst>
                  <a:path w="1368" h="4535" extrusionOk="0">
                    <a:moveTo>
                      <a:pt x="128" y="1"/>
                    </a:moveTo>
                    <a:lnTo>
                      <a:pt x="0" y="4499"/>
                    </a:lnTo>
                    <a:lnTo>
                      <a:pt x="1240" y="4534"/>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3"/>
              <p:cNvSpPr/>
              <p:nvPr/>
            </p:nvSpPr>
            <p:spPr>
              <a:xfrm>
                <a:off x="3197200" y="5030650"/>
                <a:ext cx="34200" cy="113375"/>
              </a:xfrm>
              <a:custGeom>
                <a:avLst/>
                <a:gdLst/>
                <a:ahLst/>
                <a:cxnLst/>
                <a:rect l="l" t="t" r="r" b="b"/>
                <a:pathLst>
                  <a:path w="1368" h="4535" extrusionOk="0">
                    <a:moveTo>
                      <a:pt x="129" y="1"/>
                    </a:moveTo>
                    <a:lnTo>
                      <a:pt x="1" y="4499"/>
                    </a:lnTo>
                    <a:lnTo>
                      <a:pt x="1240" y="4534"/>
                    </a:lnTo>
                    <a:lnTo>
                      <a:pt x="1368" y="36"/>
                    </a:lnTo>
                    <a:lnTo>
                      <a:pt x="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3"/>
              <p:cNvSpPr/>
              <p:nvPr/>
            </p:nvSpPr>
            <p:spPr>
              <a:xfrm>
                <a:off x="3319700" y="5034125"/>
                <a:ext cx="34150" cy="113350"/>
              </a:xfrm>
              <a:custGeom>
                <a:avLst/>
                <a:gdLst/>
                <a:ahLst/>
                <a:cxnLst/>
                <a:rect l="l" t="t" r="r" b="b"/>
                <a:pathLst>
                  <a:path w="1366" h="4534" extrusionOk="0">
                    <a:moveTo>
                      <a:pt x="127" y="0"/>
                    </a:moveTo>
                    <a:lnTo>
                      <a:pt x="0" y="4499"/>
                    </a:lnTo>
                    <a:lnTo>
                      <a:pt x="1239" y="4534"/>
                    </a:lnTo>
                    <a:lnTo>
                      <a:pt x="1366"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3"/>
              <p:cNvSpPr/>
              <p:nvPr/>
            </p:nvSpPr>
            <p:spPr>
              <a:xfrm>
                <a:off x="3483000" y="4830475"/>
                <a:ext cx="31050" cy="112525"/>
              </a:xfrm>
              <a:custGeom>
                <a:avLst/>
                <a:gdLst/>
                <a:ahLst/>
                <a:cxnLst/>
                <a:rect l="l" t="t" r="r" b="b"/>
                <a:pathLst>
                  <a:path w="1242" h="4501" extrusionOk="0">
                    <a:moveTo>
                      <a:pt x="1" y="1"/>
                    </a:moveTo>
                    <a:lnTo>
                      <a:pt x="1" y="4501"/>
                    </a:lnTo>
                    <a:lnTo>
                      <a:pt x="1241" y="4501"/>
                    </a:lnTo>
                    <a:lnTo>
                      <a:pt x="12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3"/>
              <p:cNvSpPr/>
              <p:nvPr/>
            </p:nvSpPr>
            <p:spPr>
              <a:xfrm>
                <a:off x="3537800" y="4830475"/>
                <a:ext cx="31025" cy="112525"/>
              </a:xfrm>
              <a:custGeom>
                <a:avLst/>
                <a:gdLst/>
                <a:ahLst/>
                <a:cxnLst/>
                <a:rect l="l" t="t" r="r" b="b"/>
                <a:pathLst>
                  <a:path w="1241" h="4501" extrusionOk="0">
                    <a:moveTo>
                      <a:pt x="1" y="1"/>
                    </a:moveTo>
                    <a:lnTo>
                      <a:pt x="1" y="4501"/>
                    </a:lnTo>
                    <a:lnTo>
                      <a:pt x="1240" y="4501"/>
                    </a:lnTo>
                    <a:lnTo>
                      <a:pt x="12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3"/>
              <p:cNvSpPr/>
              <p:nvPr/>
            </p:nvSpPr>
            <p:spPr>
              <a:xfrm>
                <a:off x="3478225" y="5038625"/>
                <a:ext cx="34200" cy="113350"/>
              </a:xfrm>
              <a:custGeom>
                <a:avLst/>
                <a:gdLst/>
                <a:ahLst/>
                <a:cxnLst/>
                <a:rect l="l" t="t" r="r" b="b"/>
                <a:pathLst>
                  <a:path w="1368" h="4534" extrusionOk="0">
                    <a:moveTo>
                      <a:pt x="128" y="0"/>
                    </a:moveTo>
                    <a:lnTo>
                      <a:pt x="1" y="4499"/>
                    </a:lnTo>
                    <a:lnTo>
                      <a:pt x="1240" y="4534"/>
                    </a:lnTo>
                    <a:lnTo>
                      <a:pt x="1368" y="35"/>
                    </a:lnTo>
                    <a:lnTo>
                      <a:pt x="1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3"/>
              <p:cNvSpPr/>
              <p:nvPr/>
            </p:nvSpPr>
            <p:spPr>
              <a:xfrm>
                <a:off x="3533000" y="5040175"/>
                <a:ext cx="34200" cy="113350"/>
              </a:xfrm>
              <a:custGeom>
                <a:avLst/>
                <a:gdLst/>
                <a:ahLst/>
                <a:cxnLst/>
                <a:rect l="l" t="t" r="r" b="b"/>
                <a:pathLst>
                  <a:path w="1368" h="4534" extrusionOk="0">
                    <a:moveTo>
                      <a:pt x="127" y="0"/>
                    </a:moveTo>
                    <a:lnTo>
                      <a:pt x="1" y="4499"/>
                    </a:lnTo>
                    <a:lnTo>
                      <a:pt x="1240" y="4534"/>
                    </a:lnTo>
                    <a:lnTo>
                      <a:pt x="1368"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3"/>
              <p:cNvSpPr/>
              <p:nvPr/>
            </p:nvSpPr>
            <p:spPr>
              <a:xfrm>
                <a:off x="3319300" y="5008750"/>
                <a:ext cx="79950" cy="138025"/>
              </a:xfrm>
              <a:custGeom>
                <a:avLst/>
                <a:gdLst/>
                <a:ahLst/>
                <a:cxnLst/>
                <a:rect l="l" t="t" r="r" b="b"/>
                <a:pathLst>
                  <a:path w="3198" h="5521" extrusionOk="0">
                    <a:moveTo>
                      <a:pt x="3198" y="0"/>
                    </a:moveTo>
                    <a:cubicBezTo>
                      <a:pt x="2317" y="1132"/>
                      <a:pt x="1260" y="1738"/>
                      <a:pt x="82" y="2662"/>
                    </a:cubicBezTo>
                    <a:lnTo>
                      <a:pt x="81" y="2662"/>
                    </a:lnTo>
                    <a:lnTo>
                      <a:pt x="0" y="5521"/>
                    </a:lnTo>
                    <a:cubicBezTo>
                      <a:pt x="1524" y="5115"/>
                      <a:pt x="1562" y="3897"/>
                      <a:pt x="2442" y="3143"/>
                    </a:cubicBezTo>
                    <a:lnTo>
                      <a:pt x="2442" y="3143"/>
                    </a:lnTo>
                    <a:cubicBezTo>
                      <a:pt x="1688" y="3520"/>
                      <a:pt x="1186" y="4023"/>
                      <a:pt x="432" y="4275"/>
                    </a:cubicBezTo>
                    <a:cubicBezTo>
                      <a:pt x="1437" y="2891"/>
                      <a:pt x="2442" y="1508"/>
                      <a:pt x="3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3"/>
              <p:cNvSpPr/>
              <p:nvPr/>
            </p:nvSpPr>
            <p:spPr>
              <a:xfrm>
                <a:off x="3201275" y="4747825"/>
                <a:ext cx="78525" cy="147425"/>
              </a:xfrm>
              <a:custGeom>
                <a:avLst/>
                <a:gdLst/>
                <a:ahLst/>
                <a:cxnLst/>
                <a:rect l="l" t="t" r="r" b="b"/>
                <a:pathLst>
                  <a:path w="3141" h="5897" extrusionOk="0">
                    <a:moveTo>
                      <a:pt x="3140" y="0"/>
                    </a:moveTo>
                    <a:lnTo>
                      <a:pt x="3140" y="0"/>
                    </a:lnTo>
                    <a:cubicBezTo>
                      <a:pt x="2135" y="1007"/>
                      <a:pt x="1247" y="1877"/>
                      <a:pt x="88" y="2805"/>
                    </a:cubicBezTo>
                    <a:lnTo>
                      <a:pt x="1" y="5897"/>
                    </a:lnTo>
                    <a:cubicBezTo>
                      <a:pt x="1316" y="5636"/>
                      <a:pt x="1757" y="3898"/>
                      <a:pt x="2638" y="2893"/>
                    </a:cubicBezTo>
                    <a:lnTo>
                      <a:pt x="2638" y="2893"/>
                    </a:lnTo>
                    <a:cubicBezTo>
                      <a:pt x="1884" y="3271"/>
                      <a:pt x="1255" y="3898"/>
                      <a:pt x="501" y="4401"/>
                    </a:cubicBezTo>
                    <a:cubicBezTo>
                      <a:pt x="1380" y="2893"/>
                      <a:pt x="2386" y="1510"/>
                      <a:pt x="3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 name="Google Shape;1630;p33"/>
            <p:cNvGrpSpPr/>
            <p:nvPr/>
          </p:nvGrpSpPr>
          <p:grpSpPr>
            <a:xfrm>
              <a:off x="1304627" y="4414677"/>
              <a:ext cx="304239" cy="728296"/>
              <a:chOff x="6130145" y="4917223"/>
              <a:chExt cx="204269" cy="489019"/>
            </a:xfrm>
          </p:grpSpPr>
          <p:sp>
            <p:nvSpPr>
              <p:cNvPr id="1631" name="Google Shape;1631;p33"/>
              <p:cNvSpPr/>
              <p:nvPr/>
            </p:nvSpPr>
            <p:spPr>
              <a:xfrm>
                <a:off x="6130145" y="4917223"/>
                <a:ext cx="204269" cy="489019"/>
              </a:xfrm>
              <a:custGeom>
                <a:avLst/>
                <a:gdLst/>
                <a:ahLst/>
                <a:cxnLst/>
                <a:rect l="l" t="t" r="r" b="b"/>
                <a:pathLst>
                  <a:path w="9823" h="23519" extrusionOk="0">
                    <a:moveTo>
                      <a:pt x="4972" y="1"/>
                    </a:moveTo>
                    <a:lnTo>
                      <a:pt x="1207" y="4872"/>
                    </a:lnTo>
                    <a:lnTo>
                      <a:pt x="0" y="23519"/>
                    </a:lnTo>
                    <a:lnTo>
                      <a:pt x="9823" y="23519"/>
                    </a:lnTo>
                    <a:lnTo>
                      <a:pt x="8760" y="4459"/>
                    </a:lnTo>
                    <a:lnTo>
                      <a:pt x="49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3"/>
              <p:cNvSpPr/>
              <p:nvPr/>
            </p:nvSpPr>
            <p:spPr>
              <a:xfrm>
                <a:off x="6236525" y="4944975"/>
                <a:ext cx="27875" cy="69450"/>
              </a:xfrm>
              <a:custGeom>
                <a:avLst/>
                <a:gdLst/>
                <a:ahLst/>
                <a:cxnLst/>
                <a:rect l="l" t="t" r="r" b="b"/>
                <a:pathLst>
                  <a:path w="1115" h="2778" extrusionOk="0">
                    <a:moveTo>
                      <a:pt x="1" y="0"/>
                    </a:moveTo>
                    <a:lnTo>
                      <a:pt x="1" y="2777"/>
                    </a:lnTo>
                    <a:lnTo>
                      <a:pt x="1115" y="2777"/>
                    </a:lnTo>
                    <a:lnTo>
                      <a:pt x="1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3"/>
              <p:cNvSpPr/>
              <p:nvPr/>
            </p:nvSpPr>
            <p:spPr>
              <a:xfrm>
                <a:off x="6173800" y="5065625"/>
                <a:ext cx="60875" cy="174500"/>
              </a:xfrm>
              <a:custGeom>
                <a:avLst/>
                <a:gdLst/>
                <a:ahLst/>
                <a:cxnLst/>
                <a:rect l="l" t="t" r="r" b="b"/>
                <a:pathLst>
                  <a:path w="2435" h="6980" extrusionOk="0">
                    <a:moveTo>
                      <a:pt x="370" y="1"/>
                    </a:moveTo>
                    <a:lnTo>
                      <a:pt x="0" y="6869"/>
                    </a:lnTo>
                    <a:lnTo>
                      <a:pt x="2065" y="6979"/>
                    </a:lnTo>
                    <a:lnTo>
                      <a:pt x="2434" y="111"/>
                    </a:lnTo>
                    <a:lnTo>
                      <a:pt x="3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34" name="Google Shape;1634;p33"/>
          <p:cNvGrpSpPr/>
          <p:nvPr/>
        </p:nvGrpSpPr>
        <p:grpSpPr>
          <a:xfrm>
            <a:off x="1" y="3643678"/>
            <a:ext cx="2142585" cy="1632449"/>
            <a:chOff x="0" y="3741431"/>
            <a:chExt cx="1953310" cy="1488239"/>
          </a:xfrm>
        </p:grpSpPr>
        <p:sp>
          <p:nvSpPr>
            <p:cNvPr id="1635" name="Google Shape;1635;p33"/>
            <p:cNvSpPr/>
            <p:nvPr/>
          </p:nvSpPr>
          <p:spPr>
            <a:xfrm rot="1043509">
              <a:off x="1457781" y="4480102"/>
              <a:ext cx="399131" cy="706057"/>
            </a:xfrm>
            <a:custGeom>
              <a:avLst/>
              <a:gdLst/>
              <a:ahLst/>
              <a:cxnLst/>
              <a:rect l="l" t="t" r="r" b="b"/>
              <a:pathLst>
                <a:path w="9809" h="17352" extrusionOk="0">
                  <a:moveTo>
                    <a:pt x="9431" y="0"/>
                  </a:moveTo>
                  <a:lnTo>
                    <a:pt x="9431" y="0"/>
                  </a:lnTo>
                  <a:cubicBezTo>
                    <a:pt x="8362" y="1447"/>
                    <a:pt x="7262" y="2799"/>
                    <a:pt x="6099" y="4119"/>
                  </a:cubicBezTo>
                  <a:cubicBezTo>
                    <a:pt x="4936" y="5439"/>
                    <a:pt x="3710" y="6728"/>
                    <a:pt x="2388" y="8050"/>
                  </a:cubicBezTo>
                  <a:cubicBezTo>
                    <a:pt x="1505" y="9058"/>
                    <a:pt x="748" y="10193"/>
                    <a:pt x="409" y="11480"/>
                  </a:cubicBezTo>
                  <a:cubicBezTo>
                    <a:pt x="409" y="11480"/>
                    <a:pt x="462" y="12781"/>
                    <a:pt x="408" y="13956"/>
                  </a:cubicBezTo>
                  <a:cubicBezTo>
                    <a:pt x="378" y="14712"/>
                    <a:pt x="1" y="15843"/>
                    <a:pt x="378" y="15968"/>
                  </a:cubicBezTo>
                  <a:cubicBezTo>
                    <a:pt x="2013" y="16849"/>
                    <a:pt x="3899" y="17100"/>
                    <a:pt x="5784" y="17351"/>
                  </a:cubicBezTo>
                  <a:cubicBezTo>
                    <a:pt x="6162" y="15214"/>
                    <a:pt x="7294" y="13329"/>
                    <a:pt x="8048" y="11316"/>
                  </a:cubicBezTo>
                  <a:cubicBezTo>
                    <a:pt x="8299" y="10562"/>
                    <a:pt x="8426" y="9933"/>
                    <a:pt x="8552" y="9212"/>
                  </a:cubicBezTo>
                  <a:cubicBezTo>
                    <a:pt x="8928" y="7608"/>
                    <a:pt x="9243" y="5974"/>
                    <a:pt x="9809" y="4401"/>
                  </a:cubicBezTo>
                  <a:lnTo>
                    <a:pt x="9809" y="4401"/>
                  </a:lnTo>
                  <a:cubicBezTo>
                    <a:pt x="9180" y="4904"/>
                    <a:pt x="8646" y="5502"/>
                    <a:pt x="8127" y="6131"/>
                  </a:cubicBezTo>
                  <a:cubicBezTo>
                    <a:pt x="7608" y="6759"/>
                    <a:pt x="7106" y="7418"/>
                    <a:pt x="6538" y="8049"/>
                  </a:cubicBezTo>
                  <a:cubicBezTo>
                    <a:pt x="6979" y="6664"/>
                    <a:pt x="7420" y="5312"/>
                    <a:pt x="7891" y="3978"/>
                  </a:cubicBezTo>
                  <a:cubicBezTo>
                    <a:pt x="8362" y="2642"/>
                    <a:pt x="8865" y="1320"/>
                    <a:pt x="943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3"/>
            <p:cNvSpPr/>
            <p:nvPr/>
          </p:nvSpPr>
          <p:spPr>
            <a:xfrm>
              <a:off x="983203" y="4233940"/>
              <a:ext cx="541233" cy="802309"/>
            </a:xfrm>
            <a:custGeom>
              <a:avLst/>
              <a:gdLst/>
              <a:ahLst/>
              <a:cxnLst/>
              <a:rect l="l" t="t" r="r" b="b"/>
              <a:pathLst>
                <a:path w="17389" h="25777" extrusionOk="0">
                  <a:moveTo>
                    <a:pt x="17389" y="1"/>
                  </a:moveTo>
                  <a:cubicBezTo>
                    <a:pt x="16382" y="3145"/>
                    <a:pt x="13742" y="5157"/>
                    <a:pt x="12108" y="7797"/>
                  </a:cubicBezTo>
                  <a:cubicBezTo>
                    <a:pt x="12862" y="5533"/>
                    <a:pt x="14245" y="3522"/>
                    <a:pt x="14245" y="1008"/>
                  </a:cubicBezTo>
                  <a:lnTo>
                    <a:pt x="14245" y="1008"/>
                  </a:lnTo>
                  <a:cubicBezTo>
                    <a:pt x="13994" y="2138"/>
                    <a:pt x="13240" y="3018"/>
                    <a:pt x="12611" y="3899"/>
                  </a:cubicBezTo>
                  <a:cubicBezTo>
                    <a:pt x="10850" y="5660"/>
                    <a:pt x="9593" y="7545"/>
                    <a:pt x="8210" y="9557"/>
                  </a:cubicBezTo>
                  <a:cubicBezTo>
                    <a:pt x="9467" y="6791"/>
                    <a:pt x="10599" y="3899"/>
                    <a:pt x="11982" y="1133"/>
                  </a:cubicBezTo>
                  <a:lnTo>
                    <a:pt x="11982" y="1133"/>
                  </a:lnTo>
                  <a:cubicBezTo>
                    <a:pt x="8210" y="5911"/>
                    <a:pt x="2803" y="9809"/>
                    <a:pt x="898" y="15739"/>
                  </a:cubicBezTo>
                  <a:cubicBezTo>
                    <a:pt x="496" y="16355"/>
                    <a:pt x="261" y="16719"/>
                    <a:pt x="261" y="16719"/>
                  </a:cubicBezTo>
                  <a:lnTo>
                    <a:pt x="0" y="25777"/>
                  </a:lnTo>
                  <a:lnTo>
                    <a:pt x="7449" y="25777"/>
                  </a:lnTo>
                  <a:cubicBezTo>
                    <a:pt x="7449" y="25777"/>
                    <a:pt x="8405" y="23711"/>
                    <a:pt x="9361" y="21645"/>
                  </a:cubicBezTo>
                  <a:cubicBezTo>
                    <a:pt x="10316" y="19580"/>
                    <a:pt x="11269" y="17521"/>
                    <a:pt x="11269" y="17521"/>
                  </a:cubicBezTo>
                  <a:cubicBezTo>
                    <a:pt x="13240" y="11570"/>
                    <a:pt x="15879" y="6037"/>
                    <a:pt x="17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3"/>
            <p:cNvSpPr/>
            <p:nvPr/>
          </p:nvSpPr>
          <p:spPr>
            <a:xfrm>
              <a:off x="1296725" y="4455788"/>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3"/>
            <p:cNvSpPr/>
            <p:nvPr/>
          </p:nvSpPr>
          <p:spPr>
            <a:xfrm rot="2700000">
              <a:off x="344484" y="3795529"/>
              <a:ext cx="572120" cy="1011815"/>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9" name="Google Shape;1639;p33"/>
            <p:cNvGrpSpPr/>
            <p:nvPr/>
          </p:nvGrpSpPr>
          <p:grpSpPr>
            <a:xfrm>
              <a:off x="0" y="4117975"/>
              <a:ext cx="496675" cy="1034225"/>
              <a:chOff x="1086700" y="1111500"/>
              <a:chExt cx="496675" cy="1034225"/>
            </a:xfrm>
          </p:grpSpPr>
          <p:sp>
            <p:nvSpPr>
              <p:cNvPr id="1640" name="Google Shape;1640;p33"/>
              <p:cNvSpPr/>
              <p:nvPr/>
            </p:nvSpPr>
            <p:spPr>
              <a:xfrm>
                <a:off x="1354575" y="1491850"/>
                <a:ext cx="228800" cy="647550"/>
              </a:xfrm>
              <a:custGeom>
                <a:avLst/>
                <a:gdLst/>
                <a:ahLst/>
                <a:cxnLst/>
                <a:rect l="l" t="t" r="r" b="b"/>
                <a:pathLst>
                  <a:path w="9152" h="25902" extrusionOk="0">
                    <a:moveTo>
                      <a:pt x="9151" y="1"/>
                    </a:moveTo>
                    <a:cubicBezTo>
                      <a:pt x="8020" y="1510"/>
                      <a:pt x="7139" y="3145"/>
                      <a:pt x="5883" y="4653"/>
                    </a:cubicBezTo>
                    <a:cubicBezTo>
                      <a:pt x="5411" y="5157"/>
                      <a:pt x="4947" y="5660"/>
                      <a:pt x="4494" y="6168"/>
                    </a:cubicBezTo>
                    <a:cubicBezTo>
                      <a:pt x="2612" y="8174"/>
                      <a:pt x="853" y="10437"/>
                      <a:pt x="1" y="13051"/>
                    </a:cubicBezTo>
                    <a:cubicBezTo>
                      <a:pt x="1" y="13051"/>
                      <a:pt x="32" y="13941"/>
                      <a:pt x="124" y="15168"/>
                    </a:cubicBezTo>
                    <a:cubicBezTo>
                      <a:pt x="602" y="16976"/>
                      <a:pt x="602" y="18735"/>
                      <a:pt x="917" y="20554"/>
                    </a:cubicBezTo>
                    <a:cubicBezTo>
                      <a:pt x="998" y="21453"/>
                      <a:pt x="1060" y="22349"/>
                      <a:pt x="1126" y="23242"/>
                    </a:cubicBezTo>
                    <a:cubicBezTo>
                      <a:pt x="1190" y="24134"/>
                      <a:pt x="1262" y="25023"/>
                      <a:pt x="1356" y="25902"/>
                    </a:cubicBezTo>
                    <a:cubicBezTo>
                      <a:pt x="1827" y="25399"/>
                      <a:pt x="2228" y="24849"/>
                      <a:pt x="2581" y="24267"/>
                    </a:cubicBezTo>
                    <a:cubicBezTo>
                      <a:pt x="2935" y="23685"/>
                      <a:pt x="3241" y="23072"/>
                      <a:pt x="3524" y="22442"/>
                    </a:cubicBezTo>
                    <a:cubicBezTo>
                      <a:pt x="5254" y="18107"/>
                      <a:pt x="7266" y="13958"/>
                      <a:pt x="7893" y="9305"/>
                    </a:cubicBezTo>
                    <a:lnTo>
                      <a:pt x="7893" y="9305"/>
                    </a:lnTo>
                    <a:cubicBezTo>
                      <a:pt x="7266" y="12324"/>
                      <a:pt x="4751" y="14461"/>
                      <a:pt x="3116" y="17101"/>
                    </a:cubicBezTo>
                    <a:cubicBezTo>
                      <a:pt x="3870" y="13454"/>
                      <a:pt x="5002" y="9809"/>
                      <a:pt x="6762" y="6525"/>
                    </a:cubicBezTo>
                    <a:cubicBezTo>
                      <a:pt x="7061" y="5903"/>
                      <a:pt x="7360" y="5282"/>
                      <a:pt x="7642" y="4653"/>
                    </a:cubicBezTo>
                    <a:cubicBezTo>
                      <a:pt x="8271" y="3145"/>
                      <a:pt x="8774" y="1635"/>
                      <a:pt x="9151"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3"/>
              <p:cNvSpPr/>
              <p:nvPr/>
            </p:nvSpPr>
            <p:spPr>
              <a:xfrm>
                <a:off x="1086700" y="1111500"/>
                <a:ext cx="245200" cy="510000"/>
              </a:xfrm>
              <a:custGeom>
                <a:avLst/>
                <a:gdLst/>
                <a:ahLst/>
                <a:cxnLst/>
                <a:rect l="l" t="t" r="r" b="b"/>
                <a:pathLst>
                  <a:path w="9808" h="20400" extrusionOk="0">
                    <a:moveTo>
                      <a:pt x="6790" y="1"/>
                    </a:moveTo>
                    <a:lnTo>
                      <a:pt x="6790" y="1"/>
                    </a:lnTo>
                    <a:cubicBezTo>
                      <a:pt x="5029" y="2389"/>
                      <a:pt x="3018" y="4779"/>
                      <a:pt x="1007" y="6957"/>
                    </a:cubicBezTo>
                    <a:cubicBezTo>
                      <a:pt x="401" y="7726"/>
                      <a:pt x="1" y="8078"/>
                      <a:pt x="1" y="8078"/>
                    </a:cubicBezTo>
                    <a:lnTo>
                      <a:pt x="1" y="17859"/>
                    </a:lnTo>
                    <a:cubicBezTo>
                      <a:pt x="1" y="17859"/>
                      <a:pt x="312" y="18001"/>
                      <a:pt x="780" y="18253"/>
                    </a:cubicBezTo>
                    <a:cubicBezTo>
                      <a:pt x="2028" y="19158"/>
                      <a:pt x="3722" y="20400"/>
                      <a:pt x="4866" y="20400"/>
                    </a:cubicBezTo>
                    <a:cubicBezTo>
                      <a:pt x="4967" y="20400"/>
                      <a:pt x="5064" y="20390"/>
                      <a:pt x="5155" y="20370"/>
                    </a:cubicBezTo>
                    <a:cubicBezTo>
                      <a:pt x="5690" y="20212"/>
                      <a:pt x="6130" y="19906"/>
                      <a:pt x="6494" y="19496"/>
                    </a:cubicBezTo>
                    <a:cubicBezTo>
                      <a:pt x="6977" y="18929"/>
                      <a:pt x="7291" y="18298"/>
                      <a:pt x="7521" y="17633"/>
                    </a:cubicBezTo>
                    <a:cubicBezTo>
                      <a:pt x="8173" y="15466"/>
                      <a:pt x="8173" y="13203"/>
                      <a:pt x="9556" y="11317"/>
                    </a:cubicBezTo>
                    <a:lnTo>
                      <a:pt x="9556" y="11317"/>
                    </a:lnTo>
                    <a:cubicBezTo>
                      <a:pt x="7292" y="12449"/>
                      <a:pt x="6663" y="14964"/>
                      <a:pt x="5155" y="16849"/>
                    </a:cubicBezTo>
                    <a:cubicBezTo>
                      <a:pt x="5784" y="12449"/>
                      <a:pt x="7921" y="8551"/>
                      <a:pt x="9807" y="4653"/>
                    </a:cubicBezTo>
                    <a:lnTo>
                      <a:pt x="9807" y="4653"/>
                    </a:lnTo>
                    <a:cubicBezTo>
                      <a:pt x="7167" y="6665"/>
                      <a:pt x="5407" y="9556"/>
                      <a:pt x="3018" y="11820"/>
                    </a:cubicBezTo>
                    <a:cubicBezTo>
                      <a:pt x="3897" y="9556"/>
                      <a:pt x="4904" y="7293"/>
                      <a:pt x="5569" y="5059"/>
                    </a:cubicBezTo>
                    <a:cubicBezTo>
                      <a:pt x="5849" y="4243"/>
                      <a:pt x="6107" y="3419"/>
                      <a:pt x="6319" y="2578"/>
                    </a:cubicBezTo>
                    <a:cubicBezTo>
                      <a:pt x="6530" y="1738"/>
                      <a:pt x="6696" y="881"/>
                      <a:pt x="6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3"/>
              <p:cNvSpPr/>
              <p:nvPr/>
            </p:nvSpPr>
            <p:spPr>
              <a:xfrm>
                <a:off x="1086700" y="1550400"/>
                <a:ext cx="318300" cy="595325"/>
              </a:xfrm>
              <a:custGeom>
                <a:avLst/>
                <a:gdLst/>
                <a:ahLst/>
                <a:cxnLst/>
                <a:rect l="l" t="t" r="r" b="b"/>
                <a:pathLst>
                  <a:path w="12732" h="23813" extrusionOk="0">
                    <a:moveTo>
                      <a:pt x="12322" y="0"/>
                    </a:moveTo>
                    <a:lnTo>
                      <a:pt x="1" y="303"/>
                    </a:lnTo>
                    <a:lnTo>
                      <a:pt x="1" y="23812"/>
                    </a:lnTo>
                    <a:lnTo>
                      <a:pt x="12732" y="23812"/>
                    </a:lnTo>
                    <a:lnTo>
                      <a:pt x="123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3"/>
              <p:cNvSpPr/>
              <p:nvPr/>
            </p:nvSpPr>
            <p:spPr>
              <a:xfrm>
                <a:off x="1232300" y="1671975"/>
                <a:ext cx="50225" cy="134625"/>
              </a:xfrm>
              <a:custGeom>
                <a:avLst/>
                <a:gdLst/>
                <a:ahLst/>
                <a:cxnLst/>
                <a:rect l="l" t="t" r="r" b="b"/>
                <a:pathLst>
                  <a:path w="2009" h="5385" extrusionOk="0">
                    <a:moveTo>
                      <a:pt x="1880" y="0"/>
                    </a:moveTo>
                    <a:lnTo>
                      <a:pt x="1" y="46"/>
                    </a:lnTo>
                    <a:lnTo>
                      <a:pt x="130" y="5385"/>
                    </a:lnTo>
                    <a:lnTo>
                      <a:pt x="2009" y="5339"/>
                    </a:lnTo>
                    <a:lnTo>
                      <a:pt x="18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3"/>
              <p:cNvSpPr/>
              <p:nvPr/>
            </p:nvSpPr>
            <p:spPr>
              <a:xfrm>
                <a:off x="1237825" y="1899625"/>
                <a:ext cx="50175" cy="134650"/>
              </a:xfrm>
              <a:custGeom>
                <a:avLst/>
                <a:gdLst/>
                <a:ahLst/>
                <a:cxnLst/>
                <a:rect l="l" t="t" r="r" b="b"/>
                <a:pathLst>
                  <a:path w="2007" h="5386" extrusionOk="0">
                    <a:moveTo>
                      <a:pt x="1878" y="1"/>
                    </a:moveTo>
                    <a:lnTo>
                      <a:pt x="0" y="46"/>
                    </a:lnTo>
                    <a:lnTo>
                      <a:pt x="128" y="5385"/>
                    </a:lnTo>
                    <a:lnTo>
                      <a:pt x="2007" y="5339"/>
                    </a:lnTo>
                    <a:lnTo>
                      <a:pt x="18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3"/>
              <p:cNvSpPr/>
              <p:nvPr/>
            </p:nvSpPr>
            <p:spPr>
              <a:xfrm>
                <a:off x="1239700" y="1897375"/>
                <a:ext cx="76475" cy="136950"/>
              </a:xfrm>
              <a:custGeom>
                <a:avLst/>
                <a:gdLst/>
                <a:ahLst/>
                <a:cxnLst/>
                <a:rect l="l" t="t" r="r" b="b"/>
                <a:pathLst>
                  <a:path w="3059" h="5478" extrusionOk="0">
                    <a:moveTo>
                      <a:pt x="3058" y="1"/>
                    </a:moveTo>
                    <a:cubicBezTo>
                      <a:pt x="2179" y="1384"/>
                      <a:pt x="1019" y="2130"/>
                      <a:pt x="0" y="3510"/>
                    </a:cubicBezTo>
                    <a:lnTo>
                      <a:pt x="47" y="5476"/>
                    </a:lnTo>
                    <a:cubicBezTo>
                      <a:pt x="50" y="5477"/>
                      <a:pt x="63" y="5478"/>
                      <a:pt x="86" y="5478"/>
                    </a:cubicBezTo>
                    <a:cubicBezTo>
                      <a:pt x="355" y="5478"/>
                      <a:pt x="1926" y="5431"/>
                      <a:pt x="1926" y="5431"/>
                    </a:cubicBezTo>
                    <a:cubicBezTo>
                      <a:pt x="2564" y="4952"/>
                      <a:pt x="2709" y="3890"/>
                      <a:pt x="2933" y="3143"/>
                    </a:cubicBezTo>
                    <a:lnTo>
                      <a:pt x="2933" y="3143"/>
                    </a:lnTo>
                    <a:cubicBezTo>
                      <a:pt x="2304" y="3647"/>
                      <a:pt x="1675" y="4275"/>
                      <a:pt x="1047" y="4778"/>
                    </a:cubicBezTo>
                    <a:cubicBezTo>
                      <a:pt x="1801" y="3269"/>
                      <a:pt x="2179" y="1509"/>
                      <a:pt x="30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3"/>
              <p:cNvSpPr/>
              <p:nvPr/>
            </p:nvSpPr>
            <p:spPr>
              <a:xfrm>
                <a:off x="1233175" y="1608150"/>
                <a:ext cx="108150" cy="198450"/>
              </a:xfrm>
              <a:custGeom>
                <a:avLst/>
                <a:gdLst/>
                <a:ahLst/>
                <a:cxnLst/>
                <a:rect l="l" t="t" r="r" b="b"/>
                <a:pathLst>
                  <a:path w="4326" h="7938" extrusionOk="0">
                    <a:moveTo>
                      <a:pt x="3572" y="1"/>
                    </a:moveTo>
                    <a:lnTo>
                      <a:pt x="3572" y="1"/>
                    </a:lnTo>
                    <a:cubicBezTo>
                      <a:pt x="2440" y="1259"/>
                      <a:pt x="1178" y="2755"/>
                      <a:pt x="1" y="4186"/>
                    </a:cubicBezTo>
                    <a:lnTo>
                      <a:pt x="91" y="7938"/>
                    </a:lnTo>
                    <a:cubicBezTo>
                      <a:pt x="2857" y="7813"/>
                      <a:pt x="3068" y="4528"/>
                      <a:pt x="4326" y="2767"/>
                    </a:cubicBezTo>
                    <a:lnTo>
                      <a:pt x="4326" y="2767"/>
                    </a:lnTo>
                    <a:cubicBezTo>
                      <a:pt x="3319" y="3899"/>
                      <a:pt x="2439" y="5157"/>
                      <a:pt x="1308" y="6287"/>
                    </a:cubicBezTo>
                    <a:cubicBezTo>
                      <a:pt x="2440" y="4401"/>
                      <a:pt x="2943" y="2138"/>
                      <a:pt x="3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3"/>
              <p:cNvSpPr/>
              <p:nvPr/>
            </p:nvSpPr>
            <p:spPr>
              <a:xfrm>
                <a:off x="1086700" y="1784200"/>
                <a:ext cx="113175" cy="361525"/>
              </a:xfrm>
              <a:custGeom>
                <a:avLst/>
                <a:gdLst/>
                <a:ahLst/>
                <a:cxnLst/>
                <a:rect l="l" t="t" r="r" b="b"/>
                <a:pathLst>
                  <a:path w="4527" h="14461" extrusionOk="0">
                    <a:moveTo>
                      <a:pt x="4526" y="1"/>
                    </a:moveTo>
                    <a:cubicBezTo>
                      <a:pt x="2767" y="2138"/>
                      <a:pt x="1872" y="4878"/>
                      <a:pt x="1" y="6901"/>
                    </a:cubicBezTo>
                    <a:lnTo>
                      <a:pt x="1" y="14460"/>
                    </a:lnTo>
                    <a:lnTo>
                      <a:pt x="1532" y="14460"/>
                    </a:lnTo>
                    <a:cubicBezTo>
                      <a:pt x="3291" y="12700"/>
                      <a:pt x="2892" y="10185"/>
                      <a:pt x="4275" y="8299"/>
                    </a:cubicBezTo>
                    <a:lnTo>
                      <a:pt x="4275" y="8299"/>
                    </a:lnTo>
                    <a:cubicBezTo>
                      <a:pt x="3018" y="9431"/>
                      <a:pt x="2138" y="10688"/>
                      <a:pt x="880" y="11819"/>
                    </a:cubicBezTo>
                    <a:cubicBezTo>
                      <a:pt x="2389" y="7921"/>
                      <a:pt x="3394" y="4024"/>
                      <a:pt x="4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 name="Google Shape;1648;p33"/>
            <p:cNvGrpSpPr/>
            <p:nvPr/>
          </p:nvGrpSpPr>
          <p:grpSpPr>
            <a:xfrm>
              <a:off x="375546" y="4388316"/>
              <a:ext cx="723055" cy="760510"/>
              <a:chOff x="5247100" y="3925350"/>
              <a:chExt cx="399125" cy="419800"/>
            </a:xfrm>
          </p:grpSpPr>
          <p:sp>
            <p:nvSpPr>
              <p:cNvPr id="1649" name="Google Shape;1649;p33"/>
              <p:cNvSpPr/>
              <p:nvPr/>
            </p:nvSpPr>
            <p:spPr>
              <a:xfrm>
                <a:off x="5247100" y="3925350"/>
                <a:ext cx="399125" cy="419800"/>
              </a:xfrm>
              <a:custGeom>
                <a:avLst/>
                <a:gdLst/>
                <a:ahLst/>
                <a:cxnLst/>
                <a:rect l="l" t="t" r="r" b="b"/>
                <a:pathLst>
                  <a:path w="15965" h="16792" extrusionOk="0">
                    <a:moveTo>
                      <a:pt x="5800" y="1"/>
                    </a:moveTo>
                    <a:lnTo>
                      <a:pt x="1" y="6111"/>
                    </a:lnTo>
                    <a:lnTo>
                      <a:pt x="1623" y="16792"/>
                    </a:lnTo>
                    <a:lnTo>
                      <a:pt x="15964" y="16792"/>
                    </a:lnTo>
                    <a:lnTo>
                      <a:pt x="14083" y="2846"/>
                    </a:lnTo>
                    <a:lnTo>
                      <a:pt x="58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3"/>
              <p:cNvSpPr/>
              <p:nvPr/>
            </p:nvSpPr>
            <p:spPr>
              <a:xfrm>
                <a:off x="5382750" y="4015525"/>
                <a:ext cx="69175" cy="69175"/>
              </a:xfrm>
              <a:custGeom>
                <a:avLst/>
                <a:gdLst/>
                <a:ahLst/>
                <a:cxnLst/>
                <a:rect l="l" t="t" r="r" b="b"/>
                <a:pathLst>
                  <a:path w="2767" h="2767" extrusionOk="0">
                    <a:moveTo>
                      <a:pt x="1357" y="0"/>
                    </a:moveTo>
                    <a:cubicBezTo>
                      <a:pt x="944" y="7"/>
                      <a:pt x="575" y="198"/>
                      <a:pt x="325" y="494"/>
                    </a:cubicBezTo>
                    <a:cubicBezTo>
                      <a:pt x="284" y="541"/>
                      <a:pt x="247" y="592"/>
                      <a:pt x="213" y="647"/>
                    </a:cubicBezTo>
                    <a:cubicBezTo>
                      <a:pt x="79" y="860"/>
                      <a:pt x="1" y="1113"/>
                      <a:pt x="1" y="1383"/>
                    </a:cubicBezTo>
                    <a:cubicBezTo>
                      <a:pt x="1" y="2147"/>
                      <a:pt x="620" y="2766"/>
                      <a:pt x="1384" y="2766"/>
                    </a:cubicBezTo>
                    <a:cubicBezTo>
                      <a:pt x="1400" y="2766"/>
                      <a:pt x="1416" y="2766"/>
                      <a:pt x="1433" y="2765"/>
                    </a:cubicBezTo>
                    <a:cubicBezTo>
                      <a:pt x="2174" y="2740"/>
                      <a:pt x="2767" y="2129"/>
                      <a:pt x="2767" y="1383"/>
                    </a:cubicBezTo>
                    <a:cubicBezTo>
                      <a:pt x="2767" y="1054"/>
                      <a:pt x="2651" y="750"/>
                      <a:pt x="2459" y="514"/>
                    </a:cubicBezTo>
                    <a:cubicBezTo>
                      <a:pt x="2353" y="382"/>
                      <a:pt x="2224" y="272"/>
                      <a:pt x="2077" y="186"/>
                    </a:cubicBezTo>
                    <a:cubicBezTo>
                      <a:pt x="1874" y="67"/>
                      <a:pt x="1636" y="0"/>
                      <a:pt x="1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3"/>
              <p:cNvSpPr/>
              <p:nvPr/>
            </p:nvSpPr>
            <p:spPr>
              <a:xfrm>
                <a:off x="5332025" y="4194925"/>
                <a:ext cx="58350" cy="108650"/>
              </a:xfrm>
              <a:custGeom>
                <a:avLst/>
                <a:gdLst/>
                <a:ahLst/>
                <a:cxnLst/>
                <a:rect l="l" t="t" r="r" b="b"/>
                <a:pathLst>
                  <a:path w="2334" h="4346" extrusionOk="0">
                    <a:moveTo>
                      <a:pt x="1848" y="0"/>
                    </a:moveTo>
                    <a:lnTo>
                      <a:pt x="0" y="217"/>
                    </a:lnTo>
                    <a:lnTo>
                      <a:pt x="484" y="4346"/>
                    </a:lnTo>
                    <a:lnTo>
                      <a:pt x="2333" y="4128"/>
                    </a:lnTo>
                    <a:lnTo>
                      <a:pt x="18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3"/>
              <p:cNvSpPr/>
              <p:nvPr/>
            </p:nvSpPr>
            <p:spPr>
              <a:xfrm>
                <a:off x="5501550" y="4175025"/>
                <a:ext cx="58325" cy="108675"/>
              </a:xfrm>
              <a:custGeom>
                <a:avLst/>
                <a:gdLst/>
                <a:ahLst/>
                <a:cxnLst/>
                <a:rect l="l" t="t" r="r" b="b"/>
                <a:pathLst>
                  <a:path w="2333" h="4347" extrusionOk="0">
                    <a:moveTo>
                      <a:pt x="1848" y="1"/>
                    </a:moveTo>
                    <a:lnTo>
                      <a:pt x="0" y="218"/>
                    </a:lnTo>
                    <a:lnTo>
                      <a:pt x="484" y="4346"/>
                    </a:lnTo>
                    <a:lnTo>
                      <a:pt x="2332" y="4130"/>
                    </a:lnTo>
                    <a:lnTo>
                      <a:pt x="18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3"/>
              <p:cNvSpPr/>
              <p:nvPr/>
            </p:nvSpPr>
            <p:spPr>
              <a:xfrm>
                <a:off x="5360650" y="3971050"/>
                <a:ext cx="108850" cy="113400"/>
              </a:xfrm>
              <a:custGeom>
                <a:avLst/>
                <a:gdLst/>
                <a:ahLst/>
                <a:cxnLst/>
                <a:rect l="l" t="t" r="r" b="b"/>
                <a:pathLst>
                  <a:path w="4354" h="4536" extrusionOk="0">
                    <a:moveTo>
                      <a:pt x="3121" y="1"/>
                    </a:moveTo>
                    <a:lnTo>
                      <a:pt x="3121" y="1"/>
                    </a:lnTo>
                    <a:cubicBezTo>
                      <a:pt x="2367" y="1384"/>
                      <a:pt x="0" y="3914"/>
                      <a:pt x="1897" y="4494"/>
                    </a:cubicBezTo>
                    <a:cubicBezTo>
                      <a:pt x="1988" y="4522"/>
                      <a:pt x="2075" y="4535"/>
                      <a:pt x="2158" y="4535"/>
                    </a:cubicBezTo>
                    <a:cubicBezTo>
                      <a:pt x="3331" y="4535"/>
                      <a:pt x="3790" y="1928"/>
                      <a:pt x="4354" y="729"/>
                    </a:cubicBezTo>
                    <a:lnTo>
                      <a:pt x="4354" y="729"/>
                    </a:lnTo>
                    <a:cubicBezTo>
                      <a:pt x="4354" y="730"/>
                      <a:pt x="3606" y="1321"/>
                      <a:pt x="3210" y="1876"/>
                    </a:cubicBezTo>
                    <a:cubicBezTo>
                      <a:pt x="2631" y="2688"/>
                      <a:pt x="2367" y="2767"/>
                      <a:pt x="1865" y="3270"/>
                    </a:cubicBezTo>
                    <a:cubicBezTo>
                      <a:pt x="2241" y="2138"/>
                      <a:pt x="2870" y="1133"/>
                      <a:pt x="3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3"/>
              <p:cNvSpPr/>
              <p:nvPr/>
            </p:nvSpPr>
            <p:spPr>
              <a:xfrm>
                <a:off x="5504475" y="4112500"/>
                <a:ext cx="78800" cy="171425"/>
              </a:xfrm>
              <a:custGeom>
                <a:avLst/>
                <a:gdLst/>
                <a:ahLst/>
                <a:cxnLst/>
                <a:rect l="l" t="t" r="r" b="b"/>
                <a:pathLst>
                  <a:path w="3152" h="6857" extrusionOk="0">
                    <a:moveTo>
                      <a:pt x="3027" y="0"/>
                    </a:moveTo>
                    <a:lnTo>
                      <a:pt x="3027" y="0"/>
                    </a:lnTo>
                    <a:cubicBezTo>
                      <a:pt x="2272" y="1383"/>
                      <a:pt x="871" y="2576"/>
                      <a:pt x="0" y="3781"/>
                    </a:cubicBezTo>
                    <a:lnTo>
                      <a:pt x="360" y="6857"/>
                    </a:lnTo>
                    <a:cubicBezTo>
                      <a:pt x="2203" y="6593"/>
                      <a:pt x="2147" y="4402"/>
                      <a:pt x="3152" y="3396"/>
                    </a:cubicBezTo>
                    <a:lnTo>
                      <a:pt x="3152" y="3396"/>
                    </a:lnTo>
                    <a:cubicBezTo>
                      <a:pt x="2272" y="3773"/>
                      <a:pt x="1769" y="4654"/>
                      <a:pt x="1015" y="5156"/>
                    </a:cubicBezTo>
                    <a:cubicBezTo>
                      <a:pt x="1769" y="3522"/>
                      <a:pt x="2649" y="1887"/>
                      <a:pt x="3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 name="Google Shape;1655;p33"/>
            <p:cNvGrpSpPr/>
            <p:nvPr/>
          </p:nvGrpSpPr>
          <p:grpSpPr>
            <a:xfrm>
              <a:off x="1065088" y="4686684"/>
              <a:ext cx="541750" cy="462325"/>
              <a:chOff x="4757000" y="5014250"/>
              <a:chExt cx="541750" cy="462325"/>
            </a:xfrm>
          </p:grpSpPr>
          <p:sp>
            <p:nvSpPr>
              <p:cNvPr id="1656" name="Google Shape;1656;p33"/>
              <p:cNvSpPr/>
              <p:nvPr/>
            </p:nvSpPr>
            <p:spPr>
              <a:xfrm>
                <a:off x="4757000" y="5014250"/>
                <a:ext cx="541750" cy="462325"/>
              </a:xfrm>
              <a:custGeom>
                <a:avLst/>
                <a:gdLst/>
                <a:ahLst/>
                <a:cxnLst/>
                <a:rect l="l" t="t" r="r" b="b"/>
                <a:pathLst>
                  <a:path w="21670" h="18493" extrusionOk="0">
                    <a:moveTo>
                      <a:pt x="8645" y="1"/>
                    </a:moveTo>
                    <a:lnTo>
                      <a:pt x="8571" y="600"/>
                    </a:lnTo>
                    <a:lnTo>
                      <a:pt x="9681" y="955"/>
                    </a:lnTo>
                    <a:lnTo>
                      <a:pt x="8606" y="8170"/>
                    </a:lnTo>
                    <a:lnTo>
                      <a:pt x="1114" y="7542"/>
                    </a:lnTo>
                    <a:lnTo>
                      <a:pt x="1" y="18493"/>
                    </a:lnTo>
                    <a:lnTo>
                      <a:pt x="21669" y="18493"/>
                    </a:lnTo>
                    <a:lnTo>
                      <a:pt x="21048" y="15231"/>
                    </a:lnTo>
                    <a:lnTo>
                      <a:pt x="19118" y="15275"/>
                    </a:lnTo>
                    <a:lnTo>
                      <a:pt x="19868" y="9115"/>
                    </a:lnTo>
                    <a:lnTo>
                      <a:pt x="10650" y="8342"/>
                    </a:lnTo>
                    <a:lnTo>
                      <a:pt x="11307" y="1274"/>
                    </a:lnTo>
                    <a:lnTo>
                      <a:pt x="11840" y="1274"/>
                    </a:lnTo>
                    <a:lnTo>
                      <a:pt x="12091" y="186"/>
                    </a:lnTo>
                    <a:lnTo>
                      <a:pt x="86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3"/>
              <p:cNvSpPr/>
              <p:nvPr/>
            </p:nvSpPr>
            <p:spPr>
              <a:xfrm>
                <a:off x="4866375" y="5347625"/>
                <a:ext cx="58500" cy="128950"/>
              </a:xfrm>
              <a:custGeom>
                <a:avLst/>
                <a:gdLst/>
                <a:ahLst/>
                <a:cxnLst/>
                <a:rect l="l" t="t" r="r" b="b"/>
                <a:pathLst>
                  <a:path w="2340" h="5158" extrusionOk="0">
                    <a:moveTo>
                      <a:pt x="325" y="1"/>
                    </a:moveTo>
                    <a:lnTo>
                      <a:pt x="1" y="5158"/>
                    </a:lnTo>
                    <a:lnTo>
                      <a:pt x="2024" y="5158"/>
                    </a:lnTo>
                    <a:lnTo>
                      <a:pt x="2340" y="128"/>
                    </a:lnTo>
                    <a:lnTo>
                      <a:pt x="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3"/>
              <p:cNvSpPr/>
              <p:nvPr/>
            </p:nvSpPr>
            <p:spPr>
              <a:xfrm>
                <a:off x="4992400" y="5355525"/>
                <a:ext cx="57975" cy="121050"/>
              </a:xfrm>
              <a:custGeom>
                <a:avLst/>
                <a:gdLst/>
                <a:ahLst/>
                <a:cxnLst/>
                <a:rect l="l" t="t" r="r" b="b"/>
                <a:pathLst>
                  <a:path w="2319" h="4842" extrusionOk="0">
                    <a:moveTo>
                      <a:pt x="304" y="0"/>
                    </a:moveTo>
                    <a:lnTo>
                      <a:pt x="0" y="4842"/>
                    </a:lnTo>
                    <a:lnTo>
                      <a:pt x="2023" y="4842"/>
                    </a:lnTo>
                    <a:lnTo>
                      <a:pt x="2319" y="128"/>
                    </a:lnTo>
                    <a:lnTo>
                      <a:pt x="3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3"/>
              <p:cNvSpPr/>
              <p:nvPr/>
            </p:nvSpPr>
            <p:spPr>
              <a:xfrm>
                <a:off x="5123575" y="5363750"/>
                <a:ext cx="57500" cy="112825"/>
              </a:xfrm>
              <a:custGeom>
                <a:avLst/>
                <a:gdLst/>
                <a:ahLst/>
                <a:cxnLst/>
                <a:rect l="l" t="t" r="r" b="b"/>
                <a:pathLst>
                  <a:path w="2300" h="4513" extrusionOk="0">
                    <a:moveTo>
                      <a:pt x="284" y="1"/>
                    </a:moveTo>
                    <a:lnTo>
                      <a:pt x="1" y="4513"/>
                    </a:lnTo>
                    <a:lnTo>
                      <a:pt x="2024" y="4513"/>
                    </a:lnTo>
                    <a:lnTo>
                      <a:pt x="2299" y="127"/>
                    </a:lnTo>
                    <a:lnTo>
                      <a:pt x="2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60" name="Google Shape;1660;p33"/>
          <p:cNvGrpSpPr/>
          <p:nvPr/>
        </p:nvGrpSpPr>
        <p:grpSpPr>
          <a:xfrm rot="10800000">
            <a:off x="2216400" y="4880113"/>
            <a:ext cx="5083800" cy="13"/>
            <a:chOff x="1679263" y="234313"/>
            <a:chExt cx="5083800" cy="13"/>
          </a:xfrm>
        </p:grpSpPr>
        <p:cxnSp>
          <p:nvCxnSpPr>
            <p:cNvPr id="1661" name="Google Shape;1661;p33"/>
            <p:cNvCxnSpPr/>
            <p:nvPr/>
          </p:nvCxnSpPr>
          <p:spPr>
            <a:xfrm>
              <a:off x="1679263" y="234313"/>
              <a:ext cx="999000" cy="0"/>
            </a:xfrm>
            <a:prstGeom prst="straightConnector1">
              <a:avLst/>
            </a:prstGeom>
            <a:noFill/>
            <a:ln w="19050" cap="flat" cmpd="sng">
              <a:solidFill>
                <a:schemeClr val="dk2"/>
              </a:solidFill>
              <a:prstDash val="solid"/>
              <a:round/>
              <a:headEnd type="none" w="med" len="med"/>
              <a:tailEnd type="none" w="med" len="med"/>
            </a:ln>
          </p:spPr>
        </p:cxnSp>
        <p:cxnSp>
          <p:nvCxnSpPr>
            <p:cNvPr id="1662" name="Google Shape;1662;p33"/>
            <p:cNvCxnSpPr/>
            <p:nvPr/>
          </p:nvCxnSpPr>
          <p:spPr>
            <a:xfrm>
              <a:off x="27553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1663" name="Google Shape;1663;p33"/>
            <p:cNvCxnSpPr/>
            <p:nvPr/>
          </p:nvCxnSpPr>
          <p:spPr>
            <a:xfrm>
              <a:off x="29679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1664" name="Google Shape;1664;p33"/>
            <p:cNvCxnSpPr/>
            <p:nvPr/>
          </p:nvCxnSpPr>
          <p:spPr>
            <a:xfrm>
              <a:off x="530310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1665" name="Google Shape;1665;p33"/>
            <p:cNvCxnSpPr/>
            <p:nvPr/>
          </p:nvCxnSpPr>
          <p:spPr>
            <a:xfrm>
              <a:off x="5506663" y="234325"/>
              <a:ext cx="1256400" cy="0"/>
            </a:xfrm>
            <a:prstGeom prst="straightConnector1">
              <a:avLst/>
            </a:prstGeom>
            <a:noFill/>
            <a:ln w="19050" cap="flat" cmpd="sng">
              <a:solidFill>
                <a:schemeClr val="dk1"/>
              </a:solidFill>
              <a:prstDash val="solid"/>
              <a:round/>
              <a:headEnd type="none" w="med" len="med"/>
              <a:tailEnd type="none" w="med" len="med"/>
            </a:ln>
          </p:spPr>
        </p:cxnSp>
        <p:cxnSp>
          <p:nvCxnSpPr>
            <p:cNvPr id="1666" name="Google Shape;1666;p33"/>
            <p:cNvCxnSpPr/>
            <p:nvPr/>
          </p:nvCxnSpPr>
          <p:spPr>
            <a:xfrm>
              <a:off x="3173150" y="234325"/>
              <a:ext cx="2060400" cy="0"/>
            </a:xfrm>
            <a:prstGeom prst="straightConnector1">
              <a:avLst/>
            </a:prstGeom>
            <a:noFill/>
            <a:ln w="19050" cap="flat" cmpd="sng">
              <a:solidFill>
                <a:schemeClr val="dk2"/>
              </a:solidFill>
              <a:prstDash val="solid"/>
              <a:round/>
              <a:headEnd type="none" w="med" len="med"/>
              <a:tailEnd type="none" w="med" len="med"/>
            </a:ln>
          </p:spPr>
        </p:cxnSp>
      </p:grpSp>
      <p:grpSp>
        <p:nvGrpSpPr>
          <p:cNvPr id="1667" name="Google Shape;1667;p33"/>
          <p:cNvGrpSpPr/>
          <p:nvPr/>
        </p:nvGrpSpPr>
        <p:grpSpPr>
          <a:xfrm rot="10800000" flipH="1">
            <a:off x="356550" y="279147"/>
            <a:ext cx="0" cy="3599400"/>
            <a:chOff x="8332725" y="1411450"/>
            <a:chExt cx="0" cy="3599400"/>
          </a:xfrm>
        </p:grpSpPr>
        <p:cxnSp>
          <p:nvCxnSpPr>
            <p:cNvPr id="1668" name="Google Shape;1668;p33"/>
            <p:cNvCxnSpPr/>
            <p:nvPr/>
          </p:nvCxnSpPr>
          <p:spPr>
            <a:xfrm rot="10800000">
              <a:off x="8332725" y="2719750"/>
              <a:ext cx="0" cy="2291100"/>
            </a:xfrm>
            <a:prstGeom prst="straightConnector1">
              <a:avLst/>
            </a:prstGeom>
            <a:noFill/>
            <a:ln w="19050" cap="flat" cmpd="sng">
              <a:solidFill>
                <a:schemeClr val="dk1"/>
              </a:solidFill>
              <a:prstDash val="solid"/>
              <a:round/>
              <a:headEnd type="none" w="med" len="med"/>
              <a:tailEnd type="none" w="med" len="med"/>
            </a:ln>
          </p:spPr>
        </p:cxnSp>
        <p:cxnSp>
          <p:nvCxnSpPr>
            <p:cNvPr id="1669" name="Google Shape;1669;p33"/>
            <p:cNvCxnSpPr/>
            <p:nvPr/>
          </p:nvCxnSpPr>
          <p:spPr>
            <a:xfrm rot="10800000">
              <a:off x="8332725" y="1411450"/>
              <a:ext cx="0" cy="1046100"/>
            </a:xfrm>
            <a:prstGeom prst="straightConnector1">
              <a:avLst/>
            </a:prstGeom>
            <a:noFill/>
            <a:ln w="19050" cap="flat" cmpd="sng">
              <a:solidFill>
                <a:schemeClr val="dk2"/>
              </a:solidFill>
              <a:prstDash val="solid"/>
              <a:round/>
              <a:headEnd type="none" w="med" len="med"/>
              <a:tailEnd type="none" w="med" len="med"/>
            </a:ln>
          </p:spPr>
        </p:cxnSp>
        <p:cxnSp>
          <p:nvCxnSpPr>
            <p:cNvPr id="1670" name="Google Shape;1670;p33"/>
            <p:cNvCxnSpPr/>
            <p:nvPr/>
          </p:nvCxnSpPr>
          <p:spPr>
            <a:xfrm rot="10800000">
              <a:off x="8332725" y="2527145"/>
              <a:ext cx="0" cy="129300"/>
            </a:xfrm>
            <a:prstGeom prst="straightConnector1">
              <a:avLst/>
            </a:prstGeom>
            <a:noFill/>
            <a:ln w="19050" cap="flat" cmpd="sng">
              <a:solidFill>
                <a:schemeClr val="dk1"/>
              </a:solidFill>
              <a:prstDash val="solid"/>
              <a:round/>
              <a:headEnd type="none" w="med" len="med"/>
              <a:tailEnd type="none" w="med" len="med"/>
            </a:ln>
          </p:spPr>
        </p:cxnSp>
      </p:grpSp>
      <p:grpSp>
        <p:nvGrpSpPr>
          <p:cNvPr id="1671" name="Google Shape;1671;p33"/>
          <p:cNvGrpSpPr/>
          <p:nvPr/>
        </p:nvGrpSpPr>
        <p:grpSpPr>
          <a:xfrm>
            <a:off x="8787313" y="282025"/>
            <a:ext cx="13" cy="3507075"/>
            <a:chOff x="8154400" y="425645"/>
            <a:chExt cx="13" cy="3507075"/>
          </a:xfrm>
        </p:grpSpPr>
        <p:cxnSp>
          <p:nvCxnSpPr>
            <p:cNvPr id="1672" name="Google Shape;1672;p33"/>
            <p:cNvCxnSpPr/>
            <p:nvPr/>
          </p:nvCxnSpPr>
          <p:spPr>
            <a:xfrm rot="10800000">
              <a:off x="8154400" y="27748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673" name="Google Shape;1673;p33"/>
            <p:cNvCxnSpPr/>
            <p:nvPr/>
          </p:nvCxnSpPr>
          <p:spPr>
            <a:xfrm rot="10800000">
              <a:off x="8154400" y="257589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674" name="Google Shape;1674;p33"/>
            <p:cNvCxnSpPr/>
            <p:nvPr/>
          </p:nvCxnSpPr>
          <p:spPr>
            <a:xfrm rot="10800000">
              <a:off x="8154400" y="23769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675" name="Google Shape;1675;p33"/>
            <p:cNvCxnSpPr/>
            <p:nvPr/>
          </p:nvCxnSpPr>
          <p:spPr>
            <a:xfrm rot="10800000">
              <a:off x="8154400" y="4256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676" name="Google Shape;1676;p33"/>
            <p:cNvCxnSpPr/>
            <p:nvPr/>
          </p:nvCxnSpPr>
          <p:spPr>
            <a:xfrm rot="10800000">
              <a:off x="8154400" y="624600"/>
              <a:ext cx="0" cy="1682700"/>
            </a:xfrm>
            <a:prstGeom prst="straightConnector1">
              <a:avLst/>
            </a:prstGeom>
            <a:noFill/>
            <a:ln w="19050" cap="flat" cmpd="sng">
              <a:solidFill>
                <a:schemeClr val="dk2"/>
              </a:solidFill>
              <a:prstDash val="solid"/>
              <a:round/>
              <a:headEnd type="none" w="med" len="med"/>
              <a:tailEnd type="none" w="med" len="med"/>
            </a:ln>
          </p:spPr>
        </p:cxnSp>
        <p:cxnSp>
          <p:nvCxnSpPr>
            <p:cNvPr id="1677" name="Google Shape;1677;p33"/>
            <p:cNvCxnSpPr/>
            <p:nvPr/>
          </p:nvCxnSpPr>
          <p:spPr>
            <a:xfrm rot="10800000">
              <a:off x="8154413" y="2976320"/>
              <a:ext cx="0" cy="956400"/>
            </a:xfrm>
            <a:prstGeom prst="straightConnector1">
              <a:avLst/>
            </a:prstGeom>
            <a:noFill/>
            <a:ln w="19050" cap="flat" cmpd="sng">
              <a:solidFill>
                <a:schemeClr val="dk2"/>
              </a:solidFill>
              <a:prstDash val="solid"/>
              <a:round/>
              <a:headEnd type="none" w="med" len="med"/>
              <a:tailEnd type="none" w="med" len="med"/>
            </a:ln>
          </p:spPr>
        </p:cxnSp>
      </p:grpSp>
      <p:grpSp>
        <p:nvGrpSpPr>
          <p:cNvPr id="1678" name="Google Shape;1678;p33"/>
          <p:cNvGrpSpPr/>
          <p:nvPr/>
        </p:nvGrpSpPr>
        <p:grpSpPr>
          <a:xfrm rot="10800000">
            <a:off x="526500" y="275700"/>
            <a:ext cx="8090425" cy="0"/>
            <a:chOff x="362538" y="234325"/>
            <a:chExt cx="8090425" cy="0"/>
          </a:xfrm>
        </p:grpSpPr>
        <p:cxnSp>
          <p:nvCxnSpPr>
            <p:cNvPr id="1679" name="Google Shape;1679;p33"/>
            <p:cNvCxnSpPr/>
            <p:nvPr/>
          </p:nvCxnSpPr>
          <p:spPr>
            <a:xfrm>
              <a:off x="362538" y="234325"/>
              <a:ext cx="2315700" cy="0"/>
            </a:xfrm>
            <a:prstGeom prst="straightConnector1">
              <a:avLst/>
            </a:prstGeom>
            <a:noFill/>
            <a:ln w="19050" cap="flat" cmpd="sng">
              <a:solidFill>
                <a:schemeClr val="dk2"/>
              </a:solidFill>
              <a:prstDash val="solid"/>
              <a:round/>
              <a:headEnd type="none" w="med" len="med"/>
              <a:tailEnd type="none" w="med" len="med"/>
            </a:ln>
          </p:spPr>
        </p:cxnSp>
        <p:cxnSp>
          <p:nvCxnSpPr>
            <p:cNvPr id="1680" name="Google Shape;1680;p33"/>
            <p:cNvCxnSpPr/>
            <p:nvPr/>
          </p:nvCxnSpPr>
          <p:spPr>
            <a:xfrm>
              <a:off x="27553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1681" name="Google Shape;1681;p33"/>
            <p:cNvCxnSpPr/>
            <p:nvPr/>
          </p:nvCxnSpPr>
          <p:spPr>
            <a:xfrm>
              <a:off x="29679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1682" name="Google Shape;1682;p33"/>
            <p:cNvCxnSpPr/>
            <p:nvPr/>
          </p:nvCxnSpPr>
          <p:spPr>
            <a:xfrm>
              <a:off x="5303100" y="234325"/>
              <a:ext cx="135600" cy="0"/>
            </a:xfrm>
            <a:prstGeom prst="straightConnector1">
              <a:avLst/>
            </a:prstGeom>
            <a:noFill/>
            <a:ln w="19050" cap="flat" cmpd="sng">
              <a:solidFill>
                <a:schemeClr val="dk2"/>
              </a:solidFill>
              <a:prstDash val="solid"/>
              <a:round/>
              <a:headEnd type="none" w="med" len="med"/>
              <a:tailEnd type="none" w="med" len="med"/>
            </a:ln>
          </p:spPr>
        </p:cxnSp>
        <p:cxnSp>
          <p:nvCxnSpPr>
            <p:cNvPr id="1683" name="Google Shape;1683;p33"/>
            <p:cNvCxnSpPr/>
            <p:nvPr/>
          </p:nvCxnSpPr>
          <p:spPr>
            <a:xfrm>
              <a:off x="5506663" y="234325"/>
              <a:ext cx="2946300" cy="0"/>
            </a:xfrm>
            <a:prstGeom prst="straightConnector1">
              <a:avLst/>
            </a:prstGeom>
            <a:noFill/>
            <a:ln w="19050" cap="flat" cmpd="sng">
              <a:solidFill>
                <a:schemeClr val="dk1"/>
              </a:solidFill>
              <a:prstDash val="solid"/>
              <a:round/>
              <a:headEnd type="none" w="med" len="med"/>
              <a:tailEnd type="none" w="med" len="med"/>
            </a:ln>
          </p:spPr>
        </p:cxnSp>
        <p:cxnSp>
          <p:nvCxnSpPr>
            <p:cNvPr id="1684" name="Google Shape;1684;p33"/>
            <p:cNvCxnSpPr/>
            <p:nvPr/>
          </p:nvCxnSpPr>
          <p:spPr>
            <a:xfrm>
              <a:off x="3173150" y="234325"/>
              <a:ext cx="2060400" cy="0"/>
            </a:xfrm>
            <a:prstGeom prst="straightConnector1">
              <a:avLst/>
            </a:prstGeom>
            <a:noFill/>
            <a:ln w="19050" cap="flat" cmpd="sng">
              <a:solidFill>
                <a:schemeClr val="dk1"/>
              </a:solidFill>
              <a:prstDash val="solid"/>
              <a:round/>
              <a:headEnd type="none" w="med" len="med"/>
              <a:tailEnd type="none" w="med" len="med"/>
            </a:ln>
          </p:spPr>
        </p:cxnSp>
      </p:grpSp>
      <p:pic>
        <p:nvPicPr>
          <p:cNvPr id="1685" name="Google Shape;1685;p33"/>
          <p:cNvPicPr preferRelativeResize="0"/>
          <p:nvPr/>
        </p:nvPicPr>
        <p:blipFill>
          <a:blip r:embed="rId2">
            <a:alphaModFix amt="15000"/>
          </a:blip>
          <a:stretch>
            <a:fillRect/>
          </a:stretch>
        </p:blipFill>
        <p:spPr>
          <a:xfrm rot="10800000">
            <a:off x="0" y="0"/>
            <a:ext cx="9144000" cy="5143500"/>
          </a:xfrm>
          <a:prstGeom prst="rect">
            <a:avLst/>
          </a:prstGeom>
          <a:noFill/>
          <a:ln>
            <a:noFill/>
          </a:ln>
        </p:spPr>
      </p:pic>
      <p:sp>
        <p:nvSpPr>
          <p:cNvPr id="1686" name="Google Shape;1686;p33"/>
          <p:cNvSpPr txBox="1">
            <a:spLocks noGrp="1"/>
          </p:cNvSpPr>
          <p:nvPr>
            <p:ph type="title" hasCustomPrompt="1"/>
          </p:nvPr>
        </p:nvSpPr>
        <p:spPr>
          <a:xfrm>
            <a:off x="2223600" y="703739"/>
            <a:ext cx="4696800" cy="768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5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687" name="Google Shape;1687;p33"/>
          <p:cNvSpPr txBox="1">
            <a:spLocks noGrp="1"/>
          </p:cNvSpPr>
          <p:nvPr>
            <p:ph type="subTitle" idx="1"/>
          </p:nvPr>
        </p:nvSpPr>
        <p:spPr>
          <a:xfrm>
            <a:off x="2223600" y="1396427"/>
            <a:ext cx="4696800" cy="447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1688" name="Google Shape;1688;p33"/>
          <p:cNvSpPr txBox="1">
            <a:spLocks noGrp="1"/>
          </p:cNvSpPr>
          <p:nvPr>
            <p:ph type="title" idx="2" hasCustomPrompt="1"/>
          </p:nvPr>
        </p:nvSpPr>
        <p:spPr>
          <a:xfrm>
            <a:off x="2223600" y="2001445"/>
            <a:ext cx="4696800" cy="768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500">
                <a:solidFill>
                  <a:schemeClr val="dk2"/>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689" name="Google Shape;1689;p33"/>
          <p:cNvSpPr txBox="1">
            <a:spLocks noGrp="1"/>
          </p:cNvSpPr>
          <p:nvPr>
            <p:ph type="subTitle" idx="3"/>
          </p:nvPr>
        </p:nvSpPr>
        <p:spPr>
          <a:xfrm>
            <a:off x="2223600" y="2694144"/>
            <a:ext cx="4696800" cy="447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1690" name="Google Shape;1690;p33"/>
          <p:cNvSpPr txBox="1">
            <a:spLocks noGrp="1"/>
          </p:cNvSpPr>
          <p:nvPr>
            <p:ph type="title" idx="4" hasCustomPrompt="1"/>
          </p:nvPr>
        </p:nvSpPr>
        <p:spPr>
          <a:xfrm>
            <a:off x="2223600" y="3299151"/>
            <a:ext cx="4696800" cy="768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5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691" name="Google Shape;1691;p33"/>
          <p:cNvSpPr txBox="1">
            <a:spLocks noGrp="1"/>
          </p:cNvSpPr>
          <p:nvPr>
            <p:ph type="subTitle" idx="5"/>
          </p:nvPr>
        </p:nvSpPr>
        <p:spPr>
          <a:xfrm>
            <a:off x="2223600" y="3991861"/>
            <a:ext cx="4696800" cy="447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1692"/>
        <p:cNvGrpSpPr/>
        <p:nvPr/>
      </p:nvGrpSpPr>
      <p:grpSpPr>
        <a:xfrm>
          <a:off x="0" y="0"/>
          <a:ext cx="0" cy="0"/>
          <a:chOff x="0" y="0"/>
          <a:chExt cx="0" cy="0"/>
        </a:xfrm>
      </p:grpSpPr>
      <p:grpSp>
        <p:nvGrpSpPr>
          <p:cNvPr id="1693" name="Google Shape;1693;p34"/>
          <p:cNvGrpSpPr/>
          <p:nvPr/>
        </p:nvGrpSpPr>
        <p:grpSpPr>
          <a:xfrm>
            <a:off x="-115932" y="3461861"/>
            <a:ext cx="807594" cy="1681650"/>
            <a:chOff x="1086700" y="1111500"/>
            <a:chExt cx="496675" cy="1034225"/>
          </a:xfrm>
        </p:grpSpPr>
        <p:sp>
          <p:nvSpPr>
            <p:cNvPr id="1694" name="Google Shape;1694;p34"/>
            <p:cNvSpPr/>
            <p:nvPr/>
          </p:nvSpPr>
          <p:spPr>
            <a:xfrm>
              <a:off x="1354575" y="1491850"/>
              <a:ext cx="228800" cy="647550"/>
            </a:xfrm>
            <a:custGeom>
              <a:avLst/>
              <a:gdLst/>
              <a:ahLst/>
              <a:cxnLst/>
              <a:rect l="l" t="t" r="r" b="b"/>
              <a:pathLst>
                <a:path w="9152" h="25902" extrusionOk="0">
                  <a:moveTo>
                    <a:pt x="9151" y="1"/>
                  </a:moveTo>
                  <a:cubicBezTo>
                    <a:pt x="8020" y="1510"/>
                    <a:pt x="7139" y="3145"/>
                    <a:pt x="5883" y="4653"/>
                  </a:cubicBezTo>
                  <a:cubicBezTo>
                    <a:pt x="5411" y="5157"/>
                    <a:pt x="4947" y="5660"/>
                    <a:pt x="4494" y="6168"/>
                  </a:cubicBezTo>
                  <a:cubicBezTo>
                    <a:pt x="2612" y="8174"/>
                    <a:pt x="853" y="10437"/>
                    <a:pt x="1" y="13051"/>
                  </a:cubicBezTo>
                  <a:cubicBezTo>
                    <a:pt x="1" y="13051"/>
                    <a:pt x="32" y="13941"/>
                    <a:pt x="124" y="15168"/>
                  </a:cubicBezTo>
                  <a:cubicBezTo>
                    <a:pt x="602" y="16976"/>
                    <a:pt x="602" y="18735"/>
                    <a:pt x="917" y="20554"/>
                  </a:cubicBezTo>
                  <a:cubicBezTo>
                    <a:pt x="998" y="21453"/>
                    <a:pt x="1060" y="22349"/>
                    <a:pt x="1126" y="23242"/>
                  </a:cubicBezTo>
                  <a:cubicBezTo>
                    <a:pt x="1190" y="24134"/>
                    <a:pt x="1262" y="25023"/>
                    <a:pt x="1356" y="25902"/>
                  </a:cubicBezTo>
                  <a:cubicBezTo>
                    <a:pt x="1827" y="25399"/>
                    <a:pt x="2228" y="24849"/>
                    <a:pt x="2581" y="24267"/>
                  </a:cubicBezTo>
                  <a:cubicBezTo>
                    <a:pt x="2935" y="23685"/>
                    <a:pt x="3241" y="23072"/>
                    <a:pt x="3524" y="22442"/>
                  </a:cubicBezTo>
                  <a:cubicBezTo>
                    <a:pt x="5254" y="18107"/>
                    <a:pt x="7266" y="13958"/>
                    <a:pt x="7893" y="9305"/>
                  </a:cubicBezTo>
                  <a:lnTo>
                    <a:pt x="7893" y="9305"/>
                  </a:lnTo>
                  <a:cubicBezTo>
                    <a:pt x="7266" y="12324"/>
                    <a:pt x="4751" y="14461"/>
                    <a:pt x="3116" y="17101"/>
                  </a:cubicBezTo>
                  <a:cubicBezTo>
                    <a:pt x="3870" y="13454"/>
                    <a:pt x="5002" y="9809"/>
                    <a:pt x="6762" y="6525"/>
                  </a:cubicBezTo>
                  <a:cubicBezTo>
                    <a:pt x="7061" y="5903"/>
                    <a:pt x="7360" y="5282"/>
                    <a:pt x="7642" y="4653"/>
                  </a:cubicBezTo>
                  <a:cubicBezTo>
                    <a:pt x="8271" y="3145"/>
                    <a:pt x="8774" y="1635"/>
                    <a:pt x="9151"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4"/>
            <p:cNvSpPr/>
            <p:nvPr/>
          </p:nvSpPr>
          <p:spPr>
            <a:xfrm>
              <a:off x="1086700" y="1111500"/>
              <a:ext cx="245200" cy="510000"/>
            </a:xfrm>
            <a:custGeom>
              <a:avLst/>
              <a:gdLst/>
              <a:ahLst/>
              <a:cxnLst/>
              <a:rect l="l" t="t" r="r" b="b"/>
              <a:pathLst>
                <a:path w="9808" h="20400" extrusionOk="0">
                  <a:moveTo>
                    <a:pt x="6790" y="1"/>
                  </a:moveTo>
                  <a:lnTo>
                    <a:pt x="6790" y="1"/>
                  </a:lnTo>
                  <a:cubicBezTo>
                    <a:pt x="5029" y="2389"/>
                    <a:pt x="3018" y="4779"/>
                    <a:pt x="1007" y="6957"/>
                  </a:cubicBezTo>
                  <a:cubicBezTo>
                    <a:pt x="401" y="7726"/>
                    <a:pt x="1" y="8078"/>
                    <a:pt x="1" y="8078"/>
                  </a:cubicBezTo>
                  <a:lnTo>
                    <a:pt x="1" y="17859"/>
                  </a:lnTo>
                  <a:cubicBezTo>
                    <a:pt x="1" y="17859"/>
                    <a:pt x="312" y="18001"/>
                    <a:pt x="780" y="18253"/>
                  </a:cubicBezTo>
                  <a:cubicBezTo>
                    <a:pt x="2028" y="19158"/>
                    <a:pt x="3722" y="20400"/>
                    <a:pt x="4866" y="20400"/>
                  </a:cubicBezTo>
                  <a:cubicBezTo>
                    <a:pt x="4967" y="20400"/>
                    <a:pt x="5064" y="20390"/>
                    <a:pt x="5155" y="20370"/>
                  </a:cubicBezTo>
                  <a:cubicBezTo>
                    <a:pt x="5690" y="20212"/>
                    <a:pt x="6130" y="19906"/>
                    <a:pt x="6494" y="19496"/>
                  </a:cubicBezTo>
                  <a:cubicBezTo>
                    <a:pt x="6977" y="18929"/>
                    <a:pt x="7291" y="18298"/>
                    <a:pt x="7521" y="17633"/>
                  </a:cubicBezTo>
                  <a:cubicBezTo>
                    <a:pt x="8173" y="15466"/>
                    <a:pt x="8173" y="13203"/>
                    <a:pt x="9556" y="11317"/>
                  </a:cubicBezTo>
                  <a:lnTo>
                    <a:pt x="9556" y="11317"/>
                  </a:lnTo>
                  <a:cubicBezTo>
                    <a:pt x="7292" y="12449"/>
                    <a:pt x="6663" y="14964"/>
                    <a:pt x="5155" y="16849"/>
                  </a:cubicBezTo>
                  <a:cubicBezTo>
                    <a:pt x="5784" y="12449"/>
                    <a:pt x="7921" y="8551"/>
                    <a:pt x="9807" y="4653"/>
                  </a:cubicBezTo>
                  <a:lnTo>
                    <a:pt x="9807" y="4653"/>
                  </a:lnTo>
                  <a:cubicBezTo>
                    <a:pt x="7167" y="6665"/>
                    <a:pt x="5407" y="9556"/>
                    <a:pt x="3018" y="11820"/>
                  </a:cubicBezTo>
                  <a:cubicBezTo>
                    <a:pt x="3897" y="9556"/>
                    <a:pt x="4904" y="7293"/>
                    <a:pt x="5569" y="5059"/>
                  </a:cubicBezTo>
                  <a:cubicBezTo>
                    <a:pt x="5849" y="4243"/>
                    <a:pt x="6107" y="3419"/>
                    <a:pt x="6319" y="2578"/>
                  </a:cubicBezTo>
                  <a:cubicBezTo>
                    <a:pt x="6530" y="1738"/>
                    <a:pt x="6696" y="881"/>
                    <a:pt x="6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4"/>
            <p:cNvSpPr/>
            <p:nvPr/>
          </p:nvSpPr>
          <p:spPr>
            <a:xfrm>
              <a:off x="1086700" y="1550400"/>
              <a:ext cx="318300" cy="595325"/>
            </a:xfrm>
            <a:custGeom>
              <a:avLst/>
              <a:gdLst/>
              <a:ahLst/>
              <a:cxnLst/>
              <a:rect l="l" t="t" r="r" b="b"/>
              <a:pathLst>
                <a:path w="12732" h="23813" extrusionOk="0">
                  <a:moveTo>
                    <a:pt x="12322" y="0"/>
                  </a:moveTo>
                  <a:lnTo>
                    <a:pt x="1" y="303"/>
                  </a:lnTo>
                  <a:lnTo>
                    <a:pt x="1" y="23812"/>
                  </a:lnTo>
                  <a:lnTo>
                    <a:pt x="12732" y="23812"/>
                  </a:lnTo>
                  <a:lnTo>
                    <a:pt x="123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4"/>
            <p:cNvSpPr/>
            <p:nvPr/>
          </p:nvSpPr>
          <p:spPr>
            <a:xfrm>
              <a:off x="1232300" y="1671975"/>
              <a:ext cx="50225" cy="134625"/>
            </a:xfrm>
            <a:custGeom>
              <a:avLst/>
              <a:gdLst/>
              <a:ahLst/>
              <a:cxnLst/>
              <a:rect l="l" t="t" r="r" b="b"/>
              <a:pathLst>
                <a:path w="2009" h="5385" extrusionOk="0">
                  <a:moveTo>
                    <a:pt x="1880" y="0"/>
                  </a:moveTo>
                  <a:lnTo>
                    <a:pt x="1" y="46"/>
                  </a:lnTo>
                  <a:lnTo>
                    <a:pt x="130" y="5385"/>
                  </a:lnTo>
                  <a:lnTo>
                    <a:pt x="2009" y="5339"/>
                  </a:lnTo>
                  <a:lnTo>
                    <a:pt x="18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4"/>
            <p:cNvSpPr/>
            <p:nvPr/>
          </p:nvSpPr>
          <p:spPr>
            <a:xfrm>
              <a:off x="1237825" y="1899625"/>
              <a:ext cx="50175" cy="134650"/>
            </a:xfrm>
            <a:custGeom>
              <a:avLst/>
              <a:gdLst/>
              <a:ahLst/>
              <a:cxnLst/>
              <a:rect l="l" t="t" r="r" b="b"/>
              <a:pathLst>
                <a:path w="2007" h="5386" extrusionOk="0">
                  <a:moveTo>
                    <a:pt x="1878" y="1"/>
                  </a:moveTo>
                  <a:lnTo>
                    <a:pt x="0" y="46"/>
                  </a:lnTo>
                  <a:lnTo>
                    <a:pt x="128" y="5385"/>
                  </a:lnTo>
                  <a:lnTo>
                    <a:pt x="2007" y="5339"/>
                  </a:lnTo>
                  <a:lnTo>
                    <a:pt x="18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4"/>
            <p:cNvSpPr/>
            <p:nvPr/>
          </p:nvSpPr>
          <p:spPr>
            <a:xfrm>
              <a:off x="1239700" y="1897375"/>
              <a:ext cx="76475" cy="136950"/>
            </a:xfrm>
            <a:custGeom>
              <a:avLst/>
              <a:gdLst/>
              <a:ahLst/>
              <a:cxnLst/>
              <a:rect l="l" t="t" r="r" b="b"/>
              <a:pathLst>
                <a:path w="3059" h="5478" extrusionOk="0">
                  <a:moveTo>
                    <a:pt x="3058" y="1"/>
                  </a:moveTo>
                  <a:cubicBezTo>
                    <a:pt x="2179" y="1384"/>
                    <a:pt x="1019" y="2130"/>
                    <a:pt x="0" y="3510"/>
                  </a:cubicBezTo>
                  <a:lnTo>
                    <a:pt x="47" y="5476"/>
                  </a:lnTo>
                  <a:cubicBezTo>
                    <a:pt x="50" y="5477"/>
                    <a:pt x="63" y="5478"/>
                    <a:pt x="86" y="5478"/>
                  </a:cubicBezTo>
                  <a:cubicBezTo>
                    <a:pt x="355" y="5478"/>
                    <a:pt x="1926" y="5431"/>
                    <a:pt x="1926" y="5431"/>
                  </a:cubicBezTo>
                  <a:cubicBezTo>
                    <a:pt x="2564" y="4952"/>
                    <a:pt x="2709" y="3890"/>
                    <a:pt x="2933" y="3143"/>
                  </a:cubicBezTo>
                  <a:lnTo>
                    <a:pt x="2933" y="3143"/>
                  </a:lnTo>
                  <a:cubicBezTo>
                    <a:pt x="2304" y="3647"/>
                    <a:pt x="1675" y="4275"/>
                    <a:pt x="1047" y="4778"/>
                  </a:cubicBezTo>
                  <a:cubicBezTo>
                    <a:pt x="1801" y="3269"/>
                    <a:pt x="2179" y="1509"/>
                    <a:pt x="30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4"/>
            <p:cNvSpPr/>
            <p:nvPr/>
          </p:nvSpPr>
          <p:spPr>
            <a:xfrm>
              <a:off x="1233175" y="1608150"/>
              <a:ext cx="108150" cy="198450"/>
            </a:xfrm>
            <a:custGeom>
              <a:avLst/>
              <a:gdLst/>
              <a:ahLst/>
              <a:cxnLst/>
              <a:rect l="l" t="t" r="r" b="b"/>
              <a:pathLst>
                <a:path w="4326" h="7938" extrusionOk="0">
                  <a:moveTo>
                    <a:pt x="3572" y="1"/>
                  </a:moveTo>
                  <a:lnTo>
                    <a:pt x="3572" y="1"/>
                  </a:lnTo>
                  <a:cubicBezTo>
                    <a:pt x="2440" y="1259"/>
                    <a:pt x="1178" y="2755"/>
                    <a:pt x="1" y="4186"/>
                  </a:cubicBezTo>
                  <a:lnTo>
                    <a:pt x="91" y="7938"/>
                  </a:lnTo>
                  <a:cubicBezTo>
                    <a:pt x="2857" y="7813"/>
                    <a:pt x="3068" y="4528"/>
                    <a:pt x="4326" y="2767"/>
                  </a:cubicBezTo>
                  <a:lnTo>
                    <a:pt x="4326" y="2767"/>
                  </a:lnTo>
                  <a:cubicBezTo>
                    <a:pt x="3319" y="3899"/>
                    <a:pt x="2439" y="5157"/>
                    <a:pt x="1308" y="6287"/>
                  </a:cubicBezTo>
                  <a:cubicBezTo>
                    <a:pt x="2440" y="4401"/>
                    <a:pt x="2943" y="2138"/>
                    <a:pt x="3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4"/>
            <p:cNvSpPr/>
            <p:nvPr/>
          </p:nvSpPr>
          <p:spPr>
            <a:xfrm>
              <a:off x="1086700" y="1784200"/>
              <a:ext cx="113175" cy="361525"/>
            </a:xfrm>
            <a:custGeom>
              <a:avLst/>
              <a:gdLst/>
              <a:ahLst/>
              <a:cxnLst/>
              <a:rect l="l" t="t" r="r" b="b"/>
              <a:pathLst>
                <a:path w="4527" h="14461" extrusionOk="0">
                  <a:moveTo>
                    <a:pt x="4526" y="1"/>
                  </a:moveTo>
                  <a:cubicBezTo>
                    <a:pt x="2767" y="2138"/>
                    <a:pt x="1872" y="4878"/>
                    <a:pt x="1" y="6901"/>
                  </a:cubicBezTo>
                  <a:lnTo>
                    <a:pt x="1" y="14460"/>
                  </a:lnTo>
                  <a:lnTo>
                    <a:pt x="1532" y="14460"/>
                  </a:lnTo>
                  <a:cubicBezTo>
                    <a:pt x="3291" y="12700"/>
                    <a:pt x="2892" y="10185"/>
                    <a:pt x="4275" y="8299"/>
                  </a:cubicBezTo>
                  <a:lnTo>
                    <a:pt x="4275" y="8299"/>
                  </a:lnTo>
                  <a:cubicBezTo>
                    <a:pt x="3018" y="9431"/>
                    <a:pt x="2138" y="10688"/>
                    <a:pt x="880" y="11819"/>
                  </a:cubicBezTo>
                  <a:cubicBezTo>
                    <a:pt x="2389" y="7921"/>
                    <a:pt x="3394" y="4024"/>
                    <a:pt x="4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 name="Google Shape;1702;p34"/>
          <p:cNvGrpSpPr/>
          <p:nvPr/>
        </p:nvGrpSpPr>
        <p:grpSpPr>
          <a:xfrm rot="10800000" flipH="1">
            <a:off x="356550" y="282025"/>
            <a:ext cx="0" cy="3685820"/>
            <a:chOff x="7168750" y="1319275"/>
            <a:chExt cx="0" cy="3685820"/>
          </a:xfrm>
        </p:grpSpPr>
        <p:cxnSp>
          <p:nvCxnSpPr>
            <p:cNvPr id="1703" name="Google Shape;1703;p34"/>
            <p:cNvCxnSpPr/>
            <p:nvPr/>
          </p:nvCxnSpPr>
          <p:spPr>
            <a:xfrm rot="10800000">
              <a:off x="7168750" y="487579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704" name="Google Shape;1704;p34"/>
            <p:cNvCxnSpPr/>
            <p:nvPr/>
          </p:nvCxnSpPr>
          <p:spPr>
            <a:xfrm rot="10800000">
              <a:off x="7168750" y="1319275"/>
              <a:ext cx="0" cy="915300"/>
            </a:xfrm>
            <a:prstGeom prst="straightConnector1">
              <a:avLst/>
            </a:prstGeom>
            <a:noFill/>
            <a:ln w="19050" cap="flat" cmpd="sng">
              <a:solidFill>
                <a:schemeClr val="dk2"/>
              </a:solidFill>
              <a:prstDash val="solid"/>
              <a:round/>
              <a:headEnd type="none" w="med" len="med"/>
              <a:tailEnd type="none" w="med" len="med"/>
            </a:ln>
          </p:spPr>
        </p:cxnSp>
        <p:cxnSp>
          <p:nvCxnSpPr>
            <p:cNvPr id="1705" name="Google Shape;1705;p34"/>
            <p:cNvCxnSpPr/>
            <p:nvPr/>
          </p:nvCxnSpPr>
          <p:spPr>
            <a:xfrm rot="10800000">
              <a:off x="7168750" y="2306550"/>
              <a:ext cx="0" cy="2499600"/>
            </a:xfrm>
            <a:prstGeom prst="straightConnector1">
              <a:avLst/>
            </a:prstGeom>
            <a:noFill/>
            <a:ln w="19050" cap="flat" cmpd="sng">
              <a:solidFill>
                <a:schemeClr val="dk1"/>
              </a:solidFill>
              <a:prstDash val="solid"/>
              <a:round/>
              <a:headEnd type="none" w="med" len="med"/>
              <a:tailEnd type="none" w="med" len="med"/>
            </a:ln>
          </p:spPr>
        </p:cxnSp>
      </p:grpSp>
      <p:grpSp>
        <p:nvGrpSpPr>
          <p:cNvPr id="1706" name="Google Shape;1706;p34"/>
          <p:cNvGrpSpPr/>
          <p:nvPr/>
        </p:nvGrpSpPr>
        <p:grpSpPr>
          <a:xfrm flipH="1">
            <a:off x="8255724" y="4196170"/>
            <a:ext cx="888280" cy="1016338"/>
            <a:chOff x="1304627" y="4262800"/>
            <a:chExt cx="769273" cy="880175"/>
          </a:xfrm>
        </p:grpSpPr>
        <p:sp>
          <p:nvSpPr>
            <p:cNvPr id="1707" name="Google Shape;1707;p34"/>
            <p:cNvSpPr/>
            <p:nvPr/>
          </p:nvSpPr>
          <p:spPr>
            <a:xfrm>
              <a:off x="1747989" y="4281593"/>
              <a:ext cx="304249" cy="842579"/>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8" name="Google Shape;1708;p34"/>
            <p:cNvGrpSpPr/>
            <p:nvPr/>
          </p:nvGrpSpPr>
          <p:grpSpPr>
            <a:xfrm flipH="1">
              <a:off x="1532675" y="4262800"/>
              <a:ext cx="541225" cy="880175"/>
              <a:chOff x="4065900" y="3396450"/>
              <a:chExt cx="541225" cy="880175"/>
            </a:xfrm>
          </p:grpSpPr>
          <p:sp>
            <p:nvSpPr>
              <p:cNvPr id="1709" name="Google Shape;1709;p34"/>
              <p:cNvSpPr/>
              <p:nvPr/>
            </p:nvSpPr>
            <p:spPr>
              <a:xfrm>
                <a:off x="4065900" y="3396450"/>
                <a:ext cx="541225" cy="880175"/>
              </a:xfrm>
              <a:custGeom>
                <a:avLst/>
                <a:gdLst/>
                <a:ahLst/>
                <a:cxnLst/>
                <a:rect l="l" t="t" r="r" b="b"/>
                <a:pathLst>
                  <a:path w="21649" h="35207" extrusionOk="0">
                    <a:moveTo>
                      <a:pt x="21021" y="1"/>
                    </a:moveTo>
                    <a:lnTo>
                      <a:pt x="21021" y="1"/>
                    </a:lnTo>
                    <a:cubicBezTo>
                      <a:pt x="18882" y="4403"/>
                      <a:pt x="15865" y="8174"/>
                      <a:pt x="13350" y="12212"/>
                    </a:cubicBezTo>
                    <a:cubicBezTo>
                      <a:pt x="12878" y="12974"/>
                      <a:pt x="12421" y="13746"/>
                      <a:pt x="11980" y="14528"/>
                    </a:cubicBezTo>
                    <a:cubicBezTo>
                      <a:pt x="9201" y="19113"/>
                      <a:pt x="8069" y="24771"/>
                      <a:pt x="3968" y="28287"/>
                    </a:cubicBezTo>
                    <a:cubicBezTo>
                      <a:pt x="2940" y="29220"/>
                      <a:pt x="2205" y="30326"/>
                      <a:pt x="1588" y="31512"/>
                    </a:cubicBezTo>
                    <a:cubicBezTo>
                      <a:pt x="972" y="32696"/>
                      <a:pt x="553" y="33942"/>
                      <a:pt x="0" y="35207"/>
                    </a:cubicBezTo>
                    <a:lnTo>
                      <a:pt x="21648" y="35207"/>
                    </a:lnTo>
                    <a:lnTo>
                      <a:pt x="21648" y="4221"/>
                    </a:lnTo>
                    <a:cubicBezTo>
                      <a:pt x="20140" y="5729"/>
                      <a:pt x="19763" y="8048"/>
                      <a:pt x="18128" y="9431"/>
                    </a:cubicBezTo>
                    <a:cubicBezTo>
                      <a:pt x="18882" y="6162"/>
                      <a:pt x="20643" y="3271"/>
                      <a:pt x="2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4"/>
              <p:cNvSpPr/>
              <p:nvPr/>
            </p:nvSpPr>
            <p:spPr>
              <a:xfrm>
                <a:off x="4240975" y="3494875"/>
                <a:ext cx="289950" cy="781750"/>
              </a:xfrm>
              <a:custGeom>
                <a:avLst/>
                <a:gdLst/>
                <a:ahLst/>
                <a:cxnLst/>
                <a:rect l="l" t="t" r="r" b="b"/>
                <a:pathLst>
                  <a:path w="11598" h="31270" extrusionOk="0">
                    <a:moveTo>
                      <a:pt x="1857" y="1"/>
                    </a:moveTo>
                    <a:lnTo>
                      <a:pt x="1857" y="1034"/>
                    </a:lnTo>
                    <a:lnTo>
                      <a:pt x="2505" y="1034"/>
                    </a:lnTo>
                    <a:lnTo>
                      <a:pt x="2505" y="6166"/>
                    </a:lnTo>
                    <a:lnTo>
                      <a:pt x="553" y="6217"/>
                    </a:lnTo>
                    <a:lnTo>
                      <a:pt x="0" y="31270"/>
                    </a:lnTo>
                    <a:lnTo>
                      <a:pt x="11597" y="31270"/>
                    </a:lnTo>
                    <a:lnTo>
                      <a:pt x="11597" y="10615"/>
                    </a:lnTo>
                    <a:lnTo>
                      <a:pt x="8945" y="11182"/>
                    </a:lnTo>
                    <a:lnTo>
                      <a:pt x="8529" y="9334"/>
                    </a:lnTo>
                    <a:lnTo>
                      <a:pt x="6209" y="9430"/>
                    </a:lnTo>
                    <a:lnTo>
                      <a:pt x="6209" y="6072"/>
                    </a:lnTo>
                    <a:lnTo>
                      <a:pt x="4271" y="6122"/>
                    </a:lnTo>
                    <a:lnTo>
                      <a:pt x="4271" y="1034"/>
                    </a:lnTo>
                    <a:lnTo>
                      <a:pt x="4745" y="1034"/>
                    </a:lnTo>
                    <a:lnTo>
                      <a:pt x="47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4"/>
              <p:cNvSpPr/>
              <p:nvPr/>
            </p:nvSpPr>
            <p:spPr>
              <a:xfrm>
                <a:off x="4356575" y="3849700"/>
                <a:ext cx="44650" cy="128100"/>
              </a:xfrm>
              <a:custGeom>
                <a:avLst/>
                <a:gdLst/>
                <a:ahLst/>
                <a:cxnLst/>
                <a:rect l="l" t="t" r="r" b="b"/>
                <a:pathLst>
                  <a:path w="1786" h="5124" extrusionOk="0">
                    <a:moveTo>
                      <a:pt x="0" y="0"/>
                    </a:moveTo>
                    <a:lnTo>
                      <a:pt x="0" y="5124"/>
                    </a:lnTo>
                    <a:lnTo>
                      <a:pt x="1785" y="5124"/>
                    </a:lnTo>
                    <a:lnTo>
                      <a:pt x="17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4"/>
              <p:cNvSpPr/>
              <p:nvPr/>
            </p:nvSpPr>
            <p:spPr>
              <a:xfrm>
                <a:off x="4356575" y="4073225"/>
                <a:ext cx="44650" cy="128100"/>
              </a:xfrm>
              <a:custGeom>
                <a:avLst/>
                <a:gdLst/>
                <a:ahLst/>
                <a:cxnLst/>
                <a:rect l="l" t="t" r="r" b="b"/>
                <a:pathLst>
                  <a:path w="1786" h="5124" extrusionOk="0">
                    <a:moveTo>
                      <a:pt x="0" y="0"/>
                    </a:moveTo>
                    <a:lnTo>
                      <a:pt x="0" y="5124"/>
                    </a:lnTo>
                    <a:lnTo>
                      <a:pt x="1785" y="5124"/>
                    </a:lnTo>
                    <a:lnTo>
                      <a:pt x="17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4"/>
              <p:cNvSpPr/>
              <p:nvPr/>
            </p:nvSpPr>
            <p:spPr>
              <a:xfrm>
                <a:off x="4356575" y="3814550"/>
                <a:ext cx="73775" cy="163250"/>
              </a:xfrm>
              <a:custGeom>
                <a:avLst/>
                <a:gdLst/>
                <a:ahLst/>
                <a:cxnLst/>
                <a:rect l="l" t="t" r="r" b="b"/>
                <a:pathLst>
                  <a:path w="2951" h="6530" extrusionOk="0">
                    <a:moveTo>
                      <a:pt x="2950" y="0"/>
                    </a:moveTo>
                    <a:cubicBezTo>
                      <a:pt x="1945" y="1132"/>
                      <a:pt x="871" y="1992"/>
                      <a:pt x="0" y="3372"/>
                    </a:cubicBezTo>
                    <a:lnTo>
                      <a:pt x="0" y="6530"/>
                    </a:lnTo>
                    <a:lnTo>
                      <a:pt x="1020" y="6530"/>
                    </a:lnTo>
                    <a:cubicBezTo>
                      <a:pt x="1020" y="6530"/>
                      <a:pt x="1413" y="5618"/>
                      <a:pt x="1785" y="4679"/>
                    </a:cubicBezTo>
                    <a:cubicBezTo>
                      <a:pt x="2070" y="4023"/>
                      <a:pt x="2196" y="3395"/>
                      <a:pt x="2573" y="2766"/>
                    </a:cubicBezTo>
                    <a:lnTo>
                      <a:pt x="2573" y="2766"/>
                    </a:lnTo>
                    <a:cubicBezTo>
                      <a:pt x="1945" y="3269"/>
                      <a:pt x="1567" y="4023"/>
                      <a:pt x="813" y="4527"/>
                    </a:cubicBezTo>
                    <a:cubicBezTo>
                      <a:pt x="1316" y="2893"/>
                      <a:pt x="1945" y="1383"/>
                      <a:pt x="29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4"/>
              <p:cNvSpPr/>
              <p:nvPr/>
            </p:nvSpPr>
            <p:spPr>
              <a:xfrm>
                <a:off x="4356575" y="4022000"/>
                <a:ext cx="73775" cy="179325"/>
              </a:xfrm>
              <a:custGeom>
                <a:avLst/>
                <a:gdLst/>
                <a:ahLst/>
                <a:cxnLst/>
                <a:rect l="l" t="t" r="r" b="b"/>
                <a:pathLst>
                  <a:path w="2951" h="7173" extrusionOk="0">
                    <a:moveTo>
                      <a:pt x="2950" y="1"/>
                    </a:moveTo>
                    <a:lnTo>
                      <a:pt x="2950" y="1"/>
                    </a:lnTo>
                    <a:cubicBezTo>
                      <a:pt x="1441" y="1006"/>
                      <a:pt x="949" y="2071"/>
                      <a:pt x="0" y="3447"/>
                    </a:cubicBezTo>
                    <a:lnTo>
                      <a:pt x="0" y="7173"/>
                    </a:lnTo>
                    <a:lnTo>
                      <a:pt x="1785" y="7162"/>
                    </a:lnTo>
                    <a:cubicBezTo>
                      <a:pt x="2070" y="6665"/>
                      <a:pt x="2321" y="6036"/>
                      <a:pt x="2573" y="5533"/>
                    </a:cubicBezTo>
                    <a:lnTo>
                      <a:pt x="2573" y="5533"/>
                    </a:lnTo>
                    <a:cubicBezTo>
                      <a:pt x="2196" y="5784"/>
                      <a:pt x="1692" y="6036"/>
                      <a:pt x="1316" y="6413"/>
                    </a:cubicBezTo>
                    <a:cubicBezTo>
                      <a:pt x="1945" y="5282"/>
                      <a:pt x="2070" y="4024"/>
                      <a:pt x="2573" y="2893"/>
                    </a:cubicBezTo>
                    <a:lnTo>
                      <a:pt x="2573" y="2893"/>
                    </a:lnTo>
                    <a:cubicBezTo>
                      <a:pt x="1945" y="3899"/>
                      <a:pt x="1190" y="4904"/>
                      <a:pt x="562" y="5911"/>
                    </a:cubicBezTo>
                    <a:cubicBezTo>
                      <a:pt x="1316" y="3899"/>
                      <a:pt x="1441" y="1635"/>
                      <a:pt x="29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 name="Google Shape;1715;p34"/>
            <p:cNvGrpSpPr/>
            <p:nvPr/>
          </p:nvGrpSpPr>
          <p:grpSpPr>
            <a:xfrm>
              <a:off x="1304627" y="4414677"/>
              <a:ext cx="304239" cy="728296"/>
              <a:chOff x="6130145" y="4917223"/>
              <a:chExt cx="204269" cy="489019"/>
            </a:xfrm>
          </p:grpSpPr>
          <p:sp>
            <p:nvSpPr>
              <p:cNvPr id="1716" name="Google Shape;1716;p34"/>
              <p:cNvSpPr/>
              <p:nvPr/>
            </p:nvSpPr>
            <p:spPr>
              <a:xfrm>
                <a:off x="6130145" y="4917223"/>
                <a:ext cx="204269" cy="489019"/>
              </a:xfrm>
              <a:custGeom>
                <a:avLst/>
                <a:gdLst/>
                <a:ahLst/>
                <a:cxnLst/>
                <a:rect l="l" t="t" r="r" b="b"/>
                <a:pathLst>
                  <a:path w="9823" h="23519" extrusionOk="0">
                    <a:moveTo>
                      <a:pt x="4972" y="1"/>
                    </a:moveTo>
                    <a:lnTo>
                      <a:pt x="1207" y="4872"/>
                    </a:lnTo>
                    <a:lnTo>
                      <a:pt x="0" y="23519"/>
                    </a:lnTo>
                    <a:lnTo>
                      <a:pt x="9823" y="23519"/>
                    </a:lnTo>
                    <a:lnTo>
                      <a:pt x="8760" y="4459"/>
                    </a:lnTo>
                    <a:lnTo>
                      <a:pt x="49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4"/>
              <p:cNvSpPr/>
              <p:nvPr/>
            </p:nvSpPr>
            <p:spPr>
              <a:xfrm>
                <a:off x="6236525" y="4944975"/>
                <a:ext cx="27875" cy="69450"/>
              </a:xfrm>
              <a:custGeom>
                <a:avLst/>
                <a:gdLst/>
                <a:ahLst/>
                <a:cxnLst/>
                <a:rect l="l" t="t" r="r" b="b"/>
                <a:pathLst>
                  <a:path w="1115" h="2778" extrusionOk="0">
                    <a:moveTo>
                      <a:pt x="1" y="0"/>
                    </a:moveTo>
                    <a:lnTo>
                      <a:pt x="1" y="2777"/>
                    </a:lnTo>
                    <a:lnTo>
                      <a:pt x="1115" y="2777"/>
                    </a:lnTo>
                    <a:lnTo>
                      <a:pt x="1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4"/>
              <p:cNvSpPr/>
              <p:nvPr/>
            </p:nvSpPr>
            <p:spPr>
              <a:xfrm>
                <a:off x="6173800" y="5065625"/>
                <a:ext cx="60875" cy="174500"/>
              </a:xfrm>
              <a:custGeom>
                <a:avLst/>
                <a:gdLst/>
                <a:ahLst/>
                <a:cxnLst/>
                <a:rect l="l" t="t" r="r" b="b"/>
                <a:pathLst>
                  <a:path w="2435" h="6980" extrusionOk="0">
                    <a:moveTo>
                      <a:pt x="370" y="1"/>
                    </a:moveTo>
                    <a:lnTo>
                      <a:pt x="0" y="6869"/>
                    </a:lnTo>
                    <a:lnTo>
                      <a:pt x="2065" y="6979"/>
                    </a:lnTo>
                    <a:lnTo>
                      <a:pt x="2434" y="111"/>
                    </a:lnTo>
                    <a:lnTo>
                      <a:pt x="3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19" name="Google Shape;1719;p34"/>
          <p:cNvGrpSpPr/>
          <p:nvPr/>
        </p:nvGrpSpPr>
        <p:grpSpPr>
          <a:xfrm>
            <a:off x="8787325" y="282025"/>
            <a:ext cx="0" cy="3725525"/>
            <a:chOff x="7567150" y="425645"/>
            <a:chExt cx="0" cy="3725525"/>
          </a:xfrm>
        </p:grpSpPr>
        <p:cxnSp>
          <p:nvCxnSpPr>
            <p:cNvPr id="1720" name="Google Shape;1720;p34"/>
            <p:cNvCxnSpPr/>
            <p:nvPr/>
          </p:nvCxnSpPr>
          <p:spPr>
            <a:xfrm rot="10800000">
              <a:off x="7567150" y="4256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721" name="Google Shape;1721;p34"/>
            <p:cNvCxnSpPr/>
            <p:nvPr/>
          </p:nvCxnSpPr>
          <p:spPr>
            <a:xfrm rot="10800000">
              <a:off x="7567150" y="6245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722" name="Google Shape;1722;p34"/>
            <p:cNvCxnSpPr/>
            <p:nvPr/>
          </p:nvCxnSpPr>
          <p:spPr>
            <a:xfrm rot="10800000">
              <a:off x="7567150" y="27626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723" name="Google Shape;1723;p34"/>
            <p:cNvCxnSpPr/>
            <p:nvPr/>
          </p:nvCxnSpPr>
          <p:spPr>
            <a:xfrm rot="10800000">
              <a:off x="7567150" y="2961670"/>
              <a:ext cx="0" cy="1189500"/>
            </a:xfrm>
            <a:prstGeom prst="straightConnector1">
              <a:avLst/>
            </a:prstGeom>
            <a:noFill/>
            <a:ln w="19050" cap="flat" cmpd="sng">
              <a:solidFill>
                <a:schemeClr val="dk1"/>
              </a:solidFill>
              <a:prstDash val="solid"/>
              <a:round/>
              <a:headEnd type="none" w="med" len="med"/>
              <a:tailEnd type="none" w="med" len="med"/>
            </a:ln>
          </p:spPr>
        </p:cxnSp>
        <p:cxnSp>
          <p:nvCxnSpPr>
            <p:cNvPr id="1724" name="Google Shape;1724;p34"/>
            <p:cNvCxnSpPr/>
            <p:nvPr/>
          </p:nvCxnSpPr>
          <p:spPr>
            <a:xfrm rot="10800000">
              <a:off x="7567150" y="823450"/>
              <a:ext cx="0" cy="1869600"/>
            </a:xfrm>
            <a:prstGeom prst="straightConnector1">
              <a:avLst/>
            </a:prstGeom>
            <a:noFill/>
            <a:ln w="19050" cap="flat" cmpd="sng">
              <a:solidFill>
                <a:schemeClr val="dk2"/>
              </a:solidFill>
              <a:prstDash val="solid"/>
              <a:round/>
              <a:headEnd type="none" w="med" len="med"/>
              <a:tailEnd type="none" w="med" len="med"/>
            </a:ln>
          </p:spPr>
        </p:cxnSp>
      </p:grpSp>
      <p:pic>
        <p:nvPicPr>
          <p:cNvPr id="1725" name="Google Shape;1725;p34"/>
          <p:cNvPicPr preferRelativeResize="0"/>
          <p:nvPr/>
        </p:nvPicPr>
        <p:blipFill>
          <a:blip r:embed="rId2">
            <a:alphaModFix amt="15000"/>
          </a:blip>
          <a:stretch>
            <a:fillRect/>
          </a:stretch>
        </p:blipFill>
        <p:spPr>
          <a:xfrm>
            <a:off x="0" y="0"/>
            <a:ext cx="9144000" cy="5143500"/>
          </a:xfrm>
          <a:prstGeom prst="rect">
            <a:avLst/>
          </a:prstGeom>
          <a:noFill/>
          <a:ln>
            <a:noFill/>
          </a:ln>
        </p:spPr>
      </p:pic>
      <p:sp>
        <p:nvSpPr>
          <p:cNvPr id="1726" name="Google Shape;1726;p34"/>
          <p:cNvSpPr txBox="1">
            <a:spLocks noGrp="1"/>
          </p:cNvSpPr>
          <p:nvPr>
            <p:ph type="title" hasCustomPrompt="1"/>
          </p:nvPr>
        </p:nvSpPr>
        <p:spPr>
          <a:xfrm>
            <a:off x="6918744" y="1753850"/>
            <a:ext cx="13977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6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727" name="Google Shape;1727;p34"/>
          <p:cNvSpPr txBox="1">
            <a:spLocks noGrp="1"/>
          </p:cNvSpPr>
          <p:nvPr>
            <p:ph type="subTitle" idx="1"/>
          </p:nvPr>
        </p:nvSpPr>
        <p:spPr>
          <a:xfrm>
            <a:off x="827556" y="1848837"/>
            <a:ext cx="32736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1728" name="Google Shape;1728;p34"/>
          <p:cNvSpPr txBox="1">
            <a:spLocks noGrp="1"/>
          </p:cNvSpPr>
          <p:nvPr>
            <p:ph type="subTitle" idx="2"/>
          </p:nvPr>
        </p:nvSpPr>
        <p:spPr>
          <a:xfrm>
            <a:off x="827556" y="1492963"/>
            <a:ext cx="32736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729" name="Google Shape;1729;p34"/>
          <p:cNvSpPr txBox="1">
            <a:spLocks noGrp="1"/>
          </p:cNvSpPr>
          <p:nvPr>
            <p:ph type="title" idx="3" hasCustomPrompt="1"/>
          </p:nvPr>
        </p:nvSpPr>
        <p:spPr>
          <a:xfrm>
            <a:off x="6918744" y="2816500"/>
            <a:ext cx="13977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6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730" name="Google Shape;1730;p34"/>
          <p:cNvSpPr txBox="1">
            <a:spLocks noGrp="1"/>
          </p:cNvSpPr>
          <p:nvPr>
            <p:ph type="subTitle" idx="4"/>
          </p:nvPr>
        </p:nvSpPr>
        <p:spPr>
          <a:xfrm>
            <a:off x="827556" y="2911488"/>
            <a:ext cx="32736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1731" name="Google Shape;1731;p34"/>
          <p:cNvSpPr txBox="1">
            <a:spLocks noGrp="1"/>
          </p:cNvSpPr>
          <p:nvPr>
            <p:ph type="subTitle" idx="5"/>
          </p:nvPr>
        </p:nvSpPr>
        <p:spPr>
          <a:xfrm>
            <a:off x="827556" y="2555614"/>
            <a:ext cx="32736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732" name="Google Shape;1732;p34"/>
          <p:cNvSpPr txBox="1">
            <a:spLocks noGrp="1"/>
          </p:cNvSpPr>
          <p:nvPr>
            <p:ph type="title" idx="6" hasCustomPrompt="1"/>
          </p:nvPr>
        </p:nvSpPr>
        <p:spPr>
          <a:xfrm>
            <a:off x="6918744" y="3879150"/>
            <a:ext cx="13977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6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733" name="Google Shape;1733;p34"/>
          <p:cNvSpPr txBox="1">
            <a:spLocks noGrp="1"/>
          </p:cNvSpPr>
          <p:nvPr>
            <p:ph type="subTitle" idx="7"/>
          </p:nvPr>
        </p:nvSpPr>
        <p:spPr>
          <a:xfrm>
            <a:off x="827556" y="3974138"/>
            <a:ext cx="32736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1734" name="Google Shape;1734;p34"/>
          <p:cNvSpPr txBox="1">
            <a:spLocks noGrp="1"/>
          </p:cNvSpPr>
          <p:nvPr>
            <p:ph type="subTitle" idx="8"/>
          </p:nvPr>
        </p:nvSpPr>
        <p:spPr>
          <a:xfrm>
            <a:off x="827556" y="3618266"/>
            <a:ext cx="32736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735" name="Google Shape;1735;p34"/>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Numbers and text 2">
  <p:cSld name="CUSTOM_8_1_1">
    <p:spTree>
      <p:nvGrpSpPr>
        <p:cNvPr id="1" name="Shape 1736"/>
        <p:cNvGrpSpPr/>
        <p:nvPr/>
      </p:nvGrpSpPr>
      <p:grpSpPr>
        <a:xfrm>
          <a:off x="0" y="0"/>
          <a:ext cx="0" cy="0"/>
          <a:chOff x="0" y="0"/>
          <a:chExt cx="0" cy="0"/>
        </a:xfrm>
      </p:grpSpPr>
      <p:sp>
        <p:nvSpPr>
          <p:cNvPr id="1737" name="Google Shape;1737;p35"/>
          <p:cNvSpPr txBox="1">
            <a:spLocks noGrp="1"/>
          </p:cNvSpPr>
          <p:nvPr>
            <p:ph type="title"/>
          </p:nvPr>
        </p:nvSpPr>
        <p:spPr>
          <a:xfrm>
            <a:off x="720000" y="5212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738" name="Google Shape;1738;p35"/>
          <p:cNvGrpSpPr/>
          <p:nvPr/>
        </p:nvGrpSpPr>
        <p:grpSpPr>
          <a:xfrm>
            <a:off x="-19973" y="3924603"/>
            <a:ext cx="1866276" cy="1475713"/>
            <a:chOff x="8" y="3649554"/>
            <a:chExt cx="2214376" cy="1750965"/>
          </a:xfrm>
        </p:grpSpPr>
        <p:sp>
          <p:nvSpPr>
            <p:cNvPr id="1739" name="Google Shape;1739;p35"/>
            <p:cNvSpPr/>
            <p:nvPr/>
          </p:nvSpPr>
          <p:spPr>
            <a:xfrm rot="1103179" flipH="1">
              <a:off x="667575" y="3892811"/>
              <a:ext cx="434718" cy="1230340"/>
            </a:xfrm>
            <a:custGeom>
              <a:avLst/>
              <a:gdLst/>
              <a:ahLst/>
              <a:cxnLst/>
              <a:rect l="l" t="t" r="r" b="b"/>
              <a:pathLst>
                <a:path w="9152" h="25902" extrusionOk="0">
                  <a:moveTo>
                    <a:pt x="9151" y="1"/>
                  </a:moveTo>
                  <a:cubicBezTo>
                    <a:pt x="8020" y="1510"/>
                    <a:pt x="7139" y="3145"/>
                    <a:pt x="5883" y="4653"/>
                  </a:cubicBezTo>
                  <a:cubicBezTo>
                    <a:pt x="5411" y="5157"/>
                    <a:pt x="4947" y="5660"/>
                    <a:pt x="4494" y="6168"/>
                  </a:cubicBezTo>
                  <a:cubicBezTo>
                    <a:pt x="2612" y="8174"/>
                    <a:pt x="853" y="10437"/>
                    <a:pt x="1" y="13051"/>
                  </a:cubicBezTo>
                  <a:cubicBezTo>
                    <a:pt x="1" y="13051"/>
                    <a:pt x="32" y="13941"/>
                    <a:pt x="124" y="15168"/>
                  </a:cubicBezTo>
                  <a:cubicBezTo>
                    <a:pt x="602" y="16976"/>
                    <a:pt x="602" y="18735"/>
                    <a:pt x="917" y="20554"/>
                  </a:cubicBezTo>
                  <a:cubicBezTo>
                    <a:pt x="998" y="21453"/>
                    <a:pt x="1060" y="22349"/>
                    <a:pt x="1126" y="23242"/>
                  </a:cubicBezTo>
                  <a:cubicBezTo>
                    <a:pt x="1190" y="24134"/>
                    <a:pt x="1262" y="25023"/>
                    <a:pt x="1356" y="25902"/>
                  </a:cubicBezTo>
                  <a:cubicBezTo>
                    <a:pt x="1827" y="25399"/>
                    <a:pt x="2228" y="24849"/>
                    <a:pt x="2581" y="24267"/>
                  </a:cubicBezTo>
                  <a:cubicBezTo>
                    <a:pt x="2935" y="23685"/>
                    <a:pt x="3241" y="23072"/>
                    <a:pt x="3524" y="22442"/>
                  </a:cubicBezTo>
                  <a:cubicBezTo>
                    <a:pt x="5254" y="18107"/>
                    <a:pt x="7266" y="13958"/>
                    <a:pt x="7893" y="9305"/>
                  </a:cubicBezTo>
                  <a:lnTo>
                    <a:pt x="7893" y="9305"/>
                  </a:lnTo>
                  <a:cubicBezTo>
                    <a:pt x="7266" y="12324"/>
                    <a:pt x="4751" y="14461"/>
                    <a:pt x="3116" y="17101"/>
                  </a:cubicBezTo>
                  <a:cubicBezTo>
                    <a:pt x="3870" y="13454"/>
                    <a:pt x="5002" y="9809"/>
                    <a:pt x="6762" y="6525"/>
                  </a:cubicBezTo>
                  <a:cubicBezTo>
                    <a:pt x="7061" y="5903"/>
                    <a:pt x="7360" y="5282"/>
                    <a:pt x="7642" y="4653"/>
                  </a:cubicBezTo>
                  <a:cubicBezTo>
                    <a:pt x="8271" y="3145"/>
                    <a:pt x="8774" y="1635"/>
                    <a:pt x="9151"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5"/>
            <p:cNvSpPr/>
            <p:nvPr/>
          </p:nvSpPr>
          <p:spPr>
            <a:xfrm>
              <a:off x="1747229" y="4388831"/>
              <a:ext cx="411660" cy="830388"/>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5"/>
            <p:cNvSpPr/>
            <p:nvPr/>
          </p:nvSpPr>
          <p:spPr>
            <a:xfrm>
              <a:off x="406350" y="4067473"/>
              <a:ext cx="541757" cy="1092817"/>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5"/>
            <p:cNvSpPr/>
            <p:nvPr/>
          </p:nvSpPr>
          <p:spPr>
            <a:xfrm rot="-1098052">
              <a:off x="929891" y="3947909"/>
              <a:ext cx="1106476" cy="1312071"/>
            </a:xfrm>
            <a:custGeom>
              <a:avLst/>
              <a:gdLst/>
              <a:ahLst/>
              <a:cxnLst/>
              <a:rect l="l" t="t" r="r" b="b"/>
              <a:pathLst>
                <a:path w="44260" h="52484" extrusionOk="0">
                  <a:moveTo>
                    <a:pt x="29296" y="0"/>
                  </a:moveTo>
                  <a:cubicBezTo>
                    <a:pt x="28206" y="2137"/>
                    <a:pt x="27089" y="4261"/>
                    <a:pt x="25963" y="6379"/>
                  </a:cubicBezTo>
                  <a:cubicBezTo>
                    <a:pt x="25400" y="7438"/>
                    <a:pt x="24834" y="8497"/>
                    <a:pt x="24270" y="9555"/>
                  </a:cubicBezTo>
                  <a:cubicBezTo>
                    <a:pt x="23702" y="10624"/>
                    <a:pt x="23136" y="11694"/>
                    <a:pt x="22573" y="12754"/>
                  </a:cubicBezTo>
                  <a:cubicBezTo>
                    <a:pt x="22011" y="13816"/>
                    <a:pt x="21452" y="14871"/>
                    <a:pt x="20899" y="15914"/>
                  </a:cubicBezTo>
                  <a:cubicBezTo>
                    <a:pt x="19239" y="18985"/>
                    <a:pt x="17729" y="22129"/>
                    <a:pt x="16220" y="25147"/>
                  </a:cubicBezTo>
                  <a:cubicBezTo>
                    <a:pt x="15592" y="21500"/>
                    <a:pt x="15341" y="17729"/>
                    <a:pt x="15171" y="13993"/>
                  </a:cubicBezTo>
                  <a:cubicBezTo>
                    <a:pt x="15079" y="12846"/>
                    <a:pt x="14978" y="11706"/>
                    <a:pt x="14865" y="10570"/>
                  </a:cubicBezTo>
                  <a:cubicBezTo>
                    <a:pt x="14523" y="7167"/>
                    <a:pt x="14083" y="3772"/>
                    <a:pt x="13454" y="378"/>
                  </a:cubicBezTo>
                  <a:lnTo>
                    <a:pt x="13454" y="378"/>
                  </a:lnTo>
                  <a:cubicBezTo>
                    <a:pt x="13580" y="3710"/>
                    <a:pt x="13706" y="7042"/>
                    <a:pt x="13650" y="10358"/>
                  </a:cubicBezTo>
                  <a:cubicBezTo>
                    <a:pt x="13630" y="11464"/>
                    <a:pt x="13591" y="12570"/>
                    <a:pt x="13522" y="13683"/>
                  </a:cubicBezTo>
                  <a:cubicBezTo>
                    <a:pt x="13454" y="17602"/>
                    <a:pt x="12070" y="21375"/>
                    <a:pt x="12575" y="25147"/>
                  </a:cubicBezTo>
                  <a:cubicBezTo>
                    <a:pt x="10311" y="21878"/>
                    <a:pt x="8677" y="18358"/>
                    <a:pt x="7146" y="14686"/>
                  </a:cubicBezTo>
                  <a:cubicBezTo>
                    <a:pt x="6538" y="13328"/>
                    <a:pt x="5847" y="12008"/>
                    <a:pt x="4904" y="10813"/>
                  </a:cubicBezTo>
                  <a:lnTo>
                    <a:pt x="4904" y="10813"/>
                  </a:lnTo>
                  <a:cubicBezTo>
                    <a:pt x="5533" y="12070"/>
                    <a:pt x="6005" y="13390"/>
                    <a:pt x="6396" y="14741"/>
                  </a:cubicBezTo>
                  <a:cubicBezTo>
                    <a:pt x="7419" y="18609"/>
                    <a:pt x="8173" y="22632"/>
                    <a:pt x="9933" y="26279"/>
                  </a:cubicBezTo>
                  <a:cubicBezTo>
                    <a:pt x="7419" y="24141"/>
                    <a:pt x="5030" y="21752"/>
                    <a:pt x="2755" y="19197"/>
                  </a:cubicBezTo>
                  <a:cubicBezTo>
                    <a:pt x="1855" y="18264"/>
                    <a:pt x="944" y="17351"/>
                    <a:pt x="0" y="16471"/>
                  </a:cubicBezTo>
                  <a:lnTo>
                    <a:pt x="0" y="16471"/>
                  </a:lnTo>
                  <a:cubicBezTo>
                    <a:pt x="378" y="17100"/>
                    <a:pt x="754" y="17729"/>
                    <a:pt x="1116" y="18352"/>
                  </a:cubicBezTo>
                  <a:cubicBezTo>
                    <a:pt x="1476" y="18977"/>
                    <a:pt x="1820" y="19597"/>
                    <a:pt x="2131" y="20211"/>
                  </a:cubicBezTo>
                  <a:cubicBezTo>
                    <a:pt x="4150" y="23890"/>
                    <a:pt x="6287" y="27410"/>
                    <a:pt x="8376" y="30953"/>
                  </a:cubicBezTo>
                  <a:cubicBezTo>
                    <a:pt x="8376" y="30953"/>
                    <a:pt x="8529" y="32221"/>
                    <a:pt x="8769" y="34088"/>
                  </a:cubicBezTo>
                  <a:cubicBezTo>
                    <a:pt x="8888" y="35013"/>
                    <a:pt x="9037" y="36119"/>
                    <a:pt x="9195" y="37307"/>
                  </a:cubicBezTo>
                  <a:cubicBezTo>
                    <a:pt x="9394" y="38794"/>
                    <a:pt x="9609" y="40404"/>
                    <a:pt x="9820" y="41983"/>
                  </a:cubicBezTo>
                  <a:cubicBezTo>
                    <a:pt x="10455" y="46722"/>
                    <a:pt x="11050" y="51181"/>
                    <a:pt x="11050" y="51181"/>
                  </a:cubicBezTo>
                  <a:lnTo>
                    <a:pt x="16294" y="52483"/>
                  </a:lnTo>
                  <a:cubicBezTo>
                    <a:pt x="16294" y="52483"/>
                    <a:pt x="17740" y="48862"/>
                    <a:pt x="19186" y="45240"/>
                  </a:cubicBezTo>
                  <a:cubicBezTo>
                    <a:pt x="19669" y="44033"/>
                    <a:pt x="20150" y="42826"/>
                    <a:pt x="20579" y="41753"/>
                  </a:cubicBezTo>
                  <a:cubicBezTo>
                    <a:pt x="20872" y="40487"/>
                    <a:pt x="21374" y="39104"/>
                    <a:pt x="22130" y="38349"/>
                  </a:cubicBezTo>
                  <a:cubicBezTo>
                    <a:pt x="22654" y="37846"/>
                    <a:pt x="23194" y="37371"/>
                    <a:pt x="23744" y="36916"/>
                  </a:cubicBezTo>
                  <a:cubicBezTo>
                    <a:pt x="24354" y="36443"/>
                    <a:pt x="24966" y="35967"/>
                    <a:pt x="25575" y="35490"/>
                  </a:cubicBezTo>
                  <a:cubicBezTo>
                    <a:pt x="26185" y="35013"/>
                    <a:pt x="26794" y="34533"/>
                    <a:pt x="27401" y="34050"/>
                  </a:cubicBezTo>
                  <a:cubicBezTo>
                    <a:pt x="32817" y="29296"/>
                    <a:pt x="38978" y="25398"/>
                    <a:pt x="44259" y="20495"/>
                  </a:cubicBezTo>
                  <a:lnTo>
                    <a:pt x="44259" y="20495"/>
                  </a:lnTo>
                  <a:cubicBezTo>
                    <a:pt x="38705" y="23429"/>
                    <a:pt x="32978" y="25926"/>
                    <a:pt x="27522" y="28999"/>
                  </a:cubicBezTo>
                  <a:cubicBezTo>
                    <a:pt x="26431" y="29613"/>
                    <a:pt x="25350" y="30252"/>
                    <a:pt x="24284" y="30920"/>
                  </a:cubicBezTo>
                  <a:cubicBezTo>
                    <a:pt x="23386" y="31433"/>
                    <a:pt x="22506" y="31685"/>
                    <a:pt x="21501" y="31936"/>
                  </a:cubicBezTo>
                  <a:cubicBezTo>
                    <a:pt x="23010" y="30806"/>
                    <a:pt x="24142" y="29296"/>
                    <a:pt x="25420" y="27857"/>
                  </a:cubicBezTo>
                  <a:cubicBezTo>
                    <a:pt x="26180" y="26945"/>
                    <a:pt x="26921" y="26021"/>
                    <a:pt x="27659" y="25094"/>
                  </a:cubicBezTo>
                  <a:cubicBezTo>
                    <a:pt x="30610" y="21389"/>
                    <a:pt x="33487" y="17645"/>
                    <a:pt x="37092" y="14460"/>
                  </a:cubicBezTo>
                  <a:lnTo>
                    <a:pt x="37092" y="14460"/>
                  </a:lnTo>
                  <a:cubicBezTo>
                    <a:pt x="34997" y="15549"/>
                    <a:pt x="33111" y="16918"/>
                    <a:pt x="31313" y="18409"/>
                  </a:cubicBezTo>
                  <a:cubicBezTo>
                    <a:pt x="30415" y="19153"/>
                    <a:pt x="29537" y="19929"/>
                    <a:pt x="28667" y="20715"/>
                  </a:cubicBezTo>
                  <a:cubicBezTo>
                    <a:pt x="27798" y="21500"/>
                    <a:pt x="26935" y="22297"/>
                    <a:pt x="26065" y="23084"/>
                  </a:cubicBezTo>
                  <a:cubicBezTo>
                    <a:pt x="24267" y="24644"/>
                    <a:pt x="22632" y="26279"/>
                    <a:pt x="20620" y="27535"/>
                  </a:cubicBezTo>
                  <a:cubicBezTo>
                    <a:pt x="21501" y="23890"/>
                    <a:pt x="22507" y="20244"/>
                    <a:pt x="23618" y="16754"/>
                  </a:cubicBezTo>
                  <a:cubicBezTo>
                    <a:pt x="23985" y="15631"/>
                    <a:pt x="24370" y="14514"/>
                    <a:pt x="24763" y="13399"/>
                  </a:cubicBezTo>
                  <a:cubicBezTo>
                    <a:pt x="26335" y="8941"/>
                    <a:pt x="28040" y="4527"/>
                    <a:pt x="29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3" name="Google Shape;1743;p35"/>
            <p:cNvGrpSpPr/>
            <p:nvPr/>
          </p:nvGrpSpPr>
          <p:grpSpPr>
            <a:xfrm>
              <a:off x="8" y="3649554"/>
              <a:ext cx="659112" cy="1510640"/>
              <a:chOff x="2298450" y="3504125"/>
              <a:chExt cx="444625" cy="1019050"/>
            </a:xfrm>
          </p:grpSpPr>
          <p:sp>
            <p:nvSpPr>
              <p:cNvPr id="1744" name="Google Shape;1744;p35"/>
              <p:cNvSpPr/>
              <p:nvPr/>
            </p:nvSpPr>
            <p:spPr>
              <a:xfrm>
                <a:off x="2298450" y="3504125"/>
                <a:ext cx="140050" cy="321800"/>
              </a:xfrm>
              <a:custGeom>
                <a:avLst/>
                <a:gdLst/>
                <a:ahLst/>
                <a:cxnLst/>
                <a:rect l="l" t="t" r="r" b="b"/>
                <a:pathLst>
                  <a:path w="5602" h="12872" extrusionOk="0">
                    <a:moveTo>
                      <a:pt x="0" y="0"/>
                    </a:moveTo>
                    <a:lnTo>
                      <a:pt x="0" y="12537"/>
                    </a:lnTo>
                    <a:lnTo>
                      <a:pt x="5601" y="12871"/>
                    </a:lnTo>
                    <a:lnTo>
                      <a:pt x="4769" y="402"/>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5"/>
              <p:cNvSpPr/>
              <p:nvPr/>
            </p:nvSpPr>
            <p:spPr>
              <a:xfrm>
                <a:off x="2334200" y="3600550"/>
                <a:ext cx="38050" cy="120300"/>
              </a:xfrm>
              <a:custGeom>
                <a:avLst/>
                <a:gdLst/>
                <a:ahLst/>
                <a:cxnLst/>
                <a:rect l="l" t="t" r="r" b="b"/>
                <a:pathLst>
                  <a:path w="1522" h="4812" extrusionOk="0">
                    <a:moveTo>
                      <a:pt x="0" y="1"/>
                    </a:moveTo>
                    <a:lnTo>
                      <a:pt x="0" y="4811"/>
                    </a:lnTo>
                    <a:lnTo>
                      <a:pt x="1522" y="4811"/>
                    </a:lnTo>
                    <a:lnTo>
                      <a:pt x="15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5"/>
              <p:cNvSpPr/>
              <p:nvPr/>
            </p:nvSpPr>
            <p:spPr>
              <a:xfrm>
                <a:off x="2298450" y="3712150"/>
                <a:ext cx="444625" cy="811025"/>
              </a:xfrm>
              <a:custGeom>
                <a:avLst/>
                <a:gdLst/>
                <a:ahLst/>
                <a:cxnLst/>
                <a:rect l="l" t="t" r="r" b="b"/>
                <a:pathLst>
                  <a:path w="17785" h="32441" extrusionOk="0">
                    <a:moveTo>
                      <a:pt x="11433" y="1"/>
                    </a:moveTo>
                    <a:lnTo>
                      <a:pt x="0" y="4216"/>
                    </a:lnTo>
                    <a:lnTo>
                      <a:pt x="0" y="32441"/>
                    </a:lnTo>
                    <a:lnTo>
                      <a:pt x="13632" y="32441"/>
                    </a:lnTo>
                    <a:lnTo>
                      <a:pt x="17784" y="10930"/>
                    </a:lnTo>
                    <a:lnTo>
                      <a:pt x="114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5"/>
              <p:cNvSpPr/>
              <p:nvPr/>
            </p:nvSpPr>
            <p:spPr>
              <a:xfrm>
                <a:off x="2550800" y="4000675"/>
                <a:ext cx="76100" cy="169700"/>
              </a:xfrm>
              <a:custGeom>
                <a:avLst/>
                <a:gdLst/>
                <a:ahLst/>
                <a:cxnLst/>
                <a:rect l="l" t="t" r="r" b="b"/>
                <a:pathLst>
                  <a:path w="3044" h="6788" extrusionOk="0">
                    <a:moveTo>
                      <a:pt x="1170" y="0"/>
                    </a:moveTo>
                    <a:lnTo>
                      <a:pt x="0" y="6448"/>
                    </a:lnTo>
                    <a:lnTo>
                      <a:pt x="1876" y="6788"/>
                    </a:lnTo>
                    <a:lnTo>
                      <a:pt x="3044" y="340"/>
                    </a:lnTo>
                    <a:lnTo>
                      <a:pt x="11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5"/>
              <p:cNvSpPr/>
              <p:nvPr/>
            </p:nvSpPr>
            <p:spPr>
              <a:xfrm>
                <a:off x="2410950" y="3975325"/>
                <a:ext cx="76100" cy="169725"/>
              </a:xfrm>
              <a:custGeom>
                <a:avLst/>
                <a:gdLst/>
                <a:ahLst/>
                <a:cxnLst/>
                <a:rect l="l" t="t" r="r" b="b"/>
                <a:pathLst>
                  <a:path w="3044" h="6789" extrusionOk="0">
                    <a:moveTo>
                      <a:pt x="1168" y="1"/>
                    </a:moveTo>
                    <a:lnTo>
                      <a:pt x="0" y="6448"/>
                    </a:lnTo>
                    <a:lnTo>
                      <a:pt x="1874" y="6788"/>
                    </a:lnTo>
                    <a:lnTo>
                      <a:pt x="3043" y="341"/>
                    </a:lnTo>
                    <a:lnTo>
                      <a:pt x="11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5"/>
              <p:cNvSpPr/>
              <p:nvPr/>
            </p:nvSpPr>
            <p:spPr>
              <a:xfrm>
                <a:off x="2298450" y="3950325"/>
                <a:ext cx="50700" cy="169725"/>
              </a:xfrm>
              <a:custGeom>
                <a:avLst/>
                <a:gdLst/>
                <a:ahLst/>
                <a:cxnLst/>
                <a:rect l="l" t="t" r="r" b="b"/>
                <a:pathLst>
                  <a:path w="2028" h="6789" extrusionOk="0">
                    <a:moveTo>
                      <a:pt x="154" y="1"/>
                    </a:moveTo>
                    <a:lnTo>
                      <a:pt x="0" y="847"/>
                    </a:lnTo>
                    <a:lnTo>
                      <a:pt x="0" y="6632"/>
                    </a:lnTo>
                    <a:lnTo>
                      <a:pt x="859" y="6788"/>
                    </a:lnTo>
                    <a:lnTo>
                      <a:pt x="2027" y="341"/>
                    </a:lnTo>
                    <a:lnTo>
                      <a:pt x="1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5"/>
              <p:cNvSpPr/>
              <p:nvPr/>
            </p:nvSpPr>
            <p:spPr>
              <a:xfrm>
                <a:off x="2501225" y="4249100"/>
                <a:ext cx="76100" cy="169675"/>
              </a:xfrm>
              <a:custGeom>
                <a:avLst/>
                <a:gdLst/>
                <a:ahLst/>
                <a:cxnLst/>
                <a:rect l="l" t="t" r="r" b="b"/>
                <a:pathLst>
                  <a:path w="3044" h="6787" extrusionOk="0">
                    <a:moveTo>
                      <a:pt x="1169" y="0"/>
                    </a:moveTo>
                    <a:lnTo>
                      <a:pt x="1" y="6448"/>
                    </a:lnTo>
                    <a:lnTo>
                      <a:pt x="1876" y="6786"/>
                    </a:lnTo>
                    <a:lnTo>
                      <a:pt x="3044" y="339"/>
                    </a:lnTo>
                    <a:lnTo>
                      <a:pt x="1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5"/>
              <p:cNvSpPr/>
              <p:nvPr/>
            </p:nvSpPr>
            <p:spPr>
              <a:xfrm>
                <a:off x="2361375" y="4223725"/>
                <a:ext cx="76100" cy="169725"/>
              </a:xfrm>
              <a:custGeom>
                <a:avLst/>
                <a:gdLst/>
                <a:ahLst/>
                <a:cxnLst/>
                <a:rect l="l" t="t" r="r" b="b"/>
                <a:pathLst>
                  <a:path w="3044" h="6789" extrusionOk="0">
                    <a:moveTo>
                      <a:pt x="1169" y="0"/>
                    </a:moveTo>
                    <a:lnTo>
                      <a:pt x="1" y="6448"/>
                    </a:lnTo>
                    <a:lnTo>
                      <a:pt x="1874" y="6788"/>
                    </a:lnTo>
                    <a:lnTo>
                      <a:pt x="3044" y="340"/>
                    </a:lnTo>
                    <a:lnTo>
                      <a:pt x="1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5"/>
              <p:cNvSpPr/>
              <p:nvPr/>
            </p:nvSpPr>
            <p:spPr>
              <a:xfrm>
                <a:off x="2501275" y="4237100"/>
                <a:ext cx="117800" cy="173675"/>
              </a:xfrm>
              <a:custGeom>
                <a:avLst/>
                <a:gdLst/>
                <a:ahLst/>
                <a:cxnLst/>
                <a:rect l="l" t="t" r="r" b="b"/>
                <a:pathLst>
                  <a:path w="4712" h="6947" extrusionOk="0">
                    <a:moveTo>
                      <a:pt x="4711" y="0"/>
                    </a:moveTo>
                    <a:lnTo>
                      <a:pt x="4711" y="0"/>
                    </a:lnTo>
                    <a:cubicBezTo>
                      <a:pt x="3580" y="1258"/>
                      <a:pt x="2121" y="2127"/>
                      <a:pt x="688" y="3135"/>
                    </a:cubicBezTo>
                    <a:lnTo>
                      <a:pt x="0" y="6928"/>
                    </a:lnTo>
                    <a:cubicBezTo>
                      <a:pt x="91" y="6941"/>
                      <a:pt x="180" y="6947"/>
                      <a:pt x="267" y="6947"/>
                    </a:cubicBezTo>
                    <a:cubicBezTo>
                      <a:pt x="1871" y="6947"/>
                      <a:pt x="2890" y="4845"/>
                      <a:pt x="4082" y="3773"/>
                    </a:cubicBezTo>
                    <a:lnTo>
                      <a:pt x="4082" y="3773"/>
                    </a:lnTo>
                    <a:cubicBezTo>
                      <a:pt x="3077" y="4276"/>
                      <a:pt x="2072" y="4652"/>
                      <a:pt x="1191" y="5281"/>
                    </a:cubicBezTo>
                    <a:cubicBezTo>
                      <a:pt x="2323" y="3520"/>
                      <a:pt x="3831" y="2012"/>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5"/>
              <p:cNvSpPr/>
              <p:nvPr/>
            </p:nvSpPr>
            <p:spPr>
              <a:xfrm>
                <a:off x="2550825" y="3968575"/>
                <a:ext cx="123450" cy="201800"/>
              </a:xfrm>
              <a:custGeom>
                <a:avLst/>
                <a:gdLst/>
                <a:ahLst/>
                <a:cxnLst/>
                <a:rect l="l" t="t" r="r" b="b"/>
                <a:pathLst>
                  <a:path w="4938" h="8072" extrusionOk="0">
                    <a:moveTo>
                      <a:pt x="4938" y="1"/>
                    </a:moveTo>
                    <a:lnTo>
                      <a:pt x="4938" y="1"/>
                    </a:lnTo>
                    <a:cubicBezTo>
                      <a:pt x="3544" y="643"/>
                      <a:pt x="2327" y="1533"/>
                      <a:pt x="978" y="2339"/>
                    </a:cubicBezTo>
                    <a:lnTo>
                      <a:pt x="1" y="7732"/>
                    </a:lnTo>
                    <a:lnTo>
                      <a:pt x="1876" y="8072"/>
                    </a:lnTo>
                    <a:cubicBezTo>
                      <a:pt x="2322" y="7369"/>
                      <a:pt x="2916" y="7306"/>
                      <a:pt x="3415" y="6432"/>
                    </a:cubicBezTo>
                    <a:lnTo>
                      <a:pt x="3415" y="6432"/>
                    </a:lnTo>
                    <a:cubicBezTo>
                      <a:pt x="2659" y="6685"/>
                      <a:pt x="1864" y="6689"/>
                      <a:pt x="1029" y="7182"/>
                    </a:cubicBezTo>
                    <a:cubicBezTo>
                      <a:pt x="2025" y="5812"/>
                      <a:pt x="3154" y="4558"/>
                      <a:pt x="4165" y="3169"/>
                    </a:cubicBezTo>
                    <a:lnTo>
                      <a:pt x="4165" y="3169"/>
                    </a:lnTo>
                    <a:cubicBezTo>
                      <a:pt x="3279" y="3678"/>
                      <a:pt x="2397" y="3807"/>
                      <a:pt x="1517" y="4310"/>
                    </a:cubicBezTo>
                    <a:cubicBezTo>
                      <a:pt x="2650" y="2799"/>
                      <a:pt x="3791" y="1402"/>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 name="Google Shape;1754;p35"/>
            <p:cNvGrpSpPr/>
            <p:nvPr/>
          </p:nvGrpSpPr>
          <p:grpSpPr>
            <a:xfrm flipH="1">
              <a:off x="628944" y="4447782"/>
              <a:ext cx="792532" cy="712482"/>
              <a:chOff x="2990800" y="4717975"/>
              <a:chExt cx="659125" cy="592550"/>
            </a:xfrm>
          </p:grpSpPr>
          <p:sp>
            <p:nvSpPr>
              <p:cNvPr id="1755" name="Google Shape;1755;p35"/>
              <p:cNvSpPr/>
              <p:nvPr/>
            </p:nvSpPr>
            <p:spPr>
              <a:xfrm>
                <a:off x="2990800" y="4717975"/>
                <a:ext cx="659125" cy="592550"/>
              </a:xfrm>
              <a:custGeom>
                <a:avLst/>
                <a:gdLst/>
                <a:ahLst/>
                <a:cxnLst/>
                <a:rect l="l" t="t" r="r" b="b"/>
                <a:pathLst>
                  <a:path w="26365" h="23702" extrusionOk="0">
                    <a:moveTo>
                      <a:pt x="2397" y="1"/>
                    </a:moveTo>
                    <a:lnTo>
                      <a:pt x="0" y="23701"/>
                    </a:lnTo>
                    <a:lnTo>
                      <a:pt x="25049" y="23701"/>
                    </a:lnTo>
                    <a:lnTo>
                      <a:pt x="26365" y="2393"/>
                    </a:lnTo>
                    <a:lnTo>
                      <a:pt x="16434" y="1764"/>
                    </a:lnTo>
                    <a:lnTo>
                      <a:pt x="15136" y="6751"/>
                    </a:lnTo>
                    <a:lnTo>
                      <a:pt x="12535" y="6624"/>
                    </a:lnTo>
                    <a:lnTo>
                      <a:pt x="12503" y="132"/>
                    </a:lnTo>
                    <a:lnTo>
                      <a:pt x="23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5"/>
              <p:cNvSpPr/>
              <p:nvPr/>
            </p:nvSpPr>
            <p:spPr>
              <a:xfrm>
                <a:off x="3103100" y="4779800"/>
                <a:ext cx="34200" cy="113375"/>
              </a:xfrm>
              <a:custGeom>
                <a:avLst/>
                <a:gdLst/>
                <a:ahLst/>
                <a:cxnLst/>
                <a:rect l="l" t="t" r="r" b="b"/>
                <a:pathLst>
                  <a:path w="1368" h="4535" extrusionOk="0">
                    <a:moveTo>
                      <a:pt x="128" y="1"/>
                    </a:moveTo>
                    <a:lnTo>
                      <a:pt x="0" y="4500"/>
                    </a:lnTo>
                    <a:lnTo>
                      <a:pt x="1241" y="4535"/>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5"/>
              <p:cNvSpPr/>
              <p:nvPr/>
            </p:nvSpPr>
            <p:spPr>
              <a:xfrm>
                <a:off x="3201575" y="4782625"/>
                <a:ext cx="34200" cy="113375"/>
              </a:xfrm>
              <a:custGeom>
                <a:avLst/>
                <a:gdLst/>
                <a:ahLst/>
                <a:cxnLst/>
                <a:rect l="l" t="t" r="r" b="b"/>
                <a:pathLst>
                  <a:path w="1368" h="4535" extrusionOk="0">
                    <a:moveTo>
                      <a:pt x="128" y="1"/>
                    </a:moveTo>
                    <a:lnTo>
                      <a:pt x="1" y="4500"/>
                    </a:lnTo>
                    <a:lnTo>
                      <a:pt x="1241" y="4534"/>
                    </a:lnTo>
                    <a:lnTo>
                      <a:pt x="1368"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5"/>
              <p:cNvSpPr/>
              <p:nvPr/>
            </p:nvSpPr>
            <p:spPr>
              <a:xfrm>
                <a:off x="3093350" y="5027725"/>
                <a:ext cx="34200" cy="113375"/>
              </a:xfrm>
              <a:custGeom>
                <a:avLst/>
                <a:gdLst/>
                <a:ahLst/>
                <a:cxnLst/>
                <a:rect l="l" t="t" r="r" b="b"/>
                <a:pathLst>
                  <a:path w="1368" h="4535" extrusionOk="0">
                    <a:moveTo>
                      <a:pt x="128" y="1"/>
                    </a:moveTo>
                    <a:lnTo>
                      <a:pt x="0" y="4499"/>
                    </a:lnTo>
                    <a:lnTo>
                      <a:pt x="1240" y="4534"/>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5"/>
              <p:cNvSpPr/>
              <p:nvPr/>
            </p:nvSpPr>
            <p:spPr>
              <a:xfrm>
                <a:off x="3197200" y="5030650"/>
                <a:ext cx="34200" cy="113375"/>
              </a:xfrm>
              <a:custGeom>
                <a:avLst/>
                <a:gdLst/>
                <a:ahLst/>
                <a:cxnLst/>
                <a:rect l="l" t="t" r="r" b="b"/>
                <a:pathLst>
                  <a:path w="1368" h="4535" extrusionOk="0">
                    <a:moveTo>
                      <a:pt x="129" y="1"/>
                    </a:moveTo>
                    <a:lnTo>
                      <a:pt x="1" y="4499"/>
                    </a:lnTo>
                    <a:lnTo>
                      <a:pt x="1240" y="4534"/>
                    </a:lnTo>
                    <a:lnTo>
                      <a:pt x="1368" y="36"/>
                    </a:lnTo>
                    <a:lnTo>
                      <a:pt x="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5"/>
              <p:cNvSpPr/>
              <p:nvPr/>
            </p:nvSpPr>
            <p:spPr>
              <a:xfrm>
                <a:off x="3319700" y="5034125"/>
                <a:ext cx="34150" cy="113350"/>
              </a:xfrm>
              <a:custGeom>
                <a:avLst/>
                <a:gdLst/>
                <a:ahLst/>
                <a:cxnLst/>
                <a:rect l="l" t="t" r="r" b="b"/>
                <a:pathLst>
                  <a:path w="1366" h="4534" extrusionOk="0">
                    <a:moveTo>
                      <a:pt x="127" y="0"/>
                    </a:moveTo>
                    <a:lnTo>
                      <a:pt x="0" y="4499"/>
                    </a:lnTo>
                    <a:lnTo>
                      <a:pt x="1239" y="4534"/>
                    </a:lnTo>
                    <a:lnTo>
                      <a:pt x="1366"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5"/>
              <p:cNvSpPr/>
              <p:nvPr/>
            </p:nvSpPr>
            <p:spPr>
              <a:xfrm>
                <a:off x="3483000" y="4830475"/>
                <a:ext cx="31050" cy="112525"/>
              </a:xfrm>
              <a:custGeom>
                <a:avLst/>
                <a:gdLst/>
                <a:ahLst/>
                <a:cxnLst/>
                <a:rect l="l" t="t" r="r" b="b"/>
                <a:pathLst>
                  <a:path w="1242" h="4501" extrusionOk="0">
                    <a:moveTo>
                      <a:pt x="1" y="1"/>
                    </a:moveTo>
                    <a:lnTo>
                      <a:pt x="1" y="4501"/>
                    </a:lnTo>
                    <a:lnTo>
                      <a:pt x="1241" y="4501"/>
                    </a:lnTo>
                    <a:lnTo>
                      <a:pt x="12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5"/>
              <p:cNvSpPr/>
              <p:nvPr/>
            </p:nvSpPr>
            <p:spPr>
              <a:xfrm>
                <a:off x="3537800" y="4830475"/>
                <a:ext cx="31025" cy="112525"/>
              </a:xfrm>
              <a:custGeom>
                <a:avLst/>
                <a:gdLst/>
                <a:ahLst/>
                <a:cxnLst/>
                <a:rect l="l" t="t" r="r" b="b"/>
                <a:pathLst>
                  <a:path w="1241" h="4501" extrusionOk="0">
                    <a:moveTo>
                      <a:pt x="1" y="1"/>
                    </a:moveTo>
                    <a:lnTo>
                      <a:pt x="1" y="4501"/>
                    </a:lnTo>
                    <a:lnTo>
                      <a:pt x="1240" y="4501"/>
                    </a:lnTo>
                    <a:lnTo>
                      <a:pt x="12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5"/>
              <p:cNvSpPr/>
              <p:nvPr/>
            </p:nvSpPr>
            <p:spPr>
              <a:xfrm>
                <a:off x="3478225" y="5038625"/>
                <a:ext cx="34200" cy="113350"/>
              </a:xfrm>
              <a:custGeom>
                <a:avLst/>
                <a:gdLst/>
                <a:ahLst/>
                <a:cxnLst/>
                <a:rect l="l" t="t" r="r" b="b"/>
                <a:pathLst>
                  <a:path w="1368" h="4534" extrusionOk="0">
                    <a:moveTo>
                      <a:pt x="128" y="0"/>
                    </a:moveTo>
                    <a:lnTo>
                      <a:pt x="1" y="4499"/>
                    </a:lnTo>
                    <a:lnTo>
                      <a:pt x="1240" y="4534"/>
                    </a:lnTo>
                    <a:lnTo>
                      <a:pt x="1368" y="35"/>
                    </a:lnTo>
                    <a:lnTo>
                      <a:pt x="1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5"/>
              <p:cNvSpPr/>
              <p:nvPr/>
            </p:nvSpPr>
            <p:spPr>
              <a:xfrm>
                <a:off x="3533000" y="5040175"/>
                <a:ext cx="34200" cy="113350"/>
              </a:xfrm>
              <a:custGeom>
                <a:avLst/>
                <a:gdLst/>
                <a:ahLst/>
                <a:cxnLst/>
                <a:rect l="l" t="t" r="r" b="b"/>
                <a:pathLst>
                  <a:path w="1368" h="4534" extrusionOk="0">
                    <a:moveTo>
                      <a:pt x="127" y="0"/>
                    </a:moveTo>
                    <a:lnTo>
                      <a:pt x="1" y="4499"/>
                    </a:lnTo>
                    <a:lnTo>
                      <a:pt x="1240" y="4534"/>
                    </a:lnTo>
                    <a:lnTo>
                      <a:pt x="1368"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5"/>
              <p:cNvSpPr/>
              <p:nvPr/>
            </p:nvSpPr>
            <p:spPr>
              <a:xfrm>
                <a:off x="3319300" y="5008750"/>
                <a:ext cx="79950" cy="138025"/>
              </a:xfrm>
              <a:custGeom>
                <a:avLst/>
                <a:gdLst/>
                <a:ahLst/>
                <a:cxnLst/>
                <a:rect l="l" t="t" r="r" b="b"/>
                <a:pathLst>
                  <a:path w="3198" h="5521" extrusionOk="0">
                    <a:moveTo>
                      <a:pt x="3198" y="0"/>
                    </a:moveTo>
                    <a:cubicBezTo>
                      <a:pt x="2317" y="1132"/>
                      <a:pt x="1260" y="1738"/>
                      <a:pt x="82" y="2662"/>
                    </a:cubicBezTo>
                    <a:lnTo>
                      <a:pt x="81" y="2662"/>
                    </a:lnTo>
                    <a:lnTo>
                      <a:pt x="0" y="5521"/>
                    </a:lnTo>
                    <a:cubicBezTo>
                      <a:pt x="1524" y="5115"/>
                      <a:pt x="1562" y="3897"/>
                      <a:pt x="2442" y="3143"/>
                    </a:cubicBezTo>
                    <a:lnTo>
                      <a:pt x="2442" y="3143"/>
                    </a:lnTo>
                    <a:cubicBezTo>
                      <a:pt x="1688" y="3520"/>
                      <a:pt x="1186" y="4023"/>
                      <a:pt x="432" y="4275"/>
                    </a:cubicBezTo>
                    <a:cubicBezTo>
                      <a:pt x="1437" y="2891"/>
                      <a:pt x="2442" y="1508"/>
                      <a:pt x="3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5"/>
              <p:cNvSpPr/>
              <p:nvPr/>
            </p:nvSpPr>
            <p:spPr>
              <a:xfrm>
                <a:off x="3201275" y="4747825"/>
                <a:ext cx="78525" cy="147425"/>
              </a:xfrm>
              <a:custGeom>
                <a:avLst/>
                <a:gdLst/>
                <a:ahLst/>
                <a:cxnLst/>
                <a:rect l="l" t="t" r="r" b="b"/>
                <a:pathLst>
                  <a:path w="3141" h="5897" extrusionOk="0">
                    <a:moveTo>
                      <a:pt x="3140" y="0"/>
                    </a:moveTo>
                    <a:lnTo>
                      <a:pt x="3140" y="0"/>
                    </a:lnTo>
                    <a:cubicBezTo>
                      <a:pt x="2135" y="1007"/>
                      <a:pt x="1247" y="1877"/>
                      <a:pt x="88" y="2805"/>
                    </a:cubicBezTo>
                    <a:lnTo>
                      <a:pt x="1" y="5897"/>
                    </a:lnTo>
                    <a:cubicBezTo>
                      <a:pt x="1316" y="5636"/>
                      <a:pt x="1757" y="3898"/>
                      <a:pt x="2638" y="2893"/>
                    </a:cubicBezTo>
                    <a:lnTo>
                      <a:pt x="2638" y="2893"/>
                    </a:lnTo>
                    <a:cubicBezTo>
                      <a:pt x="1884" y="3271"/>
                      <a:pt x="1255" y="3898"/>
                      <a:pt x="501" y="4401"/>
                    </a:cubicBezTo>
                    <a:cubicBezTo>
                      <a:pt x="1380" y="2893"/>
                      <a:pt x="2386" y="1510"/>
                      <a:pt x="3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 name="Google Shape;1767;p35"/>
            <p:cNvGrpSpPr/>
            <p:nvPr/>
          </p:nvGrpSpPr>
          <p:grpSpPr>
            <a:xfrm>
              <a:off x="1421387" y="4185474"/>
              <a:ext cx="487795" cy="953310"/>
              <a:chOff x="6294000" y="2297850"/>
              <a:chExt cx="342625" cy="669600"/>
            </a:xfrm>
          </p:grpSpPr>
          <p:sp>
            <p:nvSpPr>
              <p:cNvPr id="1768" name="Google Shape;1768;p35"/>
              <p:cNvSpPr/>
              <p:nvPr/>
            </p:nvSpPr>
            <p:spPr>
              <a:xfrm>
                <a:off x="6294000" y="2297850"/>
                <a:ext cx="342625" cy="669600"/>
              </a:xfrm>
              <a:custGeom>
                <a:avLst/>
                <a:gdLst/>
                <a:ahLst/>
                <a:cxnLst/>
                <a:rect l="l" t="t" r="r" b="b"/>
                <a:pathLst>
                  <a:path w="13705" h="26784" extrusionOk="0">
                    <a:moveTo>
                      <a:pt x="11819" y="1"/>
                    </a:moveTo>
                    <a:lnTo>
                      <a:pt x="11819" y="1"/>
                    </a:lnTo>
                    <a:cubicBezTo>
                      <a:pt x="9682" y="3271"/>
                      <a:pt x="8172" y="6791"/>
                      <a:pt x="5995" y="9904"/>
                    </a:cubicBezTo>
                    <a:cubicBezTo>
                      <a:pt x="5995" y="9904"/>
                      <a:pt x="5731" y="10561"/>
                      <a:pt x="5341" y="11631"/>
                    </a:cubicBezTo>
                    <a:cubicBezTo>
                      <a:pt x="5155" y="12171"/>
                      <a:pt x="4934" y="12813"/>
                      <a:pt x="4692" y="13524"/>
                    </a:cubicBezTo>
                    <a:cubicBezTo>
                      <a:pt x="3269" y="17981"/>
                      <a:pt x="1634" y="22381"/>
                      <a:pt x="0" y="26783"/>
                    </a:cubicBezTo>
                    <a:lnTo>
                      <a:pt x="5875" y="26783"/>
                    </a:lnTo>
                    <a:cubicBezTo>
                      <a:pt x="8516" y="24393"/>
                      <a:pt x="9053" y="19868"/>
                      <a:pt x="10343" y="16407"/>
                    </a:cubicBezTo>
                    <a:cubicBezTo>
                      <a:pt x="10706" y="15557"/>
                      <a:pt x="11108" y="14729"/>
                      <a:pt x="11512" y="13907"/>
                    </a:cubicBezTo>
                    <a:cubicBezTo>
                      <a:pt x="12070" y="12197"/>
                      <a:pt x="13327" y="10689"/>
                      <a:pt x="13704" y="8803"/>
                    </a:cubicBezTo>
                    <a:lnTo>
                      <a:pt x="13704" y="8803"/>
                    </a:lnTo>
                    <a:cubicBezTo>
                      <a:pt x="12573" y="10186"/>
                      <a:pt x="11567" y="11694"/>
                      <a:pt x="10058" y="12701"/>
                    </a:cubicBezTo>
                    <a:cubicBezTo>
                      <a:pt x="11944" y="9557"/>
                      <a:pt x="12070" y="5911"/>
                      <a:pt x="13327" y="2515"/>
                    </a:cubicBezTo>
                    <a:lnTo>
                      <a:pt x="13327" y="2515"/>
                    </a:lnTo>
                    <a:cubicBezTo>
                      <a:pt x="11944" y="3899"/>
                      <a:pt x="10687" y="5408"/>
                      <a:pt x="9807" y="7169"/>
                    </a:cubicBezTo>
                    <a:cubicBezTo>
                      <a:pt x="9933" y="4654"/>
                      <a:pt x="11190" y="2390"/>
                      <a:pt x="11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5"/>
              <p:cNvSpPr/>
              <p:nvPr/>
            </p:nvSpPr>
            <p:spPr>
              <a:xfrm>
                <a:off x="6332875" y="2465200"/>
                <a:ext cx="219500" cy="502250"/>
              </a:xfrm>
              <a:custGeom>
                <a:avLst/>
                <a:gdLst/>
                <a:ahLst/>
                <a:cxnLst/>
                <a:rect l="l" t="t" r="r" b="b"/>
                <a:pathLst>
                  <a:path w="8780" h="20090" extrusionOk="0">
                    <a:moveTo>
                      <a:pt x="3777" y="0"/>
                    </a:moveTo>
                    <a:lnTo>
                      <a:pt x="0" y="4093"/>
                    </a:lnTo>
                    <a:lnTo>
                      <a:pt x="991" y="20089"/>
                    </a:lnTo>
                    <a:lnTo>
                      <a:pt x="8780" y="20089"/>
                    </a:lnTo>
                    <a:lnTo>
                      <a:pt x="7635" y="3948"/>
                    </a:lnTo>
                    <a:lnTo>
                      <a:pt x="37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5"/>
              <p:cNvSpPr/>
              <p:nvPr/>
            </p:nvSpPr>
            <p:spPr>
              <a:xfrm>
                <a:off x="6388150" y="2589600"/>
                <a:ext cx="31200" cy="86375"/>
              </a:xfrm>
              <a:custGeom>
                <a:avLst/>
                <a:gdLst/>
                <a:ahLst/>
                <a:cxnLst/>
                <a:rect l="l" t="t" r="r" b="b"/>
                <a:pathLst>
                  <a:path w="1248" h="3455" extrusionOk="0">
                    <a:moveTo>
                      <a:pt x="1006" y="0"/>
                    </a:moveTo>
                    <a:lnTo>
                      <a:pt x="0" y="71"/>
                    </a:lnTo>
                    <a:lnTo>
                      <a:pt x="242" y="3454"/>
                    </a:lnTo>
                    <a:lnTo>
                      <a:pt x="1248" y="3382"/>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5"/>
              <p:cNvSpPr/>
              <p:nvPr/>
            </p:nvSpPr>
            <p:spPr>
              <a:xfrm>
                <a:off x="6446950" y="2585400"/>
                <a:ext cx="31200" cy="86375"/>
              </a:xfrm>
              <a:custGeom>
                <a:avLst/>
                <a:gdLst/>
                <a:ahLst/>
                <a:cxnLst/>
                <a:rect l="l" t="t" r="r" b="b"/>
                <a:pathLst>
                  <a:path w="1248" h="3455" extrusionOk="0">
                    <a:moveTo>
                      <a:pt x="1006" y="0"/>
                    </a:moveTo>
                    <a:lnTo>
                      <a:pt x="0" y="71"/>
                    </a:lnTo>
                    <a:lnTo>
                      <a:pt x="242" y="3454"/>
                    </a:lnTo>
                    <a:lnTo>
                      <a:pt x="1248"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5"/>
              <p:cNvSpPr/>
              <p:nvPr/>
            </p:nvSpPr>
            <p:spPr>
              <a:xfrm>
                <a:off x="6398900" y="2751225"/>
                <a:ext cx="31200" cy="86375"/>
              </a:xfrm>
              <a:custGeom>
                <a:avLst/>
                <a:gdLst/>
                <a:ahLst/>
                <a:cxnLst/>
                <a:rect l="l" t="t" r="r" b="b"/>
                <a:pathLst>
                  <a:path w="1248" h="3455" extrusionOk="0">
                    <a:moveTo>
                      <a:pt x="1006" y="0"/>
                    </a:moveTo>
                    <a:lnTo>
                      <a:pt x="0" y="72"/>
                    </a:lnTo>
                    <a:lnTo>
                      <a:pt x="242" y="3455"/>
                    </a:lnTo>
                    <a:lnTo>
                      <a:pt x="1248"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5"/>
              <p:cNvSpPr/>
              <p:nvPr/>
            </p:nvSpPr>
            <p:spPr>
              <a:xfrm>
                <a:off x="6457725" y="2747025"/>
                <a:ext cx="31175" cy="86375"/>
              </a:xfrm>
              <a:custGeom>
                <a:avLst/>
                <a:gdLst/>
                <a:ahLst/>
                <a:cxnLst/>
                <a:rect l="l" t="t" r="r" b="b"/>
                <a:pathLst>
                  <a:path w="1247" h="3455" extrusionOk="0">
                    <a:moveTo>
                      <a:pt x="1006" y="0"/>
                    </a:moveTo>
                    <a:lnTo>
                      <a:pt x="1" y="71"/>
                    </a:lnTo>
                    <a:lnTo>
                      <a:pt x="241" y="3455"/>
                    </a:lnTo>
                    <a:lnTo>
                      <a:pt x="1247"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5"/>
              <p:cNvSpPr/>
              <p:nvPr/>
            </p:nvSpPr>
            <p:spPr>
              <a:xfrm>
                <a:off x="6460350" y="2731300"/>
                <a:ext cx="45925" cy="102025"/>
              </a:xfrm>
              <a:custGeom>
                <a:avLst/>
                <a:gdLst/>
                <a:ahLst/>
                <a:cxnLst/>
                <a:rect l="l" t="t" r="r" b="b"/>
                <a:pathLst>
                  <a:path w="1837" h="4081" extrusionOk="0">
                    <a:moveTo>
                      <a:pt x="1837" y="0"/>
                    </a:moveTo>
                    <a:lnTo>
                      <a:pt x="1" y="2159"/>
                    </a:lnTo>
                    <a:lnTo>
                      <a:pt x="138" y="4081"/>
                    </a:lnTo>
                    <a:lnTo>
                      <a:pt x="1143" y="4010"/>
                    </a:lnTo>
                    <a:lnTo>
                      <a:pt x="1837" y="2159"/>
                    </a:lnTo>
                    <a:lnTo>
                      <a:pt x="520" y="3198"/>
                    </a:lnTo>
                    <a:lnTo>
                      <a:pt x="18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5"/>
              <p:cNvSpPr/>
              <p:nvPr/>
            </p:nvSpPr>
            <p:spPr>
              <a:xfrm>
                <a:off x="6444425" y="2737950"/>
                <a:ext cx="189075" cy="229500"/>
              </a:xfrm>
              <a:custGeom>
                <a:avLst/>
                <a:gdLst/>
                <a:ahLst/>
                <a:cxnLst/>
                <a:rect l="l" t="t" r="r" b="b"/>
                <a:pathLst>
                  <a:path w="7563" h="9180" extrusionOk="0">
                    <a:moveTo>
                      <a:pt x="6556" y="0"/>
                    </a:moveTo>
                    <a:lnTo>
                      <a:pt x="6556" y="0"/>
                    </a:lnTo>
                    <a:cubicBezTo>
                      <a:pt x="4419" y="3143"/>
                      <a:pt x="2562" y="6252"/>
                      <a:pt x="1" y="9179"/>
                    </a:cubicBezTo>
                    <a:lnTo>
                      <a:pt x="4655" y="9179"/>
                    </a:lnTo>
                    <a:cubicBezTo>
                      <a:pt x="6498" y="8129"/>
                      <a:pt x="7481" y="5530"/>
                      <a:pt x="7562" y="3018"/>
                    </a:cubicBezTo>
                    <a:lnTo>
                      <a:pt x="7562" y="3018"/>
                    </a:lnTo>
                    <a:cubicBezTo>
                      <a:pt x="6807" y="4150"/>
                      <a:pt x="5802" y="5281"/>
                      <a:pt x="5048" y="6413"/>
                    </a:cubicBezTo>
                    <a:cubicBezTo>
                      <a:pt x="5173" y="4150"/>
                      <a:pt x="6179" y="2137"/>
                      <a:pt x="6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76" name="Google Shape;1776;p35"/>
          <p:cNvGrpSpPr/>
          <p:nvPr/>
        </p:nvGrpSpPr>
        <p:grpSpPr>
          <a:xfrm>
            <a:off x="7215775" y="3571665"/>
            <a:ext cx="1931524" cy="1577060"/>
            <a:chOff x="7215775" y="3571665"/>
            <a:chExt cx="1931524" cy="1577060"/>
          </a:xfrm>
        </p:grpSpPr>
        <p:sp>
          <p:nvSpPr>
            <p:cNvPr id="1777" name="Google Shape;1777;p35"/>
            <p:cNvSpPr/>
            <p:nvPr/>
          </p:nvSpPr>
          <p:spPr>
            <a:xfrm flipH="1">
              <a:off x="7215775" y="4526430"/>
              <a:ext cx="659133" cy="599652"/>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5"/>
            <p:cNvSpPr/>
            <p:nvPr/>
          </p:nvSpPr>
          <p:spPr>
            <a:xfrm rot="-208389">
              <a:off x="8164147" y="3591320"/>
              <a:ext cx="685635" cy="1212572"/>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9" name="Google Shape;1779;p35"/>
            <p:cNvGrpSpPr/>
            <p:nvPr/>
          </p:nvGrpSpPr>
          <p:grpSpPr>
            <a:xfrm>
              <a:off x="8340495" y="3834586"/>
              <a:ext cx="806804" cy="1312077"/>
              <a:chOff x="3989700" y="3396450"/>
              <a:chExt cx="541225" cy="880175"/>
            </a:xfrm>
          </p:grpSpPr>
          <p:sp>
            <p:nvSpPr>
              <p:cNvPr id="1780" name="Google Shape;1780;p35"/>
              <p:cNvSpPr/>
              <p:nvPr/>
            </p:nvSpPr>
            <p:spPr>
              <a:xfrm>
                <a:off x="3989700" y="3396450"/>
                <a:ext cx="541225" cy="880175"/>
              </a:xfrm>
              <a:custGeom>
                <a:avLst/>
                <a:gdLst/>
                <a:ahLst/>
                <a:cxnLst/>
                <a:rect l="l" t="t" r="r" b="b"/>
                <a:pathLst>
                  <a:path w="21649" h="35207" extrusionOk="0">
                    <a:moveTo>
                      <a:pt x="21021" y="1"/>
                    </a:moveTo>
                    <a:lnTo>
                      <a:pt x="21021" y="1"/>
                    </a:lnTo>
                    <a:cubicBezTo>
                      <a:pt x="18882" y="4403"/>
                      <a:pt x="15865" y="8174"/>
                      <a:pt x="13350" y="12212"/>
                    </a:cubicBezTo>
                    <a:cubicBezTo>
                      <a:pt x="12878" y="12974"/>
                      <a:pt x="12421" y="13746"/>
                      <a:pt x="11980" y="14528"/>
                    </a:cubicBezTo>
                    <a:cubicBezTo>
                      <a:pt x="9201" y="19113"/>
                      <a:pt x="8069" y="24771"/>
                      <a:pt x="3968" y="28287"/>
                    </a:cubicBezTo>
                    <a:cubicBezTo>
                      <a:pt x="2940" y="29220"/>
                      <a:pt x="2205" y="30326"/>
                      <a:pt x="1588" y="31512"/>
                    </a:cubicBezTo>
                    <a:cubicBezTo>
                      <a:pt x="972" y="32696"/>
                      <a:pt x="553" y="33942"/>
                      <a:pt x="0" y="35207"/>
                    </a:cubicBezTo>
                    <a:lnTo>
                      <a:pt x="21648" y="35207"/>
                    </a:lnTo>
                    <a:lnTo>
                      <a:pt x="21648" y="4221"/>
                    </a:lnTo>
                    <a:cubicBezTo>
                      <a:pt x="20140" y="5729"/>
                      <a:pt x="19763" y="8048"/>
                      <a:pt x="18128" y="9431"/>
                    </a:cubicBezTo>
                    <a:cubicBezTo>
                      <a:pt x="18882" y="6162"/>
                      <a:pt x="20643" y="3271"/>
                      <a:pt x="2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5"/>
              <p:cNvSpPr/>
              <p:nvPr/>
            </p:nvSpPr>
            <p:spPr>
              <a:xfrm>
                <a:off x="4240975" y="3494875"/>
                <a:ext cx="289950" cy="781750"/>
              </a:xfrm>
              <a:custGeom>
                <a:avLst/>
                <a:gdLst/>
                <a:ahLst/>
                <a:cxnLst/>
                <a:rect l="l" t="t" r="r" b="b"/>
                <a:pathLst>
                  <a:path w="11598" h="31270" extrusionOk="0">
                    <a:moveTo>
                      <a:pt x="1857" y="1"/>
                    </a:moveTo>
                    <a:lnTo>
                      <a:pt x="1857" y="1034"/>
                    </a:lnTo>
                    <a:lnTo>
                      <a:pt x="2505" y="1034"/>
                    </a:lnTo>
                    <a:lnTo>
                      <a:pt x="2505" y="6166"/>
                    </a:lnTo>
                    <a:lnTo>
                      <a:pt x="553" y="6217"/>
                    </a:lnTo>
                    <a:lnTo>
                      <a:pt x="0" y="31270"/>
                    </a:lnTo>
                    <a:lnTo>
                      <a:pt x="11597" y="31270"/>
                    </a:lnTo>
                    <a:lnTo>
                      <a:pt x="11597" y="10615"/>
                    </a:lnTo>
                    <a:lnTo>
                      <a:pt x="8945" y="11182"/>
                    </a:lnTo>
                    <a:lnTo>
                      <a:pt x="8529" y="9334"/>
                    </a:lnTo>
                    <a:lnTo>
                      <a:pt x="6209" y="9430"/>
                    </a:lnTo>
                    <a:lnTo>
                      <a:pt x="6209" y="6072"/>
                    </a:lnTo>
                    <a:lnTo>
                      <a:pt x="4271" y="6122"/>
                    </a:lnTo>
                    <a:lnTo>
                      <a:pt x="4271" y="1034"/>
                    </a:lnTo>
                    <a:lnTo>
                      <a:pt x="4745" y="1034"/>
                    </a:lnTo>
                    <a:lnTo>
                      <a:pt x="47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5"/>
              <p:cNvSpPr/>
              <p:nvPr/>
            </p:nvSpPr>
            <p:spPr>
              <a:xfrm>
                <a:off x="4356575" y="3849700"/>
                <a:ext cx="44650" cy="128100"/>
              </a:xfrm>
              <a:custGeom>
                <a:avLst/>
                <a:gdLst/>
                <a:ahLst/>
                <a:cxnLst/>
                <a:rect l="l" t="t" r="r" b="b"/>
                <a:pathLst>
                  <a:path w="1786" h="5124" extrusionOk="0">
                    <a:moveTo>
                      <a:pt x="0" y="0"/>
                    </a:moveTo>
                    <a:lnTo>
                      <a:pt x="0" y="5124"/>
                    </a:lnTo>
                    <a:lnTo>
                      <a:pt x="1785" y="5124"/>
                    </a:lnTo>
                    <a:lnTo>
                      <a:pt x="17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5"/>
              <p:cNvSpPr/>
              <p:nvPr/>
            </p:nvSpPr>
            <p:spPr>
              <a:xfrm>
                <a:off x="4356575" y="4073225"/>
                <a:ext cx="44650" cy="128100"/>
              </a:xfrm>
              <a:custGeom>
                <a:avLst/>
                <a:gdLst/>
                <a:ahLst/>
                <a:cxnLst/>
                <a:rect l="l" t="t" r="r" b="b"/>
                <a:pathLst>
                  <a:path w="1786" h="5124" extrusionOk="0">
                    <a:moveTo>
                      <a:pt x="0" y="0"/>
                    </a:moveTo>
                    <a:lnTo>
                      <a:pt x="0" y="5124"/>
                    </a:lnTo>
                    <a:lnTo>
                      <a:pt x="1785" y="5124"/>
                    </a:lnTo>
                    <a:lnTo>
                      <a:pt x="17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5"/>
              <p:cNvSpPr/>
              <p:nvPr/>
            </p:nvSpPr>
            <p:spPr>
              <a:xfrm>
                <a:off x="4356575" y="3814550"/>
                <a:ext cx="73775" cy="163250"/>
              </a:xfrm>
              <a:custGeom>
                <a:avLst/>
                <a:gdLst/>
                <a:ahLst/>
                <a:cxnLst/>
                <a:rect l="l" t="t" r="r" b="b"/>
                <a:pathLst>
                  <a:path w="2951" h="6530" extrusionOk="0">
                    <a:moveTo>
                      <a:pt x="2950" y="0"/>
                    </a:moveTo>
                    <a:cubicBezTo>
                      <a:pt x="1945" y="1132"/>
                      <a:pt x="871" y="1992"/>
                      <a:pt x="0" y="3372"/>
                    </a:cubicBezTo>
                    <a:lnTo>
                      <a:pt x="0" y="6530"/>
                    </a:lnTo>
                    <a:lnTo>
                      <a:pt x="1020" y="6530"/>
                    </a:lnTo>
                    <a:cubicBezTo>
                      <a:pt x="1020" y="6530"/>
                      <a:pt x="1413" y="5618"/>
                      <a:pt x="1785" y="4679"/>
                    </a:cubicBezTo>
                    <a:cubicBezTo>
                      <a:pt x="2070" y="4023"/>
                      <a:pt x="2196" y="3395"/>
                      <a:pt x="2573" y="2766"/>
                    </a:cubicBezTo>
                    <a:lnTo>
                      <a:pt x="2573" y="2766"/>
                    </a:lnTo>
                    <a:cubicBezTo>
                      <a:pt x="1945" y="3269"/>
                      <a:pt x="1567" y="4023"/>
                      <a:pt x="813" y="4527"/>
                    </a:cubicBezTo>
                    <a:cubicBezTo>
                      <a:pt x="1316" y="2893"/>
                      <a:pt x="1945" y="1383"/>
                      <a:pt x="29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5"/>
              <p:cNvSpPr/>
              <p:nvPr/>
            </p:nvSpPr>
            <p:spPr>
              <a:xfrm>
                <a:off x="4356575" y="4022000"/>
                <a:ext cx="73775" cy="179325"/>
              </a:xfrm>
              <a:custGeom>
                <a:avLst/>
                <a:gdLst/>
                <a:ahLst/>
                <a:cxnLst/>
                <a:rect l="l" t="t" r="r" b="b"/>
                <a:pathLst>
                  <a:path w="2951" h="7173" extrusionOk="0">
                    <a:moveTo>
                      <a:pt x="2950" y="1"/>
                    </a:moveTo>
                    <a:lnTo>
                      <a:pt x="2950" y="1"/>
                    </a:lnTo>
                    <a:cubicBezTo>
                      <a:pt x="1441" y="1006"/>
                      <a:pt x="949" y="2071"/>
                      <a:pt x="0" y="3447"/>
                    </a:cubicBezTo>
                    <a:lnTo>
                      <a:pt x="0" y="7173"/>
                    </a:lnTo>
                    <a:lnTo>
                      <a:pt x="1785" y="7162"/>
                    </a:lnTo>
                    <a:cubicBezTo>
                      <a:pt x="2070" y="6665"/>
                      <a:pt x="2321" y="6036"/>
                      <a:pt x="2573" y="5533"/>
                    </a:cubicBezTo>
                    <a:lnTo>
                      <a:pt x="2573" y="5533"/>
                    </a:lnTo>
                    <a:cubicBezTo>
                      <a:pt x="2196" y="5784"/>
                      <a:pt x="1692" y="6036"/>
                      <a:pt x="1316" y="6413"/>
                    </a:cubicBezTo>
                    <a:cubicBezTo>
                      <a:pt x="1945" y="5282"/>
                      <a:pt x="2070" y="4024"/>
                      <a:pt x="2573" y="2893"/>
                    </a:cubicBezTo>
                    <a:lnTo>
                      <a:pt x="2573" y="2893"/>
                    </a:lnTo>
                    <a:cubicBezTo>
                      <a:pt x="1945" y="3899"/>
                      <a:pt x="1190" y="4904"/>
                      <a:pt x="562" y="5911"/>
                    </a:cubicBezTo>
                    <a:cubicBezTo>
                      <a:pt x="1316" y="3899"/>
                      <a:pt x="1441" y="1635"/>
                      <a:pt x="29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 name="Google Shape;1786;p35"/>
            <p:cNvGrpSpPr/>
            <p:nvPr/>
          </p:nvGrpSpPr>
          <p:grpSpPr>
            <a:xfrm flipH="1">
              <a:off x="7715902" y="4329520"/>
              <a:ext cx="932800" cy="814039"/>
              <a:chOff x="1814300" y="2394650"/>
              <a:chExt cx="871450" cy="760500"/>
            </a:xfrm>
          </p:grpSpPr>
          <p:sp>
            <p:nvSpPr>
              <p:cNvPr id="1787" name="Google Shape;1787;p35"/>
              <p:cNvSpPr/>
              <p:nvPr/>
            </p:nvSpPr>
            <p:spPr>
              <a:xfrm>
                <a:off x="2375625" y="2529575"/>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5"/>
              <p:cNvSpPr/>
              <p:nvPr/>
            </p:nvSpPr>
            <p:spPr>
              <a:xfrm>
                <a:off x="2026775" y="2394650"/>
                <a:ext cx="386625" cy="760500"/>
              </a:xfrm>
              <a:custGeom>
                <a:avLst/>
                <a:gdLst/>
                <a:ahLst/>
                <a:cxnLst/>
                <a:rect l="l" t="t" r="r" b="b"/>
                <a:pathLst>
                  <a:path w="15465" h="30420" extrusionOk="0">
                    <a:moveTo>
                      <a:pt x="0" y="1"/>
                    </a:moveTo>
                    <a:lnTo>
                      <a:pt x="2537" y="30419"/>
                    </a:lnTo>
                    <a:lnTo>
                      <a:pt x="15464" y="30419"/>
                    </a:lnTo>
                    <a:lnTo>
                      <a:pt x="15464" y="5767"/>
                    </a:lnTo>
                    <a:lnTo>
                      <a:pt x="11132" y="18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5"/>
              <p:cNvSpPr/>
              <p:nvPr/>
            </p:nvSpPr>
            <p:spPr>
              <a:xfrm>
                <a:off x="2272025" y="2689250"/>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5"/>
              <p:cNvSpPr/>
              <p:nvPr/>
            </p:nvSpPr>
            <p:spPr>
              <a:xfrm>
                <a:off x="2272025" y="2888475"/>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5"/>
              <p:cNvSpPr/>
              <p:nvPr/>
            </p:nvSpPr>
            <p:spPr>
              <a:xfrm>
                <a:off x="2272025" y="2592450"/>
                <a:ext cx="83675" cy="212650"/>
              </a:xfrm>
              <a:custGeom>
                <a:avLst/>
                <a:gdLst/>
                <a:ahLst/>
                <a:cxnLst/>
                <a:rect l="l" t="t" r="r" b="b"/>
                <a:pathLst>
                  <a:path w="3347" h="8506" extrusionOk="0">
                    <a:moveTo>
                      <a:pt x="3346" y="0"/>
                    </a:moveTo>
                    <a:cubicBezTo>
                      <a:pt x="2341" y="1383"/>
                      <a:pt x="1272" y="2710"/>
                      <a:pt x="1" y="3873"/>
                    </a:cubicBezTo>
                    <a:lnTo>
                      <a:pt x="1" y="8506"/>
                    </a:lnTo>
                    <a:cubicBezTo>
                      <a:pt x="1" y="8506"/>
                      <a:pt x="979" y="8462"/>
                      <a:pt x="2341" y="7167"/>
                    </a:cubicBezTo>
                    <a:lnTo>
                      <a:pt x="2341" y="7167"/>
                    </a:lnTo>
                    <a:cubicBezTo>
                      <a:pt x="1838" y="7293"/>
                      <a:pt x="1209" y="7293"/>
                      <a:pt x="706" y="7670"/>
                    </a:cubicBezTo>
                    <a:cubicBezTo>
                      <a:pt x="1712" y="6162"/>
                      <a:pt x="2844" y="4652"/>
                      <a:pt x="3346" y="2893"/>
                    </a:cubicBezTo>
                    <a:lnTo>
                      <a:pt x="3346" y="2893"/>
                    </a:lnTo>
                    <a:cubicBezTo>
                      <a:pt x="2466" y="4150"/>
                      <a:pt x="1461" y="5030"/>
                      <a:pt x="329" y="6035"/>
                    </a:cubicBezTo>
                    <a:cubicBezTo>
                      <a:pt x="1838" y="4275"/>
                      <a:pt x="2341" y="2013"/>
                      <a:pt x="3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5"/>
              <p:cNvSpPr/>
              <p:nvPr/>
            </p:nvSpPr>
            <p:spPr>
              <a:xfrm>
                <a:off x="2272025" y="2843925"/>
                <a:ext cx="89950" cy="160375"/>
              </a:xfrm>
              <a:custGeom>
                <a:avLst/>
                <a:gdLst/>
                <a:ahLst/>
                <a:cxnLst/>
                <a:rect l="l" t="t" r="r" b="b"/>
                <a:pathLst>
                  <a:path w="3598" h="6415" extrusionOk="0">
                    <a:moveTo>
                      <a:pt x="1963" y="3646"/>
                    </a:moveTo>
                    <a:lnTo>
                      <a:pt x="1963" y="3646"/>
                    </a:lnTo>
                    <a:cubicBezTo>
                      <a:pt x="1962" y="3647"/>
                      <a:pt x="1961" y="3648"/>
                      <a:pt x="1961" y="3649"/>
                    </a:cubicBezTo>
                    <a:lnTo>
                      <a:pt x="1961" y="3649"/>
                    </a:lnTo>
                    <a:cubicBezTo>
                      <a:pt x="1961" y="3648"/>
                      <a:pt x="1962" y="3647"/>
                      <a:pt x="1963" y="3646"/>
                    </a:cubicBezTo>
                    <a:close/>
                    <a:moveTo>
                      <a:pt x="3598" y="1"/>
                    </a:moveTo>
                    <a:cubicBezTo>
                      <a:pt x="2215" y="880"/>
                      <a:pt x="1224" y="1845"/>
                      <a:pt x="1" y="2995"/>
                    </a:cubicBezTo>
                    <a:lnTo>
                      <a:pt x="1" y="6415"/>
                    </a:lnTo>
                    <a:cubicBezTo>
                      <a:pt x="1256" y="6037"/>
                      <a:pt x="1209" y="4404"/>
                      <a:pt x="1961" y="3649"/>
                    </a:cubicBezTo>
                    <a:lnTo>
                      <a:pt x="1961" y="3649"/>
                    </a:lnTo>
                    <a:cubicBezTo>
                      <a:pt x="1459" y="4152"/>
                      <a:pt x="957" y="4653"/>
                      <a:pt x="329" y="4904"/>
                    </a:cubicBezTo>
                    <a:cubicBezTo>
                      <a:pt x="1334" y="3143"/>
                      <a:pt x="2215" y="1509"/>
                      <a:pt x="3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5"/>
              <p:cNvSpPr/>
              <p:nvPr/>
            </p:nvSpPr>
            <p:spPr>
              <a:xfrm>
                <a:off x="1814300" y="2394650"/>
                <a:ext cx="347975" cy="760500"/>
              </a:xfrm>
              <a:custGeom>
                <a:avLst/>
                <a:gdLst/>
                <a:ahLst/>
                <a:cxnLst/>
                <a:rect l="l" t="t" r="r" b="b"/>
                <a:pathLst>
                  <a:path w="13919" h="30420" extrusionOk="0">
                    <a:moveTo>
                      <a:pt x="8499" y="1"/>
                    </a:moveTo>
                    <a:lnTo>
                      <a:pt x="1362" y="5125"/>
                    </a:lnTo>
                    <a:lnTo>
                      <a:pt x="0" y="30419"/>
                    </a:lnTo>
                    <a:lnTo>
                      <a:pt x="13127" y="30419"/>
                    </a:lnTo>
                    <a:lnTo>
                      <a:pt x="13919" y="6466"/>
                    </a:lnTo>
                    <a:lnTo>
                      <a:pt x="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5"/>
              <p:cNvSpPr/>
              <p:nvPr/>
            </p:nvSpPr>
            <p:spPr>
              <a:xfrm>
                <a:off x="1969750" y="2547275"/>
                <a:ext cx="61175" cy="87875"/>
              </a:xfrm>
              <a:custGeom>
                <a:avLst/>
                <a:gdLst/>
                <a:ahLst/>
                <a:cxnLst/>
                <a:rect l="l" t="t" r="r" b="b"/>
                <a:pathLst>
                  <a:path w="2447" h="3515" extrusionOk="0">
                    <a:moveTo>
                      <a:pt x="199" y="1"/>
                    </a:moveTo>
                    <a:lnTo>
                      <a:pt x="0" y="3381"/>
                    </a:lnTo>
                    <a:lnTo>
                      <a:pt x="2246" y="3514"/>
                    </a:lnTo>
                    <a:lnTo>
                      <a:pt x="2447" y="134"/>
                    </a:lnTo>
                    <a:lnTo>
                      <a:pt x="1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5"/>
              <p:cNvSpPr/>
              <p:nvPr/>
            </p:nvSpPr>
            <p:spPr>
              <a:xfrm>
                <a:off x="2044175" y="2688325"/>
                <a:ext cx="41175" cy="117625"/>
              </a:xfrm>
              <a:custGeom>
                <a:avLst/>
                <a:gdLst/>
                <a:ahLst/>
                <a:cxnLst/>
                <a:rect l="l" t="t" r="r" b="b"/>
                <a:pathLst>
                  <a:path w="1647" h="4705" extrusionOk="0">
                    <a:moveTo>
                      <a:pt x="273" y="0"/>
                    </a:moveTo>
                    <a:lnTo>
                      <a:pt x="0" y="4624"/>
                    </a:lnTo>
                    <a:lnTo>
                      <a:pt x="1374" y="4704"/>
                    </a:lnTo>
                    <a:lnTo>
                      <a:pt x="1647" y="81"/>
                    </a:lnTo>
                    <a:lnTo>
                      <a:pt x="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5"/>
              <p:cNvSpPr/>
              <p:nvPr/>
            </p:nvSpPr>
            <p:spPr>
              <a:xfrm>
                <a:off x="1969650" y="2513850"/>
                <a:ext cx="90575" cy="121325"/>
              </a:xfrm>
              <a:custGeom>
                <a:avLst/>
                <a:gdLst/>
                <a:ahLst/>
                <a:cxnLst/>
                <a:rect l="l" t="t" r="r" b="b"/>
                <a:pathLst>
                  <a:path w="3623" h="4853" extrusionOk="0">
                    <a:moveTo>
                      <a:pt x="3245" y="1"/>
                    </a:moveTo>
                    <a:lnTo>
                      <a:pt x="3245" y="1"/>
                    </a:lnTo>
                    <a:cubicBezTo>
                      <a:pt x="2240" y="881"/>
                      <a:pt x="1172" y="1667"/>
                      <a:pt x="128" y="2573"/>
                    </a:cubicBezTo>
                    <a:lnTo>
                      <a:pt x="0" y="4720"/>
                    </a:lnTo>
                    <a:lnTo>
                      <a:pt x="2248" y="4853"/>
                    </a:lnTo>
                    <a:cubicBezTo>
                      <a:pt x="2851" y="4663"/>
                      <a:pt x="3186" y="4139"/>
                      <a:pt x="3371" y="3396"/>
                    </a:cubicBezTo>
                    <a:lnTo>
                      <a:pt x="3371" y="3396"/>
                    </a:lnTo>
                    <a:cubicBezTo>
                      <a:pt x="2869" y="3898"/>
                      <a:pt x="2240" y="3898"/>
                      <a:pt x="1737" y="4401"/>
                    </a:cubicBezTo>
                    <a:cubicBezTo>
                      <a:pt x="2365" y="3522"/>
                      <a:pt x="3120" y="2642"/>
                      <a:pt x="3623" y="1635"/>
                    </a:cubicBezTo>
                    <a:lnTo>
                      <a:pt x="3623" y="1635"/>
                    </a:lnTo>
                    <a:cubicBezTo>
                      <a:pt x="2994" y="2264"/>
                      <a:pt x="2240" y="2642"/>
                      <a:pt x="1359" y="3018"/>
                    </a:cubicBezTo>
                    <a:cubicBezTo>
                      <a:pt x="2240" y="2139"/>
                      <a:pt x="2491" y="1007"/>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5"/>
              <p:cNvSpPr/>
              <p:nvPr/>
            </p:nvSpPr>
            <p:spPr>
              <a:xfrm>
                <a:off x="2044050" y="2708750"/>
                <a:ext cx="63325" cy="97275"/>
              </a:xfrm>
              <a:custGeom>
                <a:avLst/>
                <a:gdLst/>
                <a:ahLst/>
                <a:cxnLst/>
                <a:rect l="l" t="t" r="r" b="b"/>
                <a:pathLst>
                  <a:path w="2533" h="3891" extrusionOk="0">
                    <a:moveTo>
                      <a:pt x="2532" y="0"/>
                    </a:moveTo>
                    <a:cubicBezTo>
                      <a:pt x="1903" y="754"/>
                      <a:pt x="707" y="1066"/>
                      <a:pt x="121" y="1762"/>
                    </a:cubicBezTo>
                    <a:lnTo>
                      <a:pt x="0" y="3808"/>
                    </a:lnTo>
                    <a:lnTo>
                      <a:pt x="1375" y="3890"/>
                    </a:lnTo>
                    <a:cubicBezTo>
                      <a:pt x="1774" y="3629"/>
                      <a:pt x="1788" y="2956"/>
                      <a:pt x="2156" y="2515"/>
                    </a:cubicBezTo>
                    <a:lnTo>
                      <a:pt x="2156" y="2515"/>
                    </a:lnTo>
                    <a:cubicBezTo>
                      <a:pt x="1778" y="2641"/>
                      <a:pt x="1401" y="2893"/>
                      <a:pt x="1024" y="3144"/>
                    </a:cubicBezTo>
                    <a:cubicBezTo>
                      <a:pt x="1652" y="2137"/>
                      <a:pt x="2156" y="1132"/>
                      <a:pt x="2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 name="Google Shape;1798;p35"/>
            <p:cNvGrpSpPr/>
            <p:nvPr/>
          </p:nvGrpSpPr>
          <p:grpSpPr>
            <a:xfrm>
              <a:off x="7460375" y="4728925"/>
              <a:ext cx="399125" cy="419800"/>
              <a:chOff x="5247100" y="3925350"/>
              <a:chExt cx="399125" cy="419800"/>
            </a:xfrm>
          </p:grpSpPr>
          <p:sp>
            <p:nvSpPr>
              <p:cNvPr id="1799" name="Google Shape;1799;p35"/>
              <p:cNvSpPr/>
              <p:nvPr/>
            </p:nvSpPr>
            <p:spPr>
              <a:xfrm>
                <a:off x="5247100" y="3925350"/>
                <a:ext cx="399125" cy="419800"/>
              </a:xfrm>
              <a:custGeom>
                <a:avLst/>
                <a:gdLst/>
                <a:ahLst/>
                <a:cxnLst/>
                <a:rect l="l" t="t" r="r" b="b"/>
                <a:pathLst>
                  <a:path w="15965" h="16792" extrusionOk="0">
                    <a:moveTo>
                      <a:pt x="5800" y="1"/>
                    </a:moveTo>
                    <a:lnTo>
                      <a:pt x="1" y="6111"/>
                    </a:lnTo>
                    <a:lnTo>
                      <a:pt x="1623" y="16792"/>
                    </a:lnTo>
                    <a:lnTo>
                      <a:pt x="15964" y="16792"/>
                    </a:lnTo>
                    <a:lnTo>
                      <a:pt x="14083" y="2846"/>
                    </a:lnTo>
                    <a:lnTo>
                      <a:pt x="58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5"/>
              <p:cNvSpPr/>
              <p:nvPr/>
            </p:nvSpPr>
            <p:spPr>
              <a:xfrm>
                <a:off x="5382750" y="4015525"/>
                <a:ext cx="69175" cy="69175"/>
              </a:xfrm>
              <a:custGeom>
                <a:avLst/>
                <a:gdLst/>
                <a:ahLst/>
                <a:cxnLst/>
                <a:rect l="l" t="t" r="r" b="b"/>
                <a:pathLst>
                  <a:path w="2767" h="2767" extrusionOk="0">
                    <a:moveTo>
                      <a:pt x="1357" y="0"/>
                    </a:moveTo>
                    <a:cubicBezTo>
                      <a:pt x="944" y="7"/>
                      <a:pt x="575" y="198"/>
                      <a:pt x="325" y="494"/>
                    </a:cubicBezTo>
                    <a:cubicBezTo>
                      <a:pt x="284" y="541"/>
                      <a:pt x="247" y="592"/>
                      <a:pt x="213" y="647"/>
                    </a:cubicBezTo>
                    <a:cubicBezTo>
                      <a:pt x="79" y="860"/>
                      <a:pt x="1" y="1113"/>
                      <a:pt x="1" y="1383"/>
                    </a:cubicBezTo>
                    <a:cubicBezTo>
                      <a:pt x="1" y="2147"/>
                      <a:pt x="620" y="2766"/>
                      <a:pt x="1384" y="2766"/>
                    </a:cubicBezTo>
                    <a:cubicBezTo>
                      <a:pt x="1400" y="2766"/>
                      <a:pt x="1416" y="2766"/>
                      <a:pt x="1433" y="2765"/>
                    </a:cubicBezTo>
                    <a:cubicBezTo>
                      <a:pt x="2174" y="2740"/>
                      <a:pt x="2767" y="2129"/>
                      <a:pt x="2767" y="1383"/>
                    </a:cubicBezTo>
                    <a:cubicBezTo>
                      <a:pt x="2767" y="1054"/>
                      <a:pt x="2651" y="750"/>
                      <a:pt x="2459" y="514"/>
                    </a:cubicBezTo>
                    <a:cubicBezTo>
                      <a:pt x="2353" y="382"/>
                      <a:pt x="2224" y="272"/>
                      <a:pt x="2077" y="186"/>
                    </a:cubicBezTo>
                    <a:cubicBezTo>
                      <a:pt x="1874" y="67"/>
                      <a:pt x="1636" y="0"/>
                      <a:pt x="1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5"/>
              <p:cNvSpPr/>
              <p:nvPr/>
            </p:nvSpPr>
            <p:spPr>
              <a:xfrm>
                <a:off x="5332025" y="4194925"/>
                <a:ext cx="58350" cy="108650"/>
              </a:xfrm>
              <a:custGeom>
                <a:avLst/>
                <a:gdLst/>
                <a:ahLst/>
                <a:cxnLst/>
                <a:rect l="l" t="t" r="r" b="b"/>
                <a:pathLst>
                  <a:path w="2334" h="4346" extrusionOk="0">
                    <a:moveTo>
                      <a:pt x="1848" y="0"/>
                    </a:moveTo>
                    <a:lnTo>
                      <a:pt x="0" y="217"/>
                    </a:lnTo>
                    <a:lnTo>
                      <a:pt x="484" y="4346"/>
                    </a:lnTo>
                    <a:lnTo>
                      <a:pt x="2333" y="4128"/>
                    </a:lnTo>
                    <a:lnTo>
                      <a:pt x="18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5"/>
              <p:cNvSpPr/>
              <p:nvPr/>
            </p:nvSpPr>
            <p:spPr>
              <a:xfrm>
                <a:off x="5501550" y="4175025"/>
                <a:ext cx="58325" cy="108675"/>
              </a:xfrm>
              <a:custGeom>
                <a:avLst/>
                <a:gdLst/>
                <a:ahLst/>
                <a:cxnLst/>
                <a:rect l="l" t="t" r="r" b="b"/>
                <a:pathLst>
                  <a:path w="2333" h="4347" extrusionOk="0">
                    <a:moveTo>
                      <a:pt x="1848" y="1"/>
                    </a:moveTo>
                    <a:lnTo>
                      <a:pt x="0" y="218"/>
                    </a:lnTo>
                    <a:lnTo>
                      <a:pt x="484" y="4346"/>
                    </a:lnTo>
                    <a:lnTo>
                      <a:pt x="2332" y="4130"/>
                    </a:lnTo>
                    <a:lnTo>
                      <a:pt x="18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5"/>
              <p:cNvSpPr/>
              <p:nvPr/>
            </p:nvSpPr>
            <p:spPr>
              <a:xfrm>
                <a:off x="5360650" y="3971050"/>
                <a:ext cx="108850" cy="113400"/>
              </a:xfrm>
              <a:custGeom>
                <a:avLst/>
                <a:gdLst/>
                <a:ahLst/>
                <a:cxnLst/>
                <a:rect l="l" t="t" r="r" b="b"/>
                <a:pathLst>
                  <a:path w="4354" h="4536" extrusionOk="0">
                    <a:moveTo>
                      <a:pt x="3121" y="1"/>
                    </a:moveTo>
                    <a:lnTo>
                      <a:pt x="3121" y="1"/>
                    </a:lnTo>
                    <a:cubicBezTo>
                      <a:pt x="2367" y="1384"/>
                      <a:pt x="0" y="3914"/>
                      <a:pt x="1897" y="4494"/>
                    </a:cubicBezTo>
                    <a:cubicBezTo>
                      <a:pt x="1988" y="4522"/>
                      <a:pt x="2075" y="4535"/>
                      <a:pt x="2158" y="4535"/>
                    </a:cubicBezTo>
                    <a:cubicBezTo>
                      <a:pt x="3331" y="4535"/>
                      <a:pt x="3790" y="1928"/>
                      <a:pt x="4354" y="729"/>
                    </a:cubicBezTo>
                    <a:lnTo>
                      <a:pt x="4354" y="729"/>
                    </a:lnTo>
                    <a:cubicBezTo>
                      <a:pt x="4354" y="730"/>
                      <a:pt x="3606" y="1321"/>
                      <a:pt x="3210" y="1876"/>
                    </a:cubicBezTo>
                    <a:cubicBezTo>
                      <a:pt x="2631" y="2688"/>
                      <a:pt x="2367" y="2767"/>
                      <a:pt x="1865" y="3270"/>
                    </a:cubicBezTo>
                    <a:cubicBezTo>
                      <a:pt x="2241" y="2138"/>
                      <a:pt x="2870" y="1133"/>
                      <a:pt x="3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5"/>
              <p:cNvSpPr/>
              <p:nvPr/>
            </p:nvSpPr>
            <p:spPr>
              <a:xfrm>
                <a:off x="5504475" y="4112500"/>
                <a:ext cx="78800" cy="171425"/>
              </a:xfrm>
              <a:custGeom>
                <a:avLst/>
                <a:gdLst/>
                <a:ahLst/>
                <a:cxnLst/>
                <a:rect l="l" t="t" r="r" b="b"/>
                <a:pathLst>
                  <a:path w="3152" h="6857" extrusionOk="0">
                    <a:moveTo>
                      <a:pt x="3027" y="0"/>
                    </a:moveTo>
                    <a:lnTo>
                      <a:pt x="3027" y="0"/>
                    </a:lnTo>
                    <a:cubicBezTo>
                      <a:pt x="2272" y="1383"/>
                      <a:pt x="871" y="2576"/>
                      <a:pt x="0" y="3781"/>
                    </a:cubicBezTo>
                    <a:lnTo>
                      <a:pt x="360" y="6857"/>
                    </a:lnTo>
                    <a:cubicBezTo>
                      <a:pt x="2203" y="6593"/>
                      <a:pt x="2147" y="4402"/>
                      <a:pt x="3152" y="3396"/>
                    </a:cubicBezTo>
                    <a:lnTo>
                      <a:pt x="3152" y="3396"/>
                    </a:lnTo>
                    <a:cubicBezTo>
                      <a:pt x="2272" y="3773"/>
                      <a:pt x="1769" y="4654"/>
                      <a:pt x="1015" y="5156"/>
                    </a:cubicBezTo>
                    <a:cubicBezTo>
                      <a:pt x="1769" y="3522"/>
                      <a:pt x="2649" y="1887"/>
                      <a:pt x="3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05" name="Google Shape;1805;p35"/>
          <p:cNvGrpSpPr/>
          <p:nvPr/>
        </p:nvGrpSpPr>
        <p:grpSpPr>
          <a:xfrm>
            <a:off x="356550" y="282025"/>
            <a:ext cx="0" cy="3676975"/>
            <a:chOff x="7168750" y="425645"/>
            <a:chExt cx="0" cy="3676975"/>
          </a:xfrm>
        </p:grpSpPr>
        <p:cxnSp>
          <p:nvCxnSpPr>
            <p:cNvPr id="1806" name="Google Shape;1806;p35"/>
            <p:cNvCxnSpPr/>
            <p:nvPr/>
          </p:nvCxnSpPr>
          <p:spPr>
            <a:xfrm rot="10800000">
              <a:off x="7168750" y="4256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807" name="Google Shape;1807;p35"/>
            <p:cNvCxnSpPr/>
            <p:nvPr/>
          </p:nvCxnSpPr>
          <p:spPr>
            <a:xfrm rot="10800000">
              <a:off x="7168750" y="624475"/>
              <a:ext cx="0" cy="1610100"/>
            </a:xfrm>
            <a:prstGeom prst="straightConnector1">
              <a:avLst/>
            </a:prstGeom>
            <a:noFill/>
            <a:ln w="19050" cap="flat" cmpd="sng">
              <a:solidFill>
                <a:schemeClr val="dk2"/>
              </a:solidFill>
              <a:prstDash val="solid"/>
              <a:round/>
              <a:headEnd type="none" w="med" len="med"/>
              <a:tailEnd type="none" w="med" len="med"/>
            </a:ln>
          </p:spPr>
        </p:cxnSp>
        <p:cxnSp>
          <p:nvCxnSpPr>
            <p:cNvPr id="1808" name="Google Shape;1808;p35"/>
            <p:cNvCxnSpPr/>
            <p:nvPr/>
          </p:nvCxnSpPr>
          <p:spPr>
            <a:xfrm rot="10800000">
              <a:off x="7168750" y="2306520"/>
              <a:ext cx="0" cy="1796100"/>
            </a:xfrm>
            <a:prstGeom prst="straightConnector1">
              <a:avLst/>
            </a:prstGeom>
            <a:noFill/>
            <a:ln w="19050" cap="flat" cmpd="sng">
              <a:solidFill>
                <a:schemeClr val="dk1"/>
              </a:solidFill>
              <a:prstDash val="solid"/>
              <a:round/>
              <a:headEnd type="none" w="med" len="med"/>
              <a:tailEnd type="none" w="med" len="med"/>
            </a:ln>
          </p:spPr>
        </p:cxnSp>
      </p:grpSp>
      <p:grpSp>
        <p:nvGrpSpPr>
          <p:cNvPr id="1809" name="Google Shape;1809;p35"/>
          <p:cNvGrpSpPr/>
          <p:nvPr/>
        </p:nvGrpSpPr>
        <p:grpSpPr>
          <a:xfrm>
            <a:off x="8787325" y="279148"/>
            <a:ext cx="0" cy="3480103"/>
            <a:chOff x="8332725" y="425645"/>
            <a:chExt cx="0" cy="3480103"/>
          </a:xfrm>
        </p:grpSpPr>
        <p:cxnSp>
          <p:nvCxnSpPr>
            <p:cNvPr id="1810" name="Google Shape;1810;p35"/>
            <p:cNvCxnSpPr/>
            <p:nvPr/>
          </p:nvCxnSpPr>
          <p:spPr>
            <a:xfrm rot="10800000">
              <a:off x="8332725" y="2719848"/>
              <a:ext cx="0" cy="1185900"/>
            </a:xfrm>
            <a:prstGeom prst="straightConnector1">
              <a:avLst/>
            </a:prstGeom>
            <a:noFill/>
            <a:ln w="19050" cap="flat" cmpd="sng">
              <a:solidFill>
                <a:schemeClr val="dk1"/>
              </a:solidFill>
              <a:prstDash val="solid"/>
              <a:round/>
              <a:headEnd type="none" w="med" len="med"/>
              <a:tailEnd type="none" w="med" len="med"/>
            </a:ln>
          </p:spPr>
        </p:cxnSp>
        <p:cxnSp>
          <p:nvCxnSpPr>
            <p:cNvPr id="1811" name="Google Shape;1811;p35"/>
            <p:cNvCxnSpPr/>
            <p:nvPr/>
          </p:nvCxnSpPr>
          <p:spPr>
            <a:xfrm rot="10800000">
              <a:off x="8332725" y="624550"/>
              <a:ext cx="0" cy="1833000"/>
            </a:xfrm>
            <a:prstGeom prst="straightConnector1">
              <a:avLst/>
            </a:prstGeom>
            <a:noFill/>
            <a:ln w="19050" cap="flat" cmpd="sng">
              <a:solidFill>
                <a:schemeClr val="dk2"/>
              </a:solidFill>
              <a:prstDash val="solid"/>
              <a:round/>
              <a:headEnd type="none" w="med" len="med"/>
              <a:tailEnd type="none" w="med" len="med"/>
            </a:ln>
          </p:spPr>
        </p:cxnSp>
        <p:cxnSp>
          <p:nvCxnSpPr>
            <p:cNvPr id="1812" name="Google Shape;1812;p35"/>
            <p:cNvCxnSpPr/>
            <p:nvPr/>
          </p:nvCxnSpPr>
          <p:spPr>
            <a:xfrm rot="10800000">
              <a:off x="8332725" y="25271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813" name="Google Shape;1813;p35"/>
            <p:cNvCxnSpPr/>
            <p:nvPr/>
          </p:nvCxnSpPr>
          <p:spPr>
            <a:xfrm rot="10800000">
              <a:off x="8332725" y="425645"/>
              <a:ext cx="0" cy="129300"/>
            </a:xfrm>
            <a:prstGeom prst="straightConnector1">
              <a:avLst/>
            </a:prstGeom>
            <a:noFill/>
            <a:ln w="19050" cap="flat" cmpd="sng">
              <a:solidFill>
                <a:schemeClr val="dk1"/>
              </a:solidFill>
              <a:prstDash val="solid"/>
              <a:round/>
              <a:headEnd type="none" w="med" len="med"/>
              <a:tailEnd type="none" w="med" len="med"/>
            </a:ln>
          </p:spPr>
        </p:cxnSp>
      </p:grpSp>
      <p:pic>
        <p:nvPicPr>
          <p:cNvPr id="1814" name="Google Shape;1814;p35"/>
          <p:cNvPicPr preferRelativeResize="0"/>
          <p:nvPr/>
        </p:nvPicPr>
        <p:blipFill>
          <a:blip r:embed="rId2">
            <a:alphaModFix amt="15000"/>
          </a:blip>
          <a:stretch>
            <a:fillRect/>
          </a:stretch>
        </p:blipFill>
        <p:spPr>
          <a:xfrm rot="10800000">
            <a:off x="0" y="0"/>
            <a:ext cx="9144000" cy="5143500"/>
          </a:xfrm>
          <a:prstGeom prst="rect">
            <a:avLst/>
          </a:prstGeom>
          <a:noFill/>
          <a:ln>
            <a:noFill/>
          </a:ln>
        </p:spPr>
      </p:pic>
      <p:sp>
        <p:nvSpPr>
          <p:cNvPr id="1815" name="Google Shape;1815;p35"/>
          <p:cNvSpPr txBox="1">
            <a:spLocks noGrp="1"/>
          </p:cNvSpPr>
          <p:nvPr>
            <p:ph type="subTitle" idx="1"/>
          </p:nvPr>
        </p:nvSpPr>
        <p:spPr>
          <a:xfrm>
            <a:off x="811938" y="2652650"/>
            <a:ext cx="2191800" cy="400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layfair Display"/>
              <a:buNone/>
              <a:defRPr sz="2400">
                <a:latin typeface="Playfair Display"/>
                <a:ea typeface="Playfair Display"/>
                <a:cs typeface="Playfair Display"/>
                <a:sym typeface="Playfair Display"/>
              </a:defRPr>
            </a:lvl1pPr>
            <a:lvl2pPr lvl="1" algn="ctr" rtl="0">
              <a:spcBef>
                <a:spcPts val="0"/>
              </a:spcBef>
              <a:spcAft>
                <a:spcPts val="0"/>
              </a:spcAft>
              <a:buSzPts val="2400"/>
              <a:buFont typeface="Playfair Display"/>
              <a:buNone/>
              <a:defRPr sz="2400">
                <a:latin typeface="Playfair Display"/>
                <a:ea typeface="Playfair Display"/>
                <a:cs typeface="Playfair Display"/>
                <a:sym typeface="Playfair Display"/>
              </a:defRPr>
            </a:lvl2pPr>
            <a:lvl3pPr lvl="2" algn="ctr" rtl="0">
              <a:spcBef>
                <a:spcPts val="0"/>
              </a:spcBef>
              <a:spcAft>
                <a:spcPts val="0"/>
              </a:spcAft>
              <a:buSzPts val="2400"/>
              <a:buFont typeface="Playfair Display"/>
              <a:buNone/>
              <a:defRPr sz="2400">
                <a:latin typeface="Playfair Display"/>
                <a:ea typeface="Playfair Display"/>
                <a:cs typeface="Playfair Display"/>
                <a:sym typeface="Playfair Display"/>
              </a:defRPr>
            </a:lvl3pPr>
            <a:lvl4pPr lvl="3" algn="ctr" rtl="0">
              <a:spcBef>
                <a:spcPts val="0"/>
              </a:spcBef>
              <a:spcAft>
                <a:spcPts val="0"/>
              </a:spcAft>
              <a:buSzPts val="2400"/>
              <a:buFont typeface="Playfair Display"/>
              <a:buNone/>
              <a:defRPr sz="2400">
                <a:latin typeface="Playfair Display"/>
                <a:ea typeface="Playfair Display"/>
                <a:cs typeface="Playfair Display"/>
                <a:sym typeface="Playfair Display"/>
              </a:defRPr>
            </a:lvl4pPr>
            <a:lvl5pPr lvl="4" algn="ctr" rtl="0">
              <a:spcBef>
                <a:spcPts val="0"/>
              </a:spcBef>
              <a:spcAft>
                <a:spcPts val="0"/>
              </a:spcAft>
              <a:buSzPts val="2400"/>
              <a:buFont typeface="Playfair Display"/>
              <a:buNone/>
              <a:defRPr sz="2400">
                <a:latin typeface="Playfair Display"/>
                <a:ea typeface="Playfair Display"/>
                <a:cs typeface="Playfair Display"/>
                <a:sym typeface="Playfair Display"/>
              </a:defRPr>
            </a:lvl5pPr>
            <a:lvl6pPr lvl="5" algn="ctr" rtl="0">
              <a:spcBef>
                <a:spcPts val="0"/>
              </a:spcBef>
              <a:spcAft>
                <a:spcPts val="0"/>
              </a:spcAft>
              <a:buSzPts val="2400"/>
              <a:buFont typeface="Playfair Display"/>
              <a:buNone/>
              <a:defRPr sz="2400">
                <a:latin typeface="Playfair Display"/>
                <a:ea typeface="Playfair Display"/>
                <a:cs typeface="Playfair Display"/>
                <a:sym typeface="Playfair Display"/>
              </a:defRPr>
            </a:lvl6pPr>
            <a:lvl7pPr lvl="6" algn="ctr" rtl="0">
              <a:spcBef>
                <a:spcPts val="0"/>
              </a:spcBef>
              <a:spcAft>
                <a:spcPts val="0"/>
              </a:spcAft>
              <a:buSzPts val="2400"/>
              <a:buFont typeface="Playfair Display"/>
              <a:buNone/>
              <a:defRPr sz="2400">
                <a:latin typeface="Playfair Display"/>
                <a:ea typeface="Playfair Display"/>
                <a:cs typeface="Playfair Display"/>
                <a:sym typeface="Playfair Display"/>
              </a:defRPr>
            </a:lvl7pPr>
            <a:lvl8pPr lvl="7" algn="ctr" rtl="0">
              <a:spcBef>
                <a:spcPts val="0"/>
              </a:spcBef>
              <a:spcAft>
                <a:spcPts val="0"/>
              </a:spcAft>
              <a:buSzPts val="2400"/>
              <a:buFont typeface="Playfair Display"/>
              <a:buNone/>
              <a:defRPr sz="2400">
                <a:latin typeface="Playfair Display"/>
                <a:ea typeface="Playfair Display"/>
                <a:cs typeface="Playfair Display"/>
                <a:sym typeface="Playfair Display"/>
              </a:defRPr>
            </a:lvl8pPr>
            <a:lvl9pPr lvl="8" algn="ctr" rtl="0">
              <a:spcBef>
                <a:spcPts val="0"/>
              </a:spcBef>
              <a:spcAft>
                <a:spcPts val="0"/>
              </a:spcAft>
              <a:buSzPts val="2400"/>
              <a:buFont typeface="Playfair Display"/>
              <a:buNone/>
              <a:defRPr sz="2400">
                <a:latin typeface="Playfair Display"/>
                <a:ea typeface="Playfair Display"/>
                <a:cs typeface="Playfair Display"/>
                <a:sym typeface="Playfair Display"/>
              </a:defRPr>
            </a:lvl9pPr>
          </a:lstStyle>
          <a:p>
            <a:endParaRPr/>
          </a:p>
        </p:txBody>
      </p:sp>
      <p:sp>
        <p:nvSpPr>
          <p:cNvPr id="1816" name="Google Shape;1816;p35"/>
          <p:cNvSpPr txBox="1">
            <a:spLocks noGrp="1"/>
          </p:cNvSpPr>
          <p:nvPr>
            <p:ph type="subTitle" idx="2"/>
          </p:nvPr>
        </p:nvSpPr>
        <p:spPr>
          <a:xfrm>
            <a:off x="6140263" y="2652650"/>
            <a:ext cx="2191800" cy="400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layfair Display"/>
              <a:buNone/>
              <a:defRPr sz="2400">
                <a:latin typeface="Playfair Display"/>
                <a:ea typeface="Playfair Display"/>
                <a:cs typeface="Playfair Display"/>
                <a:sym typeface="Playfair Display"/>
              </a:defRPr>
            </a:lvl1pPr>
            <a:lvl2pPr lvl="1" algn="ctr" rtl="0">
              <a:spcBef>
                <a:spcPts val="0"/>
              </a:spcBef>
              <a:spcAft>
                <a:spcPts val="0"/>
              </a:spcAft>
              <a:buSzPts val="2400"/>
              <a:buFont typeface="Playfair Display"/>
              <a:buNone/>
              <a:defRPr sz="2400">
                <a:latin typeface="Playfair Display"/>
                <a:ea typeface="Playfair Display"/>
                <a:cs typeface="Playfair Display"/>
                <a:sym typeface="Playfair Display"/>
              </a:defRPr>
            </a:lvl2pPr>
            <a:lvl3pPr lvl="2" algn="ctr" rtl="0">
              <a:spcBef>
                <a:spcPts val="0"/>
              </a:spcBef>
              <a:spcAft>
                <a:spcPts val="0"/>
              </a:spcAft>
              <a:buSzPts val="2400"/>
              <a:buFont typeface="Playfair Display"/>
              <a:buNone/>
              <a:defRPr sz="2400">
                <a:latin typeface="Playfair Display"/>
                <a:ea typeface="Playfair Display"/>
                <a:cs typeface="Playfair Display"/>
                <a:sym typeface="Playfair Display"/>
              </a:defRPr>
            </a:lvl3pPr>
            <a:lvl4pPr lvl="3" algn="ctr" rtl="0">
              <a:spcBef>
                <a:spcPts val="0"/>
              </a:spcBef>
              <a:spcAft>
                <a:spcPts val="0"/>
              </a:spcAft>
              <a:buSzPts val="2400"/>
              <a:buFont typeface="Playfair Display"/>
              <a:buNone/>
              <a:defRPr sz="2400">
                <a:latin typeface="Playfair Display"/>
                <a:ea typeface="Playfair Display"/>
                <a:cs typeface="Playfair Display"/>
                <a:sym typeface="Playfair Display"/>
              </a:defRPr>
            </a:lvl4pPr>
            <a:lvl5pPr lvl="4" algn="ctr" rtl="0">
              <a:spcBef>
                <a:spcPts val="0"/>
              </a:spcBef>
              <a:spcAft>
                <a:spcPts val="0"/>
              </a:spcAft>
              <a:buSzPts val="2400"/>
              <a:buFont typeface="Playfair Display"/>
              <a:buNone/>
              <a:defRPr sz="2400">
                <a:latin typeface="Playfair Display"/>
                <a:ea typeface="Playfair Display"/>
                <a:cs typeface="Playfair Display"/>
                <a:sym typeface="Playfair Display"/>
              </a:defRPr>
            </a:lvl5pPr>
            <a:lvl6pPr lvl="5" algn="ctr" rtl="0">
              <a:spcBef>
                <a:spcPts val="0"/>
              </a:spcBef>
              <a:spcAft>
                <a:spcPts val="0"/>
              </a:spcAft>
              <a:buSzPts val="2400"/>
              <a:buFont typeface="Playfair Display"/>
              <a:buNone/>
              <a:defRPr sz="2400">
                <a:latin typeface="Playfair Display"/>
                <a:ea typeface="Playfair Display"/>
                <a:cs typeface="Playfair Display"/>
                <a:sym typeface="Playfair Display"/>
              </a:defRPr>
            </a:lvl6pPr>
            <a:lvl7pPr lvl="6" algn="ctr" rtl="0">
              <a:spcBef>
                <a:spcPts val="0"/>
              </a:spcBef>
              <a:spcAft>
                <a:spcPts val="0"/>
              </a:spcAft>
              <a:buSzPts val="2400"/>
              <a:buFont typeface="Playfair Display"/>
              <a:buNone/>
              <a:defRPr sz="2400">
                <a:latin typeface="Playfair Display"/>
                <a:ea typeface="Playfair Display"/>
                <a:cs typeface="Playfair Display"/>
                <a:sym typeface="Playfair Display"/>
              </a:defRPr>
            </a:lvl7pPr>
            <a:lvl8pPr lvl="7" algn="ctr" rtl="0">
              <a:spcBef>
                <a:spcPts val="0"/>
              </a:spcBef>
              <a:spcAft>
                <a:spcPts val="0"/>
              </a:spcAft>
              <a:buSzPts val="2400"/>
              <a:buFont typeface="Playfair Display"/>
              <a:buNone/>
              <a:defRPr sz="2400">
                <a:latin typeface="Playfair Display"/>
                <a:ea typeface="Playfair Display"/>
                <a:cs typeface="Playfair Display"/>
                <a:sym typeface="Playfair Display"/>
              </a:defRPr>
            </a:lvl8pPr>
            <a:lvl9pPr lvl="8" algn="ctr" rtl="0">
              <a:spcBef>
                <a:spcPts val="0"/>
              </a:spcBef>
              <a:spcAft>
                <a:spcPts val="0"/>
              </a:spcAft>
              <a:buSzPts val="2400"/>
              <a:buFont typeface="Playfair Display"/>
              <a:buNone/>
              <a:defRPr sz="2400">
                <a:latin typeface="Playfair Display"/>
                <a:ea typeface="Playfair Display"/>
                <a:cs typeface="Playfair Display"/>
                <a:sym typeface="Playfair Display"/>
              </a:defRPr>
            </a:lvl9pPr>
          </a:lstStyle>
          <a:p>
            <a:endParaRPr/>
          </a:p>
        </p:txBody>
      </p:sp>
      <p:sp>
        <p:nvSpPr>
          <p:cNvPr id="1817" name="Google Shape;1817;p35"/>
          <p:cNvSpPr txBox="1">
            <a:spLocks noGrp="1"/>
          </p:cNvSpPr>
          <p:nvPr>
            <p:ph type="subTitle" idx="3"/>
          </p:nvPr>
        </p:nvSpPr>
        <p:spPr>
          <a:xfrm>
            <a:off x="811938" y="2924000"/>
            <a:ext cx="2191800" cy="1248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818" name="Google Shape;1818;p35"/>
          <p:cNvSpPr txBox="1">
            <a:spLocks noGrp="1"/>
          </p:cNvSpPr>
          <p:nvPr>
            <p:ph type="subTitle" idx="4"/>
          </p:nvPr>
        </p:nvSpPr>
        <p:spPr>
          <a:xfrm>
            <a:off x="6140263" y="2924000"/>
            <a:ext cx="2191800" cy="1248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819" name="Google Shape;1819;p35"/>
          <p:cNvSpPr txBox="1">
            <a:spLocks noGrp="1"/>
          </p:cNvSpPr>
          <p:nvPr>
            <p:ph type="title" idx="5" hasCustomPrompt="1"/>
          </p:nvPr>
        </p:nvSpPr>
        <p:spPr>
          <a:xfrm>
            <a:off x="6599150" y="1954800"/>
            <a:ext cx="1152000" cy="471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dk2"/>
              </a:buClr>
              <a:buSzPts val="3000"/>
              <a:buNone/>
              <a:defRPr sz="3000">
                <a:solidFill>
                  <a:schemeClr val="dk2"/>
                </a:solidFill>
              </a:defRPr>
            </a:lvl1pPr>
            <a:lvl2pPr lvl="1" algn="ctr" rtl="0">
              <a:spcBef>
                <a:spcPts val="0"/>
              </a:spcBef>
              <a:spcAft>
                <a:spcPts val="0"/>
              </a:spcAft>
              <a:buClr>
                <a:schemeClr val="dk2"/>
              </a:buClr>
              <a:buSzPts val="3000"/>
              <a:buNone/>
              <a:defRPr sz="3000">
                <a:solidFill>
                  <a:schemeClr val="dk2"/>
                </a:solidFill>
              </a:defRPr>
            </a:lvl2pPr>
            <a:lvl3pPr lvl="2" algn="ctr" rtl="0">
              <a:spcBef>
                <a:spcPts val="0"/>
              </a:spcBef>
              <a:spcAft>
                <a:spcPts val="0"/>
              </a:spcAft>
              <a:buClr>
                <a:schemeClr val="dk2"/>
              </a:buClr>
              <a:buSzPts val="3000"/>
              <a:buNone/>
              <a:defRPr sz="3000">
                <a:solidFill>
                  <a:schemeClr val="dk2"/>
                </a:solidFill>
              </a:defRPr>
            </a:lvl3pPr>
            <a:lvl4pPr lvl="3" algn="ctr" rtl="0">
              <a:spcBef>
                <a:spcPts val="0"/>
              </a:spcBef>
              <a:spcAft>
                <a:spcPts val="0"/>
              </a:spcAft>
              <a:buClr>
                <a:schemeClr val="dk2"/>
              </a:buClr>
              <a:buSzPts val="3000"/>
              <a:buNone/>
              <a:defRPr sz="3000">
                <a:solidFill>
                  <a:schemeClr val="dk2"/>
                </a:solidFill>
              </a:defRPr>
            </a:lvl4pPr>
            <a:lvl5pPr lvl="4" algn="ctr" rtl="0">
              <a:spcBef>
                <a:spcPts val="0"/>
              </a:spcBef>
              <a:spcAft>
                <a:spcPts val="0"/>
              </a:spcAft>
              <a:buClr>
                <a:schemeClr val="dk2"/>
              </a:buClr>
              <a:buSzPts val="3000"/>
              <a:buNone/>
              <a:defRPr sz="3000">
                <a:solidFill>
                  <a:schemeClr val="dk2"/>
                </a:solidFill>
              </a:defRPr>
            </a:lvl5pPr>
            <a:lvl6pPr lvl="5" algn="ctr" rtl="0">
              <a:spcBef>
                <a:spcPts val="0"/>
              </a:spcBef>
              <a:spcAft>
                <a:spcPts val="0"/>
              </a:spcAft>
              <a:buClr>
                <a:schemeClr val="dk2"/>
              </a:buClr>
              <a:buSzPts val="3000"/>
              <a:buNone/>
              <a:defRPr sz="3000">
                <a:solidFill>
                  <a:schemeClr val="dk2"/>
                </a:solidFill>
              </a:defRPr>
            </a:lvl6pPr>
            <a:lvl7pPr lvl="6" algn="ctr" rtl="0">
              <a:spcBef>
                <a:spcPts val="0"/>
              </a:spcBef>
              <a:spcAft>
                <a:spcPts val="0"/>
              </a:spcAft>
              <a:buClr>
                <a:schemeClr val="dk2"/>
              </a:buClr>
              <a:buSzPts val="3000"/>
              <a:buNone/>
              <a:defRPr sz="3000">
                <a:solidFill>
                  <a:schemeClr val="dk2"/>
                </a:solidFill>
              </a:defRPr>
            </a:lvl7pPr>
            <a:lvl8pPr lvl="7" algn="ctr" rtl="0">
              <a:spcBef>
                <a:spcPts val="0"/>
              </a:spcBef>
              <a:spcAft>
                <a:spcPts val="0"/>
              </a:spcAft>
              <a:buClr>
                <a:schemeClr val="dk2"/>
              </a:buClr>
              <a:buSzPts val="3000"/>
              <a:buNone/>
              <a:defRPr sz="3000">
                <a:solidFill>
                  <a:schemeClr val="dk2"/>
                </a:solidFill>
              </a:defRPr>
            </a:lvl8pPr>
            <a:lvl9pPr lvl="8" algn="ctr" rtl="0">
              <a:spcBef>
                <a:spcPts val="0"/>
              </a:spcBef>
              <a:spcAft>
                <a:spcPts val="0"/>
              </a:spcAft>
              <a:buClr>
                <a:schemeClr val="dk2"/>
              </a:buClr>
              <a:buSzPts val="3000"/>
              <a:buNone/>
              <a:defRPr sz="3000">
                <a:solidFill>
                  <a:schemeClr val="dk2"/>
                </a:solidFill>
              </a:defRPr>
            </a:lvl9pPr>
          </a:lstStyle>
          <a:p>
            <a:r>
              <a:t>xx%</a:t>
            </a:r>
          </a:p>
        </p:txBody>
      </p:sp>
      <p:sp>
        <p:nvSpPr>
          <p:cNvPr id="1820" name="Google Shape;1820;p35"/>
          <p:cNvSpPr txBox="1">
            <a:spLocks noGrp="1"/>
          </p:cNvSpPr>
          <p:nvPr>
            <p:ph type="title" idx="6" hasCustomPrompt="1"/>
          </p:nvPr>
        </p:nvSpPr>
        <p:spPr>
          <a:xfrm>
            <a:off x="1392925" y="1954800"/>
            <a:ext cx="1152000" cy="471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dk2"/>
              </a:buClr>
              <a:buSzPts val="3000"/>
              <a:buNone/>
              <a:defRPr sz="3000">
                <a:solidFill>
                  <a:schemeClr val="dk2"/>
                </a:solidFill>
              </a:defRPr>
            </a:lvl1pPr>
            <a:lvl2pPr lvl="1" algn="ctr" rtl="0">
              <a:spcBef>
                <a:spcPts val="0"/>
              </a:spcBef>
              <a:spcAft>
                <a:spcPts val="0"/>
              </a:spcAft>
              <a:buClr>
                <a:schemeClr val="dk2"/>
              </a:buClr>
              <a:buSzPts val="3000"/>
              <a:buNone/>
              <a:defRPr sz="3000">
                <a:solidFill>
                  <a:schemeClr val="dk2"/>
                </a:solidFill>
              </a:defRPr>
            </a:lvl2pPr>
            <a:lvl3pPr lvl="2" algn="ctr" rtl="0">
              <a:spcBef>
                <a:spcPts val="0"/>
              </a:spcBef>
              <a:spcAft>
                <a:spcPts val="0"/>
              </a:spcAft>
              <a:buClr>
                <a:schemeClr val="dk2"/>
              </a:buClr>
              <a:buSzPts val="3000"/>
              <a:buNone/>
              <a:defRPr sz="3000">
                <a:solidFill>
                  <a:schemeClr val="dk2"/>
                </a:solidFill>
              </a:defRPr>
            </a:lvl3pPr>
            <a:lvl4pPr lvl="3" algn="ctr" rtl="0">
              <a:spcBef>
                <a:spcPts val="0"/>
              </a:spcBef>
              <a:spcAft>
                <a:spcPts val="0"/>
              </a:spcAft>
              <a:buClr>
                <a:schemeClr val="dk2"/>
              </a:buClr>
              <a:buSzPts val="3000"/>
              <a:buNone/>
              <a:defRPr sz="3000">
                <a:solidFill>
                  <a:schemeClr val="dk2"/>
                </a:solidFill>
              </a:defRPr>
            </a:lvl4pPr>
            <a:lvl5pPr lvl="4" algn="ctr" rtl="0">
              <a:spcBef>
                <a:spcPts val="0"/>
              </a:spcBef>
              <a:spcAft>
                <a:spcPts val="0"/>
              </a:spcAft>
              <a:buClr>
                <a:schemeClr val="dk2"/>
              </a:buClr>
              <a:buSzPts val="3000"/>
              <a:buNone/>
              <a:defRPr sz="3000">
                <a:solidFill>
                  <a:schemeClr val="dk2"/>
                </a:solidFill>
              </a:defRPr>
            </a:lvl5pPr>
            <a:lvl6pPr lvl="5" algn="ctr" rtl="0">
              <a:spcBef>
                <a:spcPts val="0"/>
              </a:spcBef>
              <a:spcAft>
                <a:spcPts val="0"/>
              </a:spcAft>
              <a:buClr>
                <a:schemeClr val="dk2"/>
              </a:buClr>
              <a:buSzPts val="3000"/>
              <a:buNone/>
              <a:defRPr sz="3000">
                <a:solidFill>
                  <a:schemeClr val="dk2"/>
                </a:solidFill>
              </a:defRPr>
            </a:lvl6pPr>
            <a:lvl7pPr lvl="6" algn="ctr" rtl="0">
              <a:spcBef>
                <a:spcPts val="0"/>
              </a:spcBef>
              <a:spcAft>
                <a:spcPts val="0"/>
              </a:spcAft>
              <a:buClr>
                <a:schemeClr val="dk2"/>
              </a:buClr>
              <a:buSzPts val="3000"/>
              <a:buNone/>
              <a:defRPr sz="3000">
                <a:solidFill>
                  <a:schemeClr val="dk2"/>
                </a:solidFill>
              </a:defRPr>
            </a:lvl7pPr>
            <a:lvl8pPr lvl="7" algn="ctr" rtl="0">
              <a:spcBef>
                <a:spcPts val="0"/>
              </a:spcBef>
              <a:spcAft>
                <a:spcPts val="0"/>
              </a:spcAft>
              <a:buClr>
                <a:schemeClr val="dk2"/>
              </a:buClr>
              <a:buSzPts val="3000"/>
              <a:buNone/>
              <a:defRPr sz="3000">
                <a:solidFill>
                  <a:schemeClr val="dk2"/>
                </a:solidFill>
              </a:defRPr>
            </a:lvl8pPr>
            <a:lvl9pPr lvl="8" algn="ctr" rtl="0">
              <a:spcBef>
                <a:spcPts val="0"/>
              </a:spcBef>
              <a:spcAft>
                <a:spcPts val="0"/>
              </a:spcAft>
              <a:buClr>
                <a:schemeClr val="dk2"/>
              </a:buClr>
              <a:buSzPts val="3000"/>
              <a:buNone/>
              <a:defRPr sz="3000">
                <a:solidFill>
                  <a:schemeClr val="dk2"/>
                </a:solidFill>
              </a:defRPr>
            </a:lvl9pPr>
          </a:lstStyle>
          <a:p>
            <a:r>
              <a:t>xx%</a:t>
            </a: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1821"/>
        <p:cNvGrpSpPr/>
        <p:nvPr/>
      </p:nvGrpSpPr>
      <p:grpSpPr>
        <a:xfrm>
          <a:off x="0" y="0"/>
          <a:ext cx="0" cy="0"/>
          <a:chOff x="0" y="0"/>
          <a:chExt cx="0" cy="0"/>
        </a:xfrm>
      </p:grpSpPr>
      <p:grpSp>
        <p:nvGrpSpPr>
          <p:cNvPr id="1822" name="Google Shape;1822;p36"/>
          <p:cNvGrpSpPr/>
          <p:nvPr/>
        </p:nvGrpSpPr>
        <p:grpSpPr>
          <a:xfrm>
            <a:off x="6913038" y="3771033"/>
            <a:ext cx="3747687" cy="1524864"/>
            <a:chOff x="3484463" y="4262440"/>
            <a:chExt cx="2301029" cy="936246"/>
          </a:xfrm>
        </p:grpSpPr>
        <p:sp>
          <p:nvSpPr>
            <p:cNvPr id="1823" name="Google Shape;1823;p36"/>
            <p:cNvSpPr/>
            <p:nvPr/>
          </p:nvSpPr>
          <p:spPr>
            <a:xfrm flipH="1">
              <a:off x="3484463" y="4464522"/>
              <a:ext cx="352147" cy="710278"/>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6"/>
            <p:cNvSpPr/>
            <p:nvPr/>
          </p:nvSpPr>
          <p:spPr>
            <a:xfrm flipH="1">
              <a:off x="3885550" y="4279328"/>
              <a:ext cx="308578" cy="854567"/>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6"/>
            <p:cNvSpPr/>
            <p:nvPr/>
          </p:nvSpPr>
          <p:spPr>
            <a:xfrm>
              <a:off x="5156000" y="4626000"/>
              <a:ext cx="629492" cy="572686"/>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6" name="Google Shape;1826;p36"/>
            <p:cNvGrpSpPr/>
            <p:nvPr/>
          </p:nvGrpSpPr>
          <p:grpSpPr>
            <a:xfrm>
              <a:off x="3999553" y="4440448"/>
              <a:ext cx="308567" cy="710256"/>
              <a:chOff x="6182825" y="3550425"/>
              <a:chExt cx="385950" cy="888375"/>
            </a:xfrm>
          </p:grpSpPr>
          <p:sp>
            <p:nvSpPr>
              <p:cNvPr id="1827" name="Google Shape;1827;p36"/>
              <p:cNvSpPr/>
              <p:nvPr/>
            </p:nvSpPr>
            <p:spPr>
              <a:xfrm>
                <a:off x="6434825" y="3550425"/>
                <a:ext cx="133950" cy="286250"/>
              </a:xfrm>
              <a:custGeom>
                <a:avLst/>
                <a:gdLst/>
                <a:ahLst/>
                <a:cxnLst/>
                <a:rect l="l" t="t" r="r" b="b"/>
                <a:pathLst>
                  <a:path w="5358" h="11450" extrusionOk="0">
                    <a:moveTo>
                      <a:pt x="113" y="0"/>
                    </a:moveTo>
                    <a:lnTo>
                      <a:pt x="0" y="11450"/>
                    </a:lnTo>
                    <a:lnTo>
                      <a:pt x="5358" y="9732"/>
                    </a:lnTo>
                    <a:lnTo>
                      <a:pt x="5358" y="466"/>
                    </a:lnTo>
                    <a:lnTo>
                      <a:pt x="1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6"/>
              <p:cNvSpPr/>
              <p:nvPr/>
            </p:nvSpPr>
            <p:spPr>
              <a:xfrm>
                <a:off x="6500000" y="3620550"/>
                <a:ext cx="30450" cy="73550"/>
              </a:xfrm>
              <a:custGeom>
                <a:avLst/>
                <a:gdLst/>
                <a:ahLst/>
                <a:cxnLst/>
                <a:rect l="l" t="t" r="r" b="b"/>
                <a:pathLst>
                  <a:path w="1218" h="2942" extrusionOk="0">
                    <a:moveTo>
                      <a:pt x="154" y="1"/>
                    </a:moveTo>
                    <a:lnTo>
                      <a:pt x="1" y="2885"/>
                    </a:lnTo>
                    <a:lnTo>
                      <a:pt x="1064" y="2942"/>
                    </a:lnTo>
                    <a:lnTo>
                      <a:pt x="1217" y="57"/>
                    </a:lnTo>
                    <a:lnTo>
                      <a:pt x="1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6"/>
              <p:cNvSpPr/>
              <p:nvPr/>
            </p:nvSpPr>
            <p:spPr>
              <a:xfrm>
                <a:off x="6182825" y="3740675"/>
                <a:ext cx="385950" cy="698125"/>
              </a:xfrm>
              <a:custGeom>
                <a:avLst/>
                <a:gdLst/>
                <a:ahLst/>
                <a:cxnLst/>
                <a:rect l="l" t="t" r="r" b="b"/>
                <a:pathLst>
                  <a:path w="15438" h="27925" extrusionOk="0">
                    <a:moveTo>
                      <a:pt x="15438" y="1"/>
                    </a:moveTo>
                    <a:lnTo>
                      <a:pt x="1" y="2677"/>
                    </a:lnTo>
                    <a:lnTo>
                      <a:pt x="3747" y="27925"/>
                    </a:lnTo>
                    <a:lnTo>
                      <a:pt x="15438" y="27925"/>
                    </a:lnTo>
                    <a:lnTo>
                      <a:pt x="154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6"/>
              <p:cNvSpPr/>
              <p:nvPr/>
            </p:nvSpPr>
            <p:spPr>
              <a:xfrm>
                <a:off x="6297375" y="3900125"/>
                <a:ext cx="66525" cy="138075"/>
              </a:xfrm>
              <a:custGeom>
                <a:avLst/>
                <a:gdLst/>
                <a:ahLst/>
                <a:cxnLst/>
                <a:rect l="l" t="t" r="r" b="b"/>
                <a:pathLst>
                  <a:path w="2661" h="5523" extrusionOk="0">
                    <a:moveTo>
                      <a:pt x="1891" y="1"/>
                    </a:moveTo>
                    <a:lnTo>
                      <a:pt x="1" y="279"/>
                    </a:lnTo>
                    <a:lnTo>
                      <a:pt x="770" y="5522"/>
                    </a:lnTo>
                    <a:lnTo>
                      <a:pt x="2661" y="5245"/>
                    </a:lnTo>
                    <a:lnTo>
                      <a:pt x="18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6"/>
              <p:cNvSpPr/>
              <p:nvPr/>
            </p:nvSpPr>
            <p:spPr>
              <a:xfrm>
                <a:off x="6439950" y="3879200"/>
                <a:ext cx="66575" cy="138025"/>
              </a:xfrm>
              <a:custGeom>
                <a:avLst/>
                <a:gdLst/>
                <a:ahLst/>
                <a:cxnLst/>
                <a:rect l="l" t="t" r="r" b="b"/>
                <a:pathLst>
                  <a:path w="2663" h="5521" extrusionOk="0">
                    <a:moveTo>
                      <a:pt x="1892" y="0"/>
                    </a:moveTo>
                    <a:lnTo>
                      <a:pt x="1" y="277"/>
                    </a:lnTo>
                    <a:lnTo>
                      <a:pt x="771" y="5520"/>
                    </a:lnTo>
                    <a:lnTo>
                      <a:pt x="2662" y="5244"/>
                    </a:lnTo>
                    <a:lnTo>
                      <a:pt x="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6"/>
              <p:cNvSpPr/>
              <p:nvPr/>
            </p:nvSpPr>
            <p:spPr>
              <a:xfrm>
                <a:off x="6326750" y="4089475"/>
                <a:ext cx="58150" cy="80900"/>
              </a:xfrm>
              <a:custGeom>
                <a:avLst/>
                <a:gdLst/>
                <a:ahLst/>
                <a:cxnLst/>
                <a:rect l="l" t="t" r="r" b="b"/>
                <a:pathLst>
                  <a:path w="2326" h="3236" extrusionOk="0">
                    <a:moveTo>
                      <a:pt x="1892" y="1"/>
                    </a:moveTo>
                    <a:lnTo>
                      <a:pt x="1" y="277"/>
                    </a:lnTo>
                    <a:lnTo>
                      <a:pt x="435" y="3236"/>
                    </a:lnTo>
                    <a:lnTo>
                      <a:pt x="2326" y="2958"/>
                    </a:lnTo>
                    <a:lnTo>
                      <a:pt x="18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6"/>
              <p:cNvSpPr/>
              <p:nvPr/>
            </p:nvSpPr>
            <p:spPr>
              <a:xfrm>
                <a:off x="6469350" y="4068550"/>
                <a:ext cx="58175" cy="80900"/>
              </a:xfrm>
              <a:custGeom>
                <a:avLst/>
                <a:gdLst/>
                <a:ahLst/>
                <a:cxnLst/>
                <a:rect l="l" t="t" r="r" b="b"/>
                <a:pathLst>
                  <a:path w="2327" h="3236" extrusionOk="0">
                    <a:moveTo>
                      <a:pt x="1892" y="0"/>
                    </a:moveTo>
                    <a:lnTo>
                      <a:pt x="1" y="277"/>
                    </a:lnTo>
                    <a:lnTo>
                      <a:pt x="435" y="3235"/>
                    </a:lnTo>
                    <a:lnTo>
                      <a:pt x="2326" y="2959"/>
                    </a:lnTo>
                    <a:lnTo>
                      <a:pt x="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6"/>
              <p:cNvSpPr/>
              <p:nvPr/>
            </p:nvSpPr>
            <p:spPr>
              <a:xfrm>
                <a:off x="6449125" y="4189725"/>
                <a:ext cx="119650" cy="249075"/>
              </a:xfrm>
              <a:custGeom>
                <a:avLst/>
                <a:gdLst/>
                <a:ahLst/>
                <a:cxnLst/>
                <a:rect l="l" t="t" r="r" b="b"/>
                <a:pathLst>
                  <a:path w="4786" h="9963" extrusionOk="0">
                    <a:moveTo>
                      <a:pt x="4786" y="0"/>
                    </a:moveTo>
                    <a:lnTo>
                      <a:pt x="1" y="1405"/>
                    </a:lnTo>
                    <a:lnTo>
                      <a:pt x="1177" y="9963"/>
                    </a:lnTo>
                    <a:lnTo>
                      <a:pt x="4786" y="9963"/>
                    </a:lnTo>
                    <a:lnTo>
                      <a:pt x="4786" y="0"/>
                    </a:lnTo>
                    <a:close/>
                  </a:path>
                </a:pathLst>
              </a:custGeom>
              <a:solidFill>
                <a:srgbClr val="353E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6"/>
              <p:cNvSpPr/>
              <p:nvPr/>
            </p:nvSpPr>
            <p:spPr>
              <a:xfrm>
                <a:off x="6242050" y="3837250"/>
                <a:ext cx="26625" cy="2250"/>
              </a:xfrm>
              <a:custGeom>
                <a:avLst/>
                <a:gdLst/>
                <a:ahLst/>
                <a:cxnLst/>
                <a:rect l="l" t="t" r="r" b="b"/>
                <a:pathLst>
                  <a:path w="1065" h="90" fill="none" extrusionOk="0">
                    <a:moveTo>
                      <a:pt x="0" y="89"/>
                    </a:moveTo>
                    <a:lnTo>
                      <a:pt x="1065" y="1"/>
                    </a:lnTo>
                  </a:path>
                </a:pathLst>
              </a:custGeom>
              <a:no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6"/>
              <p:cNvSpPr/>
              <p:nvPr/>
            </p:nvSpPr>
            <p:spPr>
              <a:xfrm>
                <a:off x="6233175" y="3879425"/>
                <a:ext cx="24425" cy="4475"/>
              </a:xfrm>
              <a:custGeom>
                <a:avLst/>
                <a:gdLst/>
                <a:ahLst/>
                <a:cxnLst/>
                <a:rect l="l" t="t" r="r" b="b"/>
                <a:pathLst>
                  <a:path w="977" h="179" fill="none" extrusionOk="0">
                    <a:moveTo>
                      <a:pt x="0" y="178"/>
                    </a:moveTo>
                    <a:cubicBezTo>
                      <a:pt x="325" y="119"/>
                      <a:pt x="651" y="60"/>
                      <a:pt x="976" y="1"/>
                    </a:cubicBezTo>
                  </a:path>
                </a:pathLst>
              </a:custGeom>
              <a:no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6"/>
              <p:cNvSpPr/>
              <p:nvPr/>
            </p:nvSpPr>
            <p:spPr>
              <a:xfrm>
                <a:off x="6483875" y="3817300"/>
                <a:ext cx="20025" cy="2250"/>
              </a:xfrm>
              <a:custGeom>
                <a:avLst/>
                <a:gdLst/>
                <a:ahLst/>
                <a:cxnLst/>
                <a:rect l="l" t="t" r="r" b="b"/>
                <a:pathLst>
                  <a:path w="801" h="90" fill="none" extrusionOk="0">
                    <a:moveTo>
                      <a:pt x="1" y="89"/>
                    </a:moveTo>
                    <a:cubicBezTo>
                      <a:pt x="267" y="59"/>
                      <a:pt x="534" y="30"/>
                      <a:pt x="800" y="0"/>
                    </a:cubicBezTo>
                  </a:path>
                </a:pathLst>
              </a:custGeom>
              <a:no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 name="Google Shape;1838;p36"/>
            <p:cNvGrpSpPr/>
            <p:nvPr/>
          </p:nvGrpSpPr>
          <p:grpSpPr>
            <a:xfrm>
              <a:off x="4243073" y="4262440"/>
              <a:ext cx="1017941" cy="888340"/>
              <a:chOff x="1814300" y="2394650"/>
              <a:chExt cx="871450" cy="760500"/>
            </a:xfrm>
          </p:grpSpPr>
          <p:sp>
            <p:nvSpPr>
              <p:cNvPr id="1839" name="Google Shape;1839;p36"/>
              <p:cNvSpPr/>
              <p:nvPr/>
            </p:nvSpPr>
            <p:spPr>
              <a:xfrm>
                <a:off x="2375625" y="2529575"/>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6"/>
              <p:cNvSpPr/>
              <p:nvPr/>
            </p:nvSpPr>
            <p:spPr>
              <a:xfrm>
                <a:off x="2026775" y="2394650"/>
                <a:ext cx="386625" cy="760500"/>
              </a:xfrm>
              <a:custGeom>
                <a:avLst/>
                <a:gdLst/>
                <a:ahLst/>
                <a:cxnLst/>
                <a:rect l="l" t="t" r="r" b="b"/>
                <a:pathLst>
                  <a:path w="15465" h="30420" extrusionOk="0">
                    <a:moveTo>
                      <a:pt x="0" y="1"/>
                    </a:moveTo>
                    <a:lnTo>
                      <a:pt x="2537" y="30419"/>
                    </a:lnTo>
                    <a:lnTo>
                      <a:pt x="15464" y="30419"/>
                    </a:lnTo>
                    <a:lnTo>
                      <a:pt x="15464" y="5767"/>
                    </a:lnTo>
                    <a:lnTo>
                      <a:pt x="11132" y="18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6"/>
              <p:cNvSpPr/>
              <p:nvPr/>
            </p:nvSpPr>
            <p:spPr>
              <a:xfrm>
                <a:off x="2272025" y="2689250"/>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6"/>
              <p:cNvSpPr/>
              <p:nvPr/>
            </p:nvSpPr>
            <p:spPr>
              <a:xfrm>
                <a:off x="2272025" y="2888475"/>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6"/>
              <p:cNvSpPr/>
              <p:nvPr/>
            </p:nvSpPr>
            <p:spPr>
              <a:xfrm>
                <a:off x="2272025" y="2592450"/>
                <a:ext cx="83675" cy="212650"/>
              </a:xfrm>
              <a:custGeom>
                <a:avLst/>
                <a:gdLst/>
                <a:ahLst/>
                <a:cxnLst/>
                <a:rect l="l" t="t" r="r" b="b"/>
                <a:pathLst>
                  <a:path w="3347" h="8506" extrusionOk="0">
                    <a:moveTo>
                      <a:pt x="3346" y="0"/>
                    </a:moveTo>
                    <a:cubicBezTo>
                      <a:pt x="2341" y="1383"/>
                      <a:pt x="1272" y="2710"/>
                      <a:pt x="1" y="3873"/>
                    </a:cubicBezTo>
                    <a:lnTo>
                      <a:pt x="1" y="8506"/>
                    </a:lnTo>
                    <a:cubicBezTo>
                      <a:pt x="1" y="8506"/>
                      <a:pt x="979" y="8462"/>
                      <a:pt x="2341" y="7167"/>
                    </a:cubicBezTo>
                    <a:lnTo>
                      <a:pt x="2341" y="7167"/>
                    </a:lnTo>
                    <a:cubicBezTo>
                      <a:pt x="1838" y="7293"/>
                      <a:pt x="1209" y="7293"/>
                      <a:pt x="706" y="7670"/>
                    </a:cubicBezTo>
                    <a:cubicBezTo>
                      <a:pt x="1712" y="6162"/>
                      <a:pt x="2844" y="4652"/>
                      <a:pt x="3346" y="2893"/>
                    </a:cubicBezTo>
                    <a:lnTo>
                      <a:pt x="3346" y="2893"/>
                    </a:lnTo>
                    <a:cubicBezTo>
                      <a:pt x="2466" y="4150"/>
                      <a:pt x="1461" y="5030"/>
                      <a:pt x="329" y="6035"/>
                    </a:cubicBezTo>
                    <a:cubicBezTo>
                      <a:pt x="1838" y="4275"/>
                      <a:pt x="2341" y="2013"/>
                      <a:pt x="3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6"/>
              <p:cNvSpPr/>
              <p:nvPr/>
            </p:nvSpPr>
            <p:spPr>
              <a:xfrm>
                <a:off x="2272025" y="2843925"/>
                <a:ext cx="89950" cy="160375"/>
              </a:xfrm>
              <a:custGeom>
                <a:avLst/>
                <a:gdLst/>
                <a:ahLst/>
                <a:cxnLst/>
                <a:rect l="l" t="t" r="r" b="b"/>
                <a:pathLst>
                  <a:path w="3598" h="6415" extrusionOk="0">
                    <a:moveTo>
                      <a:pt x="1963" y="3646"/>
                    </a:moveTo>
                    <a:lnTo>
                      <a:pt x="1963" y="3646"/>
                    </a:lnTo>
                    <a:cubicBezTo>
                      <a:pt x="1962" y="3647"/>
                      <a:pt x="1961" y="3648"/>
                      <a:pt x="1961" y="3649"/>
                    </a:cubicBezTo>
                    <a:lnTo>
                      <a:pt x="1961" y="3649"/>
                    </a:lnTo>
                    <a:cubicBezTo>
                      <a:pt x="1961" y="3648"/>
                      <a:pt x="1962" y="3647"/>
                      <a:pt x="1963" y="3646"/>
                    </a:cubicBezTo>
                    <a:close/>
                    <a:moveTo>
                      <a:pt x="3598" y="1"/>
                    </a:moveTo>
                    <a:cubicBezTo>
                      <a:pt x="2215" y="880"/>
                      <a:pt x="1224" y="1845"/>
                      <a:pt x="1" y="2995"/>
                    </a:cubicBezTo>
                    <a:lnTo>
                      <a:pt x="1" y="6415"/>
                    </a:lnTo>
                    <a:cubicBezTo>
                      <a:pt x="1256" y="6037"/>
                      <a:pt x="1209" y="4404"/>
                      <a:pt x="1961" y="3649"/>
                    </a:cubicBezTo>
                    <a:lnTo>
                      <a:pt x="1961" y="3649"/>
                    </a:lnTo>
                    <a:cubicBezTo>
                      <a:pt x="1459" y="4152"/>
                      <a:pt x="957" y="4653"/>
                      <a:pt x="329" y="4904"/>
                    </a:cubicBezTo>
                    <a:cubicBezTo>
                      <a:pt x="1334" y="3143"/>
                      <a:pt x="2215" y="1509"/>
                      <a:pt x="3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6"/>
              <p:cNvSpPr/>
              <p:nvPr/>
            </p:nvSpPr>
            <p:spPr>
              <a:xfrm>
                <a:off x="1814300" y="2394650"/>
                <a:ext cx="347975" cy="760500"/>
              </a:xfrm>
              <a:custGeom>
                <a:avLst/>
                <a:gdLst/>
                <a:ahLst/>
                <a:cxnLst/>
                <a:rect l="l" t="t" r="r" b="b"/>
                <a:pathLst>
                  <a:path w="13919" h="30420" extrusionOk="0">
                    <a:moveTo>
                      <a:pt x="8499" y="1"/>
                    </a:moveTo>
                    <a:lnTo>
                      <a:pt x="1362" y="5125"/>
                    </a:lnTo>
                    <a:lnTo>
                      <a:pt x="0" y="30419"/>
                    </a:lnTo>
                    <a:lnTo>
                      <a:pt x="13127" y="30419"/>
                    </a:lnTo>
                    <a:lnTo>
                      <a:pt x="13919" y="6466"/>
                    </a:lnTo>
                    <a:lnTo>
                      <a:pt x="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6"/>
              <p:cNvSpPr/>
              <p:nvPr/>
            </p:nvSpPr>
            <p:spPr>
              <a:xfrm>
                <a:off x="1969750" y="2547275"/>
                <a:ext cx="61175" cy="87875"/>
              </a:xfrm>
              <a:custGeom>
                <a:avLst/>
                <a:gdLst/>
                <a:ahLst/>
                <a:cxnLst/>
                <a:rect l="l" t="t" r="r" b="b"/>
                <a:pathLst>
                  <a:path w="2447" h="3515" extrusionOk="0">
                    <a:moveTo>
                      <a:pt x="199" y="1"/>
                    </a:moveTo>
                    <a:lnTo>
                      <a:pt x="0" y="3381"/>
                    </a:lnTo>
                    <a:lnTo>
                      <a:pt x="2246" y="3514"/>
                    </a:lnTo>
                    <a:lnTo>
                      <a:pt x="2447" y="134"/>
                    </a:lnTo>
                    <a:lnTo>
                      <a:pt x="1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6"/>
              <p:cNvSpPr/>
              <p:nvPr/>
            </p:nvSpPr>
            <p:spPr>
              <a:xfrm>
                <a:off x="2044175" y="2688325"/>
                <a:ext cx="41175" cy="117625"/>
              </a:xfrm>
              <a:custGeom>
                <a:avLst/>
                <a:gdLst/>
                <a:ahLst/>
                <a:cxnLst/>
                <a:rect l="l" t="t" r="r" b="b"/>
                <a:pathLst>
                  <a:path w="1647" h="4705" extrusionOk="0">
                    <a:moveTo>
                      <a:pt x="273" y="0"/>
                    </a:moveTo>
                    <a:lnTo>
                      <a:pt x="0" y="4624"/>
                    </a:lnTo>
                    <a:lnTo>
                      <a:pt x="1374" y="4704"/>
                    </a:lnTo>
                    <a:lnTo>
                      <a:pt x="1647" y="81"/>
                    </a:lnTo>
                    <a:lnTo>
                      <a:pt x="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6"/>
              <p:cNvSpPr/>
              <p:nvPr/>
            </p:nvSpPr>
            <p:spPr>
              <a:xfrm>
                <a:off x="1969650" y="2513850"/>
                <a:ext cx="90575" cy="121325"/>
              </a:xfrm>
              <a:custGeom>
                <a:avLst/>
                <a:gdLst/>
                <a:ahLst/>
                <a:cxnLst/>
                <a:rect l="l" t="t" r="r" b="b"/>
                <a:pathLst>
                  <a:path w="3623" h="4853" extrusionOk="0">
                    <a:moveTo>
                      <a:pt x="3245" y="1"/>
                    </a:moveTo>
                    <a:lnTo>
                      <a:pt x="3245" y="1"/>
                    </a:lnTo>
                    <a:cubicBezTo>
                      <a:pt x="2240" y="881"/>
                      <a:pt x="1172" y="1667"/>
                      <a:pt x="128" y="2573"/>
                    </a:cubicBezTo>
                    <a:lnTo>
                      <a:pt x="0" y="4720"/>
                    </a:lnTo>
                    <a:lnTo>
                      <a:pt x="2248" y="4853"/>
                    </a:lnTo>
                    <a:cubicBezTo>
                      <a:pt x="2851" y="4663"/>
                      <a:pt x="3186" y="4139"/>
                      <a:pt x="3371" y="3396"/>
                    </a:cubicBezTo>
                    <a:lnTo>
                      <a:pt x="3371" y="3396"/>
                    </a:lnTo>
                    <a:cubicBezTo>
                      <a:pt x="2869" y="3898"/>
                      <a:pt x="2240" y="3898"/>
                      <a:pt x="1737" y="4401"/>
                    </a:cubicBezTo>
                    <a:cubicBezTo>
                      <a:pt x="2365" y="3522"/>
                      <a:pt x="3120" y="2642"/>
                      <a:pt x="3623" y="1635"/>
                    </a:cubicBezTo>
                    <a:lnTo>
                      <a:pt x="3623" y="1635"/>
                    </a:lnTo>
                    <a:cubicBezTo>
                      <a:pt x="2994" y="2264"/>
                      <a:pt x="2240" y="2642"/>
                      <a:pt x="1359" y="3018"/>
                    </a:cubicBezTo>
                    <a:cubicBezTo>
                      <a:pt x="2240" y="2139"/>
                      <a:pt x="2491" y="1007"/>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6"/>
              <p:cNvSpPr/>
              <p:nvPr/>
            </p:nvSpPr>
            <p:spPr>
              <a:xfrm>
                <a:off x="2044050" y="2708750"/>
                <a:ext cx="63325" cy="97275"/>
              </a:xfrm>
              <a:custGeom>
                <a:avLst/>
                <a:gdLst/>
                <a:ahLst/>
                <a:cxnLst/>
                <a:rect l="l" t="t" r="r" b="b"/>
                <a:pathLst>
                  <a:path w="2533" h="3891" extrusionOk="0">
                    <a:moveTo>
                      <a:pt x="2532" y="0"/>
                    </a:moveTo>
                    <a:cubicBezTo>
                      <a:pt x="1903" y="754"/>
                      <a:pt x="707" y="1066"/>
                      <a:pt x="121" y="1762"/>
                    </a:cubicBezTo>
                    <a:lnTo>
                      <a:pt x="0" y="3808"/>
                    </a:lnTo>
                    <a:lnTo>
                      <a:pt x="1375" y="3890"/>
                    </a:lnTo>
                    <a:cubicBezTo>
                      <a:pt x="1774" y="3629"/>
                      <a:pt x="1788" y="2956"/>
                      <a:pt x="2156" y="2515"/>
                    </a:cubicBezTo>
                    <a:lnTo>
                      <a:pt x="2156" y="2515"/>
                    </a:lnTo>
                    <a:cubicBezTo>
                      <a:pt x="1778" y="2641"/>
                      <a:pt x="1401" y="2893"/>
                      <a:pt x="1024" y="3144"/>
                    </a:cubicBezTo>
                    <a:cubicBezTo>
                      <a:pt x="1652" y="2137"/>
                      <a:pt x="2156" y="1132"/>
                      <a:pt x="2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 name="Google Shape;1850;p36"/>
            <p:cNvGrpSpPr/>
            <p:nvPr/>
          </p:nvGrpSpPr>
          <p:grpSpPr>
            <a:xfrm>
              <a:off x="3683656" y="4728925"/>
              <a:ext cx="399125" cy="419800"/>
              <a:chOff x="5247100" y="3925350"/>
              <a:chExt cx="399125" cy="419800"/>
            </a:xfrm>
          </p:grpSpPr>
          <p:sp>
            <p:nvSpPr>
              <p:cNvPr id="1851" name="Google Shape;1851;p36"/>
              <p:cNvSpPr/>
              <p:nvPr/>
            </p:nvSpPr>
            <p:spPr>
              <a:xfrm>
                <a:off x="5247100" y="3925350"/>
                <a:ext cx="399125" cy="419800"/>
              </a:xfrm>
              <a:custGeom>
                <a:avLst/>
                <a:gdLst/>
                <a:ahLst/>
                <a:cxnLst/>
                <a:rect l="l" t="t" r="r" b="b"/>
                <a:pathLst>
                  <a:path w="15965" h="16792" extrusionOk="0">
                    <a:moveTo>
                      <a:pt x="5800" y="1"/>
                    </a:moveTo>
                    <a:lnTo>
                      <a:pt x="1" y="6111"/>
                    </a:lnTo>
                    <a:lnTo>
                      <a:pt x="1623" y="16792"/>
                    </a:lnTo>
                    <a:lnTo>
                      <a:pt x="15964" y="16792"/>
                    </a:lnTo>
                    <a:lnTo>
                      <a:pt x="14083" y="2846"/>
                    </a:lnTo>
                    <a:lnTo>
                      <a:pt x="58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6"/>
              <p:cNvSpPr/>
              <p:nvPr/>
            </p:nvSpPr>
            <p:spPr>
              <a:xfrm>
                <a:off x="5382750" y="4015525"/>
                <a:ext cx="69175" cy="69175"/>
              </a:xfrm>
              <a:custGeom>
                <a:avLst/>
                <a:gdLst/>
                <a:ahLst/>
                <a:cxnLst/>
                <a:rect l="l" t="t" r="r" b="b"/>
                <a:pathLst>
                  <a:path w="2767" h="2767" extrusionOk="0">
                    <a:moveTo>
                      <a:pt x="1357" y="0"/>
                    </a:moveTo>
                    <a:cubicBezTo>
                      <a:pt x="944" y="7"/>
                      <a:pt x="575" y="198"/>
                      <a:pt x="325" y="494"/>
                    </a:cubicBezTo>
                    <a:cubicBezTo>
                      <a:pt x="284" y="541"/>
                      <a:pt x="247" y="592"/>
                      <a:pt x="213" y="647"/>
                    </a:cubicBezTo>
                    <a:cubicBezTo>
                      <a:pt x="79" y="860"/>
                      <a:pt x="1" y="1113"/>
                      <a:pt x="1" y="1383"/>
                    </a:cubicBezTo>
                    <a:cubicBezTo>
                      <a:pt x="1" y="2147"/>
                      <a:pt x="620" y="2766"/>
                      <a:pt x="1384" y="2766"/>
                    </a:cubicBezTo>
                    <a:cubicBezTo>
                      <a:pt x="1400" y="2766"/>
                      <a:pt x="1416" y="2766"/>
                      <a:pt x="1433" y="2765"/>
                    </a:cubicBezTo>
                    <a:cubicBezTo>
                      <a:pt x="2174" y="2740"/>
                      <a:pt x="2767" y="2129"/>
                      <a:pt x="2767" y="1383"/>
                    </a:cubicBezTo>
                    <a:cubicBezTo>
                      <a:pt x="2767" y="1054"/>
                      <a:pt x="2651" y="750"/>
                      <a:pt x="2459" y="514"/>
                    </a:cubicBezTo>
                    <a:cubicBezTo>
                      <a:pt x="2353" y="382"/>
                      <a:pt x="2224" y="272"/>
                      <a:pt x="2077" y="186"/>
                    </a:cubicBezTo>
                    <a:cubicBezTo>
                      <a:pt x="1874" y="67"/>
                      <a:pt x="1636" y="0"/>
                      <a:pt x="1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6"/>
              <p:cNvSpPr/>
              <p:nvPr/>
            </p:nvSpPr>
            <p:spPr>
              <a:xfrm>
                <a:off x="5332025" y="4194925"/>
                <a:ext cx="58350" cy="108650"/>
              </a:xfrm>
              <a:custGeom>
                <a:avLst/>
                <a:gdLst/>
                <a:ahLst/>
                <a:cxnLst/>
                <a:rect l="l" t="t" r="r" b="b"/>
                <a:pathLst>
                  <a:path w="2334" h="4346" extrusionOk="0">
                    <a:moveTo>
                      <a:pt x="1848" y="0"/>
                    </a:moveTo>
                    <a:lnTo>
                      <a:pt x="0" y="217"/>
                    </a:lnTo>
                    <a:lnTo>
                      <a:pt x="484" y="4346"/>
                    </a:lnTo>
                    <a:lnTo>
                      <a:pt x="2333" y="4128"/>
                    </a:lnTo>
                    <a:lnTo>
                      <a:pt x="18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6"/>
              <p:cNvSpPr/>
              <p:nvPr/>
            </p:nvSpPr>
            <p:spPr>
              <a:xfrm>
                <a:off x="5501550" y="4175025"/>
                <a:ext cx="58325" cy="108675"/>
              </a:xfrm>
              <a:custGeom>
                <a:avLst/>
                <a:gdLst/>
                <a:ahLst/>
                <a:cxnLst/>
                <a:rect l="l" t="t" r="r" b="b"/>
                <a:pathLst>
                  <a:path w="2333" h="4347" extrusionOk="0">
                    <a:moveTo>
                      <a:pt x="1848" y="1"/>
                    </a:moveTo>
                    <a:lnTo>
                      <a:pt x="0" y="218"/>
                    </a:lnTo>
                    <a:lnTo>
                      <a:pt x="484" y="4346"/>
                    </a:lnTo>
                    <a:lnTo>
                      <a:pt x="2332" y="4130"/>
                    </a:lnTo>
                    <a:lnTo>
                      <a:pt x="18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6"/>
              <p:cNvSpPr/>
              <p:nvPr/>
            </p:nvSpPr>
            <p:spPr>
              <a:xfrm>
                <a:off x="5360650" y="3971050"/>
                <a:ext cx="108850" cy="113400"/>
              </a:xfrm>
              <a:custGeom>
                <a:avLst/>
                <a:gdLst/>
                <a:ahLst/>
                <a:cxnLst/>
                <a:rect l="l" t="t" r="r" b="b"/>
                <a:pathLst>
                  <a:path w="4354" h="4536" extrusionOk="0">
                    <a:moveTo>
                      <a:pt x="3121" y="1"/>
                    </a:moveTo>
                    <a:lnTo>
                      <a:pt x="3121" y="1"/>
                    </a:lnTo>
                    <a:cubicBezTo>
                      <a:pt x="2367" y="1384"/>
                      <a:pt x="0" y="3914"/>
                      <a:pt x="1897" y="4494"/>
                    </a:cubicBezTo>
                    <a:cubicBezTo>
                      <a:pt x="1988" y="4522"/>
                      <a:pt x="2075" y="4535"/>
                      <a:pt x="2158" y="4535"/>
                    </a:cubicBezTo>
                    <a:cubicBezTo>
                      <a:pt x="3331" y="4535"/>
                      <a:pt x="3790" y="1928"/>
                      <a:pt x="4354" y="729"/>
                    </a:cubicBezTo>
                    <a:lnTo>
                      <a:pt x="4354" y="729"/>
                    </a:lnTo>
                    <a:cubicBezTo>
                      <a:pt x="4354" y="730"/>
                      <a:pt x="3606" y="1321"/>
                      <a:pt x="3210" y="1876"/>
                    </a:cubicBezTo>
                    <a:cubicBezTo>
                      <a:pt x="2631" y="2688"/>
                      <a:pt x="2367" y="2767"/>
                      <a:pt x="1865" y="3270"/>
                    </a:cubicBezTo>
                    <a:cubicBezTo>
                      <a:pt x="2241" y="2138"/>
                      <a:pt x="2870" y="1133"/>
                      <a:pt x="3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6"/>
              <p:cNvSpPr/>
              <p:nvPr/>
            </p:nvSpPr>
            <p:spPr>
              <a:xfrm>
                <a:off x="5504475" y="4112500"/>
                <a:ext cx="78800" cy="171425"/>
              </a:xfrm>
              <a:custGeom>
                <a:avLst/>
                <a:gdLst/>
                <a:ahLst/>
                <a:cxnLst/>
                <a:rect l="l" t="t" r="r" b="b"/>
                <a:pathLst>
                  <a:path w="3152" h="6857" extrusionOk="0">
                    <a:moveTo>
                      <a:pt x="3027" y="0"/>
                    </a:moveTo>
                    <a:lnTo>
                      <a:pt x="3027" y="0"/>
                    </a:lnTo>
                    <a:cubicBezTo>
                      <a:pt x="2272" y="1383"/>
                      <a:pt x="871" y="2576"/>
                      <a:pt x="0" y="3781"/>
                    </a:cubicBezTo>
                    <a:lnTo>
                      <a:pt x="360" y="6857"/>
                    </a:lnTo>
                    <a:cubicBezTo>
                      <a:pt x="2203" y="6593"/>
                      <a:pt x="2147" y="4402"/>
                      <a:pt x="3152" y="3396"/>
                    </a:cubicBezTo>
                    <a:lnTo>
                      <a:pt x="3152" y="3396"/>
                    </a:lnTo>
                    <a:cubicBezTo>
                      <a:pt x="2272" y="3773"/>
                      <a:pt x="1769" y="4654"/>
                      <a:pt x="1015" y="5156"/>
                    </a:cubicBezTo>
                    <a:cubicBezTo>
                      <a:pt x="1769" y="3522"/>
                      <a:pt x="2649" y="1887"/>
                      <a:pt x="3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 name="Google Shape;1857;p36"/>
            <p:cNvGrpSpPr/>
            <p:nvPr/>
          </p:nvGrpSpPr>
          <p:grpSpPr>
            <a:xfrm flipH="1">
              <a:off x="4918594" y="4681175"/>
              <a:ext cx="541750" cy="462325"/>
              <a:chOff x="4757000" y="5014250"/>
              <a:chExt cx="541750" cy="462325"/>
            </a:xfrm>
          </p:grpSpPr>
          <p:sp>
            <p:nvSpPr>
              <p:cNvPr id="1858" name="Google Shape;1858;p36"/>
              <p:cNvSpPr/>
              <p:nvPr/>
            </p:nvSpPr>
            <p:spPr>
              <a:xfrm>
                <a:off x="4757000" y="5014250"/>
                <a:ext cx="541750" cy="462325"/>
              </a:xfrm>
              <a:custGeom>
                <a:avLst/>
                <a:gdLst/>
                <a:ahLst/>
                <a:cxnLst/>
                <a:rect l="l" t="t" r="r" b="b"/>
                <a:pathLst>
                  <a:path w="21670" h="18493" extrusionOk="0">
                    <a:moveTo>
                      <a:pt x="8645" y="1"/>
                    </a:moveTo>
                    <a:lnTo>
                      <a:pt x="8571" y="600"/>
                    </a:lnTo>
                    <a:lnTo>
                      <a:pt x="9681" y="955"/>
                    </a:lnTo>
                    <a:lnTo>
                      <a:pt x="8606" y="8170"/>
                    </a:lnTo>
                    <a:lnTo>
                      <a:pt x="1114" y="7542"/>
                    </a:lnTo>
                    <a:lnTo>
                      <a:pt x="1" y="18493"/>
                    </a:lnTo>
                    <a:lnTo>
                      <a:pt x="21669" y="18493"/>
                    </a:lnTo>
                    <a:lnTo>
                      <a:pt x="21048" y="15231"/>
                    </a:lnTo>
                    <a:lnTo>
                      <a:pt x="19118" y="15275"/>
                    </a:lnTo>
                    <a:lnTo>
                      <a:pt x="19868" y="9115"/>
                    </a:lnTo>
                    <a:lnTo>
                      <a:pt x="10650" y="8342"/>
                    </a:lnTo>
                    <a:lnTo>
                      <a:pt x="11307" y="1274"/>
                    </a:lnTo>
                    <a:lnTo>
                      <a:pt x="11840" y="1274"/>
                    </a:lnTo>
                    <a:lnTo>
                      <a:pt x="12091" y="186"/>
                    </a:lnTo>
                    <a:lnTo>
                      <a:pt x="86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6"/>
              <p:cNvSpPr/>
              <p:nvPr/>
            </p:nvSpPr>
            <p:spPr>
              <a:xfrm>
                <a:off x="4866375" y="5347625"/>
                <a:ext cx="58500" cy="128950"/>
              </a:xfrm>
              <a:custGeom>
                <a:avLst/>
                <a:gdLst/>
                <a:ahLst/>
                <a:cxnLst/>
                <a:rect l="l" t="t" r="r" b="b"/>
                <a:pathLst>
                  <a:path w="2340" h="5158" extrusionOk="0">
                    <a:moveTo>
                      <a:pt x="325" y="1"/>
                    </a:moveTo>
                    <a:lnTo>
                      <a:pt x="1" y="5158"/>
                    </a:lnTo>
                    <a:lnTo>
                      <a:pt x="2024" y="5158"/>
                    </a:lnTo>
                    <a:lnTo>
                      <a:pt x="2340" y="128"/>
                    </a:lnTo>
                    <a:lnTo>
                      <a:pt x="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6"/>
              <p:cNvSpPr/>
              <p:nvPr/>
            </p:nvSpPr>
            <p:spPr>
              <a:xfrm>
                <a:off x="4992400" y="5355525"/>
                <a:ext cx="57975" cy="121050"/>
              </a:xfrm>
              <a:custGeom>
                <a:avLst/>
                <a:gdLst/>
                <a:ahLst/>
                <a:cxnLst/>
                <a:rect l="l" t="t" r="r" b="b"/>
                <a:pathLst>
                  <a:path w="2319" h="4842" extrusionOk="0">
                    <a:moveTo>
                      <a:pt x="304" y="0"/>
                    </a:moveTo>
                    <a:lnTo>
                      <a:pt x="0" y="4842"/>
                    </a:lnTo>
                    <a:lnTo>
                      <a:pt x="2023" y="4842"/>
                    </a:lnTo>
                    <a:lnTo>
                      <a:pt x="2319" y="128"/>
                    </a:lnTo>
                    <a:lnTo>
                      <a:pt x="3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6"/>
              <p:cNvSpPr/>
              <p:nvPr/>
            </p:nvSpPr>
            <p:spPr>
              <a:xfrm>
                <a:off x="5123575" y="5363750"/>
                <a:ext cx="57500" cy="112825"/>
              </a:xfrm>
              <a:custGeom>
                <a:avLst/>
                <a:gdLst/>
                <a:ahLst/>
                <a:cxnLst/>
                <a:rect l="l" t="t" r="r" b="b"/>
                <a:pathLst>
                  <a:path w="2300" h="4513" extrusionOk="0">
                    <a:moveTo>
                      <a:pt x="284" y="1"/>
                    </a:moveTo>
                    <a:lnTo>
                      <a:pt x="1" y="4513"/>
                    </a:lnTo>
                    <a:lnTo>
                      <a:pt x="2024" y="4513"/>
                    </a:lnTo>
                    <a:lnTo>
                      <a:pt x="2299" y="127"/>
                    </a:lnTo>
                    <a:lnTo>
                      <a:pt x="2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2" name="Google Shape;1862;p36"/>
          <p:cNvGrpSpPr/>
          <p:nvPr/>
        </p:nvGrpSpPr>
        <p:grpSpPr>
          <a:xfrm>
            <a:off x="-693082" y="-634809"/>
            <a:ext cx="2521507" cy="2411998"/>
            <a:chOff x="-500769" y="-551733"/>
            <a:chExt cx="1860204" cy="1779547"/>
          </a:xfrm>
        </p:grpSpPr>
        <p:sp>
          <p:nvSpPr>
            <p:cNvPr id="1863" name="Google Shape;1863;p36"/>
            <p:cNvSpPr/>
            <p:nvPr/>
          </p:nvSpPr>
          <p:spPr>
            <a:xfrm rot="7264385">
              <a:off x="-192358" y="-127297"/>
              <a:ext cx="947208" cy="930691"/>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6"/>
            <p:cNvSpPr/>
            <p:nvPr/>
          </p:nvSpPr>
          <p:spPr>
            <a:xfrm rot="7223352">
              <a:off x="-179069" y="-383409"/>
              <a:ext cx="1216804" cy="1442899"/>
            </a:xfrm>
            <a:custGeom>
              <a:avLst/>
              <a:gdLst/>
              <a:ahLst/>
              <a:cxnLst/>
              <a:rect l="l" t="t" r="r" b="b"/>
              <a:pathLst>
                <a:path w="44260" h="52484" extrusionOk="0">
                  <a:moveTo>
                    <a:pt x="29296" y="0"/>
                  </a:moveTo>
                  <a:cubicBezTo>
                    <a:pt x="28206" y="2137"/>
                    <a:pt x="27089" y="4261"/>
                    <a:pt x="25963" y="6379"/>
                  </a:cubicBezTo>
                  <a:cubicBezTo>
                    <a:pt x="25400" y="7438"/>
                    <a:pt x="24834" y="8497"/>
                    <a:pt x="24270" y="9555"/>
                  </a:cubicBezTo>
                  <a:cubicBezTo>
                    <a:pt x="23702" y="10624"/>
                    <a:pt x="23136" y="11694"/>
                    <a:pt x="22573" y="12754"/>
                  </a:cubicBezTo>
                  <a:cubicBezTo>
                    <a:pt x="22011" y="13816"/>
                    <a:pt x="21452" y="14871"/>
                    <a:pt x="20899" y="15914"/>
                  </a:cubicBezTo>
                  <a:cubicBezTo>
                    <a:pt x="19239" y="18985"/>
                    <a:pt x="17729" y="22129"/>
                    <a:pt x="16220" y="25147"/>
                  </a:cubicBezTo>
                  <a:cubicBezTo>
                    <a:pt x="15592" y="21500"/>
                    <a:pt x="15341" y="17729"/>
                    <a:pt x="15171" y="13993"/>
                  </a:cubicBezTo>
                  <a:cubicBezTo>
                    <a:pt x="15079" y="12846"/>
                    <a:pt x="14978" y="11706"/>
                    <a:pt x="14865" y="10570"/>
                  </a:cubicBezTo>
                  <a:cubicBezTo>
                    <a:pt x="14523" y="7167"/>
                    <a:pt x="14083" y="3772"/>
                    <a:pt x="13454" y="378"/>
                  </a:cubicBezTo>
                  <a:lnTo>
                    <a:pt x="13454" y="378"/>
                  </a:lnTo>
                  <a:cubicBezTo>
                    <a:pt x="13580" y="3710"/>
                    <a:pt x="13706" y="7042"/>
                    <a:pt x="13650" y="10358"/>
                  </a:cubicBezTo>
                  <a:cubicBezTo>
                    <a:pt x="13630" y="11464"/>
                    <a:pt x="13591" y="12570"/>
                    <a:pt x="13522" y="13683"/>
                  </a:cubicBezTo>
                  <a:cubicBezTo>
                    <a:pt x="13454" y="17602"/>
                    <a:pt x="12070" y="21375"/>
                    <a:pt x="12575" y="25147"/>
                  </a:cubicBezTo>
                  <a:cubicBezTo>
                    <a:pt x="10311" y="21878"/>
                    <a:pt x="8677" y="18358"/>
                    <a:pt x="7146" y="14686"/>
                  </a:cubicBezTo>
                  <a:cubicBezTo>
                    <a:pt x="6538" y="13328"/>
                    <a:pt x="5847" y="12008"/>
                    <a:pt x="4904" y="10813"/>
                  </a:cubicBezTo>
                  <a:lnTo>
                    <a:pt x="4904" y="10813"/>
                  </a:lnTo>
                  <a:cubicBezTo>
                    <a:pt x="5533" y="12070"/>
                    <a:pt x="6005" y="13390"/>
                    <a:pt x="6396" y="14741"/>
                  </a:cubicBezTo>
                  <a:cubicBezTo>
                    <a:pt x="7419" y="18609"/>
                    <a:pt x="8173" y="22632"/>
                    <a:pt x="9933" y="26279"/>
                  </a:cubicBezTo>
                  <a:cubicBezTo>
                    <a:pt x="7419" y="24141"/>
                    <a:pt x="5030" y="21752"/>
                    <a:pt x="2755" y="19197"/>
                  </a:cubicBezTo>
                  <a:cubicBezTo>
                    <a:pt x="1855" y="18264"/>
                    <a:pt x="944" y="17351"/>
                    <a:pt x="0" y="16471"/>
                  </a:cubicBezTo>
                  <a:lnTo>
                    <a:pt x="0" y="16471"/>
                  </a:lnTo>
                  <a:cubicBezTo>
                    <a:pt x="378" y="17100"/>
                    <a:pt x="754" y="17729"/>
                    <a:pt x="1116" y="18352"/>
                  </a:cubicBezTo>
                  <a:cubicBezTo>
                    <a:pt x="1476" y="18977"/>
                    <a:pt x="1820" y="19597"/>
                    <a:pt x="2131" y="20211"/>
                  </a:cubicBezTo>
                  <a:cubicBezTo>
                    <a:pt x="4150" y="23890"/>
                    <a:pt x="6287" y="27410"/>
                    <a:pt x="8376" y="30953"/>
                  </a:cubicBezTo>
                  <a:cubicBezTo>
                    <a:pt x="8376" y="30953"/>
                    <a:pt x="8529" y="32221"/>
                    <a:pt x="8769" y="34088"/>
                  </a:cubicBezTo>
                  <a:cubicBezTo>
                    <a:pt x="8888" y="35013"/>
                    <a:pt x="9037" y="36119"/>
                    <a:pt x="9195" y="37307"/>
                  </a:cubicBezTo>
                  <a:cubicBezTo>
                    <a:pt x="9394" y="38794"/>
                    <a:pt x="9609" y="40404"/>
                    <a:pt x="9820" y="41983"/>
                  </a:cubicBezTo>
                  <a:cubicBezTo>
                    <a:pt x="10455" y="46722"/>
                    <a:pt x="11050" y="51181"/>
                    <a:pt x="11050" y="51181"/>
                  </a:cubicBezTo>
                  <a:lnTo>
                    <a:pt x="16294" y="52483"/>
                  </a:lnTo>
                  <a:cubicBezTo>
                    <a:pt x="16294" y="52483"/>
                    <a:pt x="17740" y="48862"/>
                    <a:pt x="19186" y="45240"/>
                  </a:cubicBezTo>
                  <a:cubicBezTo>
                    <a:pt x="19669" y="44033"/>
                    <a:pt x="20150" y="42826"/>
                    <a:pt x="20579" y="41753"/>
                  </a:cubicBezTo>
                  <a:cubicBezTo>
                    <a:pt x="20872" y="40487"/>
                    <a:pt x="21374" y="39104"/>
                    <a:pt x="22130" y="38349"/>
                  </a:cubicBezTo>
                  <a:cubicBezTo>
                    <a:pt x="22654" y="37846"/>
                    <a:pt x="23194" y="37371"/>
                    <a:pt x="23744" y="36916"/>
                  </a:cubicBezTo>
                  <a:cubicBezTo>
                    <a:pt x="24354" y="36443"/>
                    <a:pt x="24966" y="35967"/>
                    <a:pt x="25575" y="35490"/>
                  </a:cubicBezTo>
                  <a:cubicBezTo>
                    <a:pt x="26185" y="35013"/>
                    <a:pt x="26794" y="34533"/>
                    <a:pt x="27401" y="34050"/>
                  </a:cubicBezTo>
                  <a:cubicBezTo>
                    <a:pt x="32817" y="29296"/>
                    <a:pt x="38978" y="25398"/>
                    <a:pt x="44259" y="20495"/>
                  </a:cubicBezTo>
                  <a:lnTo>
                    <a:pt x="44259" y="20495"/>
                  </a:lnTo>
                  <a:cubicBezTo>
                    <a:pt x="38705" y="23429"/>
                    <a:pt x="32978" y="25926"/>
                    <a:pt x="27522" y="28999"/>
                  </a:cubicBezTo>
                  <a:cubicBezTo>
                    <a:pt x="26431" y="29613"/>
                    <a:pt x="25350" y="30252"/>
                    <a:pt x="24284" y="30920"/>
                  </a:cubicBezTo>
                  <a:cubicBezTo>
                    <a:pt x="23386" y="31433"/>
                    <a:pt x="22506" y="31685"/>
                    <a:pt x="21501" y="31936"/>
                  </a:cubicBezTo>
                  <a:cubicBezTo>
                    <a:pt x="23010" y="30806"/>
                    <a:pt x="24142" y="29296"/>
                    <a:pt x="25420" y="27857"/>
                  </a:cubicBezTo>
                  <a:cubicBezTo>
                    <a:pt x="26180" y="26945"/>
                    <a:pt x="26921" y="26021"/>
                    <a:pt x="27659" y="25094"/>
                  </a:cubicBezTo>
                  <a:cubicBezTo>
                    <a:pt x="30610" y="21389"/>
                    <a:pt x="33487" y="17645"/>
                    <a:pt x="37092" y="14460"/>
                  </a:cubicBezTo>
                  <a:lnTo>
                    <a:pt x="37092" y="14460"/>
                  </a:lnTo>
                  <a:cubicBezTo>
                    <a:pt x="34997" y="15549"/>
                    <a:pt x="33111" y="16918"/>
                    <a:pt x="31313" y="18409"/>
                  </a:cubicBezTo>
                  <a:cubicBezTo>
                    <a:pt x="30415" y="19153"/>
                    <a:pt x="29537" y="19929"/>
                    <a:pt x="28667" y="20715"/>
                  </a:cubicBezTo>
                  <a:cubicBezTo>
                    <a:pt x="27798" y="21500"/>
                    <a:pt x="26935" y="22297"/>
                    <a:pt x="26065" y="23084"/>
                  </a:cubicBezTo>
                  <a:cubicBezTo>
                    <a:pt x="24267" y="24644"/>
                    <a:pt x="22632" y="26279"/>
                    <a:pt x="20620" y="27535"/>
                  </a:cubicBezTo>
                  <a:cubicBezTo>
                    <a:pt x="21501" y="23890"/>
                    <a:pt x="22507" y="20244"/>
                    <a:pt x="23618" y="16754"/>
                  </a:cubicBezTo>
                  <a:cubicBezTo>
                    <a:pt x="23985" y="15631"/>
                    <a:pt x="24370" y="14514"/>
                    <a:pt x="24763" y="13399"/>
                  </a:cubicBezTo>
                  <a:cubicBezTo>
                    <a:pt x="26335" y="8941"/>
                    <a:pt x="28040" y="4527"/>
                    <a:pt x="29296"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 name="Google Shape;1865;p36"/>
          <p:cNvGrpSpPr/>
          <p:nvPr/>
        </p:nvGrpSpPr>
        <p:grpSpPr>
          <a:xfrm>
            <a:off x="7998097" y="-353050"/>
            <a:ext cx="1737848" cy="1632701"/>
            <a:chOff x="7938422" y="-341250"/>
            <a:chExt cx="1737848" cy="1632701"/>
          </a:xfrm>
        </p:grpSpPr>
        <p:sp>
          <p:nvSpPr>
            <p:cNvPr id="1866" name="Google Shape;1866;p36"/>
            <p:cNvSpPr/>
            <p:nvPr/>
          </p:nvSpPr>
          <p:spPr>
            <a:xfrm rot="-6822465">
              <a:off x="8377475" y="-168058"/>
              <a:ext cx="859742" cy="1520487"/>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6"/>
            <p:cNvSpPr/>
            <p:nvPr/>
          </p:nvSpPr>
          <p:spPr>
            <a:xfrm rot="-4648877" flipH="1">
              <a:off x="8429198" y="-345242"/>
              <a:ext cx="583254" cy="737180"/>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 name="Google Shape;1868;p36"/>
          <p:cNvGrpSpPr/>
          <p:nvPr/>
        </p:nvGrpSpPr>
        <p:grpSpPr>
          <a:xfrm flipH="1">
            <a:off x="8786425" y="1012922"/>
            <a:ext cx="900" cy="2392903"/>
            <a:chOff x="289325" y="1131660"/>
            <a:chExt cx="900" cy="2392903"/>
          </a:xfrm>
        </p:grpSpPr>
        <p:cxnSp>
          <p:nvCxnSpPr>
            <p:cNvPr id="1869" name="Google Shape;1869;p36"/>
            <p:cNvCxnSpPr/>
            <p:nvPr/>
          </p:nvCxnSpPr>
          <p:spPr>
            <a:xfrm rot="10800000">
              <a:off x="289325" y="2704363"/>
              <a:ext cx="0" cy="820200"/>
            </a:xfrm>
            <a:prstGeom prst="straightConnector1">
              <a:avLst/>
            </a:prstGeom>
            <a:noFill/>
            <a:ln w="19050" cap="flat" cmpd="sng">
              <a:solidFill>
                <a:schemeClr val="dk1"/>
              </a:solidFill>
              <a:prstDash val="solid"/>
              <a:round/>
              <a:headEnd type="none" w="med" len="med"/>
              <a:tailEnd type="none" w="med" len="med"/>
            </a:ln>
          </p:spPr>
        </p:cxnSp>
        <p:cxnSp>
          <p:nvCxnSpPr>
            <p:cNvPr id="1870" name="Google Shape;1870;p36"/>
            <p:cNvCxnSpPr/>
            <p:nvPr/>
          </p:nvCxnSpPr>
          <p:spPr>
            <a:xfrm rot="10800000">
              <a:off x="290225" y="1131660"/>
              <a:ext cx="0" cy="1499400"/>
            </a:xfrm>
            <a:prstGeom prst="straightConnector1">
              <a:avLst/>
            </a:prstGeom>
            <a:noFill/>
            <a:ln w="19050" cap="flat" cmpd="sng">
              <a:solidFill>
                <a:schemeClr val="dk2"/>
              </a:solidFill>
              <a:prstDash val="solid"/>
              <a:round/>
              <a:headEnd type="none" w="med" len="med"/>
              <a:tailEnd type="none" w="med" len="med"/>
            </a:ln>
          </p:spPr>
        </p:cxnSp>
      </p:grpSp>
      <p:grpSp>
        <p:nvGrpSpPr>
          <p:cNvPr id="1871" name="Google Shape;1871;p36"/>
          <p:cNvGrpSpPr/>
          <p:nvPr/>
        </p:nvGrpSpPr>
        <p:grpSpPr>
          <a:xfrm rot="10800000">
            <a:off x="1699813" y="275700"/>
            <a:ext cx="6474188" cy="125"/>
            <a:chOff x="805463" y="73100"/>
            <a:chExt cx="6474188" cy="125"/>
          </a:xfrm>
        </p:grpSpPr>
        <p:cxnSp>
          <p:nvCxnSpPr>
            <p:cNvPr id="1872" name="Google Shape;1872;p36"/>
            <p:cNvCxnSpPr/>
            <p:nvPr/>
          </p:nvCxnSpPr>
          <p:spPr>
            <a:xfrm>
              <a:off x="805463" y="73100"/>
              <a:ext cx="1872900" cy="0"/>
            </a:xfrm>
            <a:prstGeom prst="straightConnector1">
              <a:avLst/>
            </a:prstGeom>
            <a:noFill/>
            <a:ln w="19050" cap="flat" cmpd="sng">
              <a:solidFill>
                <a:schemeClr val="dk2"/>
              </a:solidFill>
              <a:prstDash val="solid"/>
              <a:round/>
              <a:headEnd type="none" w="med" len="med"/>
              <a:tailEnd type="none" w="med" len="med"/>
            </a:ln>
          </p:spPr>
        </p:cxnSp>
        <p:cxnSp>
          <p:nvCxnSpPr>
            <p:cNvPr id="1873" name="Google Shape;1873;p36"/>
            <p:cNvCxnSpPr/>
            <p:nvPr/>
          </p:nvCxnSpPr>
          <p:spPr>
            <a:xfrm>
              <a:off x="2755350" y="73225"/>
              <a:ext cx="4524300" cy="0"/>
            </a:xfrm>
            <a:prstGeom prst="straightConnector1">
              <a:avLst/>
            </a:prstGeom>
            <a:noFill/>
            <a:ln w="19050" cap="flat" cmpd="sng">
              <a:solidFill>
                <a:schemeClr val="dk1"/>
              </a:solidFill>
              <a:prstDash val="solid"/>
              <a:round/>
              <a:headEnd type="none" w="med" len="med"/>
              <a:tailEnd type="none" w="med" len="med"/>
            </a:ln>
          </p:spPr>
        </p:cxnSp>
      </p:grpSp>
      <p:grpSp>
        <p:nvGrpSpPr>
          <p:cNvPr id="1874" name="Google Shape;1874;p36"/>
          <p:cNvGrpSpPr/>
          <p:nvPr/>
        </p:nvGrpSpPr>
        <p:grpSpPr>
          <a:xfrm>
            <a:off x="356100" y="1608575"/>
            <a:ext cx="0" cy="3268038"/>
            <a:chOff x="7889350" y="425700"/>
            <a:chExt cx="0" cy="3268038"/>
          </a:xfrm>
        </p:grpSpPr>
        <p:cxnSp>
          <p:nvCxnSpPr>
            <p:cNvPr id="1875" name="Google Shape;1875;p36"/>
            <p:cNvCxnSpPr/>
            <p:nvPr/>
          </p:nvCxnSpPr>
          <p:spPr>
            <a:xfrm rot="10800000">
              <a:off x="7889350" y="31267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1876" name="Google Shape;1876;p36"/>
            <p:cNvCxnSpPr/>
            <p:nvPr/>
          </p:nvCxnSpPr>
          <p:spPr>
            <a:xfrm rot="10800000">
              <a:off x="7889350" y="3325638"/>
              <a:ext cx="0" cy="368100"/>
            </a:xfrm>
            <a:prstGeom prst="straightConnector1">
              <a:avLst/>
            </a:prstGeom>
            <a:noFill/>
            <a:ln w="19050" cap="flat" cmpd="sng">
              <a:solidFill>
                <a:schemeClr val="dk1"/>
              </a:solidFill>
              <a:prstDash val="solid"/>
              <a:round/>
              <a:headEnd type="none" w="med" len="med"/>
              <a:tailEnd type="none" w="med" len="med"/>
            </a:ln>
          </p:spPr>
        </p:cxnSp>
        <p:cxnSp>
          <p:nvCxnSpPr>
            <p:cNvPr id="1877" name="Google Shape;1877;p36"/>
            <p:cNvCxnSpPr/>
            <p:nvPr/>
          </p:nvCxnSpPr>
          <p:spPr>
            <a:xfrm rot="10800000">
              <a:off x="7889350" y="425700"/>
              <a:ext cx="0" cy="2631300"/>
            </a:xfrm>
            <a:prstGeom prst="straightConnector1">
              <a:avLst/>
            </a:prstGeom>
            <a:noFill/>
            <a:ln w="19050" cap="flat" cmpd="sng">
              <a:solidFill>
                <a:schemeClr val="dk2"/>
              </a:solidFill>
              <a:prstDash val="solid"/>
              <a:round/>
              <a:headEnd type="none" w="med" len="med"/>
              <a:tailEnd type="none" w="med" len="med"/>
            </a:ln>
          </p:spPr>
        </p:cxnSp>
      </p:grpSp>
      <p:grpSp>
        <p:nvGrpSpPr>
          <p:cNvPr id="1878" name="Google Shape;1878;p36"/>
          <p:cNvGrpSpPr/>
          <p:nvPr/>
        </p:nvGrpSpPr>
        <p:grpSpPr>
          <a:xfrm rot="10800000">
            <a:off x="526500" y="4880113"/>
            <a:ext cx="5697613" cy="0"/>
            <a:chOff x="2755350" y="234325"/>
            <a:chExt cx="5697613" cy="0"/>
          </a:xfrm>
        </p:grpSpPr>
        <p:cxnSp>
          <p:nvCxnSpPr>
            <p:cNvPr id="1879" name="Google Shape;1879;p36"/>
            <p:cNvCxnSpPr/>
            <p:nvPr/>
          </p:nvCxnSpPr>
          <p:spPr>
            <a:xfrm>
              <a:off x="27553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1880" name="Google Shape;1880;p36"/>
            <p:cNvCxnSpPr/>
            <p:nvPr/>
          </p:nvCxnSpPr>
          <p:spPr>
            <a:xfrm>
              <a:off x="29679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1881" name="Google Shape;1881;p36"/>
            <p:cNvCxnSpPr/>
            <p:nvPr/>
          </p:nvCxnSpPr>
          <p:spPr>
            <a:xfrm>
              <a:off x="530310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1882" name="Google Shape;1882;p36"/>
            <p:cNvCxnSpPr/>
            <p:nvPr/>
          </p:nvCxnSpPr>
          <p:spPr>
            <a:xfrm>
              <a:off x="5506663" y="234325"/>
              <a:ext cx="2946300" cy="0"/>
            </a:xfrm>
            <a:prstGeom prst="straightConnector1">
              <a:avLst/>
            </a:prstGeom>
            <a:noFill/>
            <a:ln w="19050" cap="flat" cmpd="sng">
              <a:solidFill>
                <a:schemeClr val="dk1"/>
              </a:solidFill>
              <a:prstDash val="solid"/>
              <a:round/>
              <a:headEnd type="none" w="med" len="med"/>
              <a:tailEnd type="none" w="med" len="med"/>
            </a:ln>
          </p:spPr>
        </p:cxnSp>
        <p:cxnSp>
          <p:nvCxnSpPr>
            <p:cNvPr id="1883" name="Google Shape;1883;p36"/>
            <p:cNvCxnSpPr/>
            <p:nvPr/>
          </p:nvCxnSpPr>
          <p:spPr>
            <a:xfrm>
              <a:off x="3173150" y="234325"/>
              <a:ext cx="2060400" cy="0"/>
            </a:xfrm>
            <a:prstGeom prst="straightConnector1">
              <a:avLst/>
            </a:prstGeom>
            <a:noFill/>
            <a:ln w="19050" cap="flat" cmpd="sng">
              <a:solidFill>
                <a:schemeClr val="dk2"/>
              </a:solidFill>
              <a:prstDash val="solid"/>
              <a:round/>
              <a:headEnd type="none" w="med" len="med"/>
              <a:tailEnd type="none" w="med" len="med"/>
            </a:ln>
          </p:spPr>
        </p:cxnSp>
      </p:grpSp>
      <p:pic>
        <p:nvPicPr>
          <p:cNvPr id="1884" name="Google Shape;1884;p36"/>
          <p:cNvPicPr preferRelativeResize="0"/>
          <p:nvPr/>
        </p:nvPicPr>
        <p:blipFill>
          <a:blip r:embed="rId2">
            <a:alphaModFix amt="15000"/>
          </a:blip>
          <a:stretch>
            <a:fillRect/>
          </a:stretch>
        </p:blipFill>
        <p:spPr>
          <a:xfrm rot="10800000">
            <a:off x="0" y="0"/>
            <a:ext cx="9144000" cy="5143500"/>
          </a:xfrm>
          <a:prstGeom prst="rect">
            <a:avLst/>
          </a:prstGeom>
          <a:noFill/>
          <a:ln>
            <a:noFill/>
          </a:ln>
        </p:spPr>
      </p:pic>
      <p:sp>
        <p:nvSpPr>
          <p:cNvPr id="1885" name="Google Shape;1885;p36"/>
          <p:cNvSpPr txBox="1">
            <a:spLocks noGrp="1"/>
          </p:cNvSpPr>
          <p:nvPr>
            <p:ph type="title"/>
          </p:nvPr>
        </p:nvSpPr>
        <p:spPr>
          <a:xfrm>
            <a:off x="1239100" y="1702675"/>
            <a:ext cx="4499700" cy="1008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000"/>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a:endParaRPr/>
          </a:p>
        </p:txBody>
      </p:sp>
      <p:sp>
        <p:nvSpPr>
          <p:cNvPr id="1886" name="Google Shape;1886;p36"/>
          <p:cNvSpPr txBox="1">
            <a:spLocks noGrp="1"/>
          </p:cNvSpPr>
          <p:nvPr>
            <p:ph type="subTitle" idx="1"/>
          </p:nvPr>
        </p:nvSpPr>
        <p:spPr>
          <a:xfrm>
            <a:off x="5975006" y="1578025"/>
            <a:ext cx="2310900" cy="139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888"/>
        <p:cNvGrpSpPr/>
        <p:nvPr/>
      </p:nvGrpSpPr>
      <p:grpSpPr>
        <a:xfrm>
          <a:off x="0" y="0"/>
          <a:ext cx="0" cy="0"/>
          <a:chOff x="0" y="0"/>
          <a:chExt cx="0" cy="0"/>
        </a:xfrm>
      </p:grpSpPr>
      <p:grpSp>
        <p:nvGrpSpPr>
          <p:cNvPr id="1889" name="Google Shape;1889;p37"/>
          <p:cNvGrpSpPr/>
          <p:nvPr/>
        </p:nvGrpSpPr>
        <p:grpSpPr>
          <a:xfrm>
            <a:off x="-76196" y="3664762"/>
            <a:ext cx="3248637" cy="1685130"/>
            <a:chOff x="1402050" y="3947938"/>
            <a:chExt cx="2529500" cy="1312100"/>
          </a:xfrm>
        </p:grpSpPr>
        <p:sp>
          <p:nvSpPr>
            <p:cNvPr id="1890" name="Google Shape;1890;p37"/>
            <p:cNvSpPr/>
            <p:nvPr/>
          </p:nvSpPr>
          <p:spPr>
            <a:xfrm>
              <a:off x="3771225" y="4728925"/>
              <a:ext cx="160325" cy="444000"/>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7"/>
            <p:cNvSpPr/>
            <p:nvPr/>
          </p:nvSpPr>
          <p:spPr>
            <a:xfrm>
              <a:off x="2072450" y="3947938"/>
              <a:ext cx="1106500" cy="1312100"/>
            </a:xfrm>
            <a:custGeom>
              <a:avLst/>
              <a:gdLst/>
              <a:ahLst/>
              <a:cxnLst/>
              <a:rect l="l" t="t" r="r" b="b"/>
              <a:pathLst>
                <a:path w="44260" h="52484" extrusionOk="0">
                  <a:moveTo>
                    <a:pt x="29296" y="0"/>
                  </a:moveTo>
                  <a:cubicBezTo>
                    <a:pt x="28206" y="2137"/>
                    <a:pt x="27089" y="4261"/>
                    <a:pt x="25963" y="6379"/>
                  </a:cubicBezTo>
                  <a:cubicBezTo>
                    <a:pt x="25400" y="7438"/>
                    <a:pt x="24834" y="8497"/>
                    <a:pt x="24270" y="9555"/>
                  </a:cubicBezTo>
                  <a:cubicBezTo>
                    <a:pt x="23702" y="10624"/>
                    <a:pt x="23136" y="11694"/>
                    <a:pt x="22573" y="12754"/>
                  </a:cubicBezTo>
                  <a:cubicBezTo>
                    <a:pt x="22011" y="13816"/>
                    <a:pt x="21452" y="14871"/>
                    <a:pt x="20899" y="15914"/>
                  </a:cubicBezTo>
                  <a:cubicBezTo>
                    <a:pt x="19239" y="18985"/>
                    <a:pt x="17729" y="22129"/>
                    <a:pt x="16220" y="25147"/>
                  </a:cubicBezTo>
                  <a:cubicBezTo>
                    <a:pt x="15592" y="21500"/>
                    <a:pt x="15341" y="17729"/>
                    <a:pt x="15171" y="13993"/>
                  </a:cubicBezTo>
                  <a:cubicBezTo>
                    <a:pt x="15079" y="12846"/>
                    <a:pt x="14978" y="11706"/>
                    <a:pt x="14865" y="10570"/>
                  </a:cubicBezTo>
                  <a:cubicBezTo>
                    <a:pt x="14523" y="7167"/>
                    <a:pt x="14083" y="3772"/>
                    <a:pt x="13454" y="378"/>
                  </a:cubicBezTo>
                  <a:lnTo>
                    <a:pt x="13454" y="378"/>
                  </a:lnTo>
                  <a:cubicBezTo>
                    <a:pt x="13580" y="3710"/>
                    <a:pt x="13706" y="7042"/>
                    <a:pt x="13650" y="10358"/>
                  </a:cubicBezTo>
                  <a:cubicBezTo>
                    <a:pt x="13630" y="11464"/>
                    <a:pt x="13591" y="12570"/>
                    <a:pt x="13522" y="13683"/>
                  </a:cubicBezTo>
                  <a:cubicBezTo>
                    <a:pt x="13454" y="17602"/>
                    <a:pt x="12070" y="21375"/>
                    <a:pt x="12575" y="25147"/>
                  </a:cubicBezTo>
                  <a:cubicBezTo>
                    <a:pt x="10311" y="21878"/>
                    <a:pt x="8677" y="18358"/>
                    <a:pt x="7146" y="14686"/>
                  </a:cubicBezTo>
                  <a:cubicBezTo>
                    <a:pt x="6538" y="13328"/>
                    <a:pt x="5847" y="12008"/>
                    <a:pt x="4904" y="10813"/>
                  </a:cubicBezTo>
                  <a:lnTo>
                    <a:pt x="4904" y="10813"/>
                  </a:lnTo>
                  <a:cubicBezTo>
                    <a:pt x="5533" y="12070"/>
                    <a:pt x="6005" y="13390"/>
                    <a:pt x="6396" y="14741"/>
                  </a:cubicBezTo>
                  <a:cubicBezTo>
                    <a:pt x="7419" y="18609"/>
                    <a:pt x="8173" y="22632"/>
                    <a:pt x="9933" y="26279"/>
                  </a:cubicBezTo>
                  <a:cubicBezTo>
                    <a:pt x="7419" y="24141"/>
                    <a:pt x="5030" y="21752"/>
                    <a:pt x="2755" y="19197"/>
                  </a:cubicBezTo>
                  <a:cubicBezTo>
                    <a:pt x="1855" y="18264"/>
                    <a:pt x="944" y="17351"/>
                    <a:pt x="0" y="16471"/>
                  </a:cubicBezTo>
                  <a:lnTo>
                    <a:pt x="0" y="16471"/>
                  </a:lnTo>
                  <a:cubicBezTo>
                    <a:pt x="378" y="17100"/>
                    <a:pt x="754" y="17729"/>
                    <a:pt x="1116" y="18352"/>
                  </a:cubicBezTo>
                  <a:cubicBezTo>
                    <a:pt x="1476" y="18977"/>
                    <a:pt x="1820" y="19597"/>
                    <a:pt x="2131" y="20211"/>
                  </a:cubicBezTo>
                  <a:cubicBezTo>
                    <a:pt x="4150" y="23890"/>
                    <a:pt x="6287" y="27410"/>
                    <a:pt x="8376" y="30953"/>
                  </a:cubicBezTo>
                  <a:cubicBezTo>
                    <a:pt x="8376" y="30953"/>
                    <a:pt x="8529" y="32221"/>
                    <a:pt x="8769" y="34088"/>
                  </a:cubicBezTo>
                  <a:cubicBezTo>
                    <a:pt x="8888" y="35013"/>
                    <a:pt x="9037" y="36119"/>
                    <a:pt x="9195" y="37307"/>
                  </a:cubicBezTo>
                  <a:cubicBezTo>
                    <a:pt x="9394" y="38794"/>
                    <a:pt x="9609" y="40404"/>
                    <a:pt x="9820" y="41983"/>
                  </a:cubicBezTo>
                  <a:cubicBezTo>
                    <a:pt x="10455" y="46722"/>
                    <a:pt x="11050" y="51181"/>
                    <a:pt x="11050" y="51181"/>
                  </a:cubicBezTo>
                  <a:lnTo>
                    <a:pt x="16294" y="52483"/>
                  </a:lnTo>
                  <a:cubicBezTo>
                    <a:pt x="16294" y="52483"/>
                    <a:pt x="17740" y="48862"/>
                    <a:pt x="19186" y="45240"/>
                  </a:cubicBezTo>
                  <a:cubicBezTo>
                    <a:pt x="19669" y="44033"/>
                    <a:pt x="20150" y="42826"/>
                    <a:pt x="20579" y="41753"/>
                  </a:cubicBezTo>
                  <a:cubicBezTo>
                    <a:pt x="20872" y="40487"/>
                    <a:pt x="21374" y="39104"/>
                    <a:pt x="22130" y="38349"/>
                  </a:cubicBezTo>
                  <a:cubicBezTo>
                    <a:pt x="22654" y="37846"/>
                    <a:pt x="23194" y="37371"/>
                    <a:pt x="23744" y="36916"/>
                  </a:cubicBezTo>
                  <a:cubicBezTo>
                    <a:pt x="24354" y="36443"/>
                    <a:pt x="24966" y="35967"/>
                    <a:pt x="25575" y="35490"/>
                  </a:cubicBezTo>
                  <a:cubicBezTo>
                    <a:pt x="26185" y="35013"/>
                    <a:pt x="26794" y="34533"/>
                    <a:pt x="27401" y="34050"/>
                  </a:cubicBezTo>
                  <a:cubicBezTo>
                    <a:pt x="32817" y="29296"/>
                    <a:pt x="38978" y="25398"/>
                    <a:pt x="44259" y="20495"/>
                  </a:cubicBezTo>
                  <a:lnTo>
                    <a:pt x="44259" y="20495"/>
                  </a:lnTo>
                  <a:cubicBezTo>
                    <a:pt x="38705" y="23429"/>
                    <a:pt x="32978" y="25926"/>
                    <a:pt x="27522" y="28999"/>
                  </a:cubicBezTo>
                  <a:cubicBezTo>
                    <a:pt x="26431" y="29613"/>
                    <a:pt x="25350" y="30252"/>
                    <a:pt x="24284" y="30920"/>
                  </a:cubicBezTo>
                  <a:cubicBezTo>
                    <a:pt x="23386" y="31433"/>
                    <a:pt x="22506" y="31685"/>
                    <a:pt x="21501" y="31936"/>
                  </a:cubicBezTo>
                  <a:cubicBezTo>
                    <a:pt x="23010" y="30806"/>
                    <a:pt x="24142" y="29296"/>
                    <a:pt x="25420" y="27857"/>
                  </a:cubicBezTo>
                  <a:cubicBezTo>
                    <a:pt x="26180" y="26945"/>
                    <a:pt x="26921" y="26021"/>
                    <a:pt x="27659" y="25094"/>
                  </a:cubicBezTo>
                  <a:cubicBezTo>
                    <a:pt x="30610" y="21389"/>
                    <a:pt x="33487" y="17645"/>
                    <a:pt x="37092" y="14460"/>
                  </a:cubicBezTo>
                  <a:lnTo>
                    <a:pt x="37092" y="14460"/>
                  </a:lnTo>
                  <a:cubicBezTo>
                    <a:pt x="34997" y="15549"/>
                    <a:pt x="33111" y="16918"/>
                    <a:pt x="31313" y="18409"/>
                  </a:cubicBezTo>
                  <a:cubicBezTo>
                    <a:pt x="30415" y="19153"/>
                    <a:pt x="29537" y="19929"/>
                    <a:pt x="28667" y="20715"/>
                  </a:cubicBezTo>
                  <a:cubicBezTo>
                    <a:pt x="27798" y="21500"/>
                    <a:pt x="26935" y="22297"/>
                    <a:pt x="26065" y="23084"/>
                  </a:cubicBezTo>
                  <a:cubicBezTo>
                    <a:pt x="24267" y="24644"/>
                    <a:pt x="22632" y="26279"/>
                    <a:pt x="20620" y="27535"/>
                  </a:cubicBezTo>
                  <a:cubicBezTo>
                    <a:pt x="21501" y="23890"/>
                    <a:pt x="22507" y="20244"/>
                    <a:pt x="23618" y="16754"/>
                  </a:cubicBezTo>
                  <a:cubicBezTo>
                    <a:pt x="23985" y="15631"/>
                    <a:pt x="24370" y="14514"/>
                    <a:pt x="24763" y="13399"/>
                  </a:cubicBezTo>
                  <a:cubicBezTo>
                    <a:pt x="26335" y="8941"/>
                    <a:pt x="28040" y="4527"/>
                    <a:pt x="29296"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2" name="Google Shape;1892;p37"/>
            <p:cNvGrpSpPr/>
            <p:nvPr/>
          </p:nvGrpSpPr>
          <p:grpSpPr>
            <a:xfrm>
              <a:off x="2587175" y="4383000"/>
              <a:ext cx="871450" cy="760500"/>
              <a:chOff x="1814300" y="2394650"/>
              <a:chExt cx="871450" cy="760500"/>
            </a:xfrm>
          </p:grpSpPr>
          <p:sp>
            <p:nvSpPr>
              <p:cNvPr id="1893" name="Google Shape;1893;p37"/>
              <p:cNvSpPr/>
              <p:nvPr/>
            </p:nvSpPr>
            <p:spPr>
              <a:xfrm>
                <a:off x="2375625" y="2529575"/>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7"/>
              <p:cNvSpPr/>
              <p:nvPr/>
            </p:nvSpPr>
            <p:spPr>
              <a:xfrm>
                <a:off x="2026775" y="2394650"/>
                <a:ext cx="386625" cy="760500"/>
              </a:xfrm>
              <a:custGeom>
                <a:avLst/>
                <a:gdLst/>
                <a:ahLst/>
                <a:cxnLst/>
                <a:rect l="l" t="t" r="r" b="b"/>
                <a:pathLst>
                  <a:path w="15465" h="30420" extrusionOk="0">
                    <a:moveTo>
                      <a:pt x="0" y="1"/>
                    </a:moveTo>
                    <a:lnTo>
                      <a:pt x="2537" y="30419"/>
                    </a:lnTo>
                    <a:lnTo>
                      <a:pt x="15464" y="30419"/>
                    </a:lnTo>
                    <a:lnTo>
                      <a:pt x="15464" y="5767"/>
                    </a:lnTo>
                    <a:lnTo>
                      <a:pt x="11132" y="18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7"/>
              <p:cNvSpPr/>
              <p:nvPr/>
            </p:nvSpPr>
            <p:spPr>
              <a:xfrm>
                <a:off x="2272025" y="2689250"/>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7"/>
              <p:cNvSpPr/>
              <p:nvPr/>
            </p:nvSpPr>
            <p:spPr>
              <a:xfrm>
                <a:off x="2272025" y="2888475"/>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7"/>
              <p:cNvSpPr/>
              <p:nvPr/>
            </p:nvSpPr>
            <p:spPr>
              <a:xfrm>
                <a:off x="2272025" y="2592450"/>
                <a:ext cx="83675" cy="212650"/>
              </a:xfrm>
              <a:custGeom>
                <a:avLst/>
                <a:gdLst/>
                <a:ahLst/>
                <a:cxnLst/>
                <a:rect l="l" t="t" r="r" b="b"/>
                <a:pathLst>
                  <a:path w="3347" h="8506" extrusionOk="0">
                    <a:moveTo>
                      <a:pt x="3346" y="0"/>
                    </a:moveTo>
                    <a:cubicBezTo>
                      <a:pt x="2341" y="1383"/>
                      <a:pt x="1272" y="2710"/>
                      <a:pt x="1" y="3873"/>
                    </a:cubicBezTo>
                    <a:lnTo>
                      <a:pt x="1" y="8506"/>
                    </a:lnTo>
                    <a:cubicBezTo>
                      <a:pt x="1" y="8506"/>
                      <a:pt x="979" y="8462"/>
                      <a:pt x="2341" y="7167"/>
                    </a:cubicBezTo>
                    <a:lnTo>
                      <a:pt x="2341" y="7167"/>
                    </a:lnTo>
                    <a:cubicBezTo>
                      <a:pt x="1838" y="7293"/>
                      <a:pt x="1209" y="7293"/>
                      <a:pt x="706" y="7670"/>
                    </a:cubicBezTo>
                    <a:cubicBezTo>
                      <a:pt x="1712" y="6162"/>
                      <a:pt x="2844" y="4652"/>
                      <a:pt x="3346" y="2893"/>
                    </a:cubicBezTo>
                    <a:lnTo>
                      <a:pt x="3346" y="2893"/>
                    </a:lnTo>
                    <a:cubicBezTo>
                      <a:pt x="2466" y="4150"/>
                      <a:pt x="1461" y="5030"/>
                      <a:pt x="329" y="6035"/>
                    </a:cubicBezTo>
                    <a:cubicBezTo>
                      <a:pt x="1838" y="4275"/>
                      <a:pt x="2341" y="2013"/>
                      <a:pt x="3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7"/>
              <p:cNvSpPr/>
              <p:nvPr/>
            </p:nvSpPr>
            <p:spPr>
              <a:xfrm>
                <a:off x="2272025" y="2843925"/>
                <a:ext cx="89950" cy="160375"/>
              </a:xfrm>
              <a:custGeom>
                <a:avLst/>
                <a:gdLst/>
                <a:ahLst/>
                <a:cxnLst/>
                <a:rect l="l" t="t" r="r" b="b"/>
                <a:pathLst>
                  <a:path w="3598" h="6415" extrusionOk="0">
                    <a:moveTo>
                      <a:pt x="1963" y="3646"/>
                    </a:moveTo>
                    <a:lnTo>
                      <a:pt x="1963" y="3646"/>
                    </a:lnTo>
                    <a:cubicBezTo>
                      <a:pt x="1962" y="3647"/>
                      <a:pt x="1961" y="3648"/>
                      <a:pt x="1961" y="3649"/>
                    </a:cubicBezTo>
                    <a:lnTo>
                      <a:pt x="1961" y="3649"/>
                    </a:lnTo>
                    <a:cubicBezTo>
                      <a:pt x="1961" y="3648"/>
                      <a:pt x="1962" y="3647"/>
                      <a:pt x="1963" y="3646"/>
                    </a:cubicBezTo>
                    <a:close/>
                    <a:moveTo>
                      <a:pt x="3598" y="1"/>
                    </a:moveTo>
                    <a:cubicBezTo>
                      <a:pt x="2215" y="880"/>
                      <a:pt x="1224" y="1845"/>
                      <a:pt x="1" y="2995"/>
                    </a:cubicBezTo>
                    <a:lnTo>
                      <a:pt x="1" y="6415"/>
                    </a:lnTo>
                    <a:cubicBezTo>
                      <a:pt x="1256" y="6037"/>
                      <a:pt x="1209" y="4404"/>
                      <a:pt x="1961" y="3649"/>
                    </a:cubicBezTo>
                    <a:lnTo>
                      <a:pt x="1961" y="3649"/>
                    </a:lnTo>
                    <a:cubicBezTo>
                      <a:pt x="1459" y="4152"/>
                      <a:pt x="957" y="4653"/>
                      <a:pt x="329" y="4904"/>
                    </a:cubicBezTo>
                    <a:cubicBezTo>
                      <a:pt x="1334" y="3143"/>
                      <a:pt x="2215" y="1509"/>
                      <a:pt x="3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7"/>
              <p:cNvSpPr/>
              <p:nvPr/>
            </p:nvSpPr>
            <p:spPr>
              <a:xfrm>
                <a:off x="1814300" y="2394650"/>
                <a:ext cx="347975" cy="760500"/>
              </a:xfrm>
              <a:custGeom>
                <a:avLst/>
                <a:gdLst/>
                <a:ahLst/>
                <a:cxnLst/>
                <a:rect l="l" t="t" r="r" b="b"/>
                <a:pathLst>
                  <a:path w="13919" h="30420" extrusionOk="0">
                    <a:moveTo>
                      <a:pt x="8499" y="1"/>
                    </a:moveTo>
                    <a:lnTo>
                      <a:pt x="1362" y="5125"/>
                    </a:lnTo>
                    <a:lnTo>
                      <a:pt x="0" y="30419"/>
                    </a:lnTo>
                    <a:lnTo>
                      <a:pt x="13127" y="30419"/>
                    </a:lnTo>
                    <a:lnTo>
                      <a:pt x="13919" y="6466"/>
                    </a:lnTo>
                    <a:lnTo>
                      <a:pt x="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7"/>
              <p:cNvSpPr/>
              <p:nvPr/>
            </p:nvSpPr>
            <p:spPr>
              <a:xfrm>
                <a:off x="1969750" y="2547275"/>
                <a:ext cx="61175" cy="87875"/>
              </a:xfrm>
              <a:custGeom>
                <a:avLst/>
                <a:gdLst/>
                <a:ahLst/>
                <a:cxnLst/>
                <a:rect l="l" t="t" r="r" b="b"/>
                <a:pathLst>
                  <a:path w="2447" h="3515" extrusionOk="0">
                    <a:moveTo>
                      <a:pt x="199" y="1"/>
                    </a:moveTo>
                    <a:lnTo>
                      <a:pt x="0" y="3381"/>
                    </a:lnTo>
                    <a:lnTo>
                      <a:pt x="2246" y="3514"/>
                    </a:lnTo>
                    <a:lnTo>
                      <a:pt x="2447" y="134"/>
                    </a:lnTo>
                    <a:lnTo>
                      <a:pt x="1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7"/>
              <p:cNvSpPr/>
              <p:nvPr/>
            </p:nvSpPr>
            <p:spPr>
              <a:xfrm>
                <a:off x="2044175" y="2688325"/>
                <a:ext cx="41175" cy="117625"/>
              </a:xfrm>
              <a:custGeom>
                <a:avLst/>
                <a:gdLst/>
                <a:ahLst/>
                <a:cxnLst/>
                <a:rect l="l" t="t" r="r" b="b"/>
                <a:pathLst>
                  <a:path w="1647" h="4705" extrusionOk="0">
                    <a:moveTo>
                      <a:pt x="273" y="0"/>
                    </a:moveTo>
                    <a:lnTo>
                      <a:pt x="0" y="4624"/>
                    </a:lnTo>
                    <a:lnTo>
                      <a:pt x="1374" y="4704"/>
                    </a:lnTo>
                    <a:lnTo>
                      <a:pt x="1647" y="81"/>
                    </a:lnTo>
                    <a:lnTo>
                      <a:pt x="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7"/>
              <p:cNvSpPr/>
              <p:nvPr/>
            </p:nvSpPr>
            <p:spPr>
              <a:xfrm>
                <a:off x="1969650" y="2513850"/>
                <a:ext cx="90575" cy="121325"/>
              </a:xfrm>
              <a:custGeom>
                <a:avLst/>
                <a:gdLst/>
                <a:ahLst/>
                <a:cxnLst/>
                <a:rect l="l" t="t" r="r" b="b"/>
                <a:pathLst>
                  <a:path w="3623" h="4853" extrusionOk="0">
                    <a:moveTo>
                      <a:pt x="3245" y="1"/>
                    </a:moveTo>
                    <a:lnTo>
                      <a:pt x="3245" y="1"/>
                    </a:lnTo>
                    <a:cubicBezTo>
                      <a:pt x="2240" y="881"/>
                      <a:pt x="1172" y="1667"/>
                      <a:pt x="128" y="2573"/>
                    </a:cubicBezTo>
                    <a:lnTo>
                      <a:pt x="0" y="4720"/>
                    </a:lnTo>
                    <a:lnTo>
                      <a:pt x="2248" y="4853"/>
                    </a:lnTo>
                    <a:cubicBezTo>
                      <a:pt x="2851" y="4663"/>
                      <a:pt x="3186" y="4139"/>
                      <a:pt x="3371" y="3396"/>
                    </a:cubicBezTo>
                    <a:lnTo>
                      <a:pt x="3371" y="3396"/>
                    </a:lnTo>
                    <a:cubicBezTo>
                      <a:pt x="2869" y="3898"/>
                      <a:pt x="2240" y="3898"/>
                      <a:pt x="1737" y="4401"/>
                    </a:cubicBezTo>
                    <a:cubicBezTo>
                      <a:pt x="2365" y="3522"/>
                      <a:pt x="3120" y="2642"/>
                      <a:pt x="3623" y="1635"/>
                    </a:cubicBezTo>
                    <a:lnTo>
                      <a:pt x="3623" y="1635"/>
                    </a:lnTo>
                    <a:cubicBezTo>
                      <a:pt x="2994" y="2264"/>
                      <a:pt x="2240" y="2642"/>
                      <a:pt x="1359" y="3018"/>
                    </a:cubicBezTo>
                    <a:cubicBezTo>
                      <a:pt x="2240" y="2139"/>
                      <a:pt x="2491" y="1007"/>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7"/>
              <p:cNvSpPr/>
              <p:nvPr/>
            </p:nvSpPr>
            <p:spPr>
              <a:xfrm>
                <a:off x="2044050" y="2708750"/>
                <a:ext cx="63325" cy="97275"/>
              </a:xfrm>
              <a:custGeom>
                <a:avLst/>
                <a:gdLst/>
                <a:ahLst/>
                <a:cxnLst/>
                <a:rect l="l" t="t" r="r" b="b"/>
                <a:pathLst>
                  <a:path w="2533" h="3891" extrusionOk="0">
                    <a:moveTo>
                      <a:pt x="2532" y="0"/>
                    </a:moveTo>
                    <a:cubicBezTo>
                      <a:pt x="1903" y="754"/>
                      <a:pt x="707" y="1066"/>
                      <a:pt x="121" y="1762"/>
                    </a:cubicBezTo>
                    <a:lnTo>
                      <a:pt x="0" y="3808"/>
                    </a:lnTo>
                    <a:lnTo>
                      <a:pt x="1375" y="3890"/>
                    </a:lnTo>
                    <a:cubicBezTo>
                      <a:pt x="1774" y="3629"/>
                      <a:pt x="1788" y="2956"/>
                      <a:pt x="2156" y="2515"/>
                    </a:cubicBezTo>
                    <a:lnTo>
                      <a:pt x="2156" y="2515"/>
                    </a:lnTo>
                    <a:cubicBezTo>
                      <a:pt x="1778" y="2641"/>
                      <a:pt x="1401" y="2893"/>
                      <a:pt x="1024" y="3144"/>
                    </a:cubicBezTo>
                    <a:cubicBezTo>
                      <a:pt x="1652" y="2137"/>
                      <a:pt x="2156" y="1132"/>
                      <a:pt x="2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 name="Google Shape;1904;p37"/>
            <p:cNvGrpSpPr/>
            <p:nvPr/>
          </p:nvGrpSpPr>
          <p:grpSpPr>
            <a:xfrm>
              <a:off x="3318813" y="4681175"/>
              <a:ext cx="541750" cy="462325"/>
              <a:chOff x="4757000" y="5014250"/>
              <a:chExt cx="541750" cy="462325"/>
            </a:xfrm>
          </p:grpSpPr>
          <p:sp>
            <p:nvSpPr>
              <p:cNvPr id="1905" name="Google Shape;1905;p37"/>
              <p:cNvSpPr/>
              <p:nvPr/>
            </p:nvSpPr>
            <p:spPr>
              <a:xfrm>
                <a:off x="4757000" y="5014250"/>
                <a:ext cx="541750" cy="462325"/>
              </a:xfrm>
              <a:custGeom>
                <a:avLst/>
                <a:gdLst/>
                <a:ahLst/>
                <a:cxnLst/>
                <a:rect l="l" t="t" r="r" b="b"/>
                <a:pathLst>
                  <a:path w="21670" h="18493" extrusionOk="0">
                    <a:moveTo>
                      <a:pt x="8645" y="1"/>
                    </a:moveTo>
                    <a:lnTo>
                      <a:pt x="8571" y="600"/>
                    </a:lnTo>
                    <a:lnTo>
                      <a:pt x="9681" y="955"/>
                    </a:lnTo>
                    <a:lnTo>
                      <a:pt x="8606" y="8170"/>
                    </a:lnTo>
                    <a:lnTo>
                      <a:pt x="1114" y="7542"/>
                    </a:lnTo>
                    <a:lnTo>
                      <a:pt x="1" y="18493"/>
                    </a:lnTo>
                    <a:lnTo>
                      <a:pt x="21669" y="18493"/>
                    </a:lnTo>
                    <a:lnTo>
                      <a:pt x="21048" y="15231"/>
                    </a:lnTo>
                    <a:lnTo>
                      <a:pt x="19118" y="15275"/>
                    </a:lnTo>
                    <a:lnTo>
                      <a:pt x="19868" y="9115"/>
                    </a:lnTo>
                    <a:lnTo>
                      <a:pt x="10650" y="8342"/>
                    </a:lnTo>
                    <a:lnTo>
                      <a:pt x="11307" y="1274"/>
                    </a:lnTo>
                    <a:lnTo>
                      <a:pt x="11840" y="1274"/>
                    </a:lnTo>
                    <a:lnTo>
                      <a:pt x="12091" y="186"/>
                    </a:lnTo>
                    <a:lnTo>
                      <a:pt x="86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7"/>
              <p:cNvSpPr/>
              <p:nvPr/>
            </p:nvSpPr>
            <p:spPr>
              <a:xfrm>
                <a:off x="4866375" y="5347625"/>
                <a:ext cx="58500" cy="128950"/>
              </a:xfrm>
              <a:custGeom>
                <a:avLst/>
                <a:gdLst/>
                <a:ahLst/>
                <a:cxnLst/>
                <a:rect l="l" t="t" r="r" b="b"/>
                <a:pathLst>
                  <a:path w="2340" h="5158" extrusionOk="0">
                    <a:moveTo>
                      <a:pt x="325" y="1"/>
                    </a:moveTo>
                    <a:lnTo>
                      <a:pt x="1" y="5158"/>
                    </a:lnTo>
                    <a:lnTo>
                      <a:pt x="2024" y="5158"/>
                    </a:lnTo>
                    <a:lnTo>
                      <a:pt x="2340" y="128"/>
                    </a:lnTo>
                    <a:lnTo>
                      <a:pt x="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7"/>
              <p:cNvSpPr/>
              <p:nvPr/>
            </p:nvSpPr>
            <p:spPr>
              <a:xfrm>
                <a:off x="4992400" y="5355525"/>
                <a:ext cx="57975" cy="121050"/>
              </a:xfrm>
              <a:custGeom>
                <a:avLst/>
                <a:gdLst/>
                <a:ahLst/>
                <a:cxnLst/>
                <a:rect l="l" t="t" r="r" b="b"/>
                <a:pathLst>
                  <a:path w="2319" h="4842" extrusionOk="0">
                    <a:moveTo>
                      <a:pt x="304" y="0"/>
                    </a:moveTo>
                    <a:lnTo>
                      <a:pt x="0" y="4842"/>
                    </a:lnTo>
                    <a:lnTo>
                      <a:pt x="2023" y="4842"/>
                    </a:lnTo>
                    <a:lnTo>
                      <a:pt x="2319" y="128"/>
                    </a:lnTo>
                    <a:lnTo>
                      <a:pt x="3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7"/>
              <p:cNvSpPr/>
              <p:nvPr/>
            </p:nvSpPr>
            <p:spPr>
              <a:xfrm>
                <a:off x="5123575" y="5363750"/>
                <a:ext cx="57500" cy="112825"/>
              </a:xfrm>
              <a:custGeom>
                <a:avLst/>
                <a:gdLst/>
                <a:ahLst/>
                <a:cxnLst/>
                <a:rect l="l" t="t" r="r" b="b"/>
                <a:pathLst>
                  <a:path w="2300" h="4513" extrusionOk="0">
                    <a:moveTo>
                      <a:pt x="284" y="1"/>
                    </a:moveTo>
                    <a:lnTo>
                      <a:pt x="1" y="4513"/>
                    </a:lnTo>
                    <a:lnTo>
                      <a:pt x="2024" y="4513"/>
                    </a:lnTo>
                    <a:lnTo>
                      <a:pt x="2299" y="127"/>
                    </a:lnTo>
                    <a:lnTo>
                      <a:pt x="2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 name="Google Shape;1909;p37"/>
            <p:cNvGrpSpPr/>
            <p:nvPr/>
          </p:nvGrpSpPr>
          <p:grpSpPr>
            <a:xfrm>
              <a:off x="1764150" y="4505363"/>
              <a:ext cx="876625" cy="638125"/>
              <a:chOff x="981775" y="3796600"/>
              <a:chExt cx="876625" cy="638125"/>
            </a:xfrm>
          </p:grpSpPr>
          <p:sp>
            <p:nvSpPr>
              <p:cNvPr id="1910" name="Google Shape;1910;p37"/>
              <p:cNvSpPr/>
              <p:nvPr/>
            </p:nvSpPr>
            <p:spPr>
              <a:xfrm>
                <a:off x="1210825" y="3796600"/>
                <a:ext cx="245225" cy="433800"/>
              </a:xfrm>
              <a:custGeom>
                <a:avLst/>
                <a:gdLst/>
                <a:ahLst/>
                <a:cxnLst/>
                <a:rect l="l" t="t" r="r" b="b"/>
                <a:pathLst>
                  <a:path w="9809" h="17352" extrusionOk="0">
                    <a:moveTo>
                      <a:pt x="9431" y="0"/>
                    </a:moveTo>
                    <a:lnTo>
                      <a:pt x="9431" y="0"/>
                    </a:lnTo>
                    <a:cubicBezTo>
                      <a:pt x="8362" y="1447"/>
                      <a:pt x="7262" y="2799"/>
                      <a:pt x="6099" y="4119"/>
                    </a:cubicBezTo>
                    <a:cubicBezTo>
                      <a:pt x="4936" y="5439"/>
                      <a:pt x="3710" y="6728"/>
                      <a:pt x="2388" y="8050"/>
                    </a:cubicBezTo>
                    <a:cubicBezTo>
                      <a:pt x="1505" y="9058"/>
                      <a:pt x="748" y="10193"/>
                      <a:pt x="409" y="11480"/>
                    </a:cubicBezTo>
                    <a:cubicBezTo>
                      <a:pt x="409" y="11480"/>
                      <a:pt x="462" y="12781"/>
                      <a:pt x="408" y="13956"/>
                    </a:cubicBezTo>
                    <a:cubicBezTo>
                      <a:pt x="378" y="14712"/>
                      <a:pt x="1" y="15843"/>
                      <a:pt x="378" y="15968"/>
                    </a:cubicBezTo>
                    <a:cubicBezTo>
                      <a:pt x="2013" y="16849"/>
                      <a:pt x="3899" y="17100"/>
                      <a:pt x="5784" y="17351"/>
                    </a:cubicBezTo>
                    <a:cubicBezTo>
                      <a:pt x="6162" y="15214"/>
                      <a:pt x="7294" y="13329"/>
                      <a:pt x="8048" y="11316"/>
                    </a:cubicBezTo>
                    <a:cubicBezTo>
                      <a:pt x="8299" y="10562"/>
                      <a:pt x="8426" y="9933"/>
                      <a:pt x="8552" y="9212"/>
                    </a:cubicBezTo>
                    <a:cubicBezTo>
                      <a:pt x="8928" y="7608"/>
                      <a:pt x="9243" y="5974"/>
                      <a:pt x="9809" y="4401"/>
                    </a:cubicBezTo>
                    <a:lnTo>
                      <a:pt x="9809" y="4401"/>
                    </a:lnTo>
                    <a:cubicBezTo>
                      <a:pt x="9180" y="4904"/>
                      <a:pt x="8646" y="5502"/>
                      <a:pt x="8127" y="6131"/>
                    </a:cubicBezTo>
                    <a:cubicBezTo>
                      <a:pt x="7608" y="6759"/>
                      <a:pt x="7106" y="7418"/>
                      <a:pt x="6538" y="8049"/>
                    </a:cubicBezTo>
                    <a:cubicBezTo>
                      <a:pt x="6979" y="6664"/>
                      <a:pt x="7420" y="5312"/>
                      <a:pt x="7891" y="3978"/>
                    </a:cubicBezTo>
                    <a:cubicBezTo>
                      <a:pt x="8362" y="2642"/>
                      <a:pt x="8865" y="1320"/>
                      <a:pt x="9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7"/>
              <p:cNvSpPr/>
              <p:nvPr/>
            </p:nvSpPr>
            <p:spPr>
              <a:xfrm>
                <a:off x="981775" y="3949225"/>
                <a:ext cx="706675" cy="485500"/>
              </a:xfrm>
              <a:custGeom>
                <a:avLst/>
                <a:gdLst/>
                <a:ahLst/>
                <a:cxnLst/>
                <a:rect l="l" t="t" r="r" b="b"/>
                <a:pathLst>
                  <a:path w="28267" h="19420" extrusionOk="0">
                    <a:moveTo>
                      <a:pt x="10687" y="0"/>
                    </a:moveTo>
                    <a:lnTo>
                      <a:pt x="1047" y="656"/>
                    </a:lnTo>
                    <a:lnTo>
                      <a:pt x="0" y="19420"/>
                    </a:lnTo>
                    <a:lnTo>
                      <a:pt x="28266" y="19420"/>
                    </a:lnTo>
                    <a:lnTo>
                      <a:pt x="27179" y="2381"/>
                    </a:lnTo>
                    <a:lnTo>
                      <a:pt x="18303" y="3565"/>
                    </a:lnTo>
                    <a:lnTo>
                      <a:pt x="18303" y="6108"/>
                    </a:lnTo>
                    <a:lnTo>
                      <a:pt x="14492" y="6240"/>
                    </a:lnTo>
                    <a:lnTo>
                      <a:pt x="14323" y="9233"/>
                    </a:lnTo>
                    <a:lnTo>
                      <a:pt x="11274" y="9086"/>
                    </a:lnTo>
                    <a:lnTo>
                      <a:pt x="106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7"/>
              <p:cNvSpPr/>
              <p:nvPr/>
            </p:nvSpPr>
            <p:spPr>
              <a:xfrm>
                <a:off x="1093425" y="4065825"/>
                <a:ext cx="48275" cy="135950"/>
              </a:xfrm>
              <a:custGeom>
                <a:avLst/>
                <a:gdLst/>
                <a:ahLst/>
                <a:cxnLst/>
                <a:rect l="l" t="t" r="r" b="b"/>
                <a:pathLst>
                  <a:path w="1931" h="5438" extrusionOk="0">
                    <a:moveTo>
                      <a:pt x="1802" y="0"/>
                    </a:moveTo>
                    <a:lnTo>
                      <a:pt x="0" y="45"/>
                    </a:lnTo>
                    <a:lnTo>
                      <a:pt x="131" y="5437"/>
                    </a:lnTo>
                    <a:lnTo>
                      <a:pt x="1931" y="5394"/>
                    </a:lnTo>
                    <a:lnTo>
                      <a:pt x="1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7"/>
              <p:cNvSpPr/>
              <p:nvPr/>
            </p:nvSpPr>
            <p:spPr>
              <a:xfrm>
                <a:off x="1516650" y="4179475"/>
                <a:ext cx="77150" cy="159100"/>
              </a:xfrm>
              <a:custGeom>
                <a:avLst/>
                <a:gdLst/>
                <a:ahLst/>
                <a:cxnLst/>
                <a:rect l="l" t="t" r="r" b="b"/>
                <a:pathLst>
                  <a:path w="3086" h="6364" extrusionOk="0">
                    <a:moveTo>
                      <a:pt x="0" y="0"/>
                    </a:moveTo>
                    <a:lnTo>
                      <a:pt x="0" y="6363"/>
                    </a:lnTo>
                    <a:lnTo>
                      <a:pt x="3085" y="6363"/>
                    </a:lnTo>
                    <a:lnTo>
                      <a:pt x="30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7"/>
              <p:cNvSpPr/>
              <p:nvPr/>
            </p:nvSpPr>
            <p:spPr>
              <a:xfrm>
                <a:off x="1093925" y="3994650"/>
                <a:ext cx="91800" cy="207150"/>
              </a:xfrm>
              <a:custGeom>
                <a:avLst/>
                <a:gdLst/>
                <a:ahLst/>
                <a:cxnLst/>
                <a:rect l="l" t="t" r="r" b="b"/>
                <a:pathLst>
                  <a:path w="3672" h="8286" extrusionOk="0">
                    <a:moveTo>
                      <a:pt x="3671" y="1"/>
                    </a:moveTo>
                    <a:cubicBezTo>
                      <a:pt x="2540" y="1384"/>
                      <a:pt x="1475" y="3045"/>
                      <a:pt x="1" y="4216"/>
                    </a:cubicBezTo>
                    <a:lnTo>
                      <a:pt x="99" y="8286"/>
                    </a:lnTo>
                    <a:cubicBezTo>
                      <a:pt x="1230" y="6776"/>
                      <a:pt x="2791" y="5784"/>
                      <a:pt x="3671" y="4150"/>
                    </a:cubicBezTo>
                    <a:lnTo>
                      <a:pt x="3671" y="4150"/>
                    </a:lnTo>
                    <a:cubicBezTo>
                      <a:pt x="2791" y="4777"/>
                      <a:pt x="1911" y="5282"/>
                      <a:pt x="905" y="5784"/>
                    </a:cubicBezTo>
                    <a:cubicBezTo>
                      <a:pt x="2288" y="4023"/>
                      <a:pt x="2791" y="2011"/>
                      <a:pt x="3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7"/>
              <p:cNvSpPr/>
              <p:nvPr/>
            </p:nvSpPr>
            <p:spPr>
              <a:xfrm>
                <a:off x="1516650" y="4063800"/>
                <a:ext cx="143700" cy="274775"/>
              </a:xfrm>
              <a:custGeom>
                <a:avLst/>
                <a:gdLst/>
                <a:ahLst/>
                <a:cxnLst/>
                <a:rect l="l" t="t" r="r" b="b"/>
                <a:pathLst>
                  <a:path w="5748" h="10991" extrusionOk="0">
                    <a:moveTo>
                      <a:pt x="5748" y="1"/>
                    </a:moveTo>
                    <a:lnTo>
                      <a:pt x="5748" y="1"/>
                    </a:lnTo>
                    <a:cubicBezTo>
                      <a:pt x="3862" y="2138"/>
                      <a:pt x="1779" y="4171"/>
                      <a:pt x="0" y="6395"/>
                    </a:cubicBezTo>
                    <a:lnTo>
                      <a:pt x="0" y="10990"/>
                    </a:lnTo>
                    <a:lnTo>
                      <a:pt x="1947" y="10990"/>
                    </a:lnTo>
                    <a:cubicBezTo>
                      <a:pt x="3681" y="10017"/>
                      <a:pt x="4263" y="6948"/>
                      <a:pt x="4742" y="5029"/>
                    </a:cubicBezTo>
                    <a:lnTo>
                      <a:pt x="4742" y="5029"/>
                    </a:lnTo>
                    <a:cubicBezTo>
                      <a:pt x="4240" y="6287"/>
                      <a:pt x="2982" y="7167"/>
                      <a:pt x="2354" y="8424"/>
                    </a:cubicBezTo>
                    <a:cubicBezTo>
                      <a:pt x="2605" y="5407"/>
                      <a:pt x="4365" y="2641"/>
                      <a:pt x="5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7"/>
              <p:cNvSpPr/>
              <p:nvPr/>
            </p:nvSpPr>
            <p:spPr>
              <a:xfrm>
                <a:off x="1531725" y="4186375"/>
                <a:ext cx="326675" cy="248350"/>
              </a:xfrm>
              <a:custGeom>
                <a:avLst/>
                <a:gdLst/>
                <a:ahLst/>
                <a:cxnLst/>
                <a:rect l="l" t="t" r="r" b="b"/>
                <a:pathLst>
                  <a:path w="13067" h="9934" extrusionOk="0">
                    <a:moveTo>
                      <a:pt x="13067" y="1"/>
                    </a:moveTo>
                    <a:lnTo>
                      <a:pt x="13067" y="1"/>
                    </a:lnTo>
                    <a:cubicBezTo>
                      <a:pt x="10928" y="2389"/>
                      <a:pt x="9043" y="5031"/>
                      <a:pt x="6403" y="6790"/>
                    </a:cubicBezTo>
                    <a:cubicBezTo>
                      <a:pt x="7283" y="4528"/>
                      <a:pt x="7660" y="2264"/>
                      <a:pt x="8791" y="127"/>
                    </a:cubicBezTo>
                    <a:lnTo>
                      <a:pt x="8791" y="127"/>
                    </a:lnTo>
                    <a:cubicBezTo>
                      <a:pt x="6654" y="3521"/>
                      <a:pt x="1240" y="7205"/>
                      <a:pt x="1" y="9934"/>
                    </a:cubicBezTo>
                    <a:lnTo>
                      <a:pt x="10618" y="9934"/>
                    </a:lnTo>
                    <a:cubicBezTo>
                      <a:pt x="11855" y="9234"/>
                      <a:pt x="12371" y="7641"/>
                      <a:pt x="12563" y="6036"/>
                    </a:cubicBezTo>
                    <a:lnTo>
                      <a:pt x="12563" y="6036"/>
                    </a:lnTo>
                    <a:cubicBezTo>
                      <a:pt x="11684" y="7168"/>
                      <a:pt x="10552" y="7922"/>
                      <a:pt x="9420" y="8802"/>
                    </a:cubicBezTo>
                    <a:cubicBezTo>
                      <a:pt x="11055" y="6036"/>
                      <a:pt x="11431" y="2767"/>
                      <a:pt x="13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7"/>
              <p:cNvSpPr/>
              <p:nvPr/>
            </p:nvSpPr>
            <p:spPr>
              <a:xfrm>
                <a:off x="1031925" y="4095225"/>
                <a:ext cx="345525" cy="339500"/>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 name="Google Shape;1918;p37"/>
            <p:cNvGrpSpPr/>
            <p:nvPr/>
          </p:nvGrpSpPr>
          <p:grpSpPr>
            <a:xfrm>
              <a:off x="1811713" y="4657988"/>
              <a:ext cx="876625" cy="485500"/>
              <a:chOff x="981775" y="3949225"/>
              <a:chExt cx="876625" cy="485500"/>
            </a:xfrm>
          </p:grpSpPr>
          <p:sp>
            <p:nvSpPr>
              <p:cNvPr id="1919" name="Google Shape;1919;p37"/>
              <p:cNvSpPr/>
              <p:nvPr/>
            </p:nvSpPr>
            <p:spPr>
              <a:xfrm>
                <a:off x="981775" y="3949225"/>
                <a:ext cx="706675" cy="485500"/>
              </a:xfrm>
              <a:custGeom>
                <a:avLst/>
                <a:gdLst/>
                <a:ahLst/>
                <a:cxnLst/>
                <a:rect l="l" t="t" r="r" b="b"/>
                <a:pathLst>
                  <a:path w="28267" h="19420" extrusionOk="0">
                    <a:moveTo>
                      <a:pt x="10687" y="0"/>
                    </a:moveTo>
                    <a:lnTo>
                      <a:pt x="1047" y="656"/>
                    </a:lnTo>
                    <a:lnTo>
                      <a:pt x="0" y="19420"/>
                    </a:lnTo>
                    <a:lnTo>
                      <a:pt x="28266" y="19420"/>
                    </a:lnTo>
                    <a:lnTo>
                      <a:pt x="27179" y="2381"/>
                    </a:lnTo>
                    <a:lnTo>
                      <a:pt x="18303" y="3565"/>
                    </a:lnTo>
                    <a:lnTo>
                      <a:pt x="18303" y="6108"/>
                    </a:lnTo>
                    <a:lnTo>
                      <a:pt x="14492" y="6240"/>
                    </a:lnTo>
                    <a:lnTo>
                      <a:pt x="14323" y="9233"/>
                    </a:lnTo>
                    <a:lnTo>
                      <a:pt x="11274" y="9086"/>
                    </a:lnTo>
                    <a:lnTo>
                      <a:pt x="106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7"/>
              <p:cNvSpPr/>
              <p:nvPr/>
            </p:nvSpPr>
            <p:spPr>
              <a:xfrm>
                <a:off x="1093425" y="4065825"/>
                <a:ext cx="48275" cy="135950"/>
              </a:xfrm>
              <a:custGeom>
                <a:avLst/>
                <a:gdLst/>
                <a:ahLst/>
                <a:cxnLst/>
                <a:rect l="l" t="t" r="r" b="b"/>
                <a:pathLst>
                  <a:path w="1931" h="5438" extrusionOk="0">
                    <a:moveTo>
                      <a:pt x="1802" y="0"/>
                    </a:moveTo>
                    <a:lnTo>
                      <a:pt x="0" y="45"/>
                    </a:lnTo>
                    <a:lnTo>
                      <a:pt x="131" y="5437"/>
                    </a:lnTo>
                    <a:lnTo>
                      <a:pt x="1931" y="5394"/>
                    </a:lnTo>
                    <a:lnTo>
                      <a:pt x="1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7"/>
              <p:cNvSpPr/>
              <p:nvPr/>
            </p:nvSpPr>
            <p:spPr>
              <a:xfrm>
                <a:off x="1516650" y="4179475"/>
                <a:ext cx="77150" cy="159100"/>
              </a:xfrm>
              <a:custGeom>
                <a:avLst/>
                <a:gdLst/>
                <a:ahLst/>
                <a:cxnLst/>
                <a:rect l="l" t="t" r="r" b="b"/>
                <a:pathLst>
                  <a:path w="3086" h="6364" extrusionOk="0">
                    <a:moveTo>
                      <a:pt x="0" y="0"/>
                    </a:moveTo>
                    <a:lnTo>
                      <a:pt x="0" y="6363"/>
                    </a:lnTo>
                    <a:lnTo>
                      <a:pt x="3085" y="6363"/>
                    </a:lnTo>
                    <a:lnTo>
                      <a:pt x="30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7"/>
              <p:cNvSpPr/>
              <p:nvPr/>
            </p:nvSpPr>
            <p:spPr>
              <a:xfrm>
                <a:off x="1093925" y="3994650"/>
                <a:ext cx="91800" cy="207150"/>
              </a:xfrm>
              <a:custGeom>
                <a:avLst/>
                <a:gdLst/>
                <a:ahLst/>
                <a:cxnLst/>
                <a:rect l="l" t="t" r="r" b="b"/>
                <a:pathLst>
                  <a:path w="3672" h="8286" extrusionOk="0">
                    <a:moveTo>
                      <a:pt x="3671" y="1"/>
                    </a:moveTo>
                    <a:cubicBezTo>
                      <a:pt x="2540" y="1384"/>
                      <a:pt x="1475" y="3045"/>
                      <a:pt x="1" y="4216"/>
                    </a:cubicBezTo>
                    <a:lnTo>
                      <a:pt x="99" y="8286"/>
                    </a:lnTo>
                    <a:cubicBezTo>
                      <a:pt x="1230" y="6776"/>
                      <a:pt x="2791" y="5784"/>
                      <a:pt x="3671" y="4150"/>
                    </a:cubicBezTo>
                    <a:lnTo>
                      <a:pt x="3671" y="4150"/>
                    </a:lnTo>
                    <a:cubicBezTo>
                      <a:pt x="2791" y="4777"/>
                      <a:pt x="1911" y="5282"/>
                      <a:pt x="905" y="5784"/>
                    </a:cubicBezTo>
                    <a:cubicBezTo>
                      <a:pt x="2288" y="4023"/>
                      <a:pt x="2791" y="2011"/>
                      <a:pt x="3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7"/>
              <p:cNvSpPr/>
              <p:nvPr/>
            </p:nvSpPr>
            <p:spPr>
              <a:xfrm>
                <a:off x="1516650" y="4063800"/>
                <a:ext cx="143700" cy="274775"/>
              </a:xfrm>
              <a:custGeom>
                <a:avLst/>
                <a:gdLst/>
                <a:ahLst/>
                <a:cxnLst/>
                <a:rect l="l" t="t" r="r" b="b"/>
                <a:pathLst>
                  <a:path w="5748" h="10991" extrusionOk="0">
                    <a:moveTo>
                      <a:pt x="5748" y="1"/>
                    </a:moveTo>
                    <a:lnTo>
                      <a:pt x="5748" y="1"/>
                    </a:lnTo>
                    <a:cubicBezTo>
                      <a:pt x="3862" y="2138"/>
                      <a:pt x="1779" y="4171"/>
                      <a:pt x="0" y="6395"/>
                    </a:cubicBezTo>
                    <a:lnTo>
                      <a:pt x="0" y="10990"/>
                    </a:lnTo>
                    <a:lnTo>
                      <a:pt x="1947" y="10990"/>
                    </a:lnTo>
                    <a:cubicBezTo>
                      <a:pt x="3681" y="10017"/>
                      <a:pt x="4263" y="6948"/>
                      <a:pt x="4742" y="5029"/>
                    </a:cubicBezTo>
                    <a:lnTo>
                      <a:pt x="4742" y="5029"/>
                    </a:lnTo>
                    <a:cubicBezTo>
                      <a:pt x="4240" y="6287"/>
                      <a:pt x="2982" y="7167"/>
                      <a:pt x="2354" y="8424"/>
                    </a:cubicBezTo>
                    <a:cubicBezTo>
                      <a:pt x="2605" y="5407"/>
                      <a:pt x="4365" y="2641"/>
                      <a:pt x="5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7"/>
              <p:cNvSpPr/>
              <p:nvPr/>
            </p:nvSpPr>
            <p:spPr>
              <a:xfrm>
                <a:off x="1531725" y="4186375"/>
                <a:ext cx="326675" cy="248350"/>
              </a:xfrm>
              <a:custGeom>
                <a:avLst/>
                <a:gdLst/>
                <a:ahLst/>
                <a:cxnLst/>
                <a:rect l="l" t="t" r="r" b="b"/>
                <a:pathLst>
                  <a:path w="13067" h="9934" extrusionOk="0">
                    <a:moveTo>
                      <a:pt x="13067" y="1"/>
                    </a:moveTo>
                    <a:lnTo>
                      <a:pt x="13067" y="1"/>
                    </a:lnTo>
                    <a:cubicBezTo>
                      <a:pt x="10928" y="2389"/>
                      <a:pt x="9043" y="5031"/>
                      <a:pt x="6403" y="6790"/>
                    </a:cubicBezTo>
                    <a:cubicBezTo>
                      <a:pt x="7283" y="4528"/>
                      <a:pt x="7660" y="2264"/>
                      <a:pt x="8791" y="127"/>
                    </a:cubicBezTo>
                    <a:lnTo>
                      <a:pt x="8791" y="127"/>
                    </a:lnTo>
                    <a:cubicBezTo>
                      <a:pt x="6654" y="3521"/>
                      <a:pt x="1240" y="7205"/>
                      <a:pt x="1" y="9934"/>
                    </a:cubicBezTo>
                    <a:lnTo>
                      <a:pt x="10618" y="9934"/>
                    </a:lnTo>
                    <a:cubicBezTo>
                      <a:pt x="11855" y="9234"/>
                      <a:pt x="12371" y="7641"/>
                      <a:pt x="12563" y="6036"/>
                    </a:cubicBezTo>
                    <a:lnTo>
                      <a:pt x="12563" y="6036"/>
                    </a:lnTo>
                    <a:cubicBezTo>
                      <a:pt x="11684" y="7168"/>
                      <a:pt x="10552" y="7922"/>
                      <a:pt x="9420" y="8802"/>
                    </a:cubicBezTo>
                    <a:cubicBezTo>
                      <a:pt x="11055" y="6036"/>
                      <a:pt x="11431" y="2767"/>
                      <a:pt x="13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7"/>
              <p:cNvSpPr/>
              <p:nvPr/>
            </p:nvSpPr>
            <p:spPr>
              <a:xfrm>
                <a:off x="1031925" y="4095225"/>
                <a:ext cx="345525" cy="339500"/>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 name="Google Shape;1926;p37"/>
            <p:cNvGrpSpPr/>
            <p:nvPr/>
          </p:nvGrpSpPr>
          <p:grpSpPr>
            <a:xfrm>
              <a:off x="1402050" y="4489638"/>
              <a:ext cx="342625" cy="669600"/>
              <a:chOff x="6294000" y="2297850"/>
              <a:chExt cx="342625" cy="669600"/>
            </a:xfrm>
          </p:grpSpPr>
          <p:sp>
            <p:nvSpPr>
              <p:cNvPr id="1927" name="Google Shape;1927;p37"/>
              <p:cNvSpPr/>
              <p:nvPr/>
            </p:nvSpPr>
            <p:spPr>
              <a:xfrm>
                <a:off x="6294000" y="2297850"/>
                <a:ext cx="342625" cy="669600"/>
              </a:xfrm>
              <a:custGeom>
                <a:avLst/>
                <a:gdLst/>
                <a:ahLst/>
                <a:cxnLst/>
                <a:rect l="l" t="t" r="r" b="b"/>
                <a:pathLst>
                  <a:path w="13705" h="26784" extrusionOk="0">
                    <a:moveTo>
                      <a:pt x="11819" y="1"/>
                    </a:moveTo>
                    <a:lnTo>
                      <a:pt x="11819" y="1"/>
                    </a:lnTo>
                    <a:cubicBezTo>
                      <a:pt x="9682" y="3271"/>
                      <a:pt x="8172" y="6791"/>
                      <a:pt x="5995" y="9904"/>
                    </a:cubicBezTo>
                    <a:cubicBezTo>
                      <a:pt x="5995" y="9904"/>
                      <a:pt x="5731" y="10561"/>
                      <a:pt x="5341" y="11631"/>
                    </a:cubicBezTo>
                    <a:cubicBezTo>
                      <a:pt x="5155" y="12171"/>
                      <a:pt x="4934" y="12813"/>
                      <a:pt x="4692" y="13524"/>
                    </a:cubicBezTo>
                    <a:cubicBezTo>
                      <a:pt x="3269" y="17981"/>
                      <a:pt x="1634" y="22381"/>
                      <a:pt x="0" y="26783"/>
                    </a:cubicBezTo>
                    <a:lnTo>
                      <a:pt x="5875" y="26783"/>
                    </a:lnTo>
                    <a:cubicBezTo>
                      <a:pt x="8516" y="24393"/>
                      <a:pt x="9053" y="19868"/>
                      <a:pt x="10343" y="16407"/>
                    </a:cubicBezTo>
                    <a:cubicBezTo>
                      <a:pt x="10706" y="15557"/>
                      <a:pt x="11108" y="14729"/>
                      <a:pt x="11512" y="13907"/>
                    </a:cubicBezTo>
                    <a:cubicBezTo>
                      <a:pt x="12070" y="12197"/>
                      <a:pt x="13327" y="10689"/>
                      <a:pt x="13704" y="8803"/>
                    </a:cubicBezTo>
                    <a:lnTo>
                      <a:pt x="13704" y="8803"/>
                    </a:lnTo>
                    <a:cubicBezTo>
                      <a:pt x="12573" y="10186"/>
                      <a:pt x="11567" y="11694"/>
                      <a:pt x="10058" y="12701"/>
                    </a:cubicBezTo>
                    <a:cubicBezTo>
                      <a:pt x="11944" y="9557"/>
                      <a:pt x="12070" y="5911"/>
                      <a:pt x="13327" y="2515"/>
                    </a:cubicBezTo>
                    <a:lnTo>
                      <a:pt x="13327" y="2515"/>
                    </a:lnTo>
                    <a:cubicBezTo>
                      <a:pt x="11944" y="3899"/>
                      <a:pt x="10687" y="5408"/>
                      <a:pt x="9807" y="7169"/>
                    </a:cubicBezTo>
                    <a:cubicBezTo>
                      <a:pt x="9933" y="4654"/>
                      <a:pt x="11190" y="2390"/>
                      <a:pt x="11819"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7"/>
              <p:cNvSpPr/>
              <p:nvPr/>
            </p:nvSpPr>
            <p:spPr>
              <a:xfrm>
                <a:off x="6332875" y="2465200"/>
                <a:ext cx="219500" cy="502250"/>
              </a:xfrm>
              <a:custGeom>
                <a:avLst/>
                <a:gdLst/>
                <a:ahLst/>
                <a:cxnLst/>
                <a:rect l="l" t="t" r="r" b="b"/>
                <a:pathLst>
                  <a:path w="8780" h="20090" extrusionOk="0">
                    <a:moveTo>
                      <a:pt x="3777" y="0"/>
                    </a:moveTo>
                    <a:lnTo>
                      <a:pt x="0" y="4093"/>
                    </a:lnTo>
                    <a:lnTo>
                      <a:pt x="991" y="20089"/>
                    </a:lnTo>
                    <a:lnTo>
                      <a:pt x="8780" y="20089"/>
                    </a:lnTo>
                    <a:lnTo>
                      <a:pt x="7635" y="3948"/>
                    </a:lnTo>
                    <a:lnTo>
                      <a:pt x="37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7"/>
              <p:cNvSpPr/>
              <p:nvPr/>
            </p:nvSpPr>
            <p:spPr>
              <a:xfrm>
                <a:off x="6388150" y="2589600"/>
                <a:ext cx="31200" cy="86375"/>
              </a:xfrm>
              <a:custGeom>
                <a:avLst/>
                <a:gdLst/>
                <a:ahLst/>
                <a:cxnLst/>
                <a:rect l="l" t="t" r="r" b="b"/>
                <a:pathLst>
                  <a:path w="1248" h="3455" extrusionOk="0">
                    <a:moveTo>
                      <a:pt x="1006" y="0"/>
                    </a:moveTo>
                    <a:lnTo>
                      <a:pt x="0" y="71"/>
                    </a:lnTo>
                    <a:lnTo>
                      <a:pt x="242" y="3454"/>
                    </a:lnTo>
                    <a:lnTo>
                      <a:pt x="1248" y="3382"/>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7"/>
              <p:cNvSpPr/>
              <p:nvPr/>
            </p:nvSpPr>
            <p:spPr>
              <a:xfrm>
                <a:off x="6446950" y="2585400"/>
                <a:ext cx="31200" cy="86375"/>
              </a:xfrm>
              <a:custGeom>
                <a:avLst/>
                <a:gdLst/>
                <a:ahLst/>
                <a:cxnLst/>
                <a:rect l="l" t="t" r="r" b="b"/>
                <a:pathLst>
                  <a:path w="1248" h="3455" extrusionOk="0">
                    <a:moveTo>
                      <a:pt x="1006" y="0"/>
                    </a:moveTo>
                    <a:lnTo>
                      <a:pt x="0" y="71"/>
                    </a:lnTo>
                    <a:lnTo>
                      <a:pt x="242" y="3454"/>
                    </a:lnTo>
                    <a:lnTo>
                      <a:pt x="1248"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7"/>
              <p:cNvSpPr/>
              <p:nvPr/>
            </p:nvSpPr>
            <p:spPr>
              <a:xfrm>
                <a:off x="6398900" y="2751225"/>
                <a:ext cx="31200" cy="86375"/>
              </a:xfrm>
              <a:custGeom>
                <a:avLst/>
                <a:gdLst/>
                <a:ahLst/>
                <a:cxnLst/>
                <a:rect l="l" t="t" r="r" b="b"/>
                <a:pathLst>
                  <a:path w="1248" h="3455" extrusionOk="0">
                    <a:moveTo>
                      <a:pt x="1006" y="0"/>
                    </a:moveTo>
                    <a:lnTo>
                      <a:pt x="0" y="72"/>
                    </a:lnTo>
                    <a:lnTo>
                      <a:pt x="242" y="3455"/>
                    </a:lnTo>
                    <a:lnTo>
                      <a:pt x="1248"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7"/>
              <p:cNvSpPr/>
              <p:nvPr/>
            </p:nvSpPr>
            <p:spPr>
              <a:xfrm>
                <a:off x="6457725" y="2747025"/>
                <a:ext cx="31175" cy="86375"/>
              </a:xfrm>
              <a:custGeom>
                <a:avLst/>
                <a:gdLst/>
                <a:ahLst/>
                <a:cxnLst/>
                <a:rect l="l" t="t" r="r" b="b"/>
                <a:pathLst>
                  <a:path w="1247" h="3455" extrusionOk="0">
                    <a:moveTo>
                      <a:pt x="1006" y="0"/>
                    </a:moveTo>
                    <a:lnTo>
                      <a:pt x="1" y="71"/>
                    </a:lnTo>
                    <a:lnTo>
                      <a:pt x="241" y="3455"/>
                    </a:lnTo>
                    <a:lnTo>
                      <a:pt x="1247"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7"/>
              <p:cNvSpPr/>
              <p:nvPr/>
            </p:nvSpPr>
            <p:spPr>
              <a:xfrm>
                <a:off x="6460350" y="2731300"/>
                <a:ext cx="45925" cy="102025"/>
              </a:xfrm>
              <a:custGeom>
                <a:avLst/>
                <a:gdLst/>
                <a:ahLst/>
                <a:cxnLst/>
                <a:rect l="l" t="t" r="r" b="b"/>
                <a:pathLst>
                  <a:path w="1837" h="4081" extrusionOk="0">
                    <a:moveTo>
                      <a:pt x="1837" y="0"/>
                    </a:moveTo>
                    <a:lnTo>
                      <a:pt x="1" y="2159"/>
                    </a:lnTo>
                    <a:lnTo>
                      <a:pt x="138" y="4081"/>
                    </a:lnTo>
                    <a:lnTo>
                      <a:pt x="1143" y="4010"/>
                    </a:lnTo>
                    <a:lnTo>
                      <a:pt x="1837" y="2159"/>
                    </a:lnTo>
                    <a:lnTo>
                      <a:pt x="520" y="3198"/>
                    </a:lnTo>
                    <a:lnTo>
                      <a:pt x="18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7"/>
              <p:cNvSpPr/>
              <p:nvPr/>
            </p:nvSpPr>
            <p:spPr>
              <a:xfrm>
                <a:off x="6444425" y="2737950"/>
                <a:ext cx="189075" cy="229500"/>
              </a:xfrm>
              <a:custGeom>
                <a:avLst/>
                <a:gdLst/>
                <a:ahLst/>
                <a:cxnLst/>
                <a:rect l="l" t="t" r="r" b="b"/>
                <a:pathLst>
                  <a:path w="7563" h="9180" extrusionOk="0">
                    <a:moveTo>
                      <a:pt x="6556" y="0"/>
                    </a:moveTo>
                    <a:lnTo>
                      <a:pt x="6556" y="0"/>
                    </a:lnTo>
                    <a:cubicBezTo>
                      <a:pt x="4419" y="3143"/>
                      <a:pt x="2562" y="6252"/>
                      <a:pt x="1" y="9179"/>
                    </a:cubicBezTo>
                    <a:lnTo>
                      <a:pt x="4655" y="9179"/>
                    </a:lnTo>
                    <a:cubicBezTo>
                      <a:pt x="6498" y="8129"/>
                      <a:pt x="7481" y="5530"/>
                      <a:pt x="7562" y="3018"/>
                    </a:cubicBezTo>
                    <a:lnTo>
                      <a:pt x="7562" y="3018"/>
                    </a:lnTo>
                    <a:cubicBezTo>
                      <a:pt x="6807" y="4150"/>
                      <a:pt x="5802" y="5281"/>
                      <a:pt x="5048" y="6413"/>
                    </a:cubicBezTo>
                    <a:cubicBezTo>
                      <a:pt x="5173" y="4150"/>
                      <a:pt x="6179" y="2137"/>
                      <a:pt x="6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35" name="Google Shape;1935;p37"/>
          <p:cNvGrpSpPr/>
          <p:nvPr/>
        </p:nvGrpSpPr>
        <p:grpSpPr>
          <a:xfrm>
            <a:off x="547394" y="275700"/>
            <a:ext cx="8049213" cy="0"/>
            <a:chOff x="346788" y="234325"/>
            <a:chExt cx="8049213" cy="0"/>
          </a:xfrm>
        </p:grpSpPr>
        <p:cxnSp>
          <p:nvCxnSpPr>
            <p:cNvPr id="1936" name="Google Shape;1936;p37"/>
            <p:cNvCxnSpPr/>
            <p:nvPr/>
          </p:nvCxnSpPr>
          <p:spPr>
            <a:xfrm>
              <a:off x="346788" y="234325"/>
              <a:ext cx="2331600" cy="0"/>
            </a:xfrm>
            <a:prstGeom prst="straightConnector1">
              <a:avLst/>
            </a:prstGeom>
            <a:noFill/>
            <a:ln w="19050" cap="flat" cmpd="sng">
              <a:solidFill>
                <a:schemeClr val="dk2"/>
              </a:solidFill>
              <a:prstDash val="solid"/>
              <a:round/>
              <a:headEnd type="none" w="med" len="med"/>
              <a:tailEnd type="none" w="med" len="med"/>
            </a:ln>
          </p:spPr>
        </p:cxnSp>
        <p:cxnSp>
          <p:nvCxnSpPr>
            <p:cNvPr id="1937" name="Google Shape;1937;p37"/>
            <p:cNvCxnSpPr/>
            <p:nvPr/>
          </p:nvCxnSpPr>
          <p:spPr>
            <a:xfrm>
              <a:off x="27553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1938" name="Google Shape;1938;p37"/>
            <p:cNvCxnSpPr/>
            <p:nvPr/>
          </p:nvCxnSpPr>
          <p:spPr>
            <a:xfrm>
              <a:off x="29679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1939" name="Google Shape;1939;p37"/>
            <p:cNvCxnSpPr/>
            <p:nvPr/>
          </p:nvCxnSpPr>
          <p:spPr>
            <a:xfrm>
              <a:off x="530310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1940" name="Google Shape;1940;p37"/>
            <p:cNvCxnSpPr/>
            <p:nvPr/>
          </p:nvCxnSpPr>
          <p:spPr>
            <a:xfrm>
              <a:off x="5506700" y="234325"/>
              <a:ext cx="2889300" cy="0"/>
            </a:xfrm>
            <a:prstGeom prst="straightConnector1">
              <a:avLst/>
            </a:prstGeom>
            <a:noFill/>
            <a:ln w="19050" cap="flat" cmpd="sng">
              <a:solidFill>
                <a:schemeClr val="dk1"/>
              </a:solidFill>
              <a:prstDash val="solid"/>
              <a:round/>
              <a:headEnd type="none" w="med" len="med"/>
              <a:tailEnd type="none" w="med" len="med"/>
            </a:ln>
          </p:spPr>
        </p:cxnSp>
        <p:cxnSp>
          <p:nvCxnSpPr>
            <p:cNvPr id="1941" name="Google Shape;1941;p37"/>
            <p:cNvCxnSpPr/>
            <p:nvPr/>
          </p:nvCxnSpPr>
          <p:spPr>
            <a:xfrm>
              <a:off x="3173150" y="234325"/>
              <a:ext cx="2060400" cy="0"/>
            </a:xfrm>
            <a:prstGeom prst="straightConnector1">
              <a:avLst/>
            </a:prstGeom>
            <a:noFill/>
            <a:ln w="19050" cap="flat" cmpd="sng">
              <a:solidFill>
                <a:schemeClr val="dk2"/>
              </a:solidFill>
              <a:prstDash val="solid"/>
              <a:round/>
              <a:headEnd type="none" w="med" len="med"/>
              <a:tailEnd type="none" w="med" len="med"/>
            </a:ln>
          </p:spPr>
        </p:cxnSp>
      </p:grpSp>
      <p:grpSp>
        <p:nvGrpSpPr>
          <p:cNvPr id="1942" name="Google Shape;1942;p37"/>
          <p:cNvGrpSpPr/>
          <p:nvPr/>
        </p:nvGrpSpPr>
        <p:grpSpPr>
          <a:xfrm rot="10800000" flipH="1">
            <a:off x="358350" y="282025"/>
            <a:ext cx="0" cy="3850820"/>
            <a:chOff x="7168750" y="1154275"/>
            <a:chExt cx="0" cy="3850820"/>
          </a:xfrm>
        </p:grpSpPr>
        <p:cxnSp>
          <p:nvCxnSpPr>
            <p:cNvPr id="1943" name="Google Shape;1943;p37"/>
            <p:cNvCxnSpPr/>
            <p:nvPr/>
          </p:nvCxnSpPr>
          <p:spPr>
            <a:xfrm rot="10800000">
              <a:off x="7168750" y="487579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1944" name="Google Shape;1944;p37"/>
            <p:cNvCxnSpPr/>
            <p:nvPr/>
          </p:nvCxnSpPr>
          <p:spPr>
            <a:xfrm rot="10800000">
              <a:off x="7168750" y="1154275"/>
              <a:ext cx="0" cy="1080300"/>
            </a:xfrm>
            <a:prstGeom prst="straightConnector1">
              <a:avLst/>
            </a:prstGeom>
            <a:noFill/>
            <a:ln w="19050" cap="flat" cmpd="sng">
              <a:solidFill>
                <a:schemeClr val="dk2"/>
              </a:solidFill>
              <a:prstDash val="solid"/>
              <a:round/>
              <a:headEnd type="none" w="med" len="med"/>
              <a:tailEnd type="none" w="med" len="med"/>
            </a:ln>
          </p:spPr>
        </p:cxnSp>
        <p:cxnSp>
          <p:nvCxnSpPr>
            <p:cNvPr id="1945" name="Google Shape;1945;p37"/>
            <p:cNvCxnSpPr/>
            <p:nvPr/>
          </p:nvCxnSpPr>
          <p:spPr>
            <a:xfrm rot="10800000">
              <a:off x="7168750" y="2306550"/>
              <a:ext cx="0" cy="2499600"/>
            </a:xfrm>
            <a:prstGeom prst="straightConnector1">
              <a:avLst/>
            </a:prstGeom>
            <a:noFill/>
            <a:ln w="19050" cap="flat" cmpd="sng">
              <a:solidFill>
                <a:schemeClr val="dk1"/>
              </a:solidFill>
              <a:prstDash val="solid"/>
              <a:round/>
              <a:headEnd type="none" w="med" len="med"/>
              <a:tailEnd type="none" w="med" len="med"/>
            </a:ln>
          </p:spPr>
        </p:cxnSp>
      </p:grpSp>
      <p:grpSp>
        <p:nvGrpSpPr>
          <p:cNvPr id="1946" name="Google Shape;1946;p37"/>
          <p:cNvGrpSpPr/>
          <p:nvPr/>
        </p:nvGrpSpPr>
        <p:grpSpPr>
          <a:xfrm>
            <a:off x="6143080" y="3895079"/>
            <a:ext cx="3194572" cy="1312069"/>
            <a:chOff x="3288627" y="4098088"/>
            <a:chExt cx="2566746" cy="1054209"/>
          </a:xfrm>
        </p:grpSpPr>
        <p:sp>
          <p:nvSpPr>
            <p:cNvPr id="1947" name="Google Shape;1947;p37"/>
            <p:cNvSpPr/>
            <p:nvPr/>
          </p:nvSpPr>
          <p:spPr>
            <a:xfrm>
              <a:off x="5622677" y="4507875"/>
              <a:ext cx="232696" cy="644422"/>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7"/>
            <p:cNvSpPr/>
            <p:nvPr/>
          </p:nvSpPr>
          <p:spPr>
            <a:xfrm>
              <a:off x="3288627" y="4098088"/>
              <a:ext cx="572125" cy="1011825"/>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7"/>
            <p:cNvSpPr/>
            <p:nvPr/>
          </p:nvSpPr>
          <p:spPr>
            <a:xfrm rot="2245181" flipH="1">
              <a:off x="3789652" y="4200363"/>
              <a:ext cx="544579" cy="807270"/>
            </a:xfrm>
            <a:custGeom>
              <a:avLst/>
              <a:gdLst/>
              <a:ahLst/>
              <a:cxnLst/>
              <a:rect l="l" t="t" r="r" b="b"/>
              <a:pathLst>
                <a:path w="17389" h="25777" extrusionOk="0">
                  <a:moveTo>
                    <a:pt x="17389" y="1"/>
                  </a:moveTo>
                  <a:cubicBezTo>
                    <a:pt x="16382" y="3145"/>
                    <a:pt x="13742" y="5157"/>
                    <a:pt x="12108" y="7797"/>
                  </a:cubicBezTo>
                  <a:cubicBezTo>
                    <a:pt x="12862" y="5533"/>
                    <a:pt x="14245" y="3522"/>
                    <a:pt x="14245" y="1008"/>
                  </a:cubicBezTo>
                  <a:lnTo>
                    <a:pt x="14245" y="1008"/>
                  </a:lnTo>
                  <a:cubicBezTo>
                    <a:pt x="13994" y="2138"/>
                    <a:pt x="13240" y="3018"/>
                    <a:pt x="12611" y="3899"/>
                  </a:cubicBezTo>
                  <a:cubicBezTo>
                    <a:pt x="10850" y="5660"/>
                    <a:pt x="9593" y="7545"/>
                    <a:pt x="8210" y="9557"/>
                  </a:cubicBezTo>
                  <a:cubicBezTo>
                    <a:pt x="9467" y="6791"/>
                    <a:pt x="10599" y="3899"/>
                    <a:pt x="11982" y="1133"/>
                  </a:cubicBezTo>
                  <a:lnTo>
                    <a:pt x="11982" y="1133"/>
                  </a:lnTo>
                  <a:cubicBezTo>
                    <a:pt x="8210" y="5911"/>
                    <a:pt x="2803" y="9809"/>
                    <a:pt x="898" y="15739"/>
                  </a:cubicBezTo>
                  <a:cubicBezTo>
                    <a:pt x="496" y="16355"/>
                    <a:pt x="261" y="16719"/>
                    <a:pt x="261" y="16719"/>
                  </a:cubicBezTo>
                  <a:lnTo>
                    <a:pt x="0" y="25777"/>
                  </a:lnTo>
                  <a:lnTo>
                    <a:pt x="7449" y="25777"/>
                  </a:lnTo>
                  <a:cubicBezTo>
                    <a:pt x="7449" y="25777"/>
                    <a:pt x="8405" y="23711"/>
                    <a:pt x="9361" y="21645"/>
                  </a:cubicBezTo>
                  <a:cubicBezTo>
                    <a:pt x="10316" y="19580"/>
                    <a:pt x="11269" y="17521"/>
                    <a:pt x="11269" y="17521"/>
                  </a:cubicBezTo>
                  <a:cubicBezTo>
                    <a:pt x="13240" y="11570"/>
                    <a:pt x="15879" y="6037"/>
                    <a:pt x="17389"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7"/>
            <p:cNvSpPr/>
            <p:nvPr/>
          </p:nvSpPr>
          <p:spPr>
            <a:xfrm rot="1013362" flipH="1">
              <a:off x="5059821" y="4420961"/>
              <a:ext cx="689232" cy="627035"/>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1" name="Google Shape;1951;p37"/>
            <p:cNvGrpSpPr/>
            <p:nvPr/>
          </p:nvGrpSpPr>
          <p:grpSpPr>
            <a:xfrm>
              <a:off x="4150173" y="4325588"/>
              <a:ext cx="909658" cy="817778"/>
              <a:chOff x="2990800" y="4717975"/>
              <a:chExt cx="659125" cy="592550"/>
            </a:xfrm>
          </p:grpSpPr>
          <p:sp>
            <p:nvSpPr>
              <p:cNvPr id="1952" name="Google Shape;1952;p37"/>
              <p:cNvSpPr/>
              <p:nvPr/>
            </p:nvSpPr>
            <p:spPr>
              <a:xfrm>
                <a:off x="2990800" y="4717975"/>
                <a:ext cx="659125" cy="592550"/>
              </a:xfrm>
              <a:custGeom>
                <a:avLst/>
                <a:gdLst/>
                <a:ahLst/>
                <a:cxnLst/>
                <a:rect l="l" t="t" r="r" b="b"/>
                <a:pathLst>
                  <a:path w="26365" h="23702" extrusionOk="0">
                    <a:moveTo>
                      <a:pt x="2397" y="1"/>
                    </a:moveTo>
                    <a:lnTo>
                      <a:pt x="0" y="23701"/>
                    </a:lnTo>
                    <a:lnTo>
                      <a:pt x="25049" y="23701"/>
                    </a:lnTo>
                    <a:lnTo>
                      <a:pt x="26365" y="2393"/>
                    </a:lnTo>
                    <a:lnTo>
                      <a:pt x="16434" y="1764"/>
                    </a:lnTo>
                    <a:lnTo>
                      <a:pt x="15136" y="6751"/>
                    </a:lnTo>
                    <a:lnTo>
                      <a:pt x="12535" y="6624"/>
                    </a:lnTo>
                    <a:lnTo>
                      <a:pt x="12503" y="132"/>
                    </a:lnTo>
                    <a:lnTo>
                      <a:pt x="23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7"/>
              <p:cNvSpPr/>
              <p:nvPr/>
            </p:nvSpPr>
            <p:spPr>
              <a:xfrm>
                <a:off x="3103100" y="4779800"/>
                <a:ext cx="34200" cy="113375"/>
              </a:xfrm>
              <a:custGeom>
                <a:avLst/>
                <a:gdLst/>
                <a:ahLst/>
                <a:cxnLst/>
                <a:rect l="l" t="t" r="r" b="b"/>
                <a:pathLst>
                  <a:path w="1368" h="4535" extrusionOk="0">
                    <a:moveTo>
                      <a:pt x="128" y="1"/>
                    </a:moveTo>
                    <a:lnTo>
                      <a:pt x="0" y="4500"/>
                    </a:lnTo>
                    <a:lnTo>
                      <a:pt x="1241" y="4535"/>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7"/>
              <p:cNvSpPr/>
              <p:nvPr/>
            </p:nvSpPr>
            <p:spPr>
              <a:xfrm>
                <a:off x="3201575" y="4782625"/>
                <a:ext cx="34200" cy="113375"/>
              </a:xfrm>
              <a:custGeom>
                <a:avLst/>
                <a:gdLst/>
                <a:ahLst/>
                <a:cxnLst/>
                <a:rect l="l" t="t" r="r" b="b"/>
                <a:pathLst>
                  <a:path w="1368" h="4535" extrusionOk="0">
                    <a:moveTo>
                      <a:pt x="128" y="1"/>
                    </a:moveTo>
                    <a:lnTo>
                      <a:pt x="1" y="4500"/>
                    </a:lnTo>
                    <a:lnTo>
                      <a:pt x="1241" y="4534"/>
                    </a:lnTo>
                    <a:lnTo>
                      <a:pt x="1368"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7"/>
              <p:cNvSpPr/>
              <p:nvPr/>
            </p:nvSpPr>
            <p:spPr>
              <a:xfrm>
                <a:off x="3093350" y="5027725"/>
                <a:ext cx="34200" cy="113375"/>
              </a:xfrm>
              <a:custGeom>
                <a:avLst/>
                <a:gdLst/>
                <a:ahLst/>
                <a:cxnLst/>
                <a:rect l="l" t="t" r="r" b="b"/>
                <a:pathLst>
                  <a:path w="1368" h="4535" extrusionOk="0">
                    <a:moveTo>
                      <a:pt x="128" y="1"/>
                    </a:moveTo>
                    <a:lnTo>
                      <a:pt x="0" y="4499"/>
                    </a:lnTo>
                    <a:lnTo>
                      <a:pt x="1240" y="4534"/>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7"/>
              <p:cNvSpPr/>
              <p:nvPr/>
            </p:nvSpPr>
            <p:spPr>
              <a:xfrm>
                <a:off x="3197200" y="5030650"/>
                <a:ext cx="34200" cy="113375"/>
              </a:xfrm>
              <a:custGeom>
                <a:avLst/>
                <a:gdLst/>
                <a:ahLst/>
                <a:cxnLst/>
                <a:rect l="l" t="t" r="r" b="b"/>
                <a:pathLst>
                  <a:path w="1368" h="4535" extrusionOk="0">
                    <a:moveTo>
                      <a:pt x="129" y="1"/>
                    </a:moveTo>
                    <a:lnTo>
                      <a:pt x="1" y="4499"/>
                    </a:lnTo>
                    <a:lnTo>
                      <a:pt x="1240" y="4534"/>
                    </a:lnTo>
                    <a:lnTo>
                      <a:pt x="1368" y="36"/>
                    </a:lnTo>
                    <a:lnTo>
                      <a:pt x="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7"/>
              <p:cNvSpPr/>
              <p:nvPr/>
            </p:nvSpPr>
            <p:spPr>
              <a:xfrm>
                <a:off x="3319700" y="5034125"/>
                <a:ext cx="34150" cy="113350"/>
              </a:xfrm>
              <a:custGeom>
                <a:avLst/>
                <a:gdLst/>
                <a:ahLst/>
                <a:cxnLst/>
                <a:rect l="l" t="t" r="r" b="b"/>
                <a:pathLst>
                  <a:path w="1366" h="4534" extrusionOk="0">
                    <a:moveTo>
                      <a:pt x="127" y="0"/>
                    </a:moveTo>
                    <a:lnTo>
                      <a:pt x="0" y="4499"/>
                    </a:lnTo>
                    <a:lnTo>
                      <a:pt x="1239" y="4534"/>
                    </a:lnTo>
                    <a:lnTo>
                      <a:pt x="1366"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7"/>
              <p:cNvSpPr/>
              <p:nvPr/>
            </p:nvSpPr>
            <p:spPr>
              <a:xfrm>
                <a:off x="3483000" y="4830475"/>
                <a:ext cx="31050" cy="112525"/>
              </a:xfrm>
              <a:custGeom>
                <a:avLst/>
                <a:gdLst/>
                <a:ahLst/>
                <a:cxnLst/>
                <a:rect l="l" t="t" r="r" b="b"/>
                <a:pathLst>
                  <a:path w="1242" h="4501" extrusionOk="0">
                    <a:moveTo>
                      <a:pt x="1" y="1"/>
                    </a:moveTo>
                    <a:lnTo>
                      <a:pt x="1" y="4501"/>
                    </a:lnTo>
                    <a:lnTo>
                      <a:pt x="1241" y="4501"/>
                    </a:lnTo>
                    <a:lnTo>
                      <a:pt x="12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7"/>
              <p:cNvSpPr/>
              <p:nvPr/>
            </p:nvSpPr>
            <p:spPr>
              <a:xfrm>
                <a:off x="3537800" y="4830475"/>
                <a:ext cx="31025" cy="112525"/>
              </a:xfrm>
              <a:custGeom>
                <a:avLst/>
                <a:gdLst/>
                <a:ahLst/>
                <a:cxnLst/>
                <a:rect l="l" t="t" r="r" b="b"/>
                <a:pathLst>
                  <a:path w="1241" h="4501" extrusionOk="0">
                    <a:moveTo>
                      <a:pt x="1" y="1"/>
                    </a:moveTo>
                    <a:lnTo>
                      <a:pt x="1" y="4501"/>
                    </a:lnTo>
                    <a:lnTo>
                      <a:pt x="1240" y="4501"/>
                    </a:lnTo>
                    <a:lnTo>
                      <a:pt x="12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7"/>
              <p:cNvSpPr/>
              <p:nvPr/>
            </p:nvSpPr>
            <p:spPr>
              <a:xfrm>
                <a:off x="3478225" y="5038625"/>
                <a:ext cx="34200" cy="113350"/>
              </a:xfrm>
              <a:custGeom>
                <a:avLst/>
                <a:gdLst/>
                <a:ahLst/>
                <a:cxnLst/>
                <a:rect l="l" t="t" r="r" b="b"/>
                <a:pathLst>
                  <a:path w="1368" h="4534" extrusionOk="0">
                    <a:moveTo>
                      <a:pt x="128" y="0"/>
                    </a:moveTo>
                    <a:lnTo>
                      <a:pt x="1" y="4499"/>
                    </a:lnTo>
                    <a:lnTo>
                      <a:pt x="1240" y="4534"/>
                    </a:lnTo>
                    <a:lnTo>
                      <a:pt x="1368" y="35"/>
                    </a:lnTo>
                    <a:lnTo>
                      <a:pt x="1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7"/>
              <p:cNvSpPr/>
              <p:nvPr/>
            </p:nvSpPr>
            <p:spPr>
              <a:xfrm>
                <a:off x="3533000" y="5040175"/>
                <a:ext cx="34200" cy="113350"/>
              </a:xfrm>
              <a:custGeom>
                <a:avLst/>
                <a:gdLst/>
                <a:ahLst/>
                <a:cxnLst/>
                <a:rect l="l" t="t" r="r" b="b"/>
                <a:pathLst>
                  <a:path w="1368" h="4534" extrusionOk="0">
                    <a:moveTo>
                      <a:pt x="127" y="0"/>
                    </a:moveTo>
                    <a:lnTo>
                      <a:pt x="1" y="4499"/>
                    </a:lnTo>
                    <a:lnTo>
                      <a:pt x="1240" y="4534"/>
                    </a:lnTo>
                    <a:lnTo>
                      <a:pt x="1368"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7"/>
              <p:cNvSpPr/>
              <p:nvPr/>
            </p:nvSpPr>
            <p:spPr>
              <a:xfrm>
                <a:off x="3319300" y="5008750"/>
                <a:ext cx="79950" cy="138025"/>
              </a:xfrm>
              <a:custGeom>
                <a:avLst/>
                <a:gdLst/>
                <a:ahLst/>
                <a:cxnLst/>
                <a:rect l="l" t="t" r="r" b="b"/>
                <a:pathLst>
                  <a:path w="3198" h="5521" extrusionOk="0">
                    <a:moveTo>
                      <a:pt x="3198" y="0"/>
                    </a:moveTo>
                    <a:cubicBezTo>
                      <a:pt x="2317" y="1132"/>
                      <a:pt x="1260" y="1738"/>
                      <a:pt x="82" y="2662"/>
                    </a:cubicBezTo>
                    <a:lnTo>
                      <a:pt x="81" y="2662"/>
                    </a:lnTo>
                    <a:lnTo>
                      <a:pt x="0" y="5521"/>
                    </a:lnTo>
                    <a:cubicBezTo>
                      <a:pt x="1524" y="5115"/>
                      <a:pt x="1562" y="3897"/>
                      <a:pt x="2442" y="3143"/>
                    </a:cubicBezTo>
                    <a:lnTo>
                      <a:pt x="2442" y="3143"/>
                    </a:lnTo>
                    <a:cubicBezTo>
                      <a:pt x="1688" y="3520"/>
                      <a:pt x="1186" y="4023"/>
                      <a:pt x="432" y="4275"/>
                    </a:cubicBezTo>
                    <a:cubicBezTo>
                      <a:pt x="1437" y="2891"/>
                      <a:pt x="2442" y="1508"/>
                      <a:pt x="3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7"/>
              <p:cNvSpPr/>
              <p:nvPr/>
            </p:nvSpPr>
            <p:spPr>
              <a:xfrm>
                <a:off x="3201275" y="4747825"/>
                <a:ext cx="78525" cy="147425"/>
              </a:xfrm>
              <a:custGeom>
                <a:avLst/>
                <a:gdLst/>
                <a:ahLst/>
                <a:cxnLst/>
                <a:rect l="l" t="t" r="r" b="b"/>
                <a:pathLst>
                  <a:path w="3141" h="5897" extrusionOk="0">
                    <a:moveTo>
                      <a:pt x="3140" y="0"/>
                    </a:moveTo>
                    <a:lnTo>
                      <a:pt x="3140" y="0"/>
                    </a:lnTo>
                    <a:cubicBezTo>
                      <a:pt x="2135" y="1007"/>
                      <a:pt x="1247" y="1877"/>
                      <a:pt x="88" y="2805"/>
                    </a:cubicBezTo>
                    <a:lnTo>
                      <a:pt x="1" y="5897"/>
                    </a:lnTo>
                    <a:cubicBezTo>
                      <a:pt x="1316" y="5636"/>
                      <a:pt x="1757" y="3898"/>
                      <a:pt x="2638" y="2893"/>
                    </a:cubicBezTo>
                    <a:lnTo>
                      <a:pt x="2638" y="2893"/>
                    </a:lnTo>
                    <a:cubicBezTo>
                      <a:pt x="1884" y="3271"/>
                      <a:pt x="1255" y="3898"/>
                      <a:pt x="501" y="4401"/>
                    </a:cubicBezTo>
                    <a:cubicBezTo>
                      <a:pt x="1380" y="2893"/>
                      <a:pt x="2386" y="1510"/>
                      <a:pt x="3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 name="Google Shape;1964;p37"/>
            <p:cNvGrpSpPr/>
            <p:nvPr/>
          </p:nvGrpSpPr>
          <p:grpSpPr>
            <a:xfrm>
              <a:off x="3674605" y="4575718"/>
              <a:ext cx="544566" cy="572691"/>
              <a:chOff x="5247100" y="3925350"/>
              <a:chExt cx="399125" cy="419800"/>
            </a:xfrm>
          </p:grpSpPr>
          <p:sp>
            <p:nvSpPr>
              <p:cNvPr id="1965" name="Google Shape;1965;p37"/>
              <p:cNvSpPr/>
              <p:nvPr/>
            </p:nvSpPr>
            <p:spPr>
              <a:xfrm>
                <a:off x="5247100" y="3925350"/>
                <a:ext cx="399125" cy="419800"/>
              </a:xfrm>
              <a:custGeom>
                <a:avLst/>
                <a:gdLst/>
                <a:ahLst/>
                <a:cxnLst/>
                <a:rect l="l" t="t" r="r" b="b"/>
                <a:pathLst>
                  <a:path w="15965" h="16792" extrusionOk="0">
                    <a:moveTo>
                      <a:pt x="5800" y="1"/>
                    </a:moveTo>
                    <a:lnTo>
                      <a:pt x="1" y="6111"/>
                    </a:lnTo>
                    <a:lnTo>
                      <a:pt x="1623" y="16792"/>
                    </a:lnTo>
                    <a:lnTo>
                      <a:pt x="15964" y="16792"/>
                    </a:lnTo>
                    <a:lnTo>
                      <a:pt x="14083" y="2846"/>
                    </a:lnTo>
                    <a:lnTo>
                      <a:pt x="58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7"/>
              <p:cNvSpPr/>
              <p:nvPr/>
            </p:nvSpPr>
            <p:spPr>
              <a:xfrm>
                <a:off x="5382750" y="4015525"/>
                <a:ext cx="69175" cy="69175"/>
              </a:xfrm>
              <a:custGeom>
                <a:avLst/>
                <a:gdLst/>
                <a:ahLst/>
                <a:cxnLst/>
                <a:rect l="l" t="t" r="r" b="b"/>
                <a:pathLst>
                  <a:path w="2767" h="2767" extrusionOk="0">
                    <a:moveTo>
                      <a:pt x="1357" y="0"/>
                    </a:moveTo>
                    <a:cubicBezTo>
                      <a:pt x="944" y="7"/>
                      <a:pt x="575" y="198"/>
                      <a:pt x="325" y="494"/>
                    </a:cubicBezTo>
                    <a:cubicBezTo>
                      <a:pt x="284" y="541"/>
                      <a:pt x="247" y="592"/>
                      <a:pt x="213" y="647"/>
                    </a:cubicBezTo>
                    <a:cubicBezTo>
                      <a:pt x="79" y="860"/>
                      <a:pt x="1" y="1113"/>
                      <a:pt x="1" y="1383"/>
                    </a:cubicBezTo>
                    <a:cubicBezTo>
                      <a:pt x="1" y="2147"/>
                      <a:pt x="620" y="2766"/>
                      <a:pt x="1384" y="2766"/>
                    </a:cubicBezTo>
                    <a:cubicBezTo>
                      <a:pt x="1400" y="2766"/>
                      <a:pt x="1416" y="2766"/>
                      <a:pt x="1433" y="2765"/>
                    </a:cubicBezTo>
                    <a:cubicBezTo>
                      <a:pt x="2174" y="2740"/>
                      <a:pt x="2767" y="2129"/>
                      <a:pt x="2767" y="1383"/>
                    </a:cubicBezTo>
                    <a:cubicBezTo>
                      <a:pt x="2767" y="1054"/>
                      <a:pt x="2651" y="750"/>
                      <a:pt x="2459" y="514"/>
                    </a:cubicBezTo>
                    <a:cubicBezTo>
                      <a:pt x="2353" y="382"/>
                      <a:pt x="2224" y="272"/>
                      <a:pt x="2077" y="186"/>
                    </a:cubicBezTo>
                    <a:cubicBezTo>
                      <a:pt x="1874" y="67"/>
                      <a:pt x="1636" y="0"/>
                      <a:pt x="1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7"/>
              <p:cNvSpPr/>
              <p:nvPr/>
            </p:nvSpPr>
            <p:spPr>
              <a:xfrm>
                <a:off x="5332025" y="4194925"/>
                <a:ext cx="58350" cy="108650"/>
              </a:xfrm>
              <a:custGeom>
                <a:avLst/>
                <a:gdLst/>
                <a:ahLst/>
                <a:cxnLst/>
                <a:rect l="l" t="t" r="r" b="b"/>
                <a:pathLst>
                  <a:path w="2334" h="4346" extrusionOk="0">
                    <a:moveTo>
                      <a:pt x="1848" y="0"/>
                    </a:moveTo>
                    <a:lnTo>
                      <a:pt x="0" y="217"/>
                    </a:lnTo>
                    <a:lnTo>
                      <a:pt x="484" y="4346"/>
                    </a:lnTo>
                    <a:lnTo>
                      <a:pt x="2333" y="4128"/>
                    </a:lnTo>
                    <a:lnTo>
                      <a:pt x="18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7"/>
              <p:cNvSpPr/>
              <p:nvPr/>
            </p:nvSpPr>
            <p:spPr>
              <a:xfrm>
                <a:off x="5501550" y="4175025"/>
                <a:ext cx="58325" cy="108675"/>
              </a:xfrm>
              <a:custGeom>
                <a:avLst/>
                <a:gdLst/>
                <a:ahLst/>
                <a:cxnLst/>
                <a:rect l="l" t="t" r="r" b="b"/>
                <a:pathLst>
                  <a:path w="2333" h="4347" extrusionOk="0">
                    <a:moveTo>
                      <a:pt x="1848" y="1"/>
                    </a:moveTo>
                    <a:lnTo>
                      <a:pt x="0" y="218"/>
                    </a:lnTo>
                    <a:lnTo>
                      <a:pt x="484" y="4346"/>
                    </a:lnTo>
                    <a:lnTo>
                      <a:pt x="2332" y="4130"/>
                    </a:lnTo>
                    <a:lnTo>
                      <a:pt x="18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7"/>
              <p:cNvSpPr/>
              <p:nvPr/>
            </p:nvSpPr>
            <p:spPr>
              <a:xfrm>
                <a:off x="5360650" y="3971050"/>
                <a:ext cx="108850" cy="113400"/>
              </a:xfrm>
              <a:custGeom>
                <a:avLst/>
                <a:gdLst/>
                <a:ahLst/>
                <a:cxnLst/>
                <a:rect l="l" t="t" r="r" b="b"/>
                <a:pathLst>
                  <a:path w="4354" h="4536" extrusionOk="0">
                    <a:moveTo>
                      <a:pt x="3121" y="1"/>
                    </a:moveTo>
                    <a:lnTo>
                      <a:pt x="3121" y="1"/>
                    </a:lnTo>
                    <a:cubicBezTo>
                      <a:pt x="2367" y="1384"/>
                      <a:pt x="0" y="3914"/>
                      <a:pt x="1897" y="4494"/>
                    </a:cubicBezTo>
                    <a:cubicBezTo>
                      <a:pt x="1988" y="4522"/>
                      <a:pt x="2075" y="4535"/>
                      <a:pt x="2158" y="4535"/>
                    </a:cubicBezTo>
                    <a:cubicBezTo>
                      <a:pt x="3331" y="4535"/>
                      <a:pt x="3790" y="1928"/>
                      <a:pt x="4354" y="729"/>
                    </a:cubicBezTo>
                    <a:lnTo>
                      <a:pt x="4354" y="729"/>
                    </a:lnTo>
                    <a:cubicBezTo>
                      <a:pt x="4354" y="730"/>
                      <a:pt x="3606" y="1321"/>
                      <a:pt x="3210" y="1876"/>
                    </a:cubicBezTo>
                    <a:cubicBezTo>
                      <a:pt x="2631" y="2688"/>
                      <a:pt x="2367" y="2767"/>
                      <a:pt x="1865" y="3270"/>
                    </a:cubicBezTo>
                    <a:cubicBezTo>
                      <a:pt x="2241" y="2138"/>
                      <a:pt x="2870" y="1133"/>
                      <a:pt x="3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7"/>
              <p:cNvSpPr/>
              <p:nvPr/>
            </p:nvSpPr>
            <p:spPr>
              <a:xfrm>
                <a:off x="5504475" y="4112500"/>
                <a:ext cx="78800" cy="171425"/>
              </a:xfrm>
              <a:custGeom>
                <a:avLst/>
                <a:gdLst/>
                <a:ahLst/>
                <a:cxnLst/>
                <a:rect l="l" t="t" r="r" b="b"/>
                <a:pathLst>
                  <a:path w="3152" h="6857" extrusionOk="0">
                    <a:moveTo>
                      <a:pt x="3027" y="0"/>
                    </a:moveTo>
                    <a:lnTo>
                      <a:pt x="3027" y="0"/>
                    </a:lnTo>
                    <a:cubicBezTo>
                      <a:pt x="2272" y="1383"/>
                      <a:pt x="871" y="2576"/>
                      <a:pt x="0" y="3781"/>
                    </a:cubicBezTo>
                    <a:lnTo>
                      <a:pt x="360" y="6857"/>
                    </a:lnTo>
                    <a:cubicBezTo>
                      <a:pt x="2203" y="6593"/>
                      <a:pt x="2147" y="4402"/>
                      <a:pt x="3152" y="3396"/>
                    </a:cubicBezTo>
                    <a:lnTo>
                      <a:pt x="3152" y="3396"/>
                    </a:lnTo>
                    <a:cubicBezTo>
                      <a:pt x="2272" y="3773"/>
                      <a:pt x="1769" y="4654"/>
                      <a:pt x="1015" y="5156"/>
                    </a:cubicBezTo>
                    <a:cubicBezTo>
                      <a:pt x="1769" y="3522"/>
                      <a:pt x="2649" y="1887"/>
                      <a:pt x="3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 name="Google Shape;1971;p37"/>
            <p:cNvGrpSpPr/>
            <p:nvPr/>
          </p:nvGrpSpPr>
          <p:grpSpPr>
            <a:xfrm>
              <a:off x="4980369" y="4516586"/>
              <a:ext cx="734721" cy="627005"/>
              <a:chOff x="4757000" y="5014250"/>
              <a:chExt cx="541750" cy="462325"/>
            </a:xfrm>
          </p:grpSpPr>
          <p:sp>
            <p:nvSpPr>
              <p:cNvPr id="1972" name="Google Shape;1972;p37"/>
              <p:cNvSpPr/>
              <p:nvPr/>
            </p:nvSpPr>
            <p:spPr>
              <a:xfrm>
                <a:off x="4757000" y="5014250"/>
                <a:ext cx="541750" cy="462325"/>
              </a:xfrm>
              <a:custGeom>
                <a:avLst/>
                <a:gdLst/>
                <a:ahLst/>
                <a:cxnLst/>
                <a:rect l="l" t="t" r="r" b="b"/>
                <a:pathLst>
                  <a:path w="21670" h="18493" extrusionOk="0">
                    <a:moveTo>
                      <a:pt x="8645" y="1"/>
                    </a:moveTo>
                    <a:lnTo>
                      <a:pt x="8571" y="600"/>
                    </a:lnTo>
                    <a:lnTo>
                      <a:pt x="9681" y="955"/>
                    </a:lnTo>
                    <a:lnTo>
                      <a:pt x="8606" y="8170"/>
                    </a:lnTo>
                    <a:lnTo>
                      <a:pt x="1114" y="7542"/>
                    </a:lnTo>
                    <a:lnTo>
                      <a:pt x="1" y="18493"/>
                    </a:lnTo>
                    <a:lnTo>
                      <a:pt x="21669" y="18493"/>
                    </a:lnTo>
                    <a:lnTo>
                      <a:pt x="21048" y="15231"/>
                    </a:lnTo>
                    <a:lnTo>
                      <a:pt x="19118" y="15275"/>
                    </a:lnTo>
                    <a:lnTo>
                      <a:pt x="19868" y="9115"/>
                    </a:lnTo>
                    <a:lnTo>
                      <a:pt x="10650" y="8342"/>
                    </a:lnTo>
                    <a:lnTo>
                      <a:pt x="11307" y="1274"/>
                    </a:lnTo>
                    <a:lnTo>
                      <a:pt x="11840" y="1274"/>
                    </a:lnTo>
                    <a:lnTo>
                      <a:pt x="12091" y="186"/>
                    </a:lnTo>
                    <a:lnTo>
                      <a:pt x="86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7"/>
              <p:cNvSpPr/>
              <p:nvPr/>
            </p:nvSpPr>
            <p:spPr>
              <a:xfrm>
                <a:off x="4866375" y="5347625"/>
                <a:ext cx="58500" cy="128950"/>
              </a:xfrm>
              <a:custGeom>
                <a:avLst/>
                <a:gdLst/>
                <a:ahLst/>
                <a:cxnLst/>
                <a:rect l="l" t="t" r="r" b="b"/>
                <a:pathLst>
                  <a:path w="2340" h="5158" extrusionOk="0">
                    <a:moveTo>
                      <a:pt x="325" y="1"/>
                    </a:moveTo>
                    <a:lnTo>
                      <a:pt x="1" y="5158"/>
                    </a:lnTo>
                    <a:lnTo>
                      <a:pt x="2024" y="5158"/>
                    </a:lnTo>
                    <a:lnTo>
                      <a:pt x="2340" y="128"/>
                    </a:lnTo>
                    <a:lnTo>
                      <a:pt x="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7"/>
              <p:cNvSpPr/>
              <p:nvPr/>
            </p:nvSpPr>
            <p:spPr>
              <a:xfrm>
                <a:off x="4992400" y="5355525"/>
                <a:ext cx="57975" cy="121050"/>
              </a:xfrm>
              <a:custGeom>
                <a:avLst/>
                <a:gdLst/>
                <a:ahLst/>
                <a:cxnLst/>
                <a:rect l="l" t="t" r="r" b="b"/>
                <a:pathLst>
                  <a:path w="2319" h="4842" extrusionOk="0">
                    <a:moveTo>
                      <a:pt x="304" y="0"/>
                    </a:moveTo>
                    <a:lnTo>
                      <a:pt x="0" y="4842"/>
                    </a:lnTo>
                    <a:lnTo>
                      <a:pt x="2023" y="4842"/>
                    </a:lnTo>
                    <a:lnTo>
                      <a:pt x="2319" y="128"/>
                    </a:lnTo>
                    <a:lnTo>
                      <a:pt x="3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7"/>
              <p:cNvSpPr/>
              <p:nvPr/>
            </p:nvSpPr>
            <p:spPr>
              <a:xfrm>
                <a:off x="5123575" y="5363750"/>
                <a:ext cx="57500" cy="112825"/>
              </a:xfrm>
              <a:custGeom>
                <a:avLst/>
                <a:gdLst/>
                <a:ahLst/>
                <a:cxnLst/>
                <a:rect l="l" t="t" r="r" b="b"/>
                <a:pathLst>
                  <a:path w="2300" h="4513" extrusionOk="0">
                    <a:moveTo>
                      <a:pt x="284" y="1"/>
                    </a:moveTo>
                    <a:lnTo>
                      <a:pt x="1" y="4513"/>
                    </a:lnTo>
                    <a:lnTo>
                      <a:pt x="2024" y="4513"/>
                    </a:lnTo>
                    <a:lnTo>
                      <a:pt x="2299" y="127"/>
                    </a:lnTo>
                    <a:lnTo>
                      <a:pt x="2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76" name="Google Shape;1976;p37"/>
          <p:cNvGrpSpPr/>
          <p:nvPr/>
        </p:nvGrpSpPr>
        <p:grpSpPr>
          <a:xfrm>
            <a:off x="8785650" y="282025"/>
            <a:ext cx="0" cy="3805800"/>
            <a:chOff x="7168750" y="425645"/>
            <a:chExt cx="0" cy="3805800"/>
          </a:xfrm>
        </p:grpSpPr>
        <p:cxnSp>
          <p:nvCxnSpPr>
            <p:cNvPr id="1977" name="Google Shape;1977;p37"/>
            <p:cNvCxnSpPr/>
            <p:nvPr/>
          </p:nvCxnSpPr>
          <p:spPr>
            <a:xfrm rot="10800000">
              <a:off x="7168750" y="624475"/>
              <a:ext cx="0" cy="1610100"/>
            </a:xfrm>
            <a:prstGeom prst="straightConnector1">
              <a:avLst/>
            </a:prstGeom>
            <a:noFill/>
            <a:ln w="19050" cap="flat" cmpd="sng">
              <a:solidFill>
                <a:schemeClr val="dk2"/>
              </a:solidFill>
              <a:prstDash val="solid"/>
              <a:round/>
              <a:headEnd type="none" w="med" len="med"/>
              <a:tailEnd type="none" w="med" len="med"/>
            </a:ln>
          </p:spPr>
        </p:cxnSp>
        <p:cxnSp>
          <p:nvCxnSpPr>
            <p:cNvPr id="1978" name="Google Shape;1978;p37"/>
            <p:cNvCxnSpPr/>
            <p:nvPr/>
          </p:nvCxnSpPr>
          <p:spPr>
            <a:xfrm rot="10800000">
              <a:off x="7168750" y="2306645"/>
              <a:ext cx="0" cy="1924800"/>
            </a:xfrm>
            <a:prstGeom prst="straightConnector1">
              <a:avLst/>
            </a:prstGeom>
            <a:noFill/>
            <a:ln w="19050" cap="flat" cmpd="sng">
              <a:solidFill>
                <a:schemeClr val="dk1"/>
              </a:solidFill>
              <a:prstDash val="solid"/>
              <a:round/>
              <a:headEnd type="none" w="med" len="med"/>
              <a:tailEnd type="none" w="med" len="med"/>
            </a:ln>
          </p:spPr>
        </p:cxnSp>
        <p:cxnSp>
          <p:nvCxnSpPr>
            <p:cNvPr id="1979" name="Google Shape;1979;p37"/>
            <p:cNvCxnSpPr/>
            <p:nvPr/>
          </p:nvCxnSpPr>
          <p:spPr>
            <a:xfrm rot="10800000">
              <a:off x="7168750" y="425645"/>
              <a:ext cx="0" cy="129300"/>
            </a:xfrm>
            <a:prstGeom prst="straightConnector1">
              <a:avLst/>
            </a:prstGeom>
            <a:noFill/>
            <a:ln w="19050" cap="flat" cmpd="sng">
              <a:solidFill>
                <a:schemeClr val="dk1"/>
              </a:solidFill>
              <a:prstDash val="solid"/>
              <a:round/>
              <a:headEnd type="none" w="med" len="med"/>
              <a:tailEnd type="none" w="med" len="med"/>
            </a:ln>
          </p:spPr>
        </p:cxnSp>
      </p:grpSp>
      <p:cxnSp>
        <p:nvCxnSpPr>
          <p:cNvPr id="1980" name="Google Shape;1980;p37"/>
          <p:cNvCxnSpPr/>
          <p:nvPr/>
        </p:nvCxnSpPr>
        <p:spPr>
          <a:xfrm>
            <a:off x="3373756" y="4879700"/>
            <a:ext cx="2607900" cy="0"/>
          </a:xfrm>
          <a:prstGeom prst="straightConnector1">
            <a:avLst/>
          </a:prstGeom>
          <a:noFill/>
          <a:ln w="19050" cap="flat" cmpd="sng">
            <a:solidFill>
              <a:schemeClr val="dk2"/>
            </a:solidFill>
            <a:prstDash val="solid"/>
            <a:round/>
            <a:headEnd type="none" w="med" len="med"/>
            <a:tailEnd type="none" w="med" len="med"/>
          </a:ln>
        </p:spPr>
      </p:cxnSp>
      <p:pic>
        <p:nvPicPr>
          <p:cNvPr id="1981" name="Google Shape;1981;p37"/>
          <p:cNvPicPr preferRelativeResize="0"/>
          <p:nvPr/>
        </p:nvPicPr>
        <p:blipFill>
          <a:blip r:embed="rId2">
            <a:alphaModFix amt="15000"/>
          </a:blip>
          <a:stretch>
            <a:fillRect/>
          </a:stretch>
        </p:blipFill>
        <p:spPr>
          <a:xfrm rot="10800000">
            <a:off x="0" y="0"/>
            <a:ext cx="9144000" cy="5143500"/>
          </a:xfrm>
          <a:prstGeom prst="rect">
            <a:avLst/>
          </a:prstGeom>
          <a:noFill/>
          <a:ln>
            <a:noFill/>
          </a:ln>
        </p:spPr>
      </p:pic>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982"/>
        <p:cNvGrpSpPr/>
        <p:nvPr/>
      </p:nvGrpSpPr>
      <p:grpSpPr>
        <a:xfrm>
          <a:off x="0" y="0"/>
          <a:ext cx="0" cy="0"/>
          <a:chOff x="0" y="0"/>
          <a:chExt cx="0" cy="0"/>
        </a:xfrm>
      </p:grpSpPr>
      <p:sp>
        <p:nvSpPr>
          <p:cNvPr id="1983" name="Google Shape;1983;p38"/>
          <p:cNvSpPr/>
          <p:nvPr/>
        </p:nvSpPr>
        <p:spPr>
          <a:xfrm rot="-211790">
            <a:off x="7459447" y="3923712"/>
            <a:ext cx="804733" cy="1423201"/>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8"/>
          <p:cNvSpPr/>
          <p:nvPr/>
        </p:nvSpPr>
        <p:spPr>
          <a:xfrm>
            <a:off x="1282700" y="4276338"/>
            <a:ext cx="1106500" cy="1312100"/>
          </a:xfrm>
          <a:custGeom>
            <a:avLst/>
            <a:gdLst/>
            <a:ahLst/>
            <a:cxnLst/>
            <a:rect l="l" t="t" r="r" b="b"/>
            <a:pathLst>
              <a:path w="44260" h="52484" extrusionOk="0">
                <a:moveTo>
                  <a:pt x="29296" y="0"/>
                </a:moveTo>
                <a:cubicBezTo>
                  <a:pt x="28206" y="2137"/>
                  <a:pt x="27089" y="4261"/>
                  <a:pt x="25963" y="6379"/>
                </a:cubicBezTo>
                <a:cubicBezTo>
                  <a:pt x="25400" y="7438"/>
                  <a:pt x="24834" y="8497"/>
                  <a:pt x="24270" y="9555"/>
                </a:cubicBezTo>
                <a:cubicBezTo>
                  <a:pt x="23702" y="10624"/>
                  <a:pt x="23136" y="11694"/>
                  <a:pt x="22573" y="12754"/>
                </a:cubicBezTo>
                <a:cubicBezTo>
                  <a:pt x="22011" y="13816"/>
                  <a:pt x="21452" y="14871"/>
                  <a:pt x="20899" y="15914"/>
                </a:cubicBezTo>
                <a:cubicBezTo>
                  <a:pt x="19239" y="18985"/>
                  <a:pt x="17729" y="22129"/>
                  <a:pt x="16220" y="25147"/>
                </a:cubicBezTo>
                <a:cubicBezTo>
                  <a:pt x="15592" y="21500"/>
                  <a:pt x="15341" y="17729"/>
                  <a:pt x="15171" y="13993"/>
                </a:cubicBezTo>
                <a:cubicBezTo>
                  <a:pt x="15079" y="12846"/>
                  <a:pt x="14978" y="11706"/>
                  <a:pt x="14865" y="10570"/>
                </a:cubicBezTo>
                <a:cubicBezTo>
                  <a:pt x="14523" y="7167"/>
                  <a:pt x="14083" y="3772"/>
                  <a:pt x="13454" y="378"/>
                </a:cubicBezTo>
                <a:lnTo>
                  <a:pt x="13454" y="378"/>
                </a:lnTo>
                <a:cubicBezTo>
                  <a:pt x="13580" y="3710"/>
                  <a:pt x="13706" y="7042"/>
                  <a:pt x="13650" y="10358"/>
                </a:cubicBezTo>
                <a:cubicBezTo>
                  <a:pt x="13630" y="11464"/>
                  <a:pt x="13591" y="12570"/>
                  <a:pt x="13522" y="13683"/>
                </a:cubicBezTo>
                <a:cubicBezTo>
                  <a:pt x="13454" y="17602"/>
                  <a:pt x="12070" y="21375"/>
                  <a:pt x="12575" y="25147"/>
                </a:cubicBezTo>
                <a:cubicBezTo>
                  <a:pt x="10311" y="21878"/>
                  <a:pt x="8677" y="18358"/>
                  <a:pt x="7146" y="14686"/>
                </a:cubicBezTo>
                <a:cubicBezTo>
                  <a:pt x="6538" y="13328"/>
                  <a:pt x="5847" y="12008"/>
                  <a:pt x="4904" y="10813"/>
                </a:cubicBezTo>
                <a:lnTo>
                  <a:pt x="4904" y="10813"/>
                </a:lnTo>
                <a:cubicBezTo>
                  <a:pt x="5533" y="12070"/>
                  <a:pt x="6005" y="13390"/>
                  <a:pt x="6396" y="14741"/>
                </a:cubicBezTo>
                <a:cubicBezTo>
                  <a:pt x="7419" y="18609"/>
                  <a:pt x="8173" y="22632"/>
                  <a:pt x="9933" y="26279"/>
                </a:cubicBezTo>
                <a:cubicBezTo>
                  <a:pt x="7419" y="24141"/>
                  <a:pt x="5030" y="21752"/>
                  <a:pt x="2755" y="19197"/>
                </a:cubicBezTo>
                <a:cubicBezTo>
                  <a:pt x="1855" y="18264"/>
                  <a:pt x="944" y="17351"/>
                  <a:pt x="0" y="16471"/>
                </a:cubicBezTo>
                <a:lnTo>
                  <a:pt x="0" y="16471"/>
                </a:lnTo>
                <a:cubicBezTo>
                  <a:pt x="378" y="17100"/>
                  <a:pt x="754" y="17729"/>
                  <a:pt x="1116" y="18352"/>
                </a:cubicBezTo>
                <a:cubicBezTo>
                  <a:pt x="1476" y="18977"/>
                  <a:pt x="1820" y="19597"/>
                  <a:pt x="2131" y="20211"/>
                </a:cubicBezTo>
                <a:cubicBezTo>
                  <a:pt x="4150" y="23890"/>
                  <a:pt x="6287" y="27410"/>
                  <a:pt x="8376" y="30953"/>
                </a:cubicBezTo>
                <a:cubicBezTo>
                  <a:pt x="8376" y="30953"/>
                  <a:pt x="8529" y="32221"/>
                  <a:pt x="8769" y="34088"/>
                </a:cubicBezTo>
                <a:cubicBezTo>
                  <a:pt x="8888" y="35013"/>
                  <a:pt x="9037" y="36119"/>
                  <a:pt x="9195" y="37307"/>
                </a:cubicBezTo>
                <a:cubicBezTo>
                  <a:pt x="9394" y="38794"/>
                  <a:pt x="9609" y="40404"/>
                  <a:pt x="9820" y="41983"/>
                </a:cubicBezTo>
                <a:cubicBezTo>
                  <a:pt x="10455" y="46722"/>
                  <a:pt x="11050" y="51181"/>
                  <a:pt x="11050" y="51181"/>
                </a:cubicBezTo>
                <a:lnTo>
                  <a:pt x="16294" y="52483"/>
                </a:lnTo>
                <a:cubicBezTo>
                  <a:pt x="16294" y="52483"/>
                  <a:pt x="17740" y="48862"/>
                  <a:pt x="19186" y="45240"/>
                </a:cubicBezTo>
                <a:cubicBezTo>
                  <a:pt x="19669" y="44033"/>
                  <a:pt x="20150" y="42826"/>
                  <a:pt x="20579" y="41753"/>
                </a:cubicBezTo>
                <a:cubicBezTo>
                  <a:pt x="20872" y="40487"/>
                  <a:pt x="21374" y="39104"/>
                  <a:pt x="22130" y="38349"/>
                </a:cubicBezTo>
                <a:cubicBezTo>
                  <a:pt x="22654" y="37846"/>
                  <a:pt x="23194" y="37371"/>
                  <a:pt x="23744" y="36916"/>
                </a:cubicBezTo>
                <a:cubicBezTo>
                  <a:pt x="24354" y="36443"/>
                  <a:pt x="24966" y="35967"/>
                  <a:pt x="25575" y="35490"/>
                </a:cubicBezTo>
                <a:cubicBezTo>
                  <a:pt x="26185" y="35013"/>
                  <a:pt x="26794" y="34533"/>
                  <a:pt x="27401" y="34050"/>
                </a:cubicBezTo>
                <a:cubicBezTo>
                  <a:pt x="32817" y="29296"/>
                  <a:pt x="38978" y="25398"/>
                  <a:pt x="44259" y="20495"/>
                </a:cubicBezTo>
                <a:lnTo>
                  <a:pt x="44259" y="20495"/>
                </a:lnTo>
                <a:cubicBezTo>
                  <a:pt x="38705" y="23429"/>
                  <a:pt x="32978" y="25926"/>
                  <a:pt x="27522" y="28999"/>
                </a:cubicBezTo>
                <a:cubicBezTo>
                  <a:pt x="26431" y="29613"/>
                  <a:pt x="25350" y="30252"/>
                  <a:pt x="24284" y="30920"/>
                </a:cubicBezTo>
                <a:cubicBezTo>
                  <a:pt x="23386" y="31433"/>
                  <a:pt x="22506" y="31685"/>
                  <a:pt x="21501" y="31936"/>
                </a:cubicBezTo>
                <a:cubicBezTo>
                  <a:pt x="23010" y="30806"/>
                  <a:pt x="24142" y="29296"/>
                  <a:pt x="25420" y="27857"/>
                </a:cubicBezTo>
                <a:cubicBezTo>
                  <a:pt x="26180" y="26945"/>
                  <a:pt x="26921" y="26021"/>
                  <a:pt x="27659" y="25094"/>
                </a:cubicBezTo>
                <a:cubicBezTo>
                  <a:pt x="30610" y="21389"/>
                  <a:pt x="33487" y="17645"/>
                  <a:pt x="37092" y="14460"/>
                </a:cubicBezTo>
                <a:lnTo>
                  <a:pt x="37092" y="14460"/>
                </a:lnTo>
                <a:cubicBezTo>
                  <a:pt x="34997" y="15549"/>
                  <a:pt x="33111" y="16918"/>
                  <a:pt x="31313" y="18409"/>
                </a:cubicBezTo>
                <a:cubicBezTo>
                  <a:pt x="30415" y="19153"/>
                  <a:pt x="29537" y="19929"/>
                  <a:pt x="28667" y="20715"/>
                </a:cubicBezTo>
                <a:cubicBezTo>
                  <a:pt x="27798" y="21500"/>
                  <a:pt x="26935" y="22297"/>
                  <a:pt x="26065" y="23084"/>
                </a:cubicBezTo>
                <a:cubicBezTo>
                  <a:pt x="24267" y="24644"/>
                  <a:pt x="22632" y="26279"/>
                  <a:pt x="20620" y="27535"/>
                </a:cubicBezTo>
                <a:cubicBezTo>
                  <a:pt x="21501" y="23890"/>
                  <a:pt x="22507" y="20244"/>
                  <a:pt x="23618" y="16754"/>
                </a:cubicBezTo>
                <a:cubicBezTo>
                  <a:pt x="23985" y="15631"/>
                  <a:pt x="24370" y="14514"/>
                  <a:pt x="24763" y="13399"/>
                </a:cubicBezTo>
                <a:cubicBezTo>
                  <a:pt x="26335" y="8941"/>
                  <a:pt x="28040" y="4527"/>
                  <a:pt x="29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8"/>
          <p:cNvSpPr/>
          <p:nvPr/>
        </p:nvSpPr>
        <p:spPr>
          <a:xfrm>
            <a:off x="-76359" y="3631700"/>
            <a:ext cx="991651" cy="1469998"/>
          </a:xfrm>
          <a:custGeom>
            <a:avLst/>
            <a:gdLst/>
            <a:ahLst/>
            <a:cxnLst/>
            <a:rect l="l" t="t" r="r" b="b"/>
            <a:pathLst>
              <a:path w="17389" h="25777" extrusionOk="0">
                <a:moveTo>
                  <a:pt x="17389" y="1"/>
                </a:moveTo>
                <a:cubicBezTo>
                  <a:pt x="16382" y="3145"/>
                  <a:pt x="13742" y="5157"/>
                  <a:pt x="12108" y="7797"/>
                </a:cubicBezTo>
                <a:cubicBezTo>
                  <a:pt x="12862" y="5533"/>
                  <a:pt x="14245" y="3522"/>
                  <a:pt x="14245" y="1008"/>
                </a:cubicBezTo>
                <a:lnTo>
                  <a:pt x="14245" y="1008"/>
                </a:lnTo>
                <a:cubicBezTo>
                  <a:pt x="13994" y="2138"/>
                  <a:pt x="13240" y="3018"/>
                  <a:pt x="12611" y="3899"/>
                </a:cubicBezTo>
                <a:cubicBezTo>
                  <a:pt x="10850" y="5660"/>
                  <a:pt x="9593" y="7545"/>
                  <a:pt x="8210" y="9557"/>
                </a:cubicBezTo>
                <a:cubicBezTo>
                  <a:pt x="9467" y="6791"/>
                  <a:pt x="10599" y="3899"/>
                  <a:pt x="11982" y="1133"/>
                </a:cubicBezTo>
                <a:lnTo>
                  <a:pt x="11982" y="1133"/>
                </a:lnTo>
                <a:cubicBezTo>
                  <a:pt x="8210" y="5911"/>
                  <a:pt x="2803" y="9809"/>
                  <a:pt x="898" y="15739"/>
                </a:cubicBezTo>
                <a:cubicBezTo>
                  <a:pt x="496" y="16355"/>
                  <a:pt x="261" y="16719"/>
                  <a:pt x="261" y="16719"/>
                </a:cubicBezTo>
                <a:lnTo>
                  <a:pt x="0" y="25777"/>
                </a:lnTo>
                <a:lnTo>
                  <a:pt x="7449" y="25777"/>
                </a:lnTo>
                <a:cubicBezTo>
                  <a:pt x="7449" y="25777"/>
                  <a:pt x="8405" y="23711"/>
                  <a:pt x="9361" y="21645"/>
                </a:cubicBezTo>
                <a:cubicBezTo>
                  <a:pt x="10316" y="19580"/>
                  <a:pt x="11269" y="17521"/>
                  <a:pt x="11269" y="17521"/>
                </a:cubicBezTo>
                <a:cubicBezTo>
                  <a:pt x="13240" y="11570"/>
                  <a:pt x="15879" y="6037"/>
                  <a:pt x="17389"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6" name="Google Shape;1986;p38"/>
          <p:cNvGrpSpPr/>
          <p:nvPr/>
        </p:nvGrpSpPr>
        <p:grpSpPr>
          <a:xfrm>
            <a:off x="951225" y="4550875"/>
            <a:ext cx="659125" cy="592550"/>
            <a:chOff x="2990800" y="4717975"/>
            <a:chExt cx="659125" cy="592550"/>
          </a:xfrm>
        </p:grpSpPr>
        <p:sp>
          <p:nvSpPr>
            <p:cNvPr id="1987" name="Google Shape;1987;p38"/>
            <p:cNvSpPr/>
            <p:nvPr/>
          </p:nvSpPr>
          <p:spPr>
            <a:xfrm>
              <a:off x="2990800" y="4717975"/>
              <a:ext cx="659125" cy="592550"/>
            </a:xfrm>
            <a:custGeom>
              <a:avLst/>
              <a:gdLst/>
              <a:ahLst/>
              <a:cxnLst/>
              <a:rect l="l" t="t" r="r" b="b"/>
              <a:pathLst>
                <a:path w="26365" h="23702" extrusionOk="0">
                  <a:moveTo>
                    <a:pt x="2397" y="1"/>
                  </a:moveTo>
                  <a:lnTo>
                    <a:pt x="0" y="23701"/>
                  </a:lnTo>
                  <a:lnTo>
                    <a:pt x="25049" y="23701"/>
                  </a:lnTo>
                  <a:lnTo>
                    <a:pt x="26365" y="2393"/>
                  </a:lnTo>
                  <a:lnTo>
                    <a:pt x="16434" y="1764"/>
                  </a:lnTo>
                  <a:lnTo>
                    <a:pt x="15136" y="6751"/>
                  </a:lnTo>
                  <a:lnTo>
                    <a:pt x="12535" y="6624"/>
                  </a:lnTo>
                  <a:lnTo>
                    <a:pt x="12503" y="132"/>
                  </a:lnTo>
                  <a:lnTo>
                    <a:pt x="23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8"/>
            <p:cNvSpPr/>
            <p:nvPr/>
          </p:nvSpPr>
          <p:spPr>
            <a:xfrm>
              <a:off x="3103100" y="4779800"/>
              <a:ext cx="34200" cy="113375"/>
            </a:xfrm>
            <a:custGeom>
              <a:avLst/>
              <a:gdLst/>
              <a:ahLst/>
              <a:cxnLst/>
              <a:rect l="l" t="t" r="r" b="b"/>
              <a:pathLst>
                <a:path w="1368" h="4535" extrusionOk="0">
                  <a:moveTo>
                    <a:pt x="128" y="1"/>
                  </a:moveTo>
                  <a:lnTo>
                    <a:pt x="0" y="4500"/>
                  </a:lnTo>
                  <a:lnTo>
                    <a:pt x="1241" y="4535"/>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8"/>
            <p:cNvSpPr/>
            <p:nvPr/>
          </p:nvSpPr>
          <p:spPr>
            <a:xfrm>
              <a:off x="3201575" y="4782625"/>
              <a:ext cx="34200" cy="113375"/>
            </a:xfrm>
            <a:custGeom>
              <a:avLst/>
              <a:gdLst/>
              <a:ahLst/>
              <a:cxnLst/>
              <a:rect l="l" t="t" r="r" b="b"/>
              <a:pathLst>
                <a:path w="1368" h="4535" extrusionOk="0">
                  <a:moveTo>
                    <a:pt x="128" y="1"/>
                  </a:moveTo>
                  <a:lnTo>
                    <a:pt x="1" y="4500"/>
                  </a:lnTo>
                  <a:lnTo>
                    <a:pt x="1241" y="4534"/>
                  </a:lnTo>
                  <a:lnTo>
                    <a:pt x="1368"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8"/>
            <p:cNvSpPr/>
            <p:nvPr/>
          </p:nvSpPr>
          <p:spPr>
            <a:xfrm>
              <a:off x="3093350" y="5027725"/>
              <a:ext cx="34200" cy="113375"/>
            </a:xfrm>
            <a:custGeom>
              <a:avLst/>
              <a:gdLst/>
              <a:ahLst/>
              <a:cxnLst/>
              <a:rect l="l" t="t" r="r" b="b"/>
              <a:pathLst>
                <a:path w="1368" h="4535" extrusionOk="0">
                  <a:moveTo>
                    <a:pt x="128" y="1"/>
                  </a:moveTo>
                  <a:lnTo>
                    <a:pt x="0" y="4499"/>
                  </a:lnTo>
                  <a:lnTo>
                    <a:pt x="1240" y="4534"/>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8"/>
            <p:cNvSpPr/>
            <p:nvPr/>
          </p:nvSpPr>
          <p:spPr>
            <a:xfrm>
              <a:off x="3197200" y="5030650"/>
              <a:ext cx="34200" cy="113375"/>
            </a:xfrm>
            <a:custGeom>
              <a:avLst/>
              <a:gdLst/>
              <a:ahLst/>
              <a:cxnLst/>
              <a:rect l="l" t="t" r="r" b="b"/>
              <a:pathLst>
                <a:path w="1368" h="4535" extrusionOk="0">
                  <a:moveTo>
                    <a:pt x="129" y="1"/>
                  </a:moveTo>
                  <a:lnTo>
                    <a:pt x="1" y="4499"/>
                  </a:lnTo>
                  <a:lnTo>
                    <a:pt x="1240" y="4534"/>
                  </a:lnTo>
                  <a:lnTo>
                    <a:pt x="1368" y="36"/>
                  </a:lnTo>
                  <a:lnTo>
                    <a:pt x="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8"/>
            <p:cNvSpPr/>
            <p:nvPr/>
          </p:nvSpPr>
          <p:spPr>
            <a:xfrm>
              <a:off x="3319700" y="5034125"/>
              <a:ext cx="34150" cy="113350"/>
            </a:xfrm>
            <a:custGeom>
              <a:avLst/>
              <a:gdLst/>
              <a:ahLst/>
              <a:cxnLst/>
              <a:rect l="l" t="t" r="r" b="b"/>
              <a:pathLst>
                <a:path w="1366" h="4534" extrusionOk="0">
                  <a:moveTo>
                    <a:pt x="127" y="0"/>
                  </a:moveTo>
                  <a:lnTo>
                    <a:pt x="0" y="4499"/>
                  </a:lnTo>
                  <a:lnTo>
                    <a:pt x="1239" y="4534"/>
                  </a:lnTo>
                  <a:lnTo>
                    <a:pt x="1366"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8"/>
            <p:cNvSpPr/>
            <p:nvPr/>
          </p:nvSpPr>
          <p:spPr>
            <a:xfrm>
              <a:off x="3483000" y="4830475"/>
              <a:ext cx="31050" cy="112525"/>
            </a:xfrm>
            <a:custGeom>
              <a:avLst/>
              <a:gdLst/>
              <a:ahLst/>
              <a:cxnLst/>
              <a:rect l="l" t="t" r="r" b="b"/>
              <a:pathLst>
                <a:path w="1242" h="4501" extrusionOk="0">
                  <a:moveTo>
                    <a:pt x="1" y="1"/>
                  </a:moveTo>
                  <a:lnTo>
                    <a:pt x="1" y="4501"/>
                  </a:lnTo>
                  <a:lnTo>
                    <a:pt x="1241" y="4501"/>
                  </a:lnTo>
                  <a:lnTo>
                    <a:pt x="12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8"/>
            <p:cNvSpPr/>
            <p:nvPr/>
          </p:nvSpPr>
          <p:spPr>
            <a:xfrm>
              <a:off x="3537800" y="4830475"/>
              <a:ext cx="31025" cy="112525"/>
            </a:xfrm>
            <a:custGeom>
              <a:avLst/>
              <a:gdLst/>
              <a:ahLst/>
              <a:cxnLst/>
              <a:rect l="l" t="t" r="r" b="b"/>
              <a:pathLst>
                <a:path w="1241" h="4501" extrusionOk="0">
                  <a:moveTo>
                    <a:pt x="1" y="1"/>
                  </a:moveTo>
                  <a:lnTo>
                    <a:pt x="1" y="4501"/>
                  </a:lnTo>
                  <a:lnTo>
                    <a:pt x="1240" y="4501"/>
                  </a:lnTo>
                  <a:lnTo>
                    <a:pt x="12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8"/>
            <p:cNvSpPr/>
            <p:nvPr/>
          </p:nvSpPr>
          <p:spPr>
            <a:xfrm>
              <a:off x="3478225" y="5038625"/>
              <a:ext cx="34200" cy="113350"/>
            </a:xfrm>
            <a:custGeom>
              <a:avLst/>
              <a:gdLst/>
              <a:ahLst/>
              <a:cxnLst/>
              <a:rect l="l" t="t" r="r" b="b"/>
              <a:pathLst>
                <a:path w="1368" h="4534" extrusionOk="0">
                  <a:moveTo>
                    <a:pt x="128" y="0"/>
                  </a:moveTo>
                  <a:lnTo>
                    <a:pt x="1" y="4499"/>
                  </a:lnTo>
                  <a:lnTo>
                    <a:pt x="1240" y="4534"/>
                  </a:lnTo>
                  <a:lnTo>
                    <a:pt x="1368" y="35"/>
                  </a:lnTo>
                  <a:lnTo>
                    <a:pt x="1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8"/>
            <p:cNvSpPr/>
            <p:nvPr/>
          </p:nvSpPr>
          <p:spPr>
            <a:xfrm>
              <a:off x="3533000" y="5040175"/>
              <a:ext cx="34200" cy="113350"/>
            </a:xfrm>
            <a:custGeom>
              <a:avLst/>
              <a:gdLst/>
              <a:ahLst/>
              <a:cxnLst/>
              <a:rect l="l" t="t" r="r" b="b"/>
              <a:pathLst>
                <a:path w="1368" h="4534" extrusionOk="0">
                  <a:moveTo>
                    <a:pt x="127" y="0"/>
                  </a:moveTo>
                  <a:lnTo>
                    <a:pt x="1" y="4499"/>
                  </a:lnTo>
                  <a:lnTo>
                    <a:pt x="1240" y="4534"/>
                  </a:lnTo>
                  <a:lnTo>
                    <a:pt x="1368"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8"/>
            <p:cNvSpPr/>
            <p:nvPr/>
          </p:nvSpPr>
          <p:spPr>
            <a:xfrm>
              <a:off x="3319300" y="5008750"/>
              <a:ext cx="79950" cy="138025"/>
            </a:xfrm>
            <a:custGeom>
              <a:avLst/>
              <a:gdLst/>
              <a:ahLst/>
              <a:cxnLst/>
              <a:rect l="l" t="t" r="r" b="b"/>
              <a:pathLst>
                <a:path w="3198" h="5521" extrusionOk="0">
                  <a:moveTo>
                    <a:pt x="3198" y="0"/>
                  </a:moveTo>
                  <a:cubicBezTo>
                    <a:pt x="2317" y="1132"/>
                    <a:pt x="1260" y="1738"/>
                    <a:pt x="82" y="2662"/>
                  </a:cubicBezTo>
                  <a:lnTo>
                    <a:pt x="81" y="2662"/>
                  </a:lnTo>
                  <a:lnTo>
                    <a:pt x="0" y="5521"/>
                  </a:lnTo>
                  <a:cubicBezTo>
                    <a:pt x="1524" y="5115"/>
                    <a:pt x="1562" y="3897"/>
                    <a:pt x="2442" y="3143"/>
                  </a:cubicBezTo>
                  <a:lnTo>
                    <a:pt x="2442" y="3143"/>
                  </a:lnTo>
                  <a:cubicBezTo>
                    <a:pt x="1688" y="3520"/>
                    <a:pt x="1186" y="4023"/>
                    <a:pt x="432" y="4275"/>
                  </a:cubicBezTo>
                  <a:cubicBezTo>
                    <a:pt x="1437" y="2891"/>
                    <a:pt x="2442" y="1508"/>
                    <a:pt x="3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8"/>
            <p:cNvSpPr/>
            <p:nvPr/>
          </p:nvSpPr>
          <p:spPr>
            <a:xfrm>
              <a:off x="3201275" y="4747825"/>
              <a:ext cx="78525" cy="147425"/>
            </a:xfrm>
            <a:custGeom>
              <a:avLst/>
              <a:gdLst/>
              <a:ahLst/>
              <a:cxnLst/>
              <a:rect l="l" t="t" r="r" b="b"/>
              <a:pathLst>
                <a:path w="3141" h="5897" extrusionOk="0">
                  <a:moveTo>
                    <a:pt x="3140" y="0"/>
                  </a:moveTo>
                  <a:lnTo>
                    <a:pt x="3140" y="0"/>
                  </a:lnTo>
                  <a:cubicBezTo>
                    <a:pt x="2135" y="1007"/>
                    <a:pt x="1247" y="1877"/>
                    <a:pt x="88" y="2805"/>
                  </a:cubicBezTo>
                  <a:lnTo>
                    <a:pt x="1" y="5897"/>
                  </a:lnTo>
                  <a:cubicBezTo>
                    <a:pt x="1316" y="5636"/>
                    <a:pt x="1757" y="3898"/>
                    <a:pt x="2638" y="2893"/>
                  </a:cubicBezTo>
                  <a:lnTo>
                    <a:pt x="2638" y="2893"/>
                  </a:lnTo>
                  <a:cubicBezTo>
                    <a:pt x="1884" y="3271"/>
                    <a:pt x="1255" y="3898"/>
                    <a:pt x="501" y="4401"/>
                  </a:cubicBezTo>
                  <a:cubicBezTo>
                    <a:pt x="1380" y="2893"/>
                    <a:pt x="2386" y="1510"/>
                    <a:pt x="3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 name="Google Shape;1999;p38"/>
          <p:cNvGrpSpPr/>
          <p:nvPr/>
        </p:nvGrpSpPr>
        <p:grpSpPr>
          <a:xfrm>
            <a:off x="-50" y="4109209"/>
            <a:ext cx="1185085" cy="1034204"/>
            <a:chOff x="1814300" y="2394650"/>
            <a:chExt cx="871450" cy="760500"/>
          </a:xfrm>
        </p:grpSpPr>
        <p:sp>
          <p:nvSpPr>
            <p:cNvPr id="2000" name="Google Shape;2000;p38"/>
            <p:cNvSpPr/>
            <p:nvPr/>
          </p:nvSpPr>
          <p:spPr>
            <a:xfrm>
              <a:off x="2375625" y="2529575"/>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8"/>
            <p:cNvSpPr/>
            <p:nvPr/>
          </p:nvSpPr>
          <p:spPr>
            <a:xfrm>
              <a:off x="2026775" y="2394650"/>
              <a:ext cx="386625" cy="760500"/>
            </a:xfrm>
            <a:custGeom>
              <a:avLst/>
              <a:gdLst/>
              <a:ahLst/>
              <a:cxnLst/>
              <a:rect l="l" t="t" r="r" b="b"/>
              <a:pathLst>
                <a:path w="15465" h="30420" extrusionOk="0">
                  <a:moveTo>
                    <a:pt x="0" y="1"/>
                  </a:moveTo>
                  <a:lnTo>
                    <a:pt x="2537" y="30419"/>
                  </a:lnTo>
                  <a:lnTo>
                    <a:pt x="15464" y="30419"/>
                  </a:lnTo>
                  <a:lnTo>
                    <a:pt x="15464" y="5767"/>
                  </a:lnTo>
                  <a:lnTo>
                    <a:pt x="11132" y="18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8"/>
            <p:cNvSpPr/>
            <p:nvPr/>
          </p:nvSpPr>
          <p:spPr>
            <a:xfrm>
              <a:off x="2272025" y="2689250"/>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8"/>
            <p:cNvSpPr/>
            <p:nvPr/>
          </p:nvSpPr>
          <p:spPr>
            <a:xfrm>
              <a:off x="2272025" y="2888475"/>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8"/>
            <p:cNvSpPr/>
            <p:nvPr/>
          </p:nvSpPr>
          <p:spPr>
            <a:xfrm>
              <a:off x="2272025" y="2592450"/>
              <a:ext cx="83675" cy="212650"/>
            </a:xfrm>
            <a:custGeom>
              <a:avLst/>
              <a:gdLst/>
              <a:ahLst/>
              <a:cxnLst/>
              <a:rect l="l" t="t" r="r" b="b"/>
              <a:pathLst>
                <a:path w="3347" h="8506" extrusionOk="0">
                  <a:moveTo>
                    <a:pt x="3346" y="0"/>
                  </a:moveTo>
                  <a:cubicBezTo>
                    <a:pt x="2341" y="1383"/>
                    <a:pt x="1272" y="2710"/>
                    <a:pt x="1" y="3873"/>
                  </a:cubicBezTo>
                  <a:lnTo>
                    <a:pt x="1" y="8506"/>
                  </a:lnTo>
                  <a:cubicBezTo>
                    <a:pt x="1" y="8506"/>
                    <a:pt x="979" y="8462"/>
                    <a:pt x="2341" y="7167"/>
                  </a:cubicBezTo>
                  <a:lnTo>
                    <a:pt x="2341" y="7167"/>
                  </a:lnTo>
                  <a:cubicBezTo>
                    <a:pt x="1838" y="7293"/>
                    <a:pt x="1209" y="7293"/>
                    <a:pt x="706" y="7670"/>
                  </a:cubicBezTo>
                  <a:cubicBezTo>
                    <a:pt x="1712" y="6162"/>
                    <a:pt x="2844" y="4652"/>
                    <a:pt x="3346" y="2893"/>
                  </a:cubicBezTo>
                  <a:lnTo>
                    <a:pt x="3346" y="2893"/>
                  </a:lnTo>
                  <a:cubicBezTo>
                    <a:pt x="2466" y="4150"/>
                    <a:pt x="1461" y="5030"/>
                    <a:pt x="329" y="6035"/>
                  </a:cubicBezTo>
                  <a:cubicBezTo>
                    <a:pt x="1838" y="4275"/>
                    <a:pt x="2341" y="2013"/>
                    <a:pt x="3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8"/>
            <p:cNvSpPr/>
            <p:nvPr/>
          </p:nvSpPr>
          <p:spPr>
            <a:xfrm>
              <a:off x="2272025" y="2843925"/>
              <a:ext cx="89950" cy="160375"/>
            </a:xfrm>
            <a:custGeom>
              <a:avLst/>
              <a:gdLst/>
              <a:ahLst/>
              <a:cxnLst/>
              <a:rect l="l" t="t" r="r" b="b"/>
              <a:pathLst>
                <a:path w="3598" h="6415" extrusionOk="0">
                  <a:moveTo>
                    <a:pt x="1963" y="3646"/>
                  </a:moveTo>
                  <a:lnTo>
                    <a:pt x="1963" y="3646"/>
                  </a:lnTo>
                  <a:cubicBezTo>
                    <a:pt x="1962" y="3647"/>
                    <a:pt x="1961" y="3648"/>
                    <a:pt x="1961" y="3649"/>
                  </a:cubicBezTo>
                  <a:lnTo>
                    <a:pt x="1961" y="3649"/>
                  </a:lnTo>
                  <a:cubicBezTo>
                    <a:pt x="1961" y="3648"/>
                    <a:pt x="1962" y="3647"/>
                    <a:pt x="1963" y="3646"/>
                  </a:cubicBezTo>
                  <a:close/>
                  <a:moveTo>
                    <a:pt x="3598" y="1"/>
                  </a:moveTo>
                  <a:cubicBezTo>
                    <a:pt x="2215" y="880"/>
                    <a:pt x="1224" y="1845"/>
                    <a:pt x="1" y="2995"/>
                  </a:cubicBezTo>
                  <a:lnTo>
                    <a:pt x="1" y="6415"/>
                  </a:lnTo>
                  <a:cubicBezTo>
                    <a:pt x="1256" y="6037"/>
                    <a:pt x="1209" y="4404"/>
                    <a:pt x="1961" y="3649"/>
                  </a:cubicBezTo>
                  <a:lnTo>
                    <a:pt x="1961" y="3649"/>
                  </a:lnTo>
                  <a:cubicBezTo>
                    <a:pt x="1459" y="4152"/>
                    <a:pt x="957" y="4653"/>
                    <a:pt x="329" y="4904"/>
                  </a:cubicBezTo>
                  <a:cubicBezTo>
                    <a:pt x="1334" y="3143"/>
                    <a:pt x="2215" y="1509"/>
                    <a:pt x="3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8"/>
            <p:cNvSpPr/>
            <p:nvPr/>
          </p:nvSpPr>
          <p:spPr>
            <a:xfrm>
              <a:off x="1814300" y="2394650"/>
              <a:ext cx="347975" cy="760500"/>
            </a:xfrm>
            <a:custGeom>
              <a:avLst/>
              <a:gdLst/>
              <a:ahLst/>
              <a:cxnLst/>
              <a:rect l="l" t="t" r="r" b="b"/>
              <a:pathLst>
                <a:path w="13919" h="30420" extrusionOk="0">
                  <a:moveTo>
                    <a:pt x="8499" y="1"/>
                  </a:moveTo>
                  <a:lnTo>
                    <a:pt x="1362" y="5125"/>
                  </a:lnTo>
                  <a:lnTo>
                    <a:pt x="0" y="30419"/>
                  </a:lnTo>
                  <a:lnTo>
                    <a:pt x="13127" y="30419"/>
                  </a:lnTo>
                  <a:lnTo>
                    <a:pt x="13919" y="6466"/>
                  </a:lnTo>
                  <a:lnTo>
                    <a:pt x="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8"/>
            <p:cNvSpPr/>
            <p:nvPr/>
          </p:nvSpPr>
          <p:spPr>
            <a:xfrm>
              <a:off x="1969750" y="2547275"/>
              <a:ext cx="61175" cy="87875"/>
            </a:xfrm>
            <a:custGeom>
              <a:avLst/>
              <a:gdLst/>
              <a:ahLst/>
              <a:cxnLst/>
              <a:rect l="l" t="t" r="r" b="b"/>
              <a:pathLst>
                <a:path w="2447" h="3515" extrusionOk="0">
                  <a:moveTo>
                    <a:pt x="199" y="1"/>
                  </a:moveTo>
                  <a:lnTo>
                    <a:pt x="0" y="3381"/>
                  </a:lnTo>
                  <a:lnTo>
                    <a:pt x="2246" y="3514"/>
                  </a:lnTo>
                  <a:lnTo>
                    <a:pt x="2447" y="134"/>
                  </a:lnTo>
                  <a:lnTo>
                    <a:pt x="1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8"/>
            <p:cNvSpPr/>
            <p:nvPr/>
          </p:nvSpPr>
          <p:spPr>
            <a:xfrm>
              <a:off x="2044175" y="2688325"/>
              <a:ext cx="41175" cy="117625"/>
            </a:xfrm>
            <a:custGeom>
              <a:avLst/>
              <a:gdLst/>
              <a:ahLst/>
              <a:cxnLst/>
              <a:rect l="l" t="t" r="r" b="b"/>
              <a:pathLst>
                <a:path w="1647" h="4705" extrusionOk="0">
                  <a:moveTo>
                    <a:pt x="273" y="0"/>
                  </a:moveTo>
                  <a:lnTo>
                    <a:pt x="0" y="4624"/>
                  </a:lnTo>
                  <a:lnTo>
                    <a:pt x="1374" y="4704"/>
                  </a:lnTo>
                  <a:lnTo>
                    <a:pt x="1647" y="81"/>
                  </a:lnTo>
                  <a:lnTo>
                    <a:pt x="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8"/>
            <p:cNvSpPr/>
            <p:nvPr/>
          </p:nvSpPr>
          <p:spPr>
            <a:xfrm>
              <a:off x="1969650" y="2513850"/>
              <a:ext cx="90575" cy="121325"/>
            </a:xfrm>
            <a:custGeom>
              <a:avLst/>
              <a:gdLst/>
              <a:ahLst/>
              <a:cxnLst/>
              <a:rect l="l" t="t" r="r" b="b"/>
              <a:pathLst>
                <a:path w="3623" h="4853" extrusionOk="0">
                  <a:moveTo>
                    <a:pt x="3245" y="1"/>
                  </a:moveTo>
                  <a:lnTo>
                    <a:pt x="3245" y="1"/>
                  </a:lnTo>
                  <a:cubicBezTo>
                    <a:pt x="2240" y="881"/>
                    <a:pt x="1172" y="1667"/>
                    <a:pt x="128" y="2573"/>
                  </a:cubicBezTo>
                  <a:lnTo>
                    <a:pt x="0" y="4720"/>
                  </a:lnTo>
                  <a:lnTo>
                    <a:pt x="2248" y="4853"/>
                  </a:lnTo>
                  <a:cubicBezTo>
                    <a:pt x="2851" y="4663"/>
                    <a:pt x="3186" y="4139"/>
                    <a:pt x="3371" y="3396"/>
                  </a:cubicBezTo>
                  <a:lnTo>
                    <a:pt x="3371" y="3396"/>
                  </a:lnTo>
                  <a:cubicBezTo>
                    <a:pt x="2869" y="3898"/>
                    <a:pt x="2240" y="3898"/>
                    <a:pt x="1737" y="4401"/>
                  </a:cubicBezTo>
                  <a:cubicBezTo>
                    <a:pt x="2365" y="3522"/>
                    <a:pt x="3120" y="2642"/>
                    <a:pt x="3623" y="1635"/>
                  </a:cubicBezTo>
                  <a:lnTo>
                    <a:pt x="3623" y="1635"/>
                  </a:lnTo>
                  <a:cubicBezTo>
                    <a:pt x="2994" y="2264"/>
                    <a:pt x="2240" y="2642"/>
                    <a:pt x="1359" y="3018"/>
                  </a:cubicBezTo>
                  <a:cubicBezTo>
                    <a:pt x="2240" y="2139"/>
                    <a:pt x="2491" y="1007"/>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8"/>
            <p:cNvSpPr/>
            <p:nvPr/>
          </p:nvSpPr>
          <p:spPr>
            <a:xfrm>
              <a:off x="2044050" y="2708750"/>
              <a:ext cx="63325" cy="97275"/>
            </a:xfrm>
            <a:custGeom>
              <a:avLst/>
              <a:gdLst/>
              <a:ahLst/>
              <a:cxnLst/>
              <a:rect l="l" t="t" r="r" b="b"/>
              <a:pathLst>
                <a:path w="2533" h="3891" extrusionOk="0">
                  <a:moveTo>
                    <a:pt x="2532" y="0"/>
                  </a:moveTo>
                  <a:cubicBezTo>
                    <a:pt x="1903" y="754"/>
                    <a:pt x="707" y="1066"/>
                    <a:pt x="121" y="1762"/>
                  </a:cubicBezTo>
                  <a:lnTo>
                    <a:pt x="0" y="3808"/>
                  </a:lnTo>
                  <a:lnTo>
                    <a:pt x="1375" y="3890"/>
                  </a:lnTo>
                  <a:cubicBezTo>
                    <a:pt x="1774" y="3629"/>
                    <a:pt x="1788" y="2956"/>
                    <a:pt x="2156" y="2515"/>
                  </a:cubicBezTo>
                  <a:lnTo>
                    <a:pt x="2156" y="2515"/>
                  </a:lnTo>
                  <a:cubicBezTo>
                    <a:pt x="1778" y="2641"/>
                    <a:pt x="1401" y="2893"/>
                    <a:pt x="1024" y="3144"/>
                  </a:cubicBezTo>
                  <a:cubicBezTo>
                    <a:pt x="1652" y="2137"/>
                    <a:pt x="2156" y="1132"/>
                    <a:pt x="2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1" name="Google Shape;2011;p38"/>
          <p:cNvGrpSpPr/>
          <p:nvPr/>
        </p:nvGrpSpPr>
        <p:grpSpPr>
          <a:xfrm flipH="1">
            <a:off x="8671542" y="4118192"/>
            <a:ext cx="496675" cy="1034225"/>
            <a:chOff x="1086700" y="1111500"/>
            <a:chExt cx="496675" cy="1034225"/>
          </a:xfrm>
        </p:grpSpPr>
        <p:sp>
          <p:nvSpPr>
            <p:cNvPr id="2012" name="Google Shape;2012;p38"/>
            <p:cNvSpPr/>
            <p:nvPr/>
          </p:nvSpPr>
          <p:spPr>
            <a:xfrm>
              <a:off x="1354575" y="1491850"/>
              <a:ext cx="228800" cy="647550"/>
            </a:xfrm>
            <a:custGeom>
              <a:avLst/>
              <a:gdLst/>
              <a:ahLst/>
              <a:cxnLst/>
              <a:rect l="l" t="t" r="r" b="b"/>
              <a:pathLst>
                <a:path w="9152" h="25902" extrusionOk="0">
                  <a:moveTo>
                    <a:pt x="9151" y="1"/>
                  </a:moveTo>
                  <a:cubicBezTo>
                    <a:pt x="8020" y="1510"/>
                    <a:pt x="7139" y="3145"/>
                    <a:pt x="5883" y="4653"/>
                  </a:cubicBezTo>
                  <a:cubicBezTo>
                    <a:pt x="5411" y="5157"/>
                    <a:pt x="4947" y="5660"/>
                    <a:pt x="4494" y="6168"/>
                  </a:cubicBezTo>
                  <a:cubicBezTo>
                    <a:pt x="2612" y="8174"/>
                    <a:pt x="853" y="10437"/>
                    <a:pt x="1" y="13051"/>
                  </a:cubicBezTo>
                  <a:cubicBezTo>
                    <a:pt x="1" y="13051"/>
                    <a:pt x="32" y="13941"/>
                    <a:pt x="124" y="15168"/>
                  </a:cubicBezTo>
                  <a:cubicBezTo>
                    <a:pt x="602" y="16976"/>
                    <a:pt x="602" y="18735"/>
                    <a:pt x="917" y="20554"/>
                  </a:cubicBezTo>
                  <a:cubicBezTo>
                    <a:pt x="998" y="21453"/>
                    <a:pt x="1060" y="22349"/>
                    <a:pt x="1126" y="23242"/>
                  </a:cubicBezTo>
                  <a:cubicBezTo>
                    <a:pt x="1190" y="24134"/>
                    <a:pt x="1262" y="25023"/>
                    <a:pt x="1356" y="25902"/>
                  </a:cubicBezTo>
                  <a:cubicBezTo>
                    <a:pt x="1827" y="25399"/>
                    <a:pt x="2228" y="24849"/>
                    <a:pt x="2581" y="24267"/>
                  </a:cubicBezTo>
                  <a:cubicBezTo>
                    <a:pt x="2935" y="23685"/>
                    <a:pt x="3241" y="23072"/>
                    <a:pt x="3524" y="22442"/>
                  </a:cubicBezTo>
                  <a:cubicBezTo>
                    <a:pt x="5254" y="18107"/>
                    <a:pt x="7266" y="13958"/>
                    <a:pt x="7893" y="9305"/>
                  </a:cubicBezTo>
                  <a:lnTo>
                    <a:pt x="7893" y="9305"/>
                  </a:lnTo>
                  <a:cubicBezTo>
                    <a:pt x="7266" y="12324"/>
                    <a:pt x="4751" y="14461"/>
                    <a:pt x="3116" y="17101"/>
                  </a:cubicBezTo>
                  <a:cubicBezTo>
                    <a:pt x="3870" y="13454"/>
                    <a:pt x="5002" y="9809"/>
                    <a:pt x="6762" y="6525"/>
                  </a:cubicBezTo>
                  <a:cubicBezTo>
                    <a:pt x="7061" y="5903"/>
                    <a:pt x="7360" y="5282"/>
                    <a:pt x="7642" y="4653"/>
                  </a:cubicBezTo>
                  <a:cubicBezTo>
                    <a:pt x="8271" y="3145"/>
                    <a:pt x="8774" y="1635"/>
                    <a:pt x="9151"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8"/>
            <p:cNvSpPr/>
            <p:nvPr/>
          </p:nvSpPr>
          <p:spPr>
            <a:xfrm>
              <a:off x="1086700" y="1111500"/>
              <a:ext cx="245200" cy="510000"/>
            </a:xfrm>
            <a:custGeom>
              <a:avLst/>
              <a:gdLst/>
              <a:ahLst/>
              <a:cxnLst/>
              <a:rect l="l" t="t" r="r" b="b"/>
              <a:pathLst>
                <a:path w="9808" h="20400" extrusionOk="0">
                  <a:moveTo>
                    <a:pt x="6790" y="1"/>
                  </a:moveTo>
                  <a:lnTo>
                    <a:pt x="6790" y="1"/>
                  </a:lnTo>
                  <a:cubicBezTo>
                    <a:pt x="5029" y="2389"/>
                    <a:pt x="3018" y="4779"/>
                    <a:pt x="1007" y="6957"/>
                  </a:cubicBezTo>
                  <a:cubicBezTo>
                    <a:pt x="401" y="7726"/>
                    <a:pt x="1" y="8078"/>
                    <a:pt x="1" y="8078"/>
                  </a:cubicBezTo>
                  <a:lnTo>
                    <a:pt x="1" y="17859"/>
                  </a:lnTo>
                  <a:cubicBezTo>
                    <a:pt x="1" y="17859"/>
                    <a:pt x="312" y="18001"/>
                    <a:pt x="780" y="18253"/>
                  </a:cubicBezTo>
                  <a:cubicBezTo>
                    <a:pt x="2028" y="19158"/>
                    <a:pt x="3722" y="20400"/>
                    <a:pt x="4866" y="20400"/>
                  </a:cubicBezTo>
                  <a:cubicBezTo>
                    <a:pt x="4967" y="20400"/>
                    <a:pt x="5064" y="20390"/>
                    <a:pt x="5155" y="20370"/>
                  </a:cubicBezTo>
                  <a:cubicBezTo>
                    <a:pt x="5690" y="20212"/>
                    <a:pt x="6130" y="19906"/>
                    <a:pt x="6494" y="19496"/>
                  </a:cubicBezTo>
                  <a:cubicBezTo>
                    <a:pt x="6977" y="18929"/>
                    <a:pt x="7291" y="18298"/>
                    <a:pt x="7521" y="17633"/>
                  </a:cubicBezTo>
                  <a:cubicBezTo>
                    <a:pt x="8173" y="15466"/>
                    <a:pt x="8173" y="13203"/>
                    <a:pt x="9556" y="11317"/>
                  </a:cubicBezTo>
                  <a:lnTo>
                    <a:pt x="9556" y="11317"/>
                  </a:lnTo>
                  <a:cubicBezTo>
                    <a:pt x="7292" y="12449"/>
                    <a:pt x="6663" y="14964"/>
                    <a:pt x="5155" y="16849"/>
                  </a:cubicBezTo>
                  <a:cubicBezTo>
                    <a:pt x="5784" y="12449"/>
                    <a:pt x="7921" y="8551"/>
                    <a:pt x="9807" y="4653"/>
                  </a:cubicBezTo>
                  <a:lnTo>
                    <a:pt x="9807" y="4653"/>
                  </a:lnTo>
                  <a:cubicBezTo>
                    <a:pt x="7167" y="6665"/>
                    <a:pt x="5407" y="9556"/>
                    <a:pt x="3018" y="11820"/>
                  </a:cubicBezTo>
                  <a:cubicBezTo>
                    <a:pt x="3897" y="9556"/>
                    <a:pt x="4904" y="7293"/>
                    <a:pt x="5569" y="5059"/>
                  </a:cubicBezTo>
                  <a:cubicBezTo>
                    <a:pt x="5849" y="4243"/>
                    <a:pt x="6107" y="3419"/>
                    <a:pt x="6319" y="2578"/>
                  </a:cubicBezTo>
                  <a:cubicBezTo>
                    <a:pt x="6530" y="1738"/>
                    <a:pt x="6696" y="881"/>
                    <a:pt x="6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8"/>
            <p:cNvSpPr/>
            <p:nvPr/>
          </p:nvSpPr>
          <p:spPr>
            <a:xfrm>
              <a:off x="1086700" y="1550400"/>
              <a:ext cx="318300" cy="595325"/>
            </a:xfrm>
            <a:custGeom>
              <a:avLst/>
              <a:gdLst/>
              <a:ahLst/>
              <a:cxnLst/>
              <a:rect l="l" t="t" r="r" b="b"/>
              <a:pathLst>
                <a:path w="12732" h="23813" extrusionOk="0">
                  <a:moveTo>
                    <a:pt x="12322" y="0"/>
                  </a:moveTo>
                  <a:lnTo>
                    <a:pt x="1" y="303"/>
                  </a:lnTo>
                  <a:lnTo>
                    <a:pt x="1" y="23812"/>
                  </a:lnTo>
                  <a:lnTo>
                    <a:pt x="12732" y="23812"/>
                  </a:lnTo>
                  <a:lnTo>
                    <a:pt x="123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8"/>
            <p:cNvSpPr/>
            <p:nvPr/>
          </p:nvSpPr>
          <p:spPr>
            <a:xfrm>
              <a:off x="1232300" y="1671975"/>
              <a:ext cx="50225" cy="134625"/>
            </a:xfrm>
            <a:custGeom>
              <a:avLst/>
              <a:gdLst/>
              <a:ahLst/>
              <a:cxnLst/>
              <a:rect l="l" t="t" r="r" b="b"/>
              <a:pathLst>
                <a:path w="2009" h="5385" extrusionOk="0">
                  <a:moveTo>
                    <a:pt x="1880" y="0"/>
                  </a:moveTo>
                  <a:lnTo>
                    <a:pt x="1" y="46"/>
                  </a:lnTo>
                  <a:lnTo>
                    <a:pt x="130" y="5385"/>
                  </a:lnTo>
                  <a:lnTo>
                    <a:pt x="2009" y="5339"/>
                  </a:lnTo>
                  <a:lnTo>
                    <a:pt x="18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8"/>
            <p:cNvSpPr/>
            <p:nvPr/>
          </p:nvSpPr>
          <p:spPr>
            <a:xfrm>
              <a:off x="1237825" y="1899625"/>
              <a:ext cx="50175" cy="134650"/>
            </a:xfrm>
            <a:custGeom>
              <a:avLst/>
              <a:gdLst/>
              <a:ahLst/>
              <a:cxnLst/>
              <a:rect l="l" t="t" r="r" b="b"/>
              <a:pathLst>
                <a:path w="2007" h="5386" extrusionOk="0">
                  <a:moveTo>
                    <a:pt x="1878" y="1"/>
                  </a:moveTo>
                  <a:lnTo>
                    <a:pt x="0" y="46"/>
                  </a:lnTo>
                  <a:lnTo>
                    <a:pt x="128" y="5385"/>
                  </a:lnTo>
                  <a:lnTo>
                    <a:pt x="2007" y="5339"/>
                  </a:lnTo>
                  <a:lnTo>
                    <a:pt x="18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8"/>
            <p:cNvSpPr/>
            <p:nvPr/>
          </p:nvSpPr>
          <p:spPr>
            <a:xfrm>
              <a:off x="1239700" y="1897375"/>
              <a:ext cx="76475" cy="136950"/>
            </a:xfrm>
            <a:custGeom>
              <a:avLst/>
              <a:gdLst/>
              <a:ahLst/>
              <a:cxnLst/>
              <a:rect l="l" t="t" r="r" b="b"/>
              <a:pathLst>
                <a:path w="3059" h="5478" extrusionOk="0">
                  <a:moveTo>
                    <a:pt x="3058" y="1"/>
                  </a:moveTo>
                  <a:cubicBezTo>
                    <a:pt x="2179" y="1384"/>
                    <a:pt x="1019" y="2130"/>
                    <a:pt x="0" y="3510"/>
                  </a:cubicBezTo>
                  <a:lnTo>
                    <a:pt x="47" y="5476"/>
                  </a:lnTo>
                  <a:cubicBezTo>
                    <a:pt x="50" y="5477"/>
                    <a:pt x="63" y="5478"/>
                    <a:pt x="86" y="5478"/>
                  </a:cubicBezTo>
                  <a:cubicBezTo>
                    <a:pt x="355" y="5478"/>
                    <a:pt x="1926" y="5431"/>
                    <a:pt x="1926" y="5431"/>
                  </a:cubicBezTo>
                  <a:cubicBezTo>
                    <a:pt x="2564" y="4952"/>
                    <a:pt x="2709" y="3890"/>
                    <a:pt x="2933" y="3143"/>
                  </a:cubicBezTo>
                  <a:lnTo>
                    <a:pt x="2933" y="3143"/>
                  </a:lnTo>
                  <a:cubicBezTo>
                    <a:pt x="2304" y="3647"/>
                    <a:pt x="1675" y="4275"/>
                    <a:pt x="1047" y="4778"/>
                  </a:cubicBezTo>
                  <a:cubicBezTo>
                    <a:pt x="1801" y="3269"/>
                    <a:pt x="2179" y="1509"/>
                    <a:pt x="30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8"/>
            <p:cNvSpPr/>
            <p:nvPr/>
          </p:nvSpPr>
          <p:spPr>
            <a:xfrm>
              <a:off x="1233175" y="1608150"/>
              <a:ext cx="108150" cy="198450"/>
            </a:xfrm>
            <a:custGeom>
              <a:avLst/>
              <a:gdLst/>
              <a:ahLst/>
              <a:cxnLst/>
              <a:rect l="l" t="t" r="r" b="b"/>
              <a:pathLst>
                <a:path w="4326" h="7938" extrusionOk="0">
                  <a:moveTo>
                    <a:pt x="3572" y="1"/>
                  </a:moveTo>
                  <a:lnTo>
                    <a:pt x="3572" y="1"/>
                  </a:lnTo>
                  <a:cubicBezTo>
                    <a:pt x="2440" y="1259"/>
                    <a:pt x="1178" y="2755"/>
                    <a:pt x="1" y="4186"/>
                  </a:cubicBezTo>
                  <a:lnTo>
                    <a:pt x="91" y="7938"/>
                  </a:lnTo>
                  <a:cubicBezTo>
                    <a:pt x="2857" y="7813"/>
                    <a:pt x="3068" y="4528"/>
                    <a:pt x="4326" y="2767"/>
                  </a:cubicBezTo>
                  <a:lnTo>
                    <a:pt x="4326" y="2767"/>
                  </a:lnTo>
                  <a:cubicBezTo>
                    <a:pt x="3319" y="3899"/>
                    <a:pt x="2439" y="5157"/>
                    <a:pt x="1308" y="6287"/>
                  </a:cubicBezTo>
                  <a:cubicBezTo>
                    <a:pt x="2440" y="4401"/>
                    <a:pt x="2943" y="2138"/>
                    <a:pt x="3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8"/>
            <p:cNvSpPr/>
            <p:nvPr/>
          </p:nvSpPr>
          <p:spPr>
            <a:xfrm>
              <a:off x="1086700" y="1784200"/>
              <a:ext cx="113175" cy="361525"/>
            </a:xfrm>
            <a:custGeom>
              <a:avLst/>
              <a:gdLst/>
              <a:ahLst/>
              <a:cxnLst/>
              <a:rect l="l" t="t" r="r" b="b"/>
              <a:pathLst>
                <a:path w="4527" h="14461" extrusionOk="0">
                  <a:moveTo>
                    <a:pt x="4526" y="1"/>
                  </a:moveTo>
                  <a:cubicBezTo>
                    <a:pt x="2767" y="2138"/>
                    <a:pt x="1872" y="4878"/>
                    <a:pt x="1" y="6901"/>
                  </a:cubicBezTo>
                  <a:lnTo>
                    <a:pt x="1" y="14460"/>
                  </a:lnTo>
                  <a:lnTo>
                    <a:pt x="1532" y="14460"/>
                  </a:lnTo>
                  <a:cubicBezTo>
                    <a:pt x="3291" y="12700"/>
                    <a:pt x="2892" y="10185"/>
                    <a:pt x="4275" y="8299"/>
                  </a:cubicBezTo>
                  <a:lnTo>
                    <a:pt x="4275" y="8299"/>
                  </a:lnTo>
                  <a:cubicBezTo>
                    <a:pt x="3018" y="9431"/>
                    <a:pt x="2138" y="10688"/>
                    <a:pt x="880" y="11819"/>
                  </a:cubicBezTo>
                  <a:cubicBezTo>
                    <a:pt x="2389" y="7921"/>
                    <a:pt x="3394" y="4024"/>
                    <a:pt x="4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0" name="Google Shape;2020;p38"/>
          <p:cNvGrpSpPr/>
          <p:nvPr/>
        </p:nvGrpSpPr>
        <p:grpSpPr>
          <a:xfrm>
            <a:off x="8785650" y="792953"/>
            <a:ext cx="0" cy="4068495"/>
            <a:chOff x="7889350" y="936600"/>
            <a:chExt cx="0" cy="4068495"/>
          </a:xfrm>
        </p:grpSpPr>
        <p:cxnSp>
          <p:nvCxnSpPr>
            <p:cNvPr id="2021" name="Google Shape;2021;p38"/>
            <p:cNvCxnSpPr/>
            <p:nvPr/>
          </p:nvCxnSpPr>
          <p:spPr>
            <a:xfrm rot="10800000">
              <a:off x="7889350" y="487579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2022" name="Google Shape;2022;p38"/>
            <p:cNvCxnSpPr/>
            <p:nvPr/>
          </p:nvCxnSpPr>
          <p:spPr>
            <a:xfrm rot="10800000">
              <a:off x="7889350" y="31267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2023" name="Google Shape;2023;p38"/>
            <p:cNvCxnSpPr/>
            <p:nvPr/>
          </p:nvCxnSpPr>
          <p:spPr>
            <a:xfrm rot="10800000">
              <a:off x="7889350" y="3325773"/>
              <a:ext cx="0" cy="1234800"/>
            </a:xfrm>
            <a:prstGeom prst="straightConnector1">
              <a:avLst/>
            </a:prstGeom>
            <a:noFill/>
            <a:ln w="19050" cap="flat" cmpd="sng">
              <a:solidFill>
                <a:schemeClr val="dk1"/>
              </a:solidFill>
              <a:prstDash val="solid"/>
              <a:round/>
              <a:headEnd type="none" w="med" len="med"/>
              <a:tailEnd type="none" w="med" len="med"/>
            </a:ln>
          </p:spPr>
        </p:cxnSp>
        <p:cxnSp>
          <p:nvCxnSpPr>
            <p:cNvPr id="2024" name="Google Shape;2024;p38"/>
            <p:cNvCxnSpPr/>
            <p:nvPr/>
          </p:nvCxnSpPr>
          <p:spPr>
            <a:xfrm rot="10800000">
              <a:off x="7889350" y="936600"/>
              <a:ext cx="0" cy="2120400"/>
            </a:xfrm>
            <a:prstGeom prst="straightConnector1">
              <a:avLst/>
            </a:prstGeom>
            <a:noFill/>
            <a:ln w="19050" cap="flat" cmpd="sng">
              <a:solidFill>
                <a:schemeClr val="dk2"/>
              </a:solidFill>
              <a:prstDash val="solid"/>
              <a:round/>
              <a:headEnd type="none" w="med" len="med"/>
              <a:tailEnd type="none" w="med" len="med"/>
            </a:ln>
          </p:spPr>
        </p:cxnSp>
      </p:grpSp>
      <p:grpSp>
        <p:nvGrpSpPr>
          <p:cNvPr id="2025" name="Google Shape;2025;p38"/>
          <p:cNvGrpSpPr/>
          <p:nvPr/>
        </p:nvGrpSpPr>
        <p:grpSpPr>
          <a:xfrm flipH="1">
            <a:off x="7935376" y="4505563"/>
            <a:ext cx="876625" cy="638125"/>
            <a:chOff x="981775" y="3796600"/>
            <a:chExt cx="876625" cy="638125"/>
          </a:xfrm>
        </p:grpSpPr>
        <p:sp>
          <p:nvSpPr>
            <p:cNvPr id="2026" name="Google Shape;2026;p38"/>
            <p:cNvSpPr/>
            <p:nvPr/>
          </p:nvSpPr>
          <p:spPr>
            <a:xfrm>
              <a:off x="1210825" y="3796600"/>
              <a:ext cx="245225" cy="433800"/>
            </a:xfrm>
            <a:custGeom>
              <a:avLst/>
              <a:gdLst/>
              <a:ahLst/>
              <a:cxnLst/>
              <a:rect l="l" t="t" r="r" b="b"/>
              <a:pathLst>
                <a:path w="9809" h="17352" extrusionOk="0">
                  <a:moveTo>
                    <a:pt x="9431" y="0"/>
                  </a:moveTo>
                  <a:lnTo>
                    <a:pt x="9431" y="0"/>
                  </a:lnTo>
                  <a:cubicBezTo>
                    <a:pt x="8362" y="1447"/>
                    <a:pt x="7262" y="2799"/>
                    <a:pt x="6099" y="4119"/>
                  </a:cubicBezTo>
                  <a:cubicBezTo>
                    <a:pt x="4936" y="5439"/>
                    <a:pt x="3710" y="6728"/>
                    <a:pt x="2388" y="8050"/>
                  </a:cubicBezTo>
                  <a:cubicBezTo>
                    <a:pt x="1505" y="9058"/>
                    <a:pt x="748" y="10193"/>
                    <a:pt x="409" y="11480"/>
                  </a:cubicBezTo>
                  <a:cubicBezTo>
                    <a:pt x="409" y="11480"/>
                    <a:pt x="462" y="12781"/>
                    <a:pt x="408" y="13956"/>
                  </a:cubicBezTo>
                  <a:cubicBezTo>
                    <a:pt x="378" y="14712"/>
                    <a:pt x="1" y="15843"/>
                    <a:pt x="378" y="15968"/>
                  </a:cubicBezTo>
                  <a:cubicBezTo>
                    <a:pt x="2013" y="16849"/>
                    <a:pt x="3899" y="17100"/>
                    <a:pt x="5784" y="17351"/>
                  </a:cubicBezTo>
                  <a:cubicBezTo>
                    <a:pt x="6162" y="15214"/>
                    <a:pt x="7294" y="13329"/>
                    <a:pt x="8048" y="11316"/>
                  </a:cubicBezTo>
                  <a:cubicBezTo>
                    <a:pt x="8299" y="10562"/>
                    <a:pt x="8426" y="9933"/>
                    <a:pt x="8552" y="9212"/>
                  </a:cubicBezTo>
                  <a:cubicBezTo>
                    <a:pt x="8928" y="7608"/>
                    <a:pt x="9243" y="5974"/>
                    <a:pt x="9809" y="4401"/>
                  </a:cubicBezTo>
                  <a:lnTo>
                    <a:pt x="9809" y="4401"/>
                  </a:lnTo>
                  <a:cubicBezTo>
                    <a:pt x="9180" y="4904"/>
                    <a:pt x="8646" y="5502"/>
                    <a:pt x="8127" y="6131"/>
                  </a:cubicBezTo>
                  <a:cubicBezTo>
                    <a:pt x="7608" y="6759"/>
                    <a:pt x="7106" y="7418"/>
                    <a:pt x="6538" y="8049"/>
                  </a:cubicBezTo>
                  <a:cubicBezTo>
                    <a:pt x="6979" y="6664"/>
                    <a:pt x="7420" y="5312"/>
                    <a:pt x="7891" y="3978"/>
                  </a:cubicBezTo>
                  <a:cubicBezTo>
                    <a:pt x="8362" y="2642"/>
                    <a:pt x="8865" y="1320"/>
                    <a:pt x="9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8"/>
            <p:cNvSpPr/>
            <p:nvPr/>
          </p:nvSpPr>
          <p:spPr>
            <a:xfrm>
              <a:off x="981775" y="3949225"/>
              <a:ext cx="706675" cy="485500"/>
            </a:xfrm>
            <a:custGeom>
              <a:avLst/>
              <a:gdLst/>
              <a:ahLst/>
              <a:cxnLst/>
              <a:rect l="l" t="t" r="r" b="b"/>
              <a:pathLst>
                <a:path w="28267" h="19420" extrusionOk="0">
                  <a:moveTo>
                    <a:pt x="10687" y="0"/>
                  </a:moveTo>
                  <a:lnTo>
                    <a:pt x="1047" y="656"/>
                  </a:lnTo>
                  <a:lnTo>
                    <a:pt x="0" y="19420"/>
                  </a:lnTo>
                  <a:lnTo>
                    <a:pt x="28266" y="19420"/>
                  </a:lnTo>
                  <a:lnTo>
                    <a:pt x="27179" y="2381"/>
                  </a:lnTo>
                  <a:lnTo>
                    <a:pt x="18303" y="3565"/>
                  </a:lnTo>
                  <a:lnTo>
                    <a:pt x="18303" y="6108"/>
                  </a:lnTo>
                  <a:lnTo>
                    <a:pt x="14492" y="6240"/>
                  </a:lnTo>
                  <a:lnTo>
                    <a:pt x="14323" y="9233"/>
                  </a:lnTo>
                  <a:lnTo>
                    <a:pt x="11274" y="9086"/>
                  </a:lnTo>
                  <a:lnTo>
                    <a:pt x="106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8"/>
            <p:cNvSpPr/>
            <p:nvPr/>
          </p:nvSpPr>
          <p:spPr>
            <a:xfrm>
              <a:off x="1093425" y="4065825"/>
              <a:ext cx="48275" cy="135950"/>
            </a:xfrm>
            <a:custGeom>
              <a:avLst/>
              <a:gdLst/>
              <a:ahLst/>
              <a:cxnLst/>
              <a:rect l="l" t="t" r="r" b="b"/>
              <a:pathLst>
                <a:path w="1931" h="5438" extrusionOk="0">
                  <a:moveTo>
                    <a:pt x="1802" y="0"/>
                  </a:moveTo>
                  <a:lnTo>
                    <a:pt x="0" y="45"/>
                  </a:lnTo>
                  <a:lnTo>
                    <a:pt x="131" y="5437"/>
                  </a:lnTo>
                  <a:lnTo>
                    <a:pt x="1931" y="5394"/>
                  </a:lnTo>
                  <a:lnTo>
                    <a:pt x="1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8"/>
            <p:cNvSpPr/>
            <p:nvPr/>
          </p:nvSpPr>
          <p:spPr>
            <a:xfrm>
              <a:off x="1516650" y="4179475"/>
              <a:ext cx="77150" cy="159100"/>
            </a:xfrm>
            <a:custGeom>
              <a:avLst/>
              <a:gdLst/>
              <a:ahLst/>
              <a:cxnLst/>
              <a:rect l="l" t="t" r="r" b="b"/>
              <a:pathLst>
                <a:path w="3086" h="6364" extrusionOk="0">
                  <a:moveTo>
                    <a:pt x="0" y="0"/>
                  </a:moveTo>
                  <a:lnTo>
                    <a:pt x="0" y="6363"/>
                  </a:lnTo>
                  <a:lnTo>
                    <a:pt x="3085" y="6363"/>
                  </a:lnTo>
                  <a:lnTo>
                    <a:pt x="30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8"/>
            <p:cNvSpPr/>
            <p:nvPr/>
          </p:nvSpPr>
          <p:spPr>
            <a:xfrm>
              <a:off x="1093925" y="3994650"/>
              <a:ext cx="91800" cy="207150"/>
            </a:xfrm>
            <a:custGeom>
              <a:avLst/>
              <a:gdLst/>
              <a:ahLst/>
              <a:cxnLst/>
              <a:rect l="l" t="t" r="r" b="b"/>
              <a:pathLst>
                <a:path w="3672" h="8286" extrusionOk="0">
                  <a:moveTo>
                    <a:pt x="3671" y="1"/>
                  </a:moveTo>
                  <a:cubicBezTo>
                    <a:pt x="2540" y="1384"/>
                    <a:pt x="1475" y="3045"/>
                    <a:pt x="1" y="4216"/>
                  </a:cubicBezTo>
                  <a:lnTo>
                    <a:pt x="99" y="8286"/>
                  </a:lnTo>
                  <a:cubicBezTo>
                    <a:pt x="1230" y="6776"/>
                    <a:pt x="2791" y="5784"/>
                    <a:pt x="3671" y="4150"/>
                  </a:cubicBezTo>
                  <a:lnTo>
                    <a:pt x="3671" y="4150"/>
                  </a:lnTo>
                  <a:cubicBezTo>
                    <a:pt x="2791" y="4777"/>
                    <a:pt x="1911" y="5282"/>
                    <a:pt x="905" y="5784"/>
                  </a:cubicBezTo>
                  <a:cubicBezTo>
                    <a:pt x="2288" y="4023"/>
                    <a:pt x="2791" y="2011"/>
                    <a:pt x="3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8"/>
            <p:cNvSpPr/>
            <p:nvPr/>
          </p:nvSpPr>
          <p:spPr>
            <a:xfrm>
              <a:off x="1516650" y="4063800"/>
              <a:ext cx="143700" cy="274775"/>
            </a:xfrm>
            <a:custGeom>
              <a:avLst/>
              <a:gdLst/>
              <a:ahLst/>
              <a:cxnLst/>
              <a:rect l="l" t="t" r="r" b="b"/>
              <a:pathLst>
                <a:path w="5748" h="10991" extrusionOk="0">
                  <a:moveTo>
                    <a:pt x="5748" y="1"/>
                  </a:moveTo>
                  <a:lnTo>
                    <a:pt x="5748" y="1"/>
                  </a:lnTo>
                  <a:cubicBezTo>
                    <a:pt x="3862" y="2138"/>
                    <a:pt x="1779" y="4171"/>
                    <a:pt x="0" y="6395"/>
                  </a:cubicBezTo>
                  <a:lnTo>
                    <a:pt x="0" y="10990"/>
                  </a:lnTo>
                  <a:lnTo>
                    <a:pt x="1947" y="10990"/>
                  </a:lnTo>
                  <a:cubicBezTo>
                    <a:pt x="3681" y="10017"/>
                    <a:pt x="4263" y="6948"/>
                    <a:pt x="4742" y="5029"/>
                  </a:cubicBezTo>
                  <a:lnTo>
                    <a:pt x="4742" y="5029"/>
                  </a:lnTo>
                  <a:cubicBezTo>
                    <a:pt x="4240" y="6287"/>
                    <a:pt x="2982" y="7167"/>
                    <a:pt x="2354" y="8424"/>
                  </a:cubicBezTo>
                  <a:cubicBezTo>
                    <a:pt x="2605" y="5407"/>
                    <a:pt x="4365" y="2641"/>
                    <a:pt x="5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8"/>
            <p:cNvSpPr/>
            <p:nvPr/>
          </p:nvSpPr>
          <p:spPr>
            <a:xfrm>
              <a:off x="1531725" y="4186375"/>
              <a:ext cx="326675" cy="248350"/>
            </a:xfrm>
            <a:custGeom>
              <a:avLst/>
              <a:gdLst/>
              <a:ahLst/>
              <a:cxnLst/>
              <a:rect l="l" t="t" r="r" b="b"/>
              <a:pathLst>
                <a:path w="13067" h="9934" extrusionOk="0">
                  <a:moveTo>
                    <a:pt x="13067" y="1"/>
                  </a:moveTo>
                  <a:lnTo>
                    <a:pt x="13067" y="1"/>
                  </a:lnTo>
                  <a:cubicBezTo>
                    <a:pt x="10928" y="2389"/>
                    <a:pt x="9043" y="5031"/>
                    <a:pt x="6403" y="6790"/>
                  </a:cubicBezTo>
                  <a:cubicBezTo>
                    <a:pt x="7283" y="4528"/>
                    <a:pt x="7660" y="2264"/>
                    <a:pt x="8791" y="127"/>
                  </a:cubicBezTo>
                  <a:lnTo>
                    <a:pt x="8791" y="127"/>
                  </a:lnTo>
                  <a:cubicBezTo>
                    <a:pt x="6654" y="3521"/>
                    <a:pt x="1240" y="7205"/>
                    <a:pt x="1" y="9934"/>
                  </a:cubicBezTo>
                  <a:lnTo>
                    <a:pt x="10618" y="9934"/>
                  </a:lnTo>
                  <a:cubicBezTo>
                    <a:pt x="11855" y="9234"/>
                    <a:pt x="12371" y="7641"/>
                    <a:pt x="12563" y="6036"/>
                  </a:cubicBezTo>
                  <a:lnTo>
                    <a:pt x="12563" y="6036"/>
                  </a:lnTo>
                  <a:cubicBezTo>
                    <a:pt x="11684" y="7168"/>
                    <a:pt x="10552" y="7922"/>
                    <a:pt x="9420" y="8802"/>
                  </a:cubicBezTo>
                  <a:cubicBezTo>
                    <a:pt x="11055" y="6036"/>
                    <a:pt x="11431" y="2767"/>
                    <a:pt x="13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8"/>
            <p:cNvSpPr/>
            <p:nvPr/>
          </p:nvSpPr>
          <p:spPr>
            <a:xfrm>
              <a:off x="1031925" y="4095225"/>
              <a:ext cx="345525" cy="339500"/>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 name="Google Shape;2034;p38"/>
          <p:cNvGrpSpPr/>
          <p:nvPr/>
        </p:nvGrpSpPr>
        <p:grpSpPr>
          <a:xfrm>
            <a:off x="7935372" y="-445463"/>
            <a:ext cx="1737848" cy="1632701"/>
            <a:chOff x="7938422" y="-341250"/>
            <a:chExt cx="1737848" cy="1632701"/>
          </a:xfrm>
        </p:grpSpPr>
        <p:sp>
          <p:nvSpPr>
            <p:cNvPr id="2035" name="Google Shape;2035;p38"/>
            <p:cNvSpPr/>
            <p:nvPr/>
          </p:nvSpPr>
          <p:spPr>
            <a:xfrm rot="-6822465">
              <a:off x="8377475" y="-168058"/>
              <a:ext cx="859742" cy="1520487"/>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8"/>
            <p:cNvSpPr/>
            <p:nvPr/>
          </p:nvSpPr>
          <p:spPr>
            <a:xfrm rot="-4648877" flipH="1">
              <a:off x="8429198" y="-345242"/>
              <a:ext cx="583254" cy="737180"/>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 name="Google Shape;2037;p38"/>
          <p:cNvGrpSpPr/>
          <p:nvPr/>
        </p:nvGrpSpPr>
        <p:grpSpPr>
          <a:xfrm>
            <a:off x="-353486" y="-281292"/>
            <a:ext cx="1423659" cy="1304374"/>
            <a:chOff x="6968139" y="3213408"/>
            <a:chExt cx="1423659" cy="1304374"/>
          </a:xfrm>
        </p:grpSpPr>
        <p:sp>
          <p:nvSpPr>
            <p:cNvPr id="2038" name="Google Shape;2038;p38"/>
            <p:cNvSpPr/>
            <p:nvPr/>
          </p:nvSpPr>
          <p:spPr>
            <a:xfrm rot="8441957">
              <a:off x="7211269" y="3404770"/>
              <a:ext cx="682228" cy="1011317"/>
            </a:xfrm>
            <a:custGeom>
              <a:avLst/>
              <a:gdLst/>
              <a:ahLst/>
              <a:cxnLst/>
              <a:rect l="l" t="t" r="r" b="b"/>
              <a:pathLst>
                <a:path w="17389" h="25777" extrusionOk="0">
                  <a:moveTo>
                    <a:pt x="17389" y="1"/>
                  </a:moveTo>
                  <a:cubicBezTo>
                    <a:pt x="16382" y="3145"/>
                    <a:pt x="13742" y="5157"/>
                    <a:pt x="12108" y="7797"/>
                  </a:cubicBezTo>
                  <a:cubicBezTo>
                    <a:pt x="12862" y="5533"/>
                    <a:pt x="14245" y="3522"/>
                    <a:pt x="14245" y="1008"/>
                  </a:cubicBezTo>
                  <a:lnTo>
                    <a:pt x="14245" y="1008"/>
                  </a:lnTo>
                  <a:cubicBezTo>
                    <a:pt x="13994" y="2138"/>
                    <a:pt x="13240" y="3018"/>
                    <a:pt x="12611" y="3899"/>
                  </a:cubicBezTo>
                  <a:cubicBezTo>
                    <a:pt x="10850" y="5660"/>
                    <a:pt x="9593" y="7545"/>
                    <a:pt x="8210" y="9557"/>
                  </a:cubicBezTo>
                  <a:cubicBezTo>
                    <a:pt x="9467" y="6791"/>
                    <a:pt x="10599" y="3899"/>
                    <a:pt x="11982" y="1133"/>
                  </a:cubicBezTo>
                  <a:lnTo>
                    <a:pt x="11982" y="1133"/>
                  </a:lnTo>
                  <a:cubicBezTo>
                    <a:pt x="8210" y="5911"/>
                    <a:pt x="2803" y="9809"/>
                    <a:pt x="898" y="15739"/>
                  </a:cubicBezTo>
                  <a:cubicBezTo>
                    <a:pt x="496" y="16355"/>
                    <a:pt x="261" y="16719"/>
                    <a:pt x="261" y="16719"/>
                  </a:cubicBezTo>
                  <a:lnTo>
                    <a:pt x="0" y="25777"/>
                  </a:lnTo>
                  <a:lnTo>
                    <a:pt x="7449" y="25777"/>
                  </a:lnTo>
                  <a:cubicBezTo>
                    <a:pt x="7449" y="25777"/>
                    <a:pt x="8405" y="23711"/>
                    <a:pt x="9361" y="21645"/>
                  </a:cubicBezTo>
                  <a:cubicBezTo>
                    <a:pt x="10316" y="19580"/>
                    <a:pt x="11269" y="17521"/>
                    <a:pt x="11269" y="17521"/>
                  </a:cubicBezTo>
                  <a:cubicBezTo>
                    <a:pt x="13240" y="11570"/>
                    <a:pt x="15879" y="6037"/>
                    <a:pt x="17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8"/>
            <p:cNvSpPr/>
            <p:nvPr/>
          </p:nvSpPr>
          <p:spPr>
            <a:xfrm rot="6664766">
              <a:off x="7632303" y="3485166"/>
              <a:ext cx="430775" cy="762035"/>
            </a:xfrm>
            <a:custGeom>
              <a:avLst/>
              <a:gdLst/>
              <a:ahLst/>
              <a:cxnLst/>
              <a:rect l="l" t="t" r="r" b="b"/>
              <a:pathLst>
                <a:path w="9809" h="17352" extrusionOk="0">
                  <a:moveTo>
                    <a:pt x="9431" y="0"/>
                  </a:moveTo>
                  <a:lnTo>
                    <a:pt x="9431" y="0"/>
                  </a:lnTo>
                  <a:cubicBezTo>
                    <a:pt x="8362" y="1447"/>
                    <a:pt x="7262" y="2799"/>
                    <a:pt x="6099" y="4119"/>
                  </a:cubicBezTo>
                  <a:cubicBezTo>
                    <a:pt x="4936" y="5439"/>
                    <a:pt x="3710" y="6728"/>
                    <a:pt x="2388" y="8050"/>
                  </a:cubicBezTo>
                  <a:cubicBezTo>
                    <a:pt x="1505" y="9058"/>
                    <a:pt x="748" y="10193"/>
                    <a:pt x="409" y="11480"/>
                  </a:cubicBezTo>
                  <a:cubicBezTo>
                    <a:pt x="409" y="11480"/>
                    <a:pt x="462" y="12781"/>
                    <a:pt x="408" y="13956"/>
                  </a:cubicBezTo>
                  <a:cubicBezTo>
                    <a:pt x="378" y="14712"/>
                    <a:pt x="1" y="15843"/>
                    <a:pt x="378" y="15968"/>
                  </a:cubicBezTo>
                  <a:cubicBezTo>
                    <a:pt x="2013" y="16849"/>
                    <a:pt x="3899" y="17100"/>
                    <a:pt x="5784" y="17351"/>
                  </a:cubicBezTo>
                  <a:cubicBezTo>
                    <a:pt x="6162" y="15214"/>
                    <a:pt x="7294" y="13329"/>
                    <a:pt x="8048" y="11316"/>
                  </a:cubicBezTo>
                  <a:cubicBezTo>
                    <a:pt x="8299" y="10562"/>
                    <a:pt x="8426" y="9933"/>
                    <a:pt x="8552" y="9212"/>
                  </a:cubicBezTo>
                  <a:cubicBezTo>
                    <a:pt x="8928" y="7608"/>
                    <a:pt x="9243" y="5974"/>
                    <a:pt x="9809" y="4401"/>
                  </a:cubicBezTo>
                  <a:lnTo>
                    <a:pt x="9809" y="4401"/>
                  </a:lnTo>
                  <a:cubicBezTo>
                    <a:pt x="9180" y="4904"/>
                    <a:pt x="8646" y="5502"/>
                    <a:pt x="8127" y="6131"/>
                  </a:cubicBezTo>
                  <a:cubicBezTo>
                    <a:pt x="7608" y="6759"/>
                    <a:pt x="7106" y="7418"/>
                    <a:pt x="6538" y="8049"/>
                  </a:cubicBezTo>
                  <a:cubicBezTo>
                    <a:pt x="6979" y="6664"/>
                    <a:pt x="7420" y="5312"/>
                    <a:pt x="7891" y="3978"/>
                  </a:cubicBezTo>
                  <a:cubicBezTo>
                    <a:pt x="8362" y="2642"/>
                    <a:pt x="8865" y="1320"/>
                    <a:pt x="943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8"/>
            <p:cNvSpPr/>
            <p:nvPr/>
          </p:nvSpPr>
          <p:spPr>
            <a:xfrm rot="7388916" flipH="1">
              <a:off x="7784318" y="3147770"/>
              <a:ext cx="314310" cy="870490"/>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1" name="Google Shape;2041;p38"/>
          <p:cNvGrpSpPr/>
          <p:nvPr/>
        </p:nvGrpSpPr>
        <p:grpSpPr>
          <a:xfrm>
            <a:off x="2537575" y="4880100"/>
            <a:ext cx="4801788" cy="0"/>
            <a:chOff x="2267563" y="73225"/>
            <a:chExt cx="4801788" cy="0"/>
          </a:xfrm>
        </p:grpSpPr>
        <p:cxnSp>
          <p:nvCxnSpPr>
            <p:cNvPr id="2042" name="Google Shape;2042;p38"/>
            <p:cNvCxnSpPr/>
            <p:nvPr/>
          </p:nvCxnSpPr>
          <p:spPr>
            <a:xfrm>
              <a:off x="2267563" y="73225"/>
              <a:ext cx="410700" cy="0"/>
            </a:xfrm>
            <a:prstGeom prst="straightConnector1">
              <a:avLst/>
            </a:prstGeom>
            <a:noFill/>
            <a:ln w="19050" cap="flat" cmpd="sng">
              <a:solidFill>
                <a:schemeClr val="dk2"/>
              </a:solidFill>
              <a:prstDash val="solid"/>
              <a:round/>
              <a:headEnd type="none" w="med" len="med"/>
              <a:tailEnd type="none" w="med" len="med"/>
            </a:ln>
          </p:spPr>
        </p:cxnSp>
        <p:cxnSp>
          <p:nvCxnSpPr>
            <p:cNvPr id="2043" name="Google Shape;2043;p38"/>
            <p:cNvCxnSpPr/>
            <p:nvPr/>
          </p:nvCxnSpPr>
          <p:spPr>
            <a:xfrm>
              <a:off x="2755350" y="73225"/>
              <a:ext cx="4314000" cy="0"/>
            </a:xfrm>
            <a:prstGeom prst="straightConnector1">
              <a:avLst/>
            </a:prstGeom>
            <a:noFill/>
            <a:ln w="19050" cap="flat" cmpd="sng">
              <a:solidFill>
                <a:schemeClr val="dk1"/>
              </a:solidFill>
              <a:prstDash val="solid"/>
              <a:round/>
              <a:headEnd type="none" w="med" len="med"/>
              <a:tailEnd type="none" w="med" len="med"/>
            </a:ln>
          </p:spPr>
        </p:cxnSp>
      </p:grpSp>
      <p:grpSp>
        <p:nvGrpSpPr>
          <p:cNvPr id="2044" name="Google Shape;2044;p38"/>
          <p:cNvGrpSpPr/>
          <p:nvPr/>
        </p:nvGrpSpPr>
        <p:grpSpPr>
          <a:xfrm>
            <a:off x="358350" y="1152680"/>
            <a:ext cx="0" cy="2589845"/>
            <a:chOff x="8154400" y="1296300"/>
            <a:chExt cx="0" cy="2589845"/>
          </a:xfrm>
        </p:grpSpPr>
        <p:cxnSp>
          <p:nvCxnSpPr>
            <p:cNvPr id="2045" name="Google Shape;2045;p38"/>
            <p:cNvCxnSpPr/>
            <p:nvPr/>
          </p:nvCxnSpPr>
          <p:spPr>
            <a:xfrm rot="10800000">
              <a:off x="8154400" y="27748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2046" name="Google Shape;2046;p38"/>
            <p:cNvCxnSpPr/>
            <p:nvPr/>
          </p:nvCxnSpPr>
          <p:spPr>
            <a:xfrm rot="10800000">
              <a:off x="8154400" y="257589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2047" name="Google Shape;2047;p38"/>
            <p:cNvCxnSpPr/>
            <p:nvPr/>
          </p:nvCxnSpPr>
          <p:spPr>
            <a:xfrm rot="10800000">
              <a:off x="8154400" y="23769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2048" name="Google Shape;2048;p38"/>
            <p:cNvCxnSpPr/>
            <p:nvPr/>
          </p:nvCxnSpPr>
          <p:spPr>
            <a:xfrm rot="10800000">
              <a:off x="8154400" y="1296300"/>
              <a:ext cx="0" cy="1011000"/>
            </a:xfrm>
            <a:prstGeom prst="straightConnector1">
              <a:avLst/>
            </a:prstGeom>
            <a:noFill/>
            <a:ln w="19050" cap="flat" cmpd="sng">
              <a:solidFill>
                <a:schemeClr val="dk2"/>
              </a:solidFill>
              <a:prstDash val="solid"/>
              <a:round/>
              <a:headEnd type="none" w="med" len="med"/>
              <a:tailEnd type="none" w="med" len="med"/>
            </a:ln>
          </p:spPr>
        </p:cxnSp>
        <p:cxnSp>
          <p:nvCxnSpPr>
            <p:cNvPr id="2049" name="Google Shape;2049;p38"/>
            <p:cNvCxnSpPr/>
            <p:nvPr/>
          </p:nvCxnSpPr>
          <p:spPr>
            <a:xfrm rot="10800000">
              <a:off x="8154400" y="2976245"/>
              <a:ext cx="0" cy="909900"/>
            </a:xfrm>
            <a:prstGeom prst="straightConnector1">
              <a:avLst/>
            </a:prstGeom>
            <a:noFill/>
            <a:ln w="19050" cap="flat" cmpd="sng">
              <a:solidFill>
                <a:schemeClr val="dk1"/>
              </a:solidFill>
              <a:prstDash val="solid"/>
              <a:round/>
              <a:headEnd type="none" w="med" len="med"/>
              <a:tailEnd type="none" w="med" len="med"/>
            </a:ln>
          </p:spPr>
        </p:cxnSp>
      </p:grpSp>
      <p:grpSp>
        <p:nvGrpSpPr>
          <p:cNvPr id="2050" name="Google Shape;2050;p38"/>
          <p:cNvGrpSpPr/>
          <p:nvPr/>
        </p:nvGrpSpPr>
        <p:grpSpPr>
          <a:xfrm flipH="1">
            <a:off x="1197738" y="276113"/>
            <a:ext cx="7004888" cy="13"/>
            <a:chOff x="671363" y="73225"/>
            <a:chExt cx="7004888" cy="13"/>
          </a:xfrm>
        </p:grpSpPr>
        <p:cxnSp>
          <p:nvCxnSpPr>
            <p:cNvPr id="2051" name="Google Shape;2051;p38"/>
            <p:cNvCxnSpPr/>
            <p:nvPr/>
          </p:nvCxnSpPr>
          <p:spPr>
            <a:xfrm>
              <a:off x="671363" y="73238"/>
              <a:ext cx="2007000" cy="0"/>
            </a:xfrm>
            <a:prstGeom prst="straightConnector1">
              <a:avLst/>
            </a:prstGeom>
            <a:noFill/>
            <a:ln w="19050" cap="flat" cmpd="sng">
              <a:solidFill>
                <a:schemeClr val="dk2"/>
              </a:solidFill>
              <a:prstDash val="solid"/>
              <a:round/>
              <a:headEnd type="none" w="med" len="med"/>
              <a:tailEnd type="none" w="med" len="med"/>
            </a:ln>
          </p:spPr>
        </p:cxnSp>
        <p:cxnSp>
          <p:nvCxnSpPr>
            <p:cNvPr id="2052" name="Google Shape;2052;p38"/>
            <p:cNvCxnSpPr/>
            <p:nvPr/>
          </p:nvCxnSpPr>
          <p:spPr>
            <a:xfrm>
              <a:off x="2755350" y="73225"/>
              <a:ext cx="4920900" cy="0"/>
            </a:xfrm>
            <a:prstGeom prst="straightConnector1">
              <a:avLst/>
            </a:prstGeom>
            <a:noFill/>
            <a:ln w="19050" cap="flat" cmpd="sng">
              <a:solidFill>
                <a:schemeClr val="dk1"/>
              </a:solidFill>
              <a:prstDash val="solid"/>
              <a:round/>
              <a:headEnd type="none" w="med" len="med"/>
              <a:tailEnd type="none" w="med" len="med"/>
            </a:ln>
          </p:spPr>
        </p:cxnSp>
      </p:grpSp>
      <p:pic>
        <p:nvPicPr>
          <p:cNvPr id="2053" name="Google Shape;2053;p38"/>
          <p:cNvPicPr preferRelativeResize="0"/>
          <p:nvPr/>
        </p:nvPicPr>
        <p:blipFill>
          <a:blip r:embed="rId2">
            <a:alphaModFix amt="15000"/>
          </a:blip>
          <a:stretch>
            <a:fillRect/>
          </a:stretch>
        </p:blipFill>
        <p:spPr>
          <a:xfrm rot="10800000">
            <a:off x="0" y="0"/>
            <a:ext cx="9144000" cy="5143500"/>
          </a:xfrm>
          <a:prstGeom prst="rect">
            <a:avLst/>
          </a:prstGeom>
          <a:noFill/>
          <a:ln>
            <a:noFill/>
          </a:ln>
        </p:spPr>
      </p:pic>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057"/>
        <p:cNvGrpSpPr/>
        <p:nvPr/>
      </p:nvGrpSpPr>
      <p:grpSpPr>
        <a:xfrm>
          <a:off x="0" y="0"/>
          <a:ext cx="0" cy="0"/>
          <a:chOff x="0" y="0"/>
          <a:chExt cx="0" cy="0"/>
        </a:xfrm>
      </p:grpSpPr>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058"/>
        <p:cNvGrpSpPr/>
        <p:nvPr/>
      </p:nvGrpSpPr>
      <p:grpSpPr>
        <a:xfrm>
          <a:off x="0" y="0"/>
          <a:ext cx="0" cy="0"/>
          <a:chOff x="0" y="0"/>
          <a:chExt cx="0" cy="0"/>
        </a:xfrm>
      </p:grpSpPr>
      <p:sp>
        <p:nvSpPr>
          <p:cNvPr id="2059" name="Google Shape;2059;p41"/>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13"/>
        <p:cNvGrpSpPr/>
        <p:nvPr/>
      </p:nvGrpSpPr>
      <p:grpSpPr>
        <a:xfrm>
          <a:off x="0" y="0"/>
          <a:ext cx="0" cy="0"/>
          <a:chOff x="0" y="0"/>
          <a:chExt cx="0" cy="0"/>
        </a:xfrm>
      </p:grpSpPr>
      <p:grpSp>
        <p:nvGrpSpPr>
          <p:cNvPr id="214" name="Google Shape;214;p6"/>
          <p:cNvGrpSpPr/>
          <p:nvPr/>
        </p:nvGrpSpPr>
        <p:grpSpPr>
          <a:xfrm>
            <a:off x="356100" y="279150"/>
            <a:ext cx="900" cy="3903575"/>
            <a:chOff x="289325" y="410200"/>
            <a:chExt cx="900" cy="3903575"/>
          </a:xfrm>
        </p:grpSpPr>
        <p:cxnSp>
          <p:nvCxnSpPr>
            <p:cNvPr id="215" name="Google Shape;215;p6"/>
            <p:cNvCxnSpPr/>
            <p:nvPr/>
          </p:nvCxnSpPr>
          <p:spPr>
            <a:xfrm rot="10800000">
              <a:off x="289325" y="2704275"/>
              <a:ext cx="0" cy="1609500"/>
            </a:xfrm>
            <a:prstGeom prst="straightConnector1">
              <a:avLst/>
            </a:prstGeom>
            <a:noFill/>
            <a:ln w="19050" cap="flat" cmpd="sng">
              <a:solidFill>
                <a:schemeClr val="dk1"/>
              </a:solidFill>
              <a:prstDash val="solid"/>
              <a:round/>
              <a:headEnd type="none" w="med" len="med"/>
              <a:tailEnd type="none" w="med" len="med"/>
            </a:ln>
          </p:spPr>
        </p:cxnSp>
        <p:cxnSp>
          <p:nvCxnSpPr>
            <p:cNvPr id="216" name="Google Shape;216;p6"/>
            <p:cNvCxnSpPr/>
            <p:nvPr/>
          </p:nvCxnSpPr>
          <p:spPr>
            <a:xfrm rot="10800000">
              <a:off x="290225" y="1220760"/>
              <a:ext cx="0" cy="1410300"/>
            </a:xfrm>
            <a:prstGeom prst="straightConnector1">
              <a:avLst/>
            </a:prstGeom>
            <a:noFill/>
            <a:ln w="19050" cap="flat" cmpd="sng">
              <a:solidFill>
                <a:schemeClr val="dk2"/>
              </a:solidFill>
              <a:prstDash val="solid"/>
              <a:round/>
              <a:headEnd type="none" w="med" len="med"/>
              <a:tailEnd type="none" w="med" len="med"/>
            </a:ln>
          </p:spPr>
        </p:cxnSp>
        <p:cxnSp>
          <p:nvCxnSpPr>
            <p:cNvPr id="217" name="Google Shape;217;p6"/>
            <p:cNvCxnSpPr/>
            <p:nvPr/>
          </p:nvCxnSpPr>
          <p:spPr>
            <a:xfrm rot="10800000">
              <a:off x="289775" y="612840"/>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218" name="Google Shape;218;p6"/>
            <p:cNvCxnSpPr/>
            <p:nvPr/>
          </p:nvCxnSpPr>
          <p:spPr>
            <a:xfrm rot="10800000">
              <a:off x="290225" y="1018120"/>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219" name="Google Shape;219;p6"/>
            <p:cNvCxnSpPr/>
            <p:nvPr/>
          </p:nvCxnSpPr>
          <p:spPr>
            <a:xfrm rot="10800000">
              <a:off x="290225" y="815480"/>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220" name="Google Shape;220;p6"/>
            <p:cNvCxnSpPr/>
            <p:nvPr/>
          </p:nvCxnSpPr>
          <p:spPr>
            <a:xfrm rot="10800000">
              <a:off x="290225" y="410200"/>
              <a:ext cx="0" cy="129300"/>
            </a:xfrm>
            <a:prstGeom prst="straightConnector1">
              <a:avLst/>
            </a:prstGeom>
            <a:noFill/>
            <a:ln w="19050" cap="flat" cmpd="sng">
              <a:solidFill>
                <a:schemeClr val="dk1"/>
              </a:solidFill>
              <a:prstDash val="solid"/>
              <a:round/>
              <a:headEnd type="none" w="med" len="med"/>
              <a:tailEnd type="none" w="med" len="med"/>
            </a:ln>
          </p:spPr>
        </p:cxnSp>
      </p:grpSp>
      <p:grpSp>
        <p:nvGrpSpPr>
          <p:cNvPr id="221" name="Google Shape;221;p6"/>
          <p:cNvGrpSpPr/>
          <p:nvPr/>
        </p:nvGrpSpPr>
        <p:grpSpPr>
          <a:xfrm>
            <a:off x="8787325" y="279148"/>
            <a:ext cx="0" cy="4053378"/>
            <a:chOff x="8332725" y="425645"/>
            <a:chExt cx="0" cy="4053378"/>
          </a:xfrm>
        </p:grpSpPr>
        <p:cxnSp>
          <p:nvCxnSpPr>
            <p:cNvPr id="222" name="Google Shape;222;p6"/>
            <p:cNvCxnSpPr/>
            <p:nvPr/>
          </p:nvCxnSpPr>
          <p:spPr>
            <a:xfrm rot="10800000">
              <a:off x="8332725" y="2719823"/>
              <a:ext cx="0" cy="1759200"/>
            </a:xfrm>
            <a:prstGeom prst="straightConnector1">
              <a:avLst/>
            </a:prstGeom>
            <a:noFill/>
            <a:ln w="19050" cap="flat" cmpd="sng">
              <a:solidFill>
                <a:schemeClr val="dk1"/>
              </a:solidFill>
              <a:prstDash val="solid"/>
              <a:round/>
              <a:headEnd type="none" w="med" len="med"/>
              <a:tailEnd type="none" w="med" len="med"/>
            </a:ln>
          </p:spPr>
        </p:cxnSp>
        <p:cxnSp>
          <p:nvCxnSpPr>
            <p:cNvPr id="223" name="Google Shape;223;p6"/>
            <p:cNvCxnSpPr/>
            <p:nvPr/>
          </p:nvCxnSpPr>
          <p:spPr>
            <a:xfrm rot="10800000">
              <a:off x="8332725" y="624550"/>
              <a:ext cx="0" cy="1833000"/>
            </a:xfrm>
            <a:prstGeom prst="straightConnector1">
              <a:avLst/>
            </a:prstGeom>
            <a:noFill/>
            <a:ln w="19050" cap="flat" cmpd="sng">
              <a:solidFill>
                <a:schemeClr val="dk2"/>
              </a:solidFill>
              <a:prstDash val="solid"/>
              <a:round/>
              <a:headEnd type="none" w="med" len="med"/>
              <a:tailEnd type="none" w="med" len="med"/>
            </a:ln>
          </p:spPr>
        </p:cxnSp>
        <p:cxnSp>
          <p:nvCxnSpPr>
            <p:cNvPr id="224" name="Google Shape;224;p6"/>
            <p:cNvCxnSpPr/>
            <p:nvPr/>
          </p:nvCxnSpPr>
          <p:spPr>
            <a:xfrm rot="10800000">
              <a:off x="8332725" y="25271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225" name="Google Shape;225;p6"/>
            <p:cNvCxnSpPr/>
            <p:nvPr/>
          </p:nvCxnSpPr>
          <p:spPr>
            <a:xfrm rot="10800000">
              <a:off x="8332725" y="425645"/>
              <a:ext cx="0" cy="129300"/>
            </a:xfrm>
            <a:prstGeom prst="straightConnector1">
              <a:avLst/>
            </a:prstGeom>
            <a:noFill/>
            <a:ln w="19050" cap="flat" cmpd="sng">
              <a:solidFill>
                <a:schemeClr val="dk1"/>
              </a:solidFill>
              <a:prstDash val="solid"/>
              <a:round/>
              <a:headEnd type="none" w="med" len="med"/>
              <a:tailEnd type="none" w="med" len="med"/>
            </a:ln>
          </p:spPr>
        </p:cxnSp>
      </p:grpSp>
      <p:grpSp>
        <p:nvGrpSpPr>
          <p:cNvPr id="226" name="Google Shape;226;p6"/>
          <p:cNvGrpSpPr/>
          <p:nvPr/>
        </p:nvGrpSpPr>
        <p:grpSpPr>
          <a:xfrm>
            <a:off x="-85575" y="4402975"/>
            <a:ext cx="1344375" cy="789925"/>
            <a:chOff x="-85575" y="4383000"/>
            <a:chExt cx="1344375" cy="789925"/>
          </a:xfrm>
        </p:grpSpPr>
        <p:sp>
          <p:nvSpPr>
            <p:cNvPr id="227" name="Google Shape;227;p6"/>
            <p:cNvSpPr/>
            <p:nvPr/>
          </p:nvSpPr>
          <p:spPr>
            <a:xfrm>
              <a:off x="1098475" y="4728925"/>
              <a:ext cx="160325" cy="444000"/>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 name="Google Shape;228;p6"/>
            <p:cNvGrpSpPr/>
            <p:nvPr/>
          </p:nvGrpSpPr>
          <p:grpSpPr>
            <a:xfrm>
              <a:off x="-85575" y="4383000"/>
              <a:ext cx="871450" cy="760500"/>
              <a:chOff x="1814300" y="2394650"/>
              <a:chExt cx="871450" cy="760500"/>
            </a:xfrm>
          </p:grpSpPr>
          <p:sp>
            <p:nvSpPr>
              <p:cNvPr id="229" name="Google Shape;229;p6"/>
              <p:cNvSpPr/>
              <p:nvPr/>
            </p:nvSpPr>
            <p:spPr>
              <a:xfrm>
                <a:off x="2375625" y="2529575"/>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6"/>
              <p:cNvSpPr/>
              <p:nvPr/>
            </p:nvSpPr>
            <p:spPr>
              <a:xfrm>
                <a:off x="2026775" y="2394650"/>
                <a:ext cx="386625" cy="760500"/>
              </a:xfrm>
              <a:custGeom>
                <a:avLst/>
                <a:gdLst/>
                <a:ahLst/>
                <a:cxnLst/>
                <a:rect l="l" t="t" r="r" b="b"/>
                <a:pathLst>
                  <a:path w="15465" h="30420" extrusionOk="0">
                    <a:moveTo>
                      <a:pt x="0" y="1"/>
                    </a:moveTo>
                    <a:lnTo>
                      <a:pt x="2537" y="30419"/>
                    </a:lnTo>
                    <a:lnTo>
                      <a:pt x="15464" y="30419"/>
                    </a:lnTo>
                    <a:lnTo>
                      <a:pt x="15464" y="5767"/>
                    </a:lnTo>
                    <a:lnTo>
                      <a:pt x="11132" y="18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6"/>
              <p:cNvSpPr/>
              <p:nvPr/>
            </p:nvSpPr>
            <p:spPr>
              <a:xfrm>
                <a:off x="2272025" y="2689250"/>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6"/>
              <p:cNvSpPr/>
              <p:nvPr/>
            </p:nvSpPr>
            <p:spPr>
              <a:xfrm>
                <a:off x="2272025" y="2888475"/>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6"/>
              <p:cNvSpPr/>
              <p:nvPr/>
            </p:nvSpPr>
            <p:spPr>
              <a:xfrm>
                <a:off x="2272025" y="2592450"/>
                <a:ext cx="83675" cy="212650"/>
              </a:xfrm>
              <a:custGeom>
                <a:avLst/>
                <a:gdLst/>
                <a:ahLst/>
                <a:cxnLst/>
                <a:rect l="l" t="t" r="r" b="b"/>
                <a:pathLst>
                  <a:path w="3347" h="8506" extrusionOk="0">
                    <a:moveTo>
                      <a:pt x="3346" y="0"/>
                    </a:moveTo>
                    <a:cubicBezTo>
                      <a:pt x="2341" y="1383"/>
                      <a:pt x="1272" y="2710"/>
                      <a:pt x="1" y="3873"/>
                    </a:cubicBezTo>
                    <a:lnTo>
                      <a:pt x="1" y="8506"/>
                    </a:lnTo>
                    <a:cubicBezTo>
                      <a:pt x="1" y="8506"/>
                      <a:pt x="979" y="8462"/>
                      <a:pt x="2341" y="7167"/>
                    </a:cubicBezTo>
                    <a:lnTo>
                      <a:pt x="2341" y="7167"/>
                    </a:lnTo>
                    <a:cubicBezTo>
                      <a:pt x="1838" y="7293"/>
                      <a:pt x="1209" y="7293"/>
                      <a:pt x="706" y="7670"/>
                    </a:cubicBezTo>
                    <a:cubicBezTo>
                      <a:pt x="1712" y="6162"/>
                      <a:pt x="2844" y="4652"/>
                      <a:pt x="3346" y="2893"/>
                    </a:cubicBezTo>
                    <a:lnTo>
                      <a:pt x="3346" y="2893"/>
                    </a:lnTo>
                    <a:cubicBezTo>
                      <a:pt x="2466" y="4150"/>
                      <a:pt x="1461" y="5030"/>
                      <a:pt x="329" y="6035"/>
                    </a:cubicBezTo>
                    <a:cubicBezTo>
                      <a:pt x="1838" y="4275"/>
                      <a:pt x="2341" y="2013"/>
                      <a:pt x="3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6"/>
              <p:cNvSpPr/>
              <p:nvPr/>
            </p:nvSpPr>
            <p:spPr>
              <a:xfrm>
                <a:off x="2272025" y="2843925"/>
                <a:ext cx="89950" cy="160375"/>
              </a:xfrm>
              <a:custGeom>
                <a:avLst/>
                <a:gdLst/>
                <a:ahLst/>
                <a:cxnLst/>
                <a:rect l="l" t="t" r="r" b="b"/>
                <a:pathLst>
                  <a:path w="3598" h="6415" extrusionOk="0">
                    <a:moveTo>
                      <a:pt x="1963" y="3646"/>
                    </a:moveTo>
                    <a:lnTo>
                      <a:pt x="1963" y="3646"/>
                    </a:lnTo>
                    <a:cubicBezTo>
                      <a:pt x="1962" y="3647"/>
                      <a:pt x="1961" y="3648"/>
                      <a:pt x="1961" y="3649"/>
                    </a:cubicBezTo>
                    <a:lnTo>
                      <a:pt x="1961" y="3649"/>
                    </a:lnTo>
                    <a:cubicBezTo>
                      <a:pt x="1961" y="3648"/>
                      <a:pt x="1962" y="3647"/>
                      <a:pt x="1963" y="3646"/>
                    </a:cubicBezTo>
                    <a:close/>
                    <a:moveTo>
                      <a:pt x="3598" y="1"/>
                    </a:moveTo>
                    <a:cubicBezTo>
                      <a:pt x="2215" y="880"/>
                      <a:pt x="1224" y="1845"/>
                      <a:pt x="1" y="2995"/>
                    </a:cubicBezTo>
                    <a:lnTo>
                      <a:pt x="1" y="6415"/>
                    </a:lnTo>
                    <a:cubicBezTo>
                      <a:pt x="1256" y="6037"/>
                      <a:pt x="1209" y="4404"/>
                      <a:pt x="1961" y="3649"/>
                    </a:cubicBezTo>
                    <a:lnTo>
                      <a:pt x="1961" y="3649"/>
                    </a:lnTo>
                    <a:cubicBezTo>
                      <a:pt x="1459" y="4152"/>
                      <a:pt x="957" y="4653"/>
                      <a:pt x="329" y="4904"/>
                    </a:cubicBezTo>
                    <a:cubicBezTo>
                      <a:pt x="1334" y="3143"/>
                      <a:pt x="2215" y="1509"/>
                      <a:pt x="3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6"/>
              <p:cNvSpPr/>
              <p:nvPr/>
            </p:nvSpPr>
            <p:spPr>
              <a:xfrm>
                <a:off x="1814300" y="2394650"/>
                <a:ext cx="347975" cy="760500"/>
              </a:xfrm>
              <a:custGeom>
                <a:avLst/>
                <a:gdLst/>
                <a:ahLst/>
                <a:cxnLst/>
                <a:rect l="l" t="t" r="r" b="b"/>
                <a:pathLst>
                  <a:path w="13919" h="30420" extrusionOk="0">
                    <a:moveTo>
                      <a:pt x="8499" y="1"/>
                    </a:moveTo>
                    <a:lnTo>
                      <a:pt x="1362" y="5125"/>
                    </a:lnTo>
                    <a:lnTo>
                      <a:pt x="0" y="30419"/>
                    </a:lnTo>
                    <a:lnTo>
                      <a:pt x="13127" y="30419"/>
                    </a:lnTo>
                    <a:lnTo>
                      <a:pt x="13919" y="6466"/>
                    </a:lnTo>
                    <a:lnTo>
                      <a:pt x="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6"/>
              <p:cNvSpPr/>
              <p:nvPr/>
            </p:nvSpPr>
            <p:spPr>
              <a:xfrm>
                <a:off x="1969750" y="2547275"/>
                <a:ext cx="61175" cy="87875"/>
              </a:xfrm>
              <a:custGeom>
                <a:avLst/>
                <a:gdLst/>
                <a:ahLst/>
                <a:cxnLst/>
                <a:rect l="l" t="t" r="r" b="b"/>
                <a:pathLst>
                  <a:path w="2447" h="3515" extrusionOk="0">
                    <a:moveTo>
                      <a:pt x="199" y="1"/>
                    </a:moveTo>
                    <a:lnTo>
                      <a:pt x="0" y="3381"/>
                    </a:lnTo>
                    <a:lnTo>
                      <a:pt x="2246" y="3514"/>
                    </a:lnTo>
                    <a:lnTo>
                      <a:pt x="2447" y="134"/>
                    </a:lnTo>
                    <a:lnTo>
                      <a:pt x="1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6"/>
              <p:cNvSpPr/>
              <p:nvPr/>
            </p:nvSpPr>
            <p:spPr>
              <a:xfrm>
                <a:off x="2044175" y="2688325"/>
                <a:ext cx="41175" cy="117625"/>
              </a:xfrm>
              <a:custGeom>
                <a:avLst/>
                <a:gdLst/>
                <a:ahLst/>
                <a:cxnLst/>
                <a:rect l="l" t="t" r="r" b="b"/>
                <a:pathLst>
                  <a:path w="1647" h="4705" extrusionOk="0">
                    <a:moveTo>
                      <a:pt x="273" y="0"/>
                    </a:moveTo>
                    <a:lnTo>
                      <a:pt x="0" y="4624"/>
                    </a:lnTo>
                    <a:lnTo>
                      <a:pt x="1374" y="4704"/>
                    </a:lnTo>
                    <a:lnTo>
                      <a:pt x="1647" y="81"/>
                    </a:lnTo>
                    <a:lnTo>
                      <a:pt x="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6"/>
              <p:cNvSpPr/>
              <p:nvPr/>
            </p:nvSpPr>
            <p:spPr>
              <a:xfrm>
                <a:off x="1969650" y="2513850"/>
                <a:ext cx="90575" cy="121325"/>
              </a:xfrm>
              <a:custGeom>
                <a:avLst/>
                <a:gdLst/>
                <a:ahLst/>
                <a:cxnLst/>
                <a:rect l="l" t="t" r="r" b="b"/>
                <a:pathLst>
                  <a:path w="3623" h="4853" extrusionOk="0">
                    <a:moveTo>
                      <a:pt x="3245" y="1"/>
                    </a:moveTo>
                    <a:lnTo>
                      <a:pt x="3245" y="1"/>
                    </a:lnTo>
                    <a:cubicBezTo>
                      <a:pt x="2240" y="881"/>
                      <a:pt x="1172" y="1667"/>
                      <a:pt x="128" y="2573"/>
                    </a:cubicBezTo>
                    <a:lnTo>
                      <a:pt x="0" y="4720"/>
                    </a:lnTo>
                    <a:lnTo>
                      <a:pt x="2248" y="4853"/>
                    </a:lnTo>
                    <a:cubicBezTo>
                      <a:pt x="2851" y="4663"/>
                      <a:pt x="3186" y="4139"/>
                      <a:pt x="3371" y="3396"/>
                    </a:cubicBezTo>
                    <a:lnTo>
                      <a:pt x="3371" y="3396"/>
                    </a:lnTo>
                    <a:cubicBezTo>
                      <a:pt x="2869" y="3898"/>
                      <a:pt x="2240" y="3898"/>
                      <a:pt x="1737" y="4401"/>
                    </a:cubicBezTo>
                    <a:cubicBezTo>
                      <a:pt x="2365" y="3522"/>
                      <a:pt x="3120" y="2642"/>
                      <a:pt x="3623" y="1635"/>
                    </a:cubicBezTo>
                    <a:lnTo>
                      <a:pt x="3623" y="1635"/>
                    </a:lnTo>
                    <a:cubicBezTo>
                      <a:pt x="2994" y="2264"/>
                      <a:pt x="2240" y="2642"/>
                      <a:pt x="1359" y="3018"/>
                    </a:cubicBezTo>
                    <a:cubicBezTo>
                      <a:pt x="2240" y="2139"/>
                      <a:pt x="2491" y="1007"/>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6"/>
              <p:cNvSpPr/>
              <p:nvPr/>
            </p:nvSpPr>
            <p:spPr>
              <a:xfrm>
                <a:off x="2044050" y="2708750"/>
                <a:ext cx="63325" cy="97275"/>
              </a:xfrm>
              <a:custGeom>
                <a:avLst/>
                <a:gdLst/>
                <a:ahLst/>
                <a:cxnLst/>
                <a:rect l="l" t="t" r="r" b="b"/>
                <a:pathLst>
                  <a:path w="2533" h="3891" extrusionOk="0">
                    <a:moveTo>
                      <a:pt x="2532" y="0"/>
                    </a:moveTo>
                    <a:cubicBezTo>
                      <a:pt x="1903" y="754"/>
                      <a:pt x="707" y="1066"/>
                      <a:pt x="121" y="1762"/>
                    </a:cubicBezTo>
                    <a:lnTo>
                      <a:pt x="0" y="3808"/>
                    </a:lnTo>
                    <a:lnTo>
                      <a:pt x="1375" y="3890"/>
                    </a:lnTo>
                    <a:cubicBezTo>
                      <a:pt x="1774" y="3629"/>
                      <a:pt x="1788" y="2956"/>
                      <a:pt x="2156" y="2515"/>
                    </a:cubicBezTo>
                    <a:lnTo>
                      <a:pt x="2156" y="2515"/>
                    </a:lnTo>
                    <a:cubicBezTo>
                      <a:pt x="1778" y="2641"/>
                      <a:pt x="1401" y="2893"/>
                      <a:pt x="1024" y="3144"/>
                    </a:cubicBezTo>
                    <a:cubicBezTo>
                      <a:pt x="1652" y="2137"/>
                      <a:pt x="2156" y="1132"/>
                      <a:pt x="2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 name="Google Shape;240;p6"/>
            <p:cNvGrpSpPr/>
            <p:nvPr/>
          </p:nvGrpSpPr>
          <p:grpSpPr>
            <a:xfrm>
              <a:off x="646063" y="4681175"/>
              <a:ext cx="541750" cy="462325"/>
              <a:chOff x="4757000" y="5014250"/>
              <a:chExt cx="541750" cy="462325"/>
            </a:xfrm>
          </p:grpSpPr>
          <p:sp>
            <p:nvSpPr>
              <p:cNvPr id="241" name="Google Shape;241;p6"/>
              <p:cNvSpPr/>
              <p:nvPr/>
            </p:nvSpPr>
            <p:spPr>
              <a:xfrm>
                <a:off x="4757000" y="5014250"/>
                <a:ext cx="541750" cy="462325"/>
              </a:xfrm>
              <a:custGeom>
                <a:avLst/>
                <a:gdLst/>
                <a:ahLst/>
                <a:cxnLst/>
                <a:rect l="l" t="t" r="r" b="b"/>
                <a:pathLst>
                  <a:path w="21670" h="18493" extrusionOk="0">
                    <a:moveTo>
                      <a:pt x="8645" y="1"/>
                    </a:moveTo>
                    <a:lnTo>
                      <a:pt x="8571" y="600"/>
                    </a:lnTo>
                    <a:lnTo>
                      <a:pt x="9681" y="955"/>
                    </a:lnTo>
                    <a:lnTo>
                      <a:pt x="8606" y="8170"/>
                    </a:lnTo>
                    <a:lnTo>
                      <a:pt x="1114" y="7542"/>
                    </a:lnTo>
                    <a:lnTo>
                      <a:pt x="1" y="18493"/>
                    </a:lnTo>
                    <a:lnTo>
                      <a:pt x="21669" y="18493"/>
                    </a:lnTo>
                    <a:lnTo>
                      <a:pt x="21048" y="15231"/>
                    </a:lnTo>
                    <a:lnTo>
                      <a:pt x="19118" y="15275"/>
                    </a:lnTo>
                    <a:lnTo>
                      <a:pt x="19868" y="9115"/>
                    </a:lnTo>
                    <a:lnTo>
                      <a:pt x="10650" y="8342"/>
                    </a:lnTo>
                    <a:lnTo>
                      <a:pt x="11307" y="1274"/>
                    </a:lnTo>
                    <a:lnTo>
                      <a:pt x="11840" y="1274"/>
                    </a:lnTo>
                    <a:lnTo>
                      <a:pt x="12091" y="186"/>
                    </a:lnTo>
                    <a:lnTo>
                      <a:pt x="86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6"/>
              <p:cNvSpPr/>
              <p:nvPr/>
            </p:nvSpPr>
            <p:spPr>
              <a:xfrm>
                <a:off x="4866375" y="5347625"/>
                <a:ext cx="58500" cy="128950"/>
              </a:xfrm>
              <a:custGeom>
                <a:avLst/>
                <a:gdLst/>
                <a:ahLst/>
                <a:cxnLst/>
                <a:rect l="l" t="t" r="r" b="b"/>
                <a:pathLst>
                  <a:path w="2340" h="5158" extrusionOk="0">
                    <a:moveTo>
                      <a:pt x="325" y="1"/>
                    </a:moveTo>
                    <a:lnTo>
                      <a:pt x="1" y="5158"/>
                    </a:lnTo>
                    <a:lnTo>
                      <a:pt x="2024" y="5158"/>
                    </a:lnTo>
                    <a:lnTo>
                      <a:pt x="2340" y="128"/>
                    </a:lnTo>
                    <a:lnTo>
                      <a:pt x="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6"/>
              <p:cNvSpPr/>
              <p:nvPr/>
            </p:nvSpPr>
            <p:spPr>
              <a:xfrm>
                <a:off x="4992400" y="5355525"/>
                <a:ext cx="57975" cy="121050"/>
              </a:xfrm>
              <a:custGeom>
                <a:avLst/>
                <a:gdLst/>
                <a:ahLst/>
                <a:cxnLst/>
                <a:rect l="l" t="t" r="r" b="b"/>
                <a:pathLst>
                  <a:path w="2319" h="4842" extrusionOk="0">
                    <a:moveTo>
                      <a:pt x="304" y="0"/>
                    </a:moveTo>
                    <a:lnTo>
                      <a:pt x="0" y="4842"/>
                    </a:lnTo>
                    <a:lnTo>
                      <a:pt x="2023" y="4842"/>
                    </a:lnTo>
                    <a:lnTo>
                      <a:pt x="2319" y="128"/>
                    </a:lnTo>
                    <a:lnTo>
                      <a:pt x="3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6"/>
              <p:cNvSpPr/>
              <p:nvPr/>
            </p:nvSpPr>
            <p:spPr>
              <a:xfrm>
                <a:off x="5123575" y="5363750"/>
                <a:ext cx="57500" cy="112825"/>
              </a:xfrm>
              <a:custGeom>
                <a:avLst/>
                <a:gdLst/>
                <a:ahLst/>
                <a:cxnLst/>
                <a:rect l="l" t="t" r="r" b="b"/>
                <a:pathLst>
                  <a:path w="2300" h="4513" extrusionOk="0">
                    <a:moveTo>
                      <a:pt x="284" y="1"/>
                    </a:moveTo>
                    <a:lnTo>
                      <a:pt x="1" y="4513"/>
                    </a:lnTo>
                    <a:lnTo>
                      <a:pt x="2024" y="4513"/>
                    </a:lnTo>
                    <a:lnTo>
                      <a:pt x="2299" y="127"/>
                    </a:lnTo>
                    <a:lnTo>
                      <a:pt x="2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5" name="Google Shape;245;p6"/>
          <p:cNvGrpSpPr/>
          <p:nvPr/>
        </p:nvGrpSpPr>
        <p:grpSpPr>
          <a:xfrm>
            <a:off x="7933900" y="4509612"/>
            <a:ext cx="1286288" cy="669600"/>
            <a:chOff x="7933900" y="4489638"/>
            <a:chExt cx="1286288" cy="669600"/>
          </a:xfrm>
        </p:grpSpPr>
        <p:grpSp>
          <p:nvGrpSpPr>
            <p:cNvPr id="246" name="Google Shape;246;p6"/>
            <p:cNvGrpSpPr/>
            <p:nvPr/>
          </p:nvGrpSpPr>
          <p:grpSpPr>
            <a:xfrm>
              <a:off x="8296000" y="4505363"/>
              <a:ext cx="876625" cy="638125"/>
              <a:chOff x="981775" y="3796600"/>
              <a:chExt cx="876625" cy="638125"/>
            </a:xfrm>
          </p:grpSpPr>
          <p:sp>
            <p:nvSpPr>
              <p:cNvPr id="247" name="Google Shape;247;p6"/>
              <p:cNvSpPr/>
              <p:nvPr/>
            </p:nvSpPr>
            <p:spPr>
              <a:xfrm>
                <a:off x="1210825" y="3796600"/>
                <a:ext cx="245225" cy="433800"/>
              </a:xfrm>
              <a:custGeom>
                <a:avLst/>
                <a:gdLst/>
                <a:ahLst/>
                <a:cxnLst/>
                <a:rect l="l" t="t" r="r" b="b"/>
                <a:pathLst>
                  <a:path w="9809" h="17352" extrusionOk="0">
                    <a:moveTo>
                      <a:pt x="9431" y="0"/>
                    </a:moveTo>
                    <a:lnTo>
                      <a:pt x="9431" y="0"/>
                    </a:lnTo>
                    <a:cubicBezTo>
                      <a:pt x="8362" y="1447"/>
                      <a:pt x="7262" y="2799"/>
                      <a:pt x="6099" y="4119"/>
                    </a:cubicBezTo>
                    <a:cubicBezTo>
                      <a:pt x="4936" y="5439"/>
                      <a:pt x="3710" y="6728"/>
                      <a:pt x="2388" y="8050"/>
                    </a:cubicBezTo>
                    <a:cubicBezTo>
                      <a:pt x="1505" y="9058"/>
                      <a:pt x="748" y="10193"/>
                      <a:pt x="409" y="11480"/>
                    </a:cubicBezTo>
                    <a:cubicBezTo>
                      <a:pt x="409" y="11480"/>
                      <a:pt x="462" y="12781"/>
                      <a:pt x="408" y="13956"/>
                    </a:cubicBezTo>
                    <a:cubicBezTo>
                      <a:pt x="378" y="14712"/>
                      <a:pt x="1" y="15843"/>
                      <a:pt x="378" y="15968"/>
                    </a:cubicBezTo>
                    <a:cubicBezTo>
                      <a:pt x="2013" y="16849"/>
                      <a:pt x="3899" y="17100"/>
                      <a:pt x="5784" y="17351"/>
                    </a:cubicBezTo>
                    <a:cubicBezTo>
                      <a:pt x="6162" y="15214"/>
                      <a:pt x="7294" y="13329"/>
                      <a:pt x="8048" y="11316"/>
                    </a:cubicBezTo>
                    <a:cubicBezTo>
                      <a:pt x="8299" y="10562"/>
                      <a:pt x="8426" y="9933"/>
                      <a:pt x="8552" y="9212"/>
                    </a:cubicBezTo>
                    <a:cubicBezTo>
                      <a:pt x="8928" y="7608"/>
                      <a:pt x="9243" y="5974"/>
                      <a:pt x="9809" y="4401"/>
                    </a:cubicBezTo>
                    <a:lnTo>
                      <a:pt x="9809" y="4401"/>
                    </a:lnTo>
                    <a:cubicBezTo>
                      <a:pt x="9180" y="4904"/>
                      <a:pt x="8646" y="5502"/>
                      <a:pt x="8127" y="6131"/>
                    </a:cubicBezTo>
                    <a:cubicBezTo>
                      <a:pt x="7608" y="6759"/>
                      <a:pt x="7106" y="7418"/>
                      <a:pt x="6538" y="8049"/>
                    </a:cubicBezTo>
                    <a:cubicBezTo>
                      <a:pt x="6979" y="6664"/>
                      <a:pt x="7420" y="5312"/>
                      <a:pt x="7891" y="3978"/>
                    </a:cubicBezTo>
                    <a:cubicBezTo>
                      <a:pt x="8362" y="2642"/>
                      <a:pt x="8865" y="1320"/>
                      <a:pt x="9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6"/>
              <p:cNvSpPr/>
              <p:nvPr/>
            </p:nvSpPr>
            <p:spPr>
              <a:xfrm>
                <a:off x="981775" y="3949225"/>
                <a:ext cx="706675" cy="485500"/>
              </a:xfrm>
              <a:custGeom>
                <a:avLst/>
                <a:gdLst/>
                <a:ahLst/>
                <a:cxnLst/>
                <a:rect l="l" t="t" r="r" b="b"/>
                <a:pathLst>
                  <a:path w="28267" h="19420" extrusionOk="0">
                    <a:moveTo>
                      <a:pt x="10687" y="0"/>
                    </a:moveTo>
                    <a:lnTo>
                      <a:pt x="1047" y="656"/>
                    </a:lnTo>
                    <a:lnTo>
                      <a:pt x="0" y="19420"/>
                    </a:lnTo>
                    <a:lnTo>
                      <a:pt x="28266" y="19420"/>
                    </a:lnTo>
                    <a:lnTo>
                      <a:pt x="27179" y="2381"/>
                    </a:lnTo>
                    <a:lnTo>
                      <a:pt x="18303" y="3565"/>
                    </a:lnTo>
                    <a:lnTo>
                      <a:pt x="18303" y="6108"/>
                    </a:lnTo>
                    <a:lnTo>
                      <a:pt x="14492" y="6240"/>
                    </a:lnTo>
                    <a:lnTo>
                      <a:pt x="14323" y="9233"/>
                    </a:lnTo>
                    <a:lnTo>
                      <a:pt x="11274" y="9086"/>
                    </a:lnTo>
                    <a:lnTo>
                      <a:pt x="106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6"/>
              <p:cNvSpPr/>
              <p:nvPr/>
            </p:nvSpPr>
            <p:spPr>
              <a:xfrm>
                <a:off x="1093425" y="4065825"/>
                <a:ext cx="48275" cy="135950"/>
              </a:xfrm>
              <a:custGeom>
                <a:avLst/>
                <a:gdLst/>
                <a:ahLst/>
                <a:cxnLst/>
                <a:rect l="l" t="t" r="r" b="b"/>
                <a:pathLst>
                  <a:path w="1931" h="5438" extrusionOk="0">
                    <a:moveTo>
                      <a:pt x="1802" y="0"/>
                    </a:moveTo>
                    <a:lnTo>
                      <a:pt x="0" y="45"/>
                    </a:lnTo>
                    <a:lnTo>
                      <a:pt x="131" y="5437"/>
                    </a:lnTo>
                    <a:lnTo>
                      <a:pt x="1931" y="5394"/>
                    </a:lnTo>
                    <a:lnTo>
                      <a:pt x="1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6"/>
              <p:cNvSpPr/>
              <p:nvPr/>
            </p:nvSpPr>
            <p:spPr>
              <a:xfrm>
                <a:off x="1516650" y="4179475"/>
                <a:ext cx="77150" cy="159100"/>
              </a:xfrm>
              <a:custGeom>
                <a:avLst/>
                <a:gdLst/>
                <a:ahLst/>
                <a:cxnLst/>
                <a:rect l="l" t="t" r="r" b="b"/>
                <a:pathLst>
                  <a:path w="3086" h="6364" extrusionOk="0">
                    <a:moveTo>
                      <a:pt x="0" y="0"/>
                    </a:moveTo>
                    <a:lnTo>
                      <a:pt x="0" y="6363"/>
                    </a:lnTo>
                    <a:lnTo>
                      <a:pt x="3085" y="6363"/>
                    </a:lnTo>
                    <a:lnTo>
                      <a:pt x="30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6"/>
              <p:cNvSpPr/>
              <p:nvPr/>
            </p:nvSpPr>
            <p:spPr>
              <a:xfrm>
                <a:off x="1093925" y="3994650"/>
                <a:ext cx="91800" cy="207150"/>
              </a:xfrm>
              <a:custGeom>
                <a:avLst/>
                <a:gdLst/>
                <a:ahLst/>
                <a:cxnLst/>
                <a:rect l="l" t="t" r="r" b="b"/>
                <a:pathLst>
                  <a:path w="3672" h="8286" extrusionOk="0">
                    <a:moveTo>
                      <a:pt x="3671" y="1"/>
                    </a:moveTo>
                    <a:cubicBezTo>
                      <a:pt x="2540" y="1384"/>
                      <a:pt x="1475" y="3045"/>
                      <a:pt x="1" y="4216"/>
                    </a:cubicBezTo>
                    <a:lnTo>
                      <a:pt x="99" y="8286"/>
                    </a:lnTo>
                    <a:cubicBezTo>
                      <a:pt x="1230" y="6776"/>
                      <a:pt x="2791" y="5784"/>
                      <a:pt x="3671" y="4150"/>
                    </a:cubicBezTo>
                    <a:lnTo>
                      <a:pt x="3671" y="4150"/>
                    </a:lnTo>
                    <a:cubicBezTo>
                      <a:pt x="2791" y="4777"/>
                      <a:pt x="1911" y="5282"/>
                      <a:pt x="905" y="5784"/>
                    </a:cubicBezTo>
                    <a:cubicBezTo>
                      <a:pt x="2288" y="4023"/>
                      <a:pt x="2791" y="2011"/>
                      <a:pt x="3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6"/>
              <p:cNvSpPr/>
              <p:nvPr/>
            </p:nvSpPr>
            <p:spPr>
              <a:xfrm>
                <a:off x="1516650" y="4063800"/>
                <a:ext cx="143700" cy="274775"/>
              </a:xfrm>
              <a:custGeom>
                <a:avLst/>
                <a:gdLst/>
                <a:ahLst/>
                <a:cxnLst/>
                <a:rect l="l" t="t" r="r" b="b"/>
                <a:pathLst>
                  <a:path w="5748" h="10991" extrusionOk="0">
                    <a:moveTo>
                      <a:pt x="5748" y="1"/>
                    </a:moveTo>
                    <a:lnTo>
                      <a:pt x="5748" y="1"/>
                    </a:lnTo>
                    <a:cubicBezTo>
                      <a:pt x="3862" y="2138"/>
                      <a:pt x="1779" y="4171"/>
                      <a:pt x="0" y="6395"/>
                    </a:cubicBezTo>
                    <a:lnTo>
                      <a:pt x="0" y="10990"/>
                    </a:lnTo>
                    <a:lnTo>
                      <a:pt x="1947" y="10990"/>
                    </a:lnTo>
                    <a:cubicBezTo>
                      <a:pt x="3681" y="10017"/>
                      <a:pt x="4263" y="6948"/>
                      <a:pt x="4742" y="5029"/>
                    </a:cubicBezTo>
                    <a:lnTo>
                      <a:pt x="4742" y="5029"/>
                    </a:lnTo>
                    <a:cubicBezTo>
                      <a:pt x="4240" y="6287"/>
                      <a:pt x="2982" y="7167"/>
                      <a:pt x="2354" y="8424"/>
                    </a:cubicBezTo>
                    <a:cubicBezTo>
                      <a:pt x="2605" y="5407"/>
                      <a:pt x="4365" y="2641"/>
                      <a:pt x="5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6"/>
              <p:cNvSpPr/>
              <p:nvPr/>
            </p:nvSpPr>
            <p:spPr>
              <a:xfrm>
                <a:off x="1531725" y="4186375"/>
                <a:ext cx="326675" cy="248350"/>
              </a:xfrm>
              <a:custGeom>
                <a:avLst/>
                <a:gdLst/>
                <a:ahLst/>
                <a:cxnLst/>
                <a:rect l="l" t="t" r="r" b="b"/>
                <a:pathLst>
                  <a:path w="13067" h="9934" extrusionOk="0">
                    <a:moveTo>
                      <a:pt x="13067" y="1"/>
                    </a:moveTo>
                    <a:lnTo>
                      <a:pt x="13067" y="1"/>
                    </a:lnTo>
                    <a:cubicBezTo>
                      <a:pt x="10928" y="2389"/>
                      <a:pt x="9043" y="5031"/>
                      <a:pt x="6403" y="6790"/>
                    </a:cubicBezTo>
                    <a:cubicBezTo>
                      <a:pt x="7283" y="4528"/>
                      <a:pt x="7660" y="2264"/>
                      <a:pt x="8791" y="127"/>
                    </a:cubicBezTo>
                    <a:lnTo>
                      <a:pt x="8791" y="127"/>
                    </a:lnTo>
                    <a:cubicBezTo>
                      <a:pt x="6654" y="3521"/>
                      <a:pt x="1240" y="7205"/>
                      <a:pt x="1" y="9934"/>
                    </a:cubicBezTo>
                    <a:lnTo>
                      <a:pt x="10618" y="9934"/>
                    </a:lnTo>
                    <a:cubicBezTo>
                      <a:pt x="11855" y="9234"/>
                      <a:pt x="12371" y="7641"/>
                      <a:pt x="12563" y="6036"/>
                    </a:cubicBezTo>
                    <a:lnTo>
                      <a:pt x="12563" y="6036"/>
                    </a:lnTo>
                    <a:cubicBezTo>
                      <a:pt x="11684" y="7168"/>
                      <a:pt x="10552" y="7922"/>
                      <a:pt x="9420" y="8802"/>
                    </a:cubicBezTo>
                    <a:cubicBezTo>
                      <a:pt x="11055" y="6036"/>
                      <a:pt x="11431" y="2767"/>
                      <a:pt x="13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6"/>
              <p:cNvSpPr/>
              <p:nvPr/>
            </p:nvSpPr>
            <p:spPr>
              <a:xfrm>
                <a:off x="1031925" y="4095225"/>
                <a:ext cx="345525" cy="339500"/>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 name="Google Shape;255;p6"/>
            <p:cNvGrpSpPr/>
            <p:nvPr/>
          </p:nvGrpSpPr>
          <p:grpSpPr>
            <a:xfrm>
              <a:off x="8343563" y="4657988"/>
              <a:ext cx="876625" cy="485500"/>
              <a:chOff x="981775" y="3949225"/>
              <a:chExt cx="876625" cy="485500"/>
            </a:xfrm>
          </p:grpSpPr>
          <p:sp>
            <p:nvSpPr>
              <p:cNvPr id="256" name="Google Shape;256;p6"/>
              <p:cNvSpPr/>
              <p:nvPr/>
            </p:nvSpPr>
            <p:spPr>
              <a:xfrm>
                <a:off x="981775" y="3949225"/>
                <a:ext cx="706675" cy="485500"/>
              </a:xfrm>
              <a:custGeom>
                <a:avLst/>
                <a:gdLst/>
                <a:ahLst/>
                <a:cxnLst/>
                <a:rect l="l" t="t" r="r" b="b"/>
                <a:pathLst>
                  <a:path w="28267" h="19420" extrusionOk="0">
                    <a:moveTo>
                      <a:pt x="10687" y="0"/>
                    </a:moveTo>
                    <a:lnTo>
                      <a:pt x="1047" y="656"/>
                    </a:lnTo>
                    <a:lnTo>
                      <a:pt x="0" y="19420"/>
                    </a:lnTo>
                    <a:lnTo>
                      <a:pt x="28266" y="19420"/>
                    </a:lnTo>
                    <a:lnTo>
                      <a:pt x="27179" y="2381"/>
                    </a:lnTo>
                    <a:lnTo>
                      <a:pt x="18303" y="3565"/>
                    </a:lnTo>
                    <a:lnTo>
                      <a:pt x="18303" y="6108"/>
                    </a:lnTo>
                    <a:lnTo>
                      <a:pt x="14492" y="6240"/>
                    </a:lnTo>
                    <a:lnTo>
                      <a:pt x="14323" y="9233"/>
                    </a:lnTo>
                    <a:lnTo>
                      <a:pt x="11274" y="9086"/>
                    </a:lnTo>
                    <a:lnTo>
                      <a:pt x="106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6"/>
              <p:cNvSpPr/>
              <p:nvPr/>
            </p:nvSpPr>
            <p:spPr>
              <a:xfrm>
                <a:off x="1093425" y="4065825"/>
                <a:ext cx="48275" cy="135950"/>
              </a:xfrm>
              <a:custGeom>
                <a:avLst/>
                <a:gdLst/>
                <a:ahLst/>
                <a:cxnLst/>
                <a:rect l="l" t="t" r="r" b="b"/>
                <a:pathLst>
                  <a:path w="1931" h="5438" extrusionOk="0">
                    <a:moveTo>
                      <a:pt x="1802" y="0"/>
                    </a:moveTo>
                    <a:lnTo>
                      <a:pt x="0" y="45"/>
                    </a:lnTo>
                    <a:lnTo>
                      <a:pt x="131" y="5437"/>
                    </a:lnTo>
                    <a:lnTo>
                      <a:pt x="1931" y="5394"/>
                    </a:lnTo>
                    <a:lnTo>
                      <a:pt x="1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6"/>
              <p:cNvSpPr/>
              <p:nvPr/>
            </p:nvSpPr>
            <p:spPr>
              <a:xfrm>
                <a:off x="1516650" y="4179475"/>
                <a:ext cx="77150" cy="159100"/>
              </a:xfrm>
              <a:custGeom>
                <a:avLst/>
                <a:gdLst/>
                <a:ahLst/>
                <a:cxnLst/>
                <a:rect l="l" t="t" r="r" b="b"/>
                <a:pathLst>
                  <a:path w="3086" h="6364" extrusionOk="0">
                    <a:moveTo>
                      <a:pt x="0" y="0"/>
                    </a:moveTo>
                    <a:lnTo>
                      <a:pt x="0" y="6363"/>
                    </a:lnTo>
                    <a:lnTo>
                      <a:pt x="3085" y="6363"/>
                    </a:lnTo>
                    <a:lnTo>
                      <a:pt x="30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6"/>
              <p:cNvSpPr/>
              <p:nvPr/>
            </p:nvSpPr>
            <p:spPr>
              <a:xfrm>
                <a:off x="1093925" y="3994650"/>
                <a:ext cx="91800" cy="207150"/>
              </a:xfrm>
              <a:custGeom>
                <a:avLst/>
                <a:gdLst/>
                <a:ahLst/>
                <a:cxnLst/>
                <a:rect l="l" t="t" r="r" b="b"/>
                <a:pathLst>
                  <a:path w="3672" h="8286" extrusionOk="0">
                    <a:moveTo>
                      <a:pt x="3671" y="1"/>
                    </a:moveTo>
                    <a:cubicBezTo>
                      <a:pt x="2540" y="1384"/>
                      <a:pt x="1475" y="3045"/>
                      <a:pt x="1" y="4216"/>
                    </a:cubicBezTo>
                    <a:lnTo>
                      <a:pt x="99" y="8286"/>
                    </a:lnTo>
                    <a:cubicBezTo>
                      <a:pt x="1230" y="6776"/>
                      <a:pt x="2791" y="5784"/>
                      <a:pt x="3671" y="4150"/>
                    </a:cubicBezTo>
                    <a:lnTo>
                      <a:pt x="3671" y="4150"/>
                    </a:lnTo>
                    <a:cubicBezTo>
                      <a:pt x="2791" y="4777"/>
                      <a:pt x="1911" y="5282"/>
                      <a:pt x="905" y="5784"/>
                    </a:cubicBezTo>
                    <a:cubicBezTo>
                      <a:pt x="2288" y="4023"/>
                      <a:pt x="2791" y="2011"/>
                      <a:pt x="3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6"/>
              <p:cNvSpPr/>
              <p:nvPr/>
            </p:nvSpPr>
            <p:spPr>
              <a:xfrm>
                <a:off x="1516650" y="4063800"/>
                <a:ext cx="143700" cy="274775"/>
              </a:xfrm>
              <a:custGeom>
                <a:avLst/>
                <a:gdLst/>
                <a:ahLst/>
                <a:cxnLst/>
                <a:rect l="l" t="t" r="r" b="b"/>
                <a:pathLst>
                  <a:path w="5748" h="10991" extrusionOk="0">
                    <a:moveTo>
                      <a:pt x="5748" y="1"/>
                    </a:moveTo>
                    <a:lnTo>
                      <a:pt x="5748" y="1"/>
                    </a:lnTo>
                    <a:cubicBezTo>
                      <a:pt x="3862" y="2138"/>
                      <a:pt x="1779" y="4171"/>
                      <a:pt x="0" y="6395"/>
                    </a:cubicBezTo>
                    <a:lnTo>
                      <a:pt x="0" y="10990"/>
                    </a:lnTo>
                    <a:lnTo>
                      <a:pt x="1947" y="10990"/>
                    </a:lnTo>
                    <a:cubicBezTo>
                      <a:pt x="3681" y="10017"/>
                      <a:pt x="4263" y="6948"/>
                      <a:pt x="4742" y="5029"/>
                    </a:cubicBezTo>
                    <a:lnTo>
                      <a:pt x="4742" y="5029"/>
                    </a:lnTo>
                    <a:cubicBezTo>
                      <a:pt x="4240" y="6287"/>
                      <a:pt x="2982" y="7167"/>
                      <a:pt x="2354" y="8424"/>
                    </a:cubicBezTo>
                    <a:cubicBezTo>
                      <a:pt x="2605" y="5407"/>
                      <a:pt x="4365" y="2641"/>
                      <a:pt x="5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6"/>
              <p:cNvSpPr/>
              <p:nvPr/>
            </p:nvSpPr>
            <p:spPr>
              <a:xfrm>
                <a:off x="1531725" y="4186375"/>
                <a:ext cx="326675" cy="248350"/>
              </a:xfrm>
              <a:custGeom>
                <a:avLst/>
                <a:gdLst/>
                <a:ahLst/>
                <a:cxnLst/>
                <a:rect l="l" t="t" r="r" b="b"/>
                <a:pathLst>
                  <a:path w="13067" h="9934" extrusionOk="0">
                    <a:moveTo>
                      <a:pt x="13067" y="1"/>
                    </a:moveTo>
                    <a:lnTo>
                      <a:pt x="13067" y="1"/>
                    </a:lnTo>
                    <a:cubicBezTo>
                      <a:pt x="10928" y="2389"/>
                      <a:pt x="9043" y="5031"/>
                      <a:pt x="6403" y="6790"/>
                    </a:cubicBezTo>
                    <a:cubicBezTo>
                      <a:pt x="7283" y="4528"/>
                      <a:pt x="7660" y="2264"/>
                      <a:pt x="8791" y="127"/>
                    </a:cubicBezTo>
                    <a:lnTo>
                      <a:pt x="8791" y="127"/>
                    </a:lnTo>
                    <a:cubicBezTo>
                      <a:pt x="6654" y="3521"/>
                      <a:pt x="1240" y="7205"/>
                      <a:pt x="1" y="9934"/>
                    </a:cubicBezTo>
                    <a:lnTo>
                      <a:pt x="10618" y="9934"/>
                    </a:lnTo>
                    <a:cubicBezTo>
                      <a:pt x="11855" y="9234"/>
                      <a:pt x="12371" y="7641"/>
                      <a:pt x="12563" y="6036"/>
                    </a:cubicBezTo>
                    <a:lnTo>
                      <a:pt x="12563" y="6036"/>
                    </a:lnTo>
                    <a:cubicBezTo>
                      <a:pt x="11684" y="7168"/>
                      <a:pt x="10552" y="7922"/>
                      <a:pt x="9420" y="8802"/>
                    </a:cubicBezTo>
                    <a:cubicBezTo>
                      <a:pt x="11055" y="6036"/>
                      <a:pt x="11431" y="2767"/>
                      <a:pt x="13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6"/>
              <p:cNvSpPr/>
              <p:nvPr/>
            </p:nvSpPr>
            <p:spPr>
              <a:xfrm>
                <a:off x="1031925" y="4095225"/>
                <a:ext cx="345525" cy="339500"/>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 name="Google Shape;263;p6"/>
            <p:cNvGrpSpPr/>
            <p:nvPr/>
          </p:nvGrpSpPr>
          <p:grpSpPr>
            <a:xfrm>
              <a:off x="7933900" y="4489638"/>
              <a:ext cx="342625" cy="669600"/>
              <a:chOff x="6294000" y="2297850"/>
              <a:chExt cx="342625" cy="669600"/>
            </a:xfrm>
          </p:grpSpPr>
          <p:sp>
            <p:nvSpPr>
              <p:cNvPr id="264" name="Google Shape;264;p6"/>
              <p:cNvSpPr/>
              <p:nvPr/>
            </p:nvSpPr>
            <p:spPr>
              <a:xfrm>
                <a:off x="6294000" y="2297850"/>
                <a:ext cx="342625" cy="669600"/>
              </a:xfrm>
              <a:custGeom>
                <a:avLst/>
                <a:gdLst/>
                <a:ahLst/>
                <a:cxnLst/>
                <a:rect l="l" t="t" r="r" b="b"/>
                <a:pathLst>
                  <a:path w="13705" h="26784" extrusionOk="0">
                    <a:moveTo>
                      <a:pt x="11819" y="1"/>
                    </a:moveTo>
                    <a:lnTo>
                      <a:pt x="11819" y="1"/>
                    </a:lnTo>
                    <a:cubicBezTo>
                      <a:pt x="9682" y="3271"/>
                      <a:pt x="8172" y="6791"/>
                      <a:pt x="5995" y="9904"/>
                    </a:cubicBezTo>
                    <a:cubicBezTo>
                      <a:pt x="5995" y="9904"/>
                      <a:pt x="5731" y="10561"/>
                      <a:pt x="5341" y="11631"/>
                    </a:cubicBezTo>
                    <a:cubicBezTo>
                      <a:pt x="5155" y="12171"/>
                      <a:pt x="4934" y="12813"/>
                      <a:pt x="4692" y="13524"/>
                    </a:cubicBezTo>
                    <a:cubicBezTo>
                      <a:pt x="3269" y="17981"/>
                      <a:pt x="1634" y="22381"/>
                      <a:pt x="0" y="26783"/>
                    </a:cubicBezTo>
                    <a:lnTo>
                      <a:pt x="5875" y="26783"/>
                    </a:lnTo>
                    <a:cubicBezTo>
                      <a:pt x="8516" y="24393"/>
                      <a:pt x="9053" y="19868"/>
                      <a:pt x="10343" y="16407"/>
                    </a:cubicBezTo>
                    <a:cubicBezTo>
                      <a:pt x="10706" y="15557"/>
                      <a:pt x="11108" y="14729"/>
                      <a:pt x="11512" y="13907"/>
                    </a:cubicBezTo>
                    <a:cubicBezTo>
                      <a:pt x="12070" y="12197"/>
                      <a:pt x="13327" y="10689"/>
                      <a:pt x="13704" y="8803"/>
                    </a:cubicBezTo>
                    <a:lnTo>
                      <a:pt x="13704" y="8803"/>
                    </a:lnTo>
                    <a:cubicBezTo>
                      <a:pt x="12573" y="10186"/>
                      <a:pt x="11567" y="11694"/>
                      <a:pt x="10058" y="12701"/>
                    </a:cubicBezTo>
                    <a:cubicBezTo>
                      <a:pt x="11944" y="9557"/>
                      <a:pt x="12070" y="5911"/>
                      <a:pt x="13327" y="2515"/>
                    </a:cubicBezTo>
                    <a:lnTo>
                      <a:pt x="13327" y="2515"/>
                    </a:lnTo>
                    <a:cubicBezTo>
                      <a:pt x="11944" y="3899"/>
                      <a:pt x="10687" y="5408"/>
                      <a:pt x="9807" y="7169"/>
                    </a:cubicBezTo>
                    <a:cubicBezTo>
                      <a:pt x="9933" y="4654"/>
                      <a:pt x="11190" y="2390"/>
                      <a:pt x="11819"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6"/>
              <p:cNvSpPr/>
              <p:nvPr/>
            </p:nvSpPr>
            <p:spPr>
              <a:xfrm>
                <a:off x="6332875" y="2465200"/>
                <a:ext cx="219500" cy="502250"/>
              </a:xfrm>
              <a:custGeom>
                <a:avLst/>
                <a:gdLst/>
                <a:ahLst/>
                <a:cxnLst/>
                <a:rect l="l" t="t" r="r" b="b"/>
                <a:pathLst>
                  <a:path w="8780" h="20090" extrusionOk="0">
                    <a:moveTo>
                      <a:pt x="3777" y="0"/>
                    </a:moveTo>
                    <a:lnTo>
                      <a:pt x="0" y="4093"/>
                    </a:lnTo>
                    <a:lnTo>
                      <a:pt x="991" y="20089"/>
                    </a:lnTo>
                    <a:lnTo>
                      <a:pt x="8780" y="20089"/>
                    </a:lnTo>
                    <a:lnTo>
                      <a:pt x="7635" y="3948"/>
                    </a:lnTo>
                    <a:lnTo>
                      <a:pt x="37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6"/>
              <p:cNvSpPr/>
              <p:nvPr/>
            </p:nvSpPr>
            <p:spPr>
              <a:xfrm>
                <a:off x="6388150" y="2589600"/>
                <a:ext cx="31200" cy="86375"/>
              </a:xfrm>
              <a:custGeom>
                <a:avLst/>
                <a:gdLst/>
                <a:ahLst/>
                <a:cxnLst/>
                <a:rect l="l" t="t" r="r" b="b"/>
                <a:pathLst>
                  <a:path w="1248" h="3455" extrusionOk="0">
                    <a:moveTo>
                      <a:pt x="1006" y="0"/>
                    </a:moveTo>
                    <a:lnTo>
                      <a:pt x="0" y="71"/>
                    </a:lnTo>
                    <a:lnTo>
                      <a:pt x="242" y="3454"/>
                    </a:lnTo>
                    <a:lnTo>
                      <a:pt x="1248" y="3382"/>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6"/>
              <p:cNvSpPr/>
              <p:nvPr/>
            </p:nvSpPr>
            <p:spPr>
              <a:xfrm>
                <a:off x="6446950" y="2585400"/>
                <a:ext cx="31200" cy="86375"/>
              </a:xfrm>
              <a:custGeom>
                <a:avLst/>
                <a:gdLst/>
                <a:ahLst/>
                <a:cxnLst/>
                <a:rect l="l" t="t" r="r" b="b"/>
                <a:pathLst>
                  <a:path w="1248" h="3455" extrusionOk="0">
                    <a:moveTo>
                      <a:pt x="1006" y="0"/>
                    </a:moveTo>
                    <a:lnTo>
                      <a:pt x="0" y="71"/>
                    </a:lnTo>
                    <a:lnTo>
                      <a:pt x="242" y="3454"/>
                    </a:lnTo>
                    <a:lnTo>
                      <a:pt x="1248"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6"/>
              <p:cNvSpPr/>
              <p:nvPr/>
            </p:nvSpPr>
            <p:spPr>
              <a:xfrm>
                <a:off x="6398900" y="2751225"/>
                <a:ext cx="31200" cy="86375"/>
              </a:xfrm>
              <a:custGeom>
                <a:avLst/>
                <a:gdLst/>
                <a:ahLst/>
                <a:cxnLst/>
                <a:rect l="l" t="t" r="r" b="b"/>
                <a:pathLst>
                  <a:path w="1248" h="3455" extrusionOk="0">
                    <a:moveTo>
                      <a:pt x="1006" y="0"/>
                    </a:moveTo>
                    <a:lnTo>
                      <a:pt x="0" y="72"/>
                    </a:lnTo>
                    <a:lnTo>
                      <a:pt x="242" y="3455"/>
                    </a:lnTo>
                    <a:lnTo>
                      <a:pt x="1248"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6"/>
              <p:cNvSpPr/>
              <p:nvPr/>
            </p:nvSpPr>
            <p:spPr>
              <a:xfrm>
                <a:off x="6457725" y="2747025"/>
                <a:ext cx="31175" cy="86375"/>
              </a:xfrm>
              <a:custGeom>
                <a:avLst/>
                <a:gdLst/>
                <a:ahLst/>
                <a:cxnLst/>
                <a:rect l="l" t="t" r="r" b="b"/>
                <a:pathLst>
                  <a:path w="1247" h="3455" extrusionOk="0">
                    <a:moveTo>
                      <a:pt x="1006" y="0"/>
                    </a:moveTo>
                    <a:lnTo>
                      <a:pt x="1" y="71"/>
                    </a:lnTo>
                    <a:lnTo>
                      <a:pt x="241" y="3455"/>
                    </a:lnTo>
                    <a:lnTo>
                      <a:pt x="1247"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6"/>
              <p:cNvSpPr/>
              <p:nvPr/>
            </p:nvSpPr>
            <p:spPr>
              <a:xfrm>
                <a:off x="6460350" y="2731300"/>
                <a:ext cx="45925" cy="102025"/>
              </a:xfrm>
              <a:custGeom>
                <a:avLst/>
                <a:gdLst/>
                <a:ahLst/>
                <a:cxnLst/>
                <a:rect l="l" t="t" r="r" b="b"/>
                <a:pathLst>
                  <a:path w="1837" h="4081" extrusionOk="0">
                    <a:moveTo>
                      <a:pt x="1837" y="0"/>
                    </a:moveTo>
                    <a:lnTo>
                      <a:pt x="1" y="2159"/>
                    </a:lnTo>
                    <a:lnTo>
                      <a:pt x="138" y="4081"/>
                    </a:lnTo>
                    <a:lnTo>
                      <a:pt x="1143" y="4010"/>
                    </a:lnTo>
                    <a:lnTo>
                      <a:pt x="1837" y="2159"/>
                    </a:lnTo>
                    <a:lnTo>
                      <a:pt x="520" y="3198"/>
                    </a:lnTo>
                    <a:lnTo>
                      <a:pt x="18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6"/>
              <p:cNvSpPr/>
              <p:nvPr/>
            </p:nvSpPr>
            <p:spPr>
              <a:xfrm>
                <a:off x="6444425" y="2737950"/>
                <a:ext cx="189075" cy="229500"/>
              </a:xfrm>
              <a:custGeom>
                <a:avLst/>
                <a:gdLst/>
                <a:ahLst/>
                <a:cxnLst/>
                <a:rect l="l" t="t" r="r" b="b"/>
                <a:pathLst>
                  <a:path w="7563" h="9180" extrusionOk="0">
                    <a:moveTo>
                      <a:pt x="6556" y="0"/>
                    </a:moveTo>
                    <a:lnTo>
                      <a:pt x="6556" y="0"/>
                    </a:lnTo>
                    <a:cubicBezTo>
                      <a:pt x="4419" y="3143"/>
                      <a:pt x="2562" y="6252"/>
                      <a:pt x="1" y="9179"/>
                    </a:cubicBezTo>
                    <a:lnTo>
                      <a:pt x="4655" y="9179"/>
                    </a:lnTo>
                    <a:cubicBezTo>
                      <a:pt x="6498" y="8129"/>
                      <a:pt x="7481" y="5530"/>
                      <a:pt x="7562" y="3018"/>
                    </a:cubicBezTo>
                    <a:lnTo>
                      <a:pt x="7562" y="3018"/>
                    </a:lnTo>
                    <a:cubicBezTo>
                      <a:pt x="6807" y="4150"/>
                      <a:pt x="5802" y="5281"/>
                      <a:pt x="5048" y="6413"/>
                    </a:cubicBezTo>
                    <a:cubicBezTo>
                      <a:pt x="5173" y="4150"/>
                      <a:pt x="6179" y="2137"/>
                      <a:pt x="6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72" name="Google Shape;272;p6"/>
          <p:cNvPicPr preferRelativeResize="0"/>
          <p:nvPr/>
        </p:nvPicPr>
        <p:blipFill>
          <a:blip r:embed="rId2">
            <a:alphaModFix amt="15000"/>
          </a:blip>
          <a:stretch>
            <a:fillRect/>
          </a:stretch>
        </p:blipFill>
        <p:spPr>
          <a:xfrm>
            <a:off x="0" y="0"/>
            <a:ext cx="9144000" cy="5143500"/>
          </a:xfrm>
          <a:prstGeom prst="rect">
            <a:avLst/>
          </a:prstGeom>
          <a:noFill/>
          <a:ln>
            <a:noFill/>
          </a:ln>
        </p:spPr>
      </p:pic>
      <p:sp>
        <p:nvSpPr>
          <p:cNvPr id="273" name="Google Shape;273;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74"/>
        <p:cNvGrpSpPr/>
        <p:nvPr/>
      </p:nvGrpSpPr>
      <p:grpSpPr>
        <a:xfrm>
          <a:off x="0" y="0"/>
          <a:ext cx="0" cy="0"/>
          <a:chOff x="0" y="0"/>
          <a:chExt cx="0" cy="0"/>
        </a:xfrm>
      </p:grpSpPr>
      <p:grpSp>
        <p:nvGrpSpPr>
          <p:cNvPr id="275" name="Google Shape;275;p7"/>
          <p:cNvGrpSpPr/>
          <p:nvPr/>
        </p:nvGrpSpPr>
        <p:grpSpPr>
          <a:xfrm>
            <a:off x="356100" y="279150"/>
            <a:ext cx="900" cy="3378900"/>
            <a:chOff x="289325" y="410200"/>
            <a:chExt cx="900" cy="3378900"/>
          </a:xfrm>
        </p:grpSpPr>
        <p:cxnSp>
          <p:nvCxnSpPr>
            <p:cNvPr id="276" name="Google Shape;276;p7"/>
            <p:cNvCxnSpPr/>
            <p:nvPr/>
          </p:nvCxnSpPr>
          <p:spPr>
            <a:xfrm rot="10800000">
              <a:off x="289325" y="2704300"/>
              <a:ext cx="0" cy="1084800"/>
            </a:xfrm>
            <a:prstGeom prst="straightConnector1">
              <a:avLst/>
            </a:prstGeom>
            <a:noFill/>
            <a:ln w="19050" cap="flat" cmpd="sng">
              <a:solidFill>
                <a:schemeClr val="dk1"/>
              </a:solidFill>
              <a:prstDash val="solid"/>
              <a:round/>
              <a:headEnd type="none" w="med" len="med"/>
              <a:tailEnd type="none" w="med" len="med"/>
            </a:ln>
          </p:spPr>
        </p:cxnSp>
        <p:cxnSp>
          <p:nvCxnSpPr>
            <p:cNvPr id="277" name="Google Shape;277;p7"/>
            <p:cNvCxnSpPr/>
            <p:nvPr/>
          </p:nvCxnSpPr>
          <p:spPr>
            <a:xfrm rot="10800000">
              <a:off x="290225" y="1220760"/>
              <a:ext cx="0" cy="1410300"/>
            </a:xfrm>
            <a:prstGeom prst="straightConnector1">
              <a:avLst/>
            </a:prstGeom>
            <a:noFill/>
            <a:ln w="19050" cap="flat" cmpd="sng">
              <a:solidFill>
                <a:schemeClr val="dk2"/>
              </a:solidFill>
              <a:prstDash val="solid"/>
              <a:round/>
              <a:headEnd type="none" w="med" len="med"/>
              <a:tailEnd type="none" w="med" len="med"/>
            </a:ln>
          </p:spPr>
        </p:cxnSp>
        <p:cxnSp>
          <p:nvCxnSpPr>
            <p:cNvPr id="278" name="Google Shape;278;p7"/>
            <p:cNvCxnSpPr/>
            <p:nvPr/>
          </p:nvCxnSpPr>
          <p:spPr>
            <a:xfrm rot="10800000">
              <a:off x="289775" y="612840"/>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279" name="Google Shape;279;p7"/>
            <p:cNvCxnSpPr/>
            <p:nvPr/>
          </p:nvCxnSpPr>
          <p:spPr>
            <a:xfrm rot="10800000">
              <a:off x="290225" y="1018120"/>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280" name="Google Shape;280;p7"/>
            <p:cNvCxnSpPr/>
            <p:nvPr/>
          </p:nvCxnSpPr>
          <p:spPr>
            <a:xfrm rot="10800000">
              <a:off x="290225" y="815480"/>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281" name="Google Shape;281;p7"/>
            <p:cNvCxnSpPr/>
            <p:nvPr/>
          </p:nvCxnSpPr>
          <p:spPr>
            <a:xfrm rot="10800000">
              <a:off x="290225" y="410200"/>
              <a:ext cx="0" cy="129300"/>
            </a:xfrm>
            <a:prstGeom prst="straightConnector1">
              <a:avLst/>
            </a:prstGeom>
            <a:noFill/>
            <a:ln w="19050" cap="flat" cmpd="sng">
              <a:solidFill>
                <a:schemeClr val="dk1"/>
              </a:solidFill>
              <a:prstDash val="solid"/>
              <a:round/>
              <a:headEnd type="none" w="med" len="med"/>
              <a:tailEnd type="none" w="med" len="med"/>
            </a:ln>
          </p:spPr>
        </p:cxnSp>
      </p:grpSp>
      <p:grpSp>
        <p:nvGrpSpPr>
          <p:cNvPr id="282" name="Google Shape;282;p7"/>
          <p:cNvGrpSpPr/>
          <p:nvPr/>
        </p:nvGrpSpPr>
        <p:grpSpPr>
          <a:xfrm>
            <a:off x="8787325" y="279148"/>
            <a:ext cx="0" cy="3738353"/>
            <a:chOff x="8332725" y="425645"/>
            <a:chExt cx="0" cy="3738353"/>
          </a:xfrm>
        </p:grpSpPr>
        <p:cxnSp>
          <p:nvCxnSpPr>
            <p:cNvPr id="283" name="Google Shape;283;p7"/>
            <p:cNvCxnSpPr/>
            <p:nvPr/>
          </p:nvCxnSpPr>
          <p:spPr>
            <a:xfrm rot="10800000">
              <a:off x="8332725" y="2719798"/>
              <a:ext cx="0" cy="1444200"/>
            </a:xfrm>
            <a:prstGeom prst="straightConnector1">
              <a:avLst/>
            </a:prstGeom>
            <a:noFill/>
            <a:ln w="19050" cap="flat" cmpd="sng">
              <a:solidFill>
                <a:schemeClr val="dk1"/>
              </a:solidFill>
              <a:prstDash val="solid"/>
              <a:round/>
              <a:headEnd type="none" w="med" len="med"/>
              <a:tailEnd type="none" w="med" len="med"/>
            </a:ln>
          </p:spPr>
        </p:cxnSp>
        <p:cxnSp>
          <p:nvCxnSpPr>
            <p:cNvPr id="284" name="Google Shape;284;p7"/>
            <p:cNvCxnSpPr/>
            <p:nvPr/>
          </p:nvCxnSpPr>
          <p:spPr>
            <a:xfrm rot="10800000">
              <a:off x="8332725" y="624550"/>
              <a:ext cx="0" cy="1833000"/>
            </a:xfrm>
            <a:prstGeom prst="straightConnector1">
              <a:avLst/>
            </a:prstGeom>
            <a:noFill/>
            <a:ln w="19050" cap="flat" cmpd="sng">
              <a:solidFill>
                <a:schemeClr val="dk2"/>
              </a:solidFill>
              <a:prstDash val="solid"/>
              <a:round/>
              <a:headEnd type="none" w="med" len="med"/>
              <a:tailEnd type="none" w="med" len="med"/>
            </a:ln>
          </p:spPr>
        </p:cxnSp>
        <p:cxnSp>
          <p:nvCxnSpPr>
            <p:cNvPr id="285" name="Google Shape;285;p7"/>
            <p:cNvCxnSpPr/>
            <p:nvPr/>
          </p:nvCxnSpPr>
          <p:spPr>
            <a:xfrm rot="10800000">
              <a:off x="8332725" y="25271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286" name="Google Shape;286;p7"/>
            <p:cNvCxnSpPr/>
            <p:nvPr/>
          </p:nvCxnSpPr>
          <p:spPr>
            <a:xfrm rot="10800000">
              <a:off x="8332725" y="425645"/>
              <a:ext cx="0" cy="129300"/>
            </a:xfrm>
            <a:prstGeom prst="straightConnector1">
              <a:avLst/>
            </a:prstGeom>
            <a:noFill/>
            <a:ln w="19050" cap="flat" cmpd="sng">
              <a:solidFill>
                <a:schemeClr val="dk1"/>
              </a:solidFill>
              <a:prstDash val="solid"/>
              <a:round/>
              <a:headEnd type="none" w="med" len="med"/>
              <a:tailEnd type="none" w="med" len="med"/>
            </a:ln>
          </p:spPr>
        </p:cxnSp>
      </p:grpSp>
      <p:grpSp>
        <p:nvGrpSpPr>
          <p:cNvPr id="287" name="Google Shape;287;p7"/>
          <p:cNvGrpSpPr/>
          <p:nvPr/>
        </p:nvGrpSpPr>
        <p:grpSpPr>
          <a:xfrm rot="10800000">
            <a:off x="7780456" y="3928767"/>
            <a:ext cx="1860204" cy="1779547"/>
            <a:chOff x="-500769" y="-551733"/>
            <a:chExt cx="1860204" cy="1779547"/>
          </a:xfrm>
        </p:grpSpPr>
        <p:sp>
          <p:nvSpPr>
            <p:cNvPr id="288" name="Google Shape;288;p7"/>
            <p:cNvSpPr/>
            <p:nvPr/>
          </p:nvSpPr>
          <p:spPr>
            <a:xfrm rot="7264385">
              <a:off x="-192358" y="-127297"/>
              <a:ext cx="947208" cy="930691"/>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7"/>
            <p:cNvSpPr/>
            <p:nvPr/>
          </p:nvSpPr>
          <p:spPr>
            <a:xfrm rot="7223352">
              <a:off x="-179069" y="-383409"/>
              <a:ext cx="1216804" cy="1442899"/>
            </a:xfrm>
            <a:custGeom>
              <a:avLst/>
              <a:gdLst/>
              <a:ahLst/>
              <a:cxnLst/>
              <a:rect l="l" t="t" r="r" b="b"/>
              <a:pathLst>
                <a:path w="44260" h="52484" extrusionOk="0">
                  <a:moveTo>
                    <a:pt x="29296" y="0"/>
                  </a:moveTo>
                  <a:cubicBezTo>
                    <a:pt x="28206" y="2137"/>
                    <a:pt x="27089" y="4261"/>
                    <a:pt x="25963" y="6379"/>
                  </a:cubicBezTo>
                  <a:cubicBezTo>
                    <a:pt x="25400" y="7438"/>
                    <a:pt x="24834" y="8497"/>
                    <a:pt x="24270" y="9555"/>
                  </a:cubicBezTo>
                  <a:cubicBezTo>
                    <a:pt x="23702" y="10624"/>
                    <a:pt x="23136" y="11694"/>
                    <a:pt x="22573" y="12754"/>
                  </a:cubicBezTo>
                  <a:cubicBezTo>
                    <a:pt x="22011" y="13816"/>
                    <a:pt x="21452" y="14871"/>
                    <a:pt x="20899" y="15914"/>
                  </a:cubicBezTo>
                  <a:cubicBezTo>
                    <a:pt x="19239" y="18985"/>
                    <a:pt x="17729" y="22129"/>
                    <a:pt x="16220" y="25147"/>
                  </a:cubicBezTo>
                  <a:cubicBezTo>
                    <a:pt x="15592" y="21500"/>
                    <a:pt x="15341" y="17729"/>
                    <a:pt x="15171" y="13993"/>
                  </a:cubicBezTo>
                  <a:cubicBezTo>
                    <a:pt x="15079" y="12846"/>
                    <a:pt x="14978" y="11706"/>
                    <a:pt x="14865" y="10570"/>
                  </a:cubicBezTo>
                  <a:cubicBezTo>
                    <a:pt x="14523" y="7167"/>
                    <a:pt x="14083" y="3772"/>
                    <a:pt x="13454" y="378"/>
                  </a:cubicBezTo>
                  <a:lnTo>
                    <a:pt x="13454" y="378"/>
                  </a:lnTo>
                  <a:cubicBezTo>
                    <a:pt x="13580" y="3710"/>
                    <a:pt x="13706" y="7042"/>
                    <a:pt x="13650" y="10358"/>
                  </a:cubicBezTo>
                  <a:cubicBezTo>
                    <a:pt x="13630" y="11464"/>
                    <a:pt x="13591" y="12570"/>
                    <a:pt x="13522" y="13683"/>
                  </a:cubicBezTo>
                  <a:cubicBezTo>
                    <a:pt x="13454" y="17602"/>
                    <a:pt x="12070" y="21375"/>
                    <a:pt x="12575" y="25147"/>
                  </a:cubicBezTo>
                  <a:cubicBezTo>
                    <a:pt x="10311" y="21878"/>
                    <a:pt x="8677" y="18358"/>
                    <a:pt x="7146" y="14686"/>
                  </a:cubicBezTo>
                  <a:cubicBezTo>
                    <a:pt x="6538" y="13328"/>
                    <a:pt x="5847" y="12008"/>
                    <a:pt x="4904" y="10813"/>
                  </a:cubicBezTo>
                  <a:lnTo>
                    <a:pt x="4904" y="10813"/>
                  </a:lnTo>
                  <a:cubicBezTo>
                    <a:pt x="5533" y="12070"/>
                    <a:pt x="6005" y="13390"/>
                    <a:pt x="6396" y="14741"/>
                  </a:cubicBezTo>
                  <a:cubicBezTo>
                    <a:pt x="7419" y="18609"/>
                    <a:pt x="8173" y="22632"/>
                    <a:pt x="9933" y="26279"/>
                  </a:cubicBezTo>
                  <a:cubicBezTo>
                    <a:pt x="7419" y="24141"/>
                    <a:pt x="5030" y="21752"/>
                    <a:pt x="2755" y="19197"/>
                  </a:cubicBezTo>
                  <a:cubicBezTo>
                    <a:pt x="1855" y="18264"/>
                    <a:pt x="944" y="17351"/>
                    <a:pt x="0" y="16471"/>
                  </a:cubicBezTo>
                  <a:lnTo>
                    <a:pt x="0" y="16471"/>
                  </a:lnTo>
                  <a:cubicBezTo>
                    <a:pt x="378" y="17100"/>
                    <a:pt x="754" y="17729"/>
                    <a:pt x="1116" y="18352"/>
                  </a:cubicBezTo>
                  <a:cubicBezTo>
                    <a:pt x="1476" y="18977"/>
                    <a:pt x="1820" y="19597"/>
                    <a:pt x="2131" y="20211"/>
                  </a:cubicBezTo>
                  <a:cubicBezTo>
                    <a:pt x="4150" y="23890"/>
                    <a:pt x="6287" y="27410"/>
                    <a:pt x="8376" y="30953"/>
                  </a:cubicBezTo>
                  <a:cubicBezTo>
                    <a:pt x="8376" y="30953"/>
                    <a:pt x="8529" y="32221"/>
                    <a:pt x="8769" y="34088"/>
                  </a:cubicBezTo>
                  <a:cubicBezTo>
                    <a:pt x="8888" y="35013"/>
                    <a:pt x="9037" y="36119"/>
                    <a:pt x="9195" y="37307"/>
                  </a:cubicBezTo>
                  <a:cubicBezTo>
                    <a:pt x="9394" y="38794"/>
                    <a:pt x="9609" y="40404"/>
                    <a:pt x="9820" y="41983"/>
                  </a:cubicBezTo>
                  <a:cubicBezTo>
                    <a:pt x="10455" y="46722"/>
                    <a:pt x="11050" y="51181"/>
                    <a:pt x="11050" y="51181"/>
                  </a:cubicBezTo>
                  <a:lnTo>
                    <a:pt x="16294" y="52483"/>
                  </a:lnTo>
                  <a:cubicBezTo>
                    <a:pt x="16294" y="52483"/>
                    <a:pt x="17740" y="48862"/>
                    <a:pt x="19186" y="45240"/>
                  </a:cubicBezTo>
                  <a:cubicBezTo>
                    <a:pt x="19669" y="44033"/>
                    <a:pt x="20150" y="42826"/>
                    <a:pt x="20579" y="41753"/>
                  </a:cubicBezTo>
                  <a:cubicBezTo>
                    <a:pt x="20872" y="40487"/>
                    <a:pt x="21374" y="39104"/>
                    <a:pt x="22130" y="38349"/>
                  </a:cubicBezTo>
                  <a:cubicBezTo>
                    <a:pt x="22654" y="37846"/>
                    <a:pt x="23194" y="37371"/>
                    <a:pt x="23744" y="36916"/>
                  </a:cubicBezTo>
                  <a:cubicBezTo>
                    <a:pt x="24354" y="36443"/>
                    <a:pt x="24966" y="35967"/>
                    <a:pt x="25575" y="35490"/>
                  </a:cubicBezTo>
                  <a:cubicBezTo>
                    <a:pt x="26185" y="35013"/>
                    <a:pt x="26794" y="34533"/>
                    <a:pt x="27401" y="34050"/>
                  </a:cubicBezTo>
                  <a:cubicBezTo>
                    <a:pt x="32817" y="29296"/>
                    <a:pt x="38978" y="25398"/>
                    <a:pt x="44259" y="20495"/>
                  </a:cubicBezTo>
                  <a:lnTo>
                    <a:pt x="44259" y="20495"/>
                  </a:lnTo>
                  <a:cubicBezTo>
                    <a:pt x="38705" y="23429"/>
                    <a:pt x="32978" y="25926"/>
                    <a:pt x="27522" y="28999"/>
                  </a:cubicBezTo>
                  <a:cubicBezTo>
                    <a:pt x="26431" y="29613"/>
                    <a:pt x="25350" y="30252"/>
                    <a:pt x="24284" y="30920"/>
                  </a:cubicBezTo>
                  <a:cubicBezTo>
                    <a:pt x="23386" y="31433"/>
                    <a:pt x="22506" y="31685"/>
                    <a:pt x="21501" y="31936"/>
                  </a:cubicBezTo>
                  <a:cubicBezTo>
                    <a:pt x="23010" y="30806"/>
                    <a:pt x="24142" y="29296"/>
                    <a:pt x="25420" y="27857"/>
                  </a:cubicBezTo>
                  <a:cubicBezTo>
                    <a:pt x="26180" y="26945"/>
                    <a:pt x="26921" y="26021"/>
                    <a:pt x="27659" y="25094"/>
                  </a:cubicBezTo>
                  <a:cubicBezTo>
                    <a:pt x="30610" y="21389"/>
                    <a:pt x="33487" y="17645"/>
                    <a:pt x="37092" y="14460"/>
                  </a:cubicBezTo>
                  <a:lnTo>
                    <a:pt x="37092" y="14460"/>
                  </a:lnTo>
                  <a:cubicBezTo>
                    <a:pt x="34997" y="15549"/>
                    <a:pt x="33111" y="16918"/>
                    <a:pt x="31313" y="18409"/>
                  </a:cubicBezTo>
                  <a:cubicBezTo>
                    <a:pt x="30415" y="19153"/>
                    <a:pt x="29537" y="19929"/>
                    <a:pt x="28667" y="20715"/>
                  </a:cubicBezTo>
                  <a:cubicBezTo>
                    <a:pt x="27798" y="21500"/>
                    <a:pt x="26935" y="22297"/>
                    <a:pt x="26065" y="23084"/>
                  </a:cubicBezTo>
                  <a:cubicBezTo>
                    <a:pt x="24267" y="24644"/>
                    <a:pt x="22632" y="26279"/>
                    <a:pt x="20620" y="27535"/>
                  </a:cubicBezTo>
                  <a:cubicBezTo>
                    <a:pt x="21501" y="23890"/>
                    <a:pt x="22507" y="20244"/>
                    <a:pt x="23618" y="16754"/>
                  </a:cubicBezTo>
                  <a:cubicBezTo>
                    <a:pt x="23985" y="15631"/>
                    <a:pt x="24370" y="14514"/>
                    <a:pt x="24763" y="13399"/>
                  </a:cubicBezTo>
                  <a:cubicBezTo>
                    <a:pt x="26335" y="8941"/>
                    <a:pt x="28040" y="4527"/>
                    <a:pt x="29296"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 name="Google Shape;290;p7"/>
          <p:cNvGrpSpPr/>
          <p:nvPr/>
        </p:nvGrpSpPr>
        <p:grpSpPr>
          <a:xfrm>
            <a:off x="8" y="3649554"/>
            <a:ext cx="2214376" cy="1750965"/>
            <a:chOff x="8" y="3649554"/>
            <a:chExt cx="2214376" cy="1750965"/>
          </a:xfrm>
        </p:grpSpPr>
        <p:sp>
          <p:nvSpPr>
            <p:cNvPr id="291" name="Google Shape;291;p7"/>
            <p:cNvSpPr/>
            <p:nvPr/>
          </p:nvSpPr>
          <p:spPr>
            <a:xfrm rot="1103179" flipH="1">
              <a:off x="667575" y="3892811"/>
              <a:ext cx="434718" cy="1230340"/>
            </a:xfrm>
            <a:custGeom>
              <a:avLst/>
              <a:gdLst/>
              <a:ahLst/>
              <a:cxnLst/>
              <a:rect l="l" t="t" r="r" b="b"/>
              <a:pathLst>
                <a:path w="9152" h="25902" extrusionOk="0">
                  <a:moveTo>
                    <a:pt x="9151" y="1"/>
                  </a:moveTo>
                  <a:cubicBezTo>
                    <a:pt x="8020" y="1510"/>
                    <a:pt x="7139" y="3145"/>
                    <a:pt x="5883" y="4653"/>
                  </a:cubicBezTo>
                  <a:cubicBezTo>
                    <a:pt x="5411" y="5157"/>
                    <a:pt x="4947" y="5660"/>
                    <a:pt x="4494" y="6168"/>
                  </a:cubicBezTo>
                  <a:cubicBezTo>
                    <a:pt x="2612" y="8174"/>
                    <a:pt x="853" y="10437"/>
                    <a:pt x="1" y="13051"/>
                  </a:cubicBezTo>
                  <a:cubicBezTo>
                    <a:pt x="1" y="13051"/>
                    <a:pt x="32" y="13941"/>
                    <a:pt x="124" y="15168"/>
                  </a:cubicBezTo>
                  <a:cubicBezTo>
                    <a:pt x="602" y="16976"/>
                    <a:pt x="602" y="18735"/>
                    <a:pt x="917" y="20554"/>
                  </a:cubicBezTo>
                  <a:cubicBezTo>
                    <a:pt x="998" y="21453"/>
                    <a:pt x="1060" y="22349"/>
                    <a:pt x="1126" y="23242"/>
                  </a:cubicBezTo>
                  <a:cubicBezTo>
                    <a:pt x="1190" y="24134"/>
                    <a:pt x="1262" y="25023"/>
                    <a:pt x="1356" y="25902"/>
                  </a:cubicBezTo>
                  <a:cubicBezTo>
                    <a:pt x="1827" y="25399"/>
                    <a:pt x="2228" y="24849"/>
                    <a:pt x="2581" y="24267"/>
                  </a:cubicBezTo>
                  <a:cubicBezTo>
                    <a:pt x="2935" y="23685"/>
                    <a:pt x="3241" y="23072"/>
                    <a:pt x="3524" y="22442"/>
                  </a:cubicBezTo>
                  <a:cubicBezTo>
                    <a:pt x="5254" y="18107"/>
                    <a:pt x="7266" y="13958"/>
                    <a:pt x="7893" y="9305"/>
                  </a:cubicBezTo>
                  <a:lnTo>
                    <a:pt x="7893" y="9305"/>
                  </a:lnTo>
                  <a:cubicBezTo>
                    <a:pt x="7266" y="12324"/>
                    <a:pt x="4751" y="14461"/>
                    <a:pt x="3116" y="17101"/>
                  </a:cubicBezTo>
                  <a:cubicBezTo>
                    <a:pt x="3870" y="13454"/>
                    <a:pt x="5002" y="9809"/>
                    <a:pt x="6762" y="6525"/>
                  </a:cubicBezTo>
                  <a:cubicBezTo>
                    <a:pt x="7061" y="5903"/>
                    <a:pt x="7360" y="5282"/>
                    <a:pt x="7642" y="4653"/>
                  </a:cubicBezTo>
                  <a:cubicBezTo>
                    <a:pt x="8271" y="3145"/>
                    <a:pt x="8774" y="1635"/>
                    <a:pt x="9151"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7"/>
            <p:cNvSpPr/>
            <p:nvPr/>
          </p:nvSpPr>
          <p:spPr>
            <a:xfrm>
              <a:off x="1747229" y="4388831"/>
              <a:ext cx="411660" cy="830388"/>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7"/>
            <p:cNvSpPr/>
            <p:nvPr/>
          </p:nvSpPr>
          <p:spPr>
            <a:xfrm>
              <a:off x="406350" y="4067473"/>
              <a:ext cx="541757" cy="1092817"/>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7"/>
            <p:cNvSpPr/>
            <p:nvPr/>
          </p:nvSpPr>
          <p:spPr>
            <a:xfrm rot="-1098052">
              <a:off x="929891" y="3947909"/>
              <a:ext cx="1106476" cy="1312071"/>
            </a:xfrm>
            <a:custGeom>
              <a:avLst/>
              <a:gdLst/>
              <a:ahLst/>
              <a:cxnLst/>
              <a:rect l="l" t="t" r="r" b="b"/>
              <a:pathLst>
                <a:path w="44260" h="52484" extrusionOk="0">
                  <a:moveTo>
                    <a:pt x="29296" y="0"/>
                  </a:moveTo>
                  <a:cubicBezTo>
                    <a:pt x="28206" y="2137"/>
                    <a:pt x="27089" y="4261"/>
                    <a:pt x="25963" y="6379"/>
                  </a:cubicBezTo>
                  <a:cubicBezTo>
                    <a:pt x="25400" y="7438"/>
                    <a:pt x="24834" y="8497"/>
                    <a:pt x="24270" y="9555"/>
                  </a:cubicBezTo>
                  <a:cubicBezTo>
                    <a:pt x="23702" y="10624"/>
                    <a:pt x="23136" y="11694"/>
                    <a:pt x="22573" y="12754"/>
                  </a:cubicBezTo>
                  <a:cubicBezTo>
                    <a:pt x="22011" y="13816"/>
                    <a:pt x="21452" y="14871"/>
                    <a:pt x="20899" y="15914"/>
                  </a:cubicBezTo>
                  <a:cubicBezTo>
                    <a:pt x="19239" y="18985"/>
                    <a:pt x="17729" y="22129"/>
                    <a:pt x="16220" y="25147"/>
                  </a:cubicBezTo>
                  <a:cubicBezTo>
                    <a:pt x="15592" y="21500"/>
                    <a:pt x="15341" y="17729"/>
                    <a:pt x="15171" y="13993"/>
                  </a:cubicBezTo>
                  <a:cubicBezTo>
                    <a:pt x="15079" y="12846"/>
                    <a:pt x="14978" y="11706"/>
                    <a:pt x="14865" y="10570"/>
                  </a:cubicBezTo>
                  <a:cubicBezTo>
                    <a:pt x="14523" y="7167"/>
                    <a:pt x="14083" y="3772"/>
                    <a:pt x="13454" y="378"/>
                  </a:cubicBezTo>
                  <a:lnTo>
                    <a:pt x="13454" y="378"/>
                  </a:lnTo>
                  <a:cubicBezTo>
                    <a:pt x="13580" y="3710"/>
                    <a:pt x="13706" y="7042"/>
                    <a:pt x="13650" y="10358"/>
                  </a:cubicBezTo>
                  <a:cubicBezTo>
                    <a:pt x="13630" y="11464"/>
                    <a:pt x="13591" y="12570"/>
                    <a:pt x="13522" y="13683"/>
                  </a:cubicBezTo>
                  <a:cubicBezTo>
                    <a:pt x="13454" y="17602"/>
                    <a:pt x="12070" y="21375"/>
                    <a:pt x="12575" y="25147"/>
                  </a:cubicBezTo>
                  <a:cubicBezTo>
                    <a:pt x="10311" y="21878"/>
                    <a:pt x="8677" y="18358"/>
                    <a:pt x="7146" y="14686"/>
                  </a:cubicBezTo>
                  <a:cubicBezTo>
                    <a:pt x="6538" y="13328"/>
                    <a:pt x="5847" y="12008"/>
                    <a:pt x="4904" y="10813"/>
                  </a:cubicBezTo>
                  <a:lnTo>
                    <a:pt x="4904" y="10813"/>
                  </a:lnTo>
                  <a:cubicBezTo>
                    <a:pt x="5533" y="12070"/>
                    <a:pt x="6005" y="13390"/>
                    <a:pt x="6396" y="14741"/>
                  </a:cubicBezTo>
                  <a:cubicBezTo>
                    <a:pt x="7419" y="18609"/>
                    <a:pt x="8173" y="22632"/>
                    <a:pt x="9933" y="26279"/>
                  </a:cubicBezTo>
                  <a:cubicBezTo>
                    <a:pt x="7419" y="24141"/>
                    <a:pt x="5030" y="21752"/>
                    <a:pt x="2755" y="19197"/>
                  </a:cubicBezTo>
                  <a:cubicBezTo>
                    <a:pt x="1855" y="18264"/>
                    <a:pt x="944" y="17351"/>
                    <a:pt x="0" y="16471"/>
                  </a:cubicBezTo>
                  <a:lnTo>
                    <a:pt x="0" y="16471"/>
                  </a:lnTo>
                  <a:cubicBezTo>
                    <a:pt x="378" y="17100"/>
                    <a:pt x="754" y="17729"/>
                    <a:pt x="1116" y="18352"/>
                  </a:cubicBezTo>
                  <a:cubicBezTo>
                    <a:pt x="1476" y="18977"/>
                    <a:pt x="1820" y="19597"/>
                    <a:pt x="2131" y="20211"/>
                  </a:cubicBezTo>
                  <a:cubicBezTo>
                    <a:pt x="4150" y="23890"/>
                    <a:pt x="6287" y="27410"/>
                    <a:pt x="8376" y="30953"/>
                  </a:cubicBezTo>
                  <a:cubicBezTo>
                    <a:pt x="8376" y="30953"/>
                    <a:pt x="8529" y="32221"/>
                    <a:pt x="8769" y="34088"/>
                  </a:cubicBezTo>
                  <a:cubicBezTo>
                    <a:pt x="8888" y="35013"/>
                    <a:pt x="9037" y="36119"/>
                    <a:pt x="9195" y="37307"/>
                  </a:cubicBezTo>
                  <a:cubicBezTo>
                    <a:pt x="9394" y="38794"/>
                    <a:pt x="9609" y="40404"/>
                    <a:pt x="9820" y="41983"/>
                  </a:cubicBezTo>
                  <a:cubicBezTo>
                    <a:pt x="10455" y="46722"/>
                    <a:pt x="11050" y="51181"/>
                    <a:pt x="11050" y="51181"/>
                  </a:cubicBezTo>
                  <a:lnTo>
                    <a:pt x="16294" y="52483"/>
                  </a:lnTo>
                  <a:cubicBezTo>
                    <a:pt x="16294" y="52483"/>
                    <a:pt x="17740" y="48862"/>
                    <a:pt x="19186" y="45240"/>
                  </a:cubicBezTo>
                  <a:cubicBezTo>
                    <a:pt x="19669" y="44033"/>
                    <a:pt x="20150" y="42826"/>
                    <a:pt x="20579" y="41753"/>
                  </a:cubicBezTo>
                  <a:cubicBezTo>
                    <a:pt x="20872" y="40487"/>
                    <a:pt x="21374" y="39104"/>
                    <a:pt x="22130" y="38349"/>
                  </a:cubicBezTo>
                  <a:cubicBezTo>
                    <a:pt x="22654" y="37846"/>
                    <a:pt x="23194" y="37371"/>
                    <a:pt x="23744" y="36916"/>
                  </a:cubicBezTo>
                  <a:cubicBezTo>
                    <a:pt x="24354" y="36443"/>
                    <a:pt x="24966" y="35967"/>
                    <a:pt x="25575" y="35490"/>
                  </a:cubicBezTo>
                  <a:cubicBezTo>
                    <a:pt x="26185" y="35013"/>
                    <a:pt x="26794" y="34533"/>
                    <a:pt x="27401" y="34050"/>
                  </a:cubicBezTo>
                  <a:cubicBezTo>
                    <a:pt x="32817" y="29296"/>
                    <a:pt x="38978" y="25398"/>
                    <a:pt x="44259" y="20495"/>
                  </a:cubicBezTo>
                  <a:lnTo>
                    <a:pt x="44259" y="20495"/>
                  </a:lnTo>
                  <a:cubicBezTo>
                    <a:pt x="38705" y="23429"/>
                    <a:pt x="32978" y="25926"/>
                    <a:pt x="27522" y="28999"/>
                  </a:cubicBezTo>
                  <a:cubicBezTo>
                    <a:pt x="26431" y="29613"/>
                    <a:pt x="25350" y="30252"/>
                    <a:pt x="24284" y="30920"/>
                  </a:cubicBezTo>
                  <a:cubicBezTo>
                    <a:pt x="23386" y="31433"/>
                    <a:pt x="22506" y="31685"/>
                    <a:pt x="21501" y="31936"/>
                  </a:cubicBezTo>
                  <a:cubicBezTo>
                    <a:pt x="23010" y="30806"/>
                    <a:pt x="24142" y="29296"/>
                    <a:pt x="25420" y="27857"/>
                  </a:cubicBezTo>
                  <a:cubicBezTo>
                    <a:pt x="26180" y="26945"/>
                    <a:pt x="26921" y="26021"/>
                    <a:pt x="27659" y="25094"/>
                  </a:cubicBezTo>
                  <a:cubicBezTo>
                    <a:pt x="30610" y="21389"/>
                    <a:pt x="33487" y="17645"/>
                    <a:pt x="37092" y="14460"/>
                  </a:cubicBezTo>
                  <a:lnTo>
                    <a:pt x="37092" y="14460"/>
                  </a:lnTo>
                  <a:cubicBezTo>
                    <a:pt x="34997" y="15549"/>
                    <a:pt x="33111" y="16918"/>
                    <a:pt x="31313" y="18409"/>
                  </a:cubicBezTo>
                  <a:cubicBezTo>
                    <a:pt x="30415" y="19153"/>
                    <a:pt x="29537" y="19929"/>
                    <a:pt x="28667" y="20715"/>
                  </a:cubicBezTo>
                  <a:cubicBezTo>
                    <a:pt x="27798" y="21500"/>
                    <a:pt x="26935" y="22297"/>
                    <a:pt x="26065" y="23084"/>
                  </a:cubicBezTo>
                  <a:cubicBezTo>
                    <a:pt x="24267" y="24644"/>
                    <a:pt x="22632" y="26279"/>
                    <a:pt x="20620" y="27535"/>
                  </a:cubicBezTo>
                  <a:cubicBezTo>
                    <a:pt x="21501" y="23890"/>
                    <a:pt x="22507" y="20244"/>
                    <a:pt x="23618" y="16754"/>
                  </a:cubicBezTo>
                  <a:cubicBezTo>
                    <a:pt x="23985" y="15631"/>
                    <a:pt x="24370" y="14514"/>
                    <a:pt x="24763" y="13399"/>
                  </a:cubicBezTo>
                  <a:cubicBezTo>
                    <a:pt x="26335" y="8941"/>
                    <a:pt x="28040" y="4527"/>
                    <a:pt x="29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 name="Google Shape;295;p7"/>
            <p:cNvGrpSpPr/>
            <p:nvPr/>
          </p:nvGrpSpPr>
          <p:grpSpPr>
            <a:xfrm>
              <a:off x="8" y="3649554"/>
              <a:ext cx="659112" cy="1510640"/>
              <a:chOff x="2298450" y="3504125"/>
              <a:chExt cx="444625" cy="1019050"/>
            </a:xfrm>
          </p:grpSpPr>
          <p:sp>
            <p:nvSpPr>
              <p:cNvPr id="296" name="Google Shape;296;p7"/>
              <p:cNvSpPr/>
              <p:nvPr/>
            </p:nvSpPr>
            <p:spPr>
              <a:xfrm>
                <a:off x="2298450" y="3504125"/>
                <a:ext cx="140050" cy="321800"/>
              </a:xfrm>
              <a:custGeom>
                <a:avLst/>
                <a:gdLst/>
                <a:ahLst/>
                <a:cxnLst/>
                <a:rect l="l" t="t" r="r" b="b"/>
                <a:pathLst>
                  <a:path w="5602" h="12872" extrusionOk="0">
                    <a:moveTo>
                      <a:pt x="0" y="0"/>
                    </a:moveTo>
                    <a:lnTo>
                      <a:pt x="0" y="12537"/>
                    </a:lnTo>
                    <a:lnTo>
                      <a:pt x="5601" y="12871"/>
                    </a:lnTo>
                    <a:lnTo>
                      <a:pt x="4769" y="402"/>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7"/>
              <p:cNvSpPr/>
              <p:nvPr/>
            </p:nvSpPr>
            <p:spPr>
              <a:xfrm>
                <a:off x="2334200" y="3600550"/>
                <a:ext cx="38050" cy="120300"/>
              </a:xfrm>
              <a:custGeom>
                <a:avLst/>
                <a:gdLst/>
                <a:ahLst/>
                <a:cxnLst/>
                <a:rect l="l" t="t" r="r" b="b"/>
                <a:pathLst>
                  <a:path w="1522" h="4812" extrusionOk="0">
                    <a:moveTo>
                      <a:pt x="0" y="1"/>
                    </a:moveTo>
                    <a:lnTo>
                      <a:pt x="0" y="4811"/>
                    </a:lnTo>
                    <a:lnTo>
                      <a:pt x="1522" y="4811"/>
                    </a:lnTo>
                    <a:lnTo>
                      <a:pt x="15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7"/>
              <p:cNvSpPr/>
              <p:nvPr/>
            </p:nvSpPr>
            <p:spPr>
              <a:xfrm>
                <a:off x="2347875" y="3528625"/>
                <a:ext cx="11125" cy="2225"/>
              </a:xfrm>
              <a:custGeom>
                <a:avLst/>
                <a:gdLst/>
                <a:ahLst/>
                <a:cxnLst/>
                <a:rect l="l" t="t" r="r" b="b"/>
                <a:pathLst>
                  <a:path w="445" h="89" fill="none" extrusionOk="0">
                    <a:moveTo>
                      <a:pt x="0" y="0"/>
                    </a:moveTo>
                    <a:cubicBezTo>
                      <a:pt x="148" y="30"/>
                      <a:pt x="296" y="59"/>
                      <a:pt x="444" y="89"/>
                    </a:cubicBezTo>
                  </a:path>
                </a:pathLst>
              </a:custGeom>
              <a:no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7"/>
              <p:cNvSpPr/>
              <p:nvPr/>
            </p:nvSpPr>
            <p:spPr>
              <a:xfrm>
                <a:off x="2298450" y="3712150"/>
                <a:ext cx="444625" cy="811025"/>
              </a:xfrm>
              <a:custGeom>
                <a:avLst/>
                <a:gdLst/>
                <a:ahLst/>
                <a:cxnLst/>
                <a:rect l="l" t="t" r="r" b="b"/>
                <a:pathLst>
                  <a:path w="17785" h="32441" extrusionOk="0">
                    <a:moveTo>
                      <a:pt x="11433" y="1"/>
                    </a:moveTo>
                    <a:lnTo>
                      <a:pt x="0" y="4216"/>
                    </a:lnTo>
                    <a:lnTo>
                      <a:pt x="0" y="32441"/>
                    </a:lnTo>
                    <a:lnTo>
                      <a:pt x="13632" y="32441"/>
                    </a:lnTo>
                    <a:lnTo>
                      <a:pt x="17784" y="10930"/>
                    </a:lnTo>
                    <a:lnTo>
                      <a:pt x="114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7"/>
              <p:cNvSpPr/>
              <p:nvPr/>
            </p:nvSpPr>
            <p:spPr>
              <a:xfrm>
                <a:off x="2550800" y="4000675"/>
                <a:ext cx="76100" cy="169700"/>
              </a:xfrm>
              <a:custGeom>
                <a:avLst/>
                <a:gdLst/>
                <a:ahLst/>
                <a:cxnLst/>
                <a:rect l="l" t="t" r="r" b="b"/>
                <a:pathLst>
                  <a:path w="3044" h="6788" extrusionOk="0">
                    <a:moveTo>
                      <a:pt x="1170" y="0"/>
                    </a:moveTo>
                    <a:lnTo>
                      <a:pt x="0" y="6448"/>
                    </a:lnTo>
                    <a:lnTo>
                      <a:pt x="1876" y="6788"/>
                    </a:lnTo>
                    <a:lnTo>
                      <a:pt x="3044" y="340"/>
                    </a:lnTo>
                    <a:lnTo>
                      <a:pt x="11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7"/>
              <p:cNvSpPr/>
              <p:nvPr/>
            </p:nvSpPr>
            <p:spPr>
              <a:xfrm>
                <a:off x="2410950" y="3975325"/>
                <a:ext cx="76100" cy="169725"/>
              </a:xfrm>
              <a:custGeom>
                <a:avLst/>
                <a:gdLst/>
                <a:ahLst/>
                <a:cxnLst/>
                <a:rect l="l" t="t" r="r" b="b"/>
                <a:pathLst>
                  <a:path w="3044" h="6789" extrusionOk="0">
                    <a:moveTo>
                      <a:pt x="1168" y="1"/>
                    </a:moveTo>
                    <a:lnTo>
                      <a:pt x="0" y="6448"/>
                    </a:lnTo>
                    <a:lnTo>
                      <a:pt x="1874" y="6788"/>
                    </a:lnTo>
                    <a:lnTo>
                      <a:pt x="3043" y="341"/>
                    </a:lnTo>
                    <a:lnTo>
                      <a:pt x="11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7"/>
              <p:cNvSpPr/>
              <p:nvPr/>
            </p:nvSpPr>
            <p:spPr>
              <a:xfrm>
                <a:off x="2298450" y="3950325"/>
                <a:ext cx="50700" cy="169725"/>
              </a:xfrm>
              <a:custGeom>
                <a:avLst/>
                <a:gdLst/>
                <a:ahLst/>
                <a:cxnLst/>
                <a:rect l="l" t="t" r="r" b="b"/>
                <a:pathLst>
                  <a:path w="2028" h="6789" extrusionOk="0">
                    <a:moveTo>
                      <a:pt x="154" y="1"/>
                    </a:moveTo>
                    <a:lnTo>
                      <a:pt x="0" y="847"/>
                    </a:lnTo>
                    <a:lnTo>
                      <a:pt x="0" y="6632"/>
                    </a:lnTo>
                    <a:lnTo>
                      <a:pt x="859" y="6788"/>
                    </a:lnTo>
                    <a:lnTo>
                      <a:pt x="2027" y="341"/>
                    </a:lnTo>
                    <a:lnTo>
                      <a:pt x="1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7"/>
              <p:cNvSpPr/>
              <p:nvPr/>
            </p:nvSpPr>
            <p:spPr>
              <a:xfrm>
                <a:off x="2501225" y="4249100"/>
                <a:ext cx="76100" cy="169675"/>
              </a:xfrm>
              <a:custGeom>
                <a:avLst/>
                <a:gdLst/>
                <a:ahLst/>
                <a:cxnLst/>
                <a:rect l="l" t="t" r="r" b="b"/>
                <a:pathLst>
                  <a:path w="3044" h="6787" extrusionOk="0">
                    <a:moveTo>
                      <a:pt x="1169" y="0"/>
                    </a:moveTo>
                    <a:lnTo>
                      <a:pt x="1" y="6448"/>
                    </a:lnTo>
                    <a:lnTo>
                      <a:pt x="1876" y="6786"/>
                    </a:lnTo>
                    <a:lnTo>
                      <a:pt x="3044" y="339"/>
                    </a:lnTo>
                    <a:lnTo>
                      <a:pt x="1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7"/>
              <p:cNvSpPr/>
              <p:nvPr/>
            </p:nvSpPr>
            <p:spPr>
              <a:xfrm>
                <a:off x="2361375" y="4223725"/>
                <a:ext cx="76100" cy="169725"/>
              </a:xfrm>
              <a:custGeom>
                <a:avLst/>
                <a:gdLst/>
                <a:ahLst/>
                <a:cxnLst/>
                <a:rect l="l" t="t" r="r" b="b"/>
                <a:pathLst>
                  <a:path w="3044" h="6789" extrusionOk="0">
                    <a:moveTo>
                      <a:pt x="1169" y="0"/>
                    </a:moveTo>
                    <a:lnTo>
                      <a:pt x="1" y="6448"/>
                    </a:lnTo>
                    <a:lnTo>
                      <a:pt x="1874" y="6788"/>
                    </a:lnTo>
                    <a:lnTo>
                      <a:pt x="3044" y="340"/>
                    </a:lnTo>
                    <a:lnTo>
                      <a:pt x="1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7"/>
              <p:cNvSpPr/>
              <p:nvPr/>
            </p:nvSpPr>
            <p:spPr>
              <a:xfrm>
                <a:off x="2501275" y="4237100"/>
                <a:ext cx="117800" cy="173675"/>
              </a:xfrm>
              <a:custGeom>
                <a:avLst/>
                <a:gdLst/>
                <a:ahLst/>
                <a:cxnLst/>
                <a:rect l="l" t="t" r="r" b="b"/>
                <a:pathLst>
                  <a:path w="4712" h="6947" extrusionOk="0">
                    <a:moveTo>
                      <a:pt x="4711" y="0"/>
                    </a:moveTo>
                    <a:lnTo>
                      <a:pt x="4711" y="0"/>
                    </a:lnTo>
                    <a:cubicBezTo>
                      <a:pt x="3580" y="1258"/>
                      <a:pt x="2121" y="2127"/>
                      <a:pt x="688" y="3135"/>
                    </a:cubicBezTo>
                    <a:lnTo>
                      <a:pt x="0" y="6928"/>
                    </a:lnTo>
                    <a:cubicBezTo>
                      <a:pt x="91" y="6941"/>
                      <a:pt x="180" y="6947"/>
                      <a:pt x="267" y="6947"/>
                    </a:cubicBezTo>
                    <a:cubicBezTo>
                      <a:pt x="1871" y="6947"/>
                      <a:pt x="2890" y="4845"/>
                      <a:pt x="4082" y="3773"/>
                    </a:cubicBezTo>
                    <a:lnTo>
                      <a:pt x="4082" y="3773"/>
                    </a:lnTo>
                    <a:cubicBezTo>
                      <a:pt x="3077" y="4276"/>
                      <a:pt x="2072" y="4652"/>
                      <a:pt x="1191" y="5281"/>
                    </a:cubicBezTo>
                    <a:cubicBezTo>
                      <a:pt x="2323" y="3520"/>
                      <a:pt x="3831" y="2012"/>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7"/>
              <p:cNvSpPr/>
              <p:nvPr/>
            </p:nvSpPr>
            <p:spPr>
              <a:xfrm>
                <a:off x="2550825" y="3968575"/>
                <a:ext cx="123450" cy="201800"/>
              </a:xfrm>
              <a:custGeom>
                <a:avLst/>
                <a:gdLst/>
                <a:ahLst/>
                <a:cxnLst/>
                <a:rect l="l" t="t" r="r" b="b"/>
                <a:pathLst>
                  <a:path w="4938" h="8072" extrusionOk="0">
                    <a:moveTo>
                      <a:pt x="4938" y="1"/>
                    </a:moveTo>
                    <a:lnTo>
                      <a:pt x="4938" y="1"/>
                    </a:lnTo>
                    <a:cubicBezTo>
                      <a:pt x="3544" y="643"/>
                      <a:pt x="2327" y="1533"/>
                      <a:pt x="978" y="2339"/>
                    </a:cubicBezTo>
                    <a:lnTo>
                      <a:pt x="1" y="7732"/>
                    </a:lnTo>
                    <a:lnTo>
                      <a:pt x="1876" y="8072"/>
                    </a:lnTo>
                    <a:cubicBezTo>
                      <a:pt x="2322" y="7369"/>
                      <a:pt x="2916" y="7306"/>
                      <a:pt x="3415" y="6432"/>
                    </a:cubicBezTo>
                    <a:lnTo>
                      <a:pt x="3415" y="6432"/>
                    </a:lnTo>
                    <a:cubicBezTo>
                      <a:pt x="2659" y="6685"/>
                      <a:pt x="1864" y="6689"/>
                      <a:pt x="1029" y="7182"/>
                    </a:cubicBezTo>
                    <a:cubicBezTo>
                      <a:pt x="2025" y="5812"/>
                      <a:pt x="3154" y="4558"/>
                      <a:pt x="4165" y="3169"/>
                    </a:cubicBezTo>
                    <a:lnTo>
                      <a:pt x="4165" y="3169"/>
                    </a:lnTo>
                    <a:cubicBezTo>
                      <a:pt x="3279" y="3678"/>
                      <a:pt x="2397" y="3807"/>
                      <a:pt x="1517" y="4310"/>
                    </a:cubicBezTo>
                    <a:cubicBezTo>
                      <a:pt x="2650" y="2799"/>
                      <a:pt x="3791" y="1402"/>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 name="Google Shape;307;p7"/>
            <p:cNvGrpSpPr/>
            <p:nvPr/>
          </p:nvGrpSpPr>
          <p:grpSpPr>
            <a:xfrm flipH="1">
              <a:off x="628944" y="4447782"/>
              <a:ext cx="792532" cy="712482"/>
              <a:chOff x="2990800" y="4717975"/>
              <a:chExt cx="659125" cy="592550"/>
            </a:xfrm>
          </p:grpSpPr>
          <p:sp>
            <p:nvSpPr>
              <p:cNvPr id="308" name="Google Shape;308;p7"/>
              <p:cNvSpPr/>
              <p:nvPr/>
            </p:nvSpPr>
            <p:spPr>
              <a:xfrm>
                <a:off x="2990800" y="4717975"/>
                <a:ext cx="659125" cy="592550"/>
              </a:xfrm>
              <a:custGeom>
                <a:avLst/>
                <a:gdLst/>
                <a:ahLst/>
                <a:cxnLst/>
                <a:rect l="l" t="t" r="r" b="b"/>
                <a:pathLst>
                  <a:path w="26365" h="23702" extrusionOk="0">
                    <a:moveTo>
                      <a:pt x="2397" y="1"/>
                    </a:moveTo>
                    <a:lnTo>
                      <a:pt x="0" y="23701"/>
                    </a:lnTo>
                    <a:lnTo>
                      <a:pt x="25049" y="23701"/>
                    </a:lnTo>
                    <a:lnTo>
                      <a:pt x="26365" y="2393"/>
                    </a:lnTo>
                    <a:lnTo>
                      <a:pt x="16434" y="1764"/>
                    </a:lnTo>
                    <a:lnTo>
                      <a:pt x="15136" y="6751"/>
                    </a:lnTo>
                    <a:lnTo>
                      <a:pt x="12535" y="6624"/>
                    </a:lnTo>
                    <a:lnTo>
                      <a:pt x="12503" y="132"/>
                    </a:lnTo>
                    <a:lnTo>
                      <a:pt x="23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7"/>
              <p:cNvSpPr/>
              <p:nvPr/>
            </p:nvSpPr>
            <p:spPr>
              <a:xfrm>
                <a:off x="3103100" y="4779800"/>
                <a:ext cx="34200" cy="113375"/>
              </a:xfrm>
              <a:custGeom>
                <a:avLst/>
                <a:gdLst/>
                <a:ahLst/>
                <a:cxnLst/>
                <a:rect l="l" t="t" r="r" b="b"/>
                <a:pathLst>
                  <a:path w="1368" h="4535" extrusionOk="0">
                    <a:moveTo>
                      <a:pt x="128" y="1"/>
                    </a:moveTo>
                    <a:lnTo>
                      <a:pt x="0" y="4500"/>
                    </a:lnTo>
                    <a:lnTo>
                      <a:pt x="1241" y="4535"/>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7"/>
              <p:cNvSpPr/>
              <p:nvPr/>
            </p:nvSpPr>
            <p:spPr>
              <a:xfrm>
                <a:off x="3201575" y="4782625"/>
                <a:ext cx="34200" cy="113375"/>
              </a:xfrm>
              <a:custGeom>
                <a:avLst/>
                <a:gdLst/>
                <a:ahLst/>
                <a:cxnLst/>
                <a:rect l="l" t="t" r="r" b="b"/>
                <a:pathLst>
                  <a:path w="1368" h="4535" extrusionOk="0">
                    <a:moveTo>
                      <a:pt x="128" y="1"/>
                    </a:moveTo>
                    <a:lnTo>
                      <a:pt x="1" y="4500"/>
                    </a:lnTo>
                    <a:lnTo>
                      <a:pt x="1241" y="4534"/>
                    </a:lnTo>
                    <a:lnTo>
                      <a:pt x="1368"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7"/>
              <p:cNvSpPr/>
              <p:nvPr/>
            </p:nvSpPr>
            <p:spPr>
              <a:xfrm>
                <a:off x="3093350" y="5027725"/>
                <a:ext cx="34200" cy="113375"/>
              </a:xfrm>
              <a:custGeom>
                <a:avLst/>
                <a:gdLst/>
                <a:ahLst/>
                <a:cxnLst/>
                <a:rect l="l" t="t" r="r" b="b"/>
                <a:pathLst>
                  <a:path w="1368" h="4535" extrusionOk="0">
                    <a:moveTo>
                      <a:pt x="128" y="1"/>
                    </a:moveTo>
                    <a:lnTo>
                      <a:pt x="0" y="4499"/>
                    </a:lnTo>
                    <a:lnTo>
                      <a:pt x="1240" y="4534"/>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7"/>
              <p:cNvSpPr/>
              <p:nvPr/>
            </p:nvSpPr>
            <p:spPr>
              <a:xfrm>
                <a:off x="3197200" y="5030650"/>
                <a:ext cx="34200" cy="113375"/>
              </a:xfrm>
              <a:custGeom>
                <a:avLst/>
                <a:gdLst/>
                <a:ahLst/>
                <a:cxnLst/>
                <a:rect l="l" t="t" r="r" b="b"/>
                <a:pathLst>
                  <a:path w="1368" h="4535" extrusionOk="0">
                    <a:moveTo>
                      <a:pt x="129" y="1"/>
                    </a:moveTo>
                    <a:lnTo>
                      <a:pt x="1" y="4499"/>
                    </a:lnTo>
                    <a:lnTo>
                      <a:pt x="1240" y="4534"/>
                    </a:lnTo>
                    <a:lnTo>
                      <a:pt x="1368" y="36"/>
                    </a:lnTo>
                    <a:lnTo>
                      <a:pt x="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7"/>
              <p:cNvSpPr/>
              <p:nvPr/>
            </p:nvSpPr>
            <p:spPr>
              <a:xfrm>
                <a:off x="3319700" y="5034125"/>
                <a:ext cx="34150" cy="113350"/>
              </a:xfrm>
              <a:custGeom>
                <a:avLst/>
                <a:gdLst/>
                <a:ahLst/>
                <a:cxnLst/>
                <a:rect l="l" t="t" r="r" b="b"/>
                <a:pathLst>
                  <a:path w="1366" h="4534" extrusionOk="0">
                    <a:moveTo>
                      <a:pt x="127" y="0"/>
                    </a:moveTo>
                    <a:lnTo>
                      <a:pt x="0" y="4499"/>
                    </a:lnTo>
                    <a:lnTo>
                      <a:pt x="1239" y="4534"/>
                    </a:lnTo>
                    <a:lnTo>
                      <a:pt x="1366"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7"/>
              <p:cNvSpPr/>
              <p:nvPr/>
            </p:nvSpPr>
            <p:spPr>
              <a:xfrm>
                <a:off x="3483000" y="4830475"/>
                <a:ext cx="31050" cy="112525"/>
              </a:xfrm>
              <a:custGeom>
                <a:avLst/>
                <a:gdLst/>
                <a:ahLst/>
                <a:cxnLst/>
                <a:rect l="l" t="t" r="r" b="b"/>
                <a:pathLst>
                  <a:path w="1242" h="4501" extrusionOk="0">
                    <a:moveTo>
                      <a:pt x="1" y="1"/>
                    </a:moveTo>
                    <a:lnTo>
                      <a:pt x="1" y="4501"/>
                    </a:lnTo>
                    <a:lnTo>
                      <a:pt x="1241" y="4501"/>
                    </a:lnTo>
                    <a:lnTo>
                      <a:pt x="12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7"/>
              <p:cNvSpPr/>
              <p:nvPr/>
            </p:nvSpPr>
            <p:spPr>
              <a:xfrm>
                <a:off x="3537800" y="4830475"/>
                <a:ext cx="31025" cy="112525"/>
              </a:xfrm>
              <a:custGeom>
                <a:avLst/>
                <a:gdLst/>
                <a:ahLst/>
                <a:cxnLst/>
                <a:rect l="l" t="t" r="r" b="b"/>
                <a:pathLst>
                  <a:path w="1241" h="4501" extrusionOk="0">
                    <a:moveTo>
                      <a:pt x="1" y="1"/>
                    </a:moveTo>
                    <a:lnTo>
                      <a:pt x="1" y="4501"/>
                    </a:lnTo>
                    <a:lnTo>
                      <a:pt x="1240" y="4501"/>
                    </a:lnTo>
                    <a:lnTo>
                      <a:pt x="12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7"/>
              <p:cNvSpPr/>
              <p:nvPr/>
            </p:nvSpPr>
            <p:spPr>
              <a:xfrm>
                <a:off x="3478225" y="5038625"/>
                <a:ext cx="34200" cy="113350"/>
              </a:xfrm>
              <a:custGeom>
                <a:avLst/>
                <a:gdLst/>
                <a:ahLst/>
                <a:cxnLst/>
                <a:rect l="l" t="t" r="r" b="b"/>
                <a:pathLst>
                  <a:path w="1368" h="4534" extrusionOk="0">
                    <a:moveTo>
                      <a:pt x="128" y="0"/>
                    </a:moveTo>
                    <a:lnTo>
                      <a:pt x="1" y="4499"/>
                    </a:lnTo>
                    <a:lnTo>
                      <a:pt x="1240" y="4534"/>
                    </a:lnTo>
                    <a:lnTo>
                      <a:pt x="1368" y="35"/>
                    </a:lnTo>
                    <a:lnTo>
                      <a:pt x="1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7"/>
              <p:cNvSpPr/>
              <p:nvPr/>
            </p:nvSpPr>
            <p:spPr>
              <a:xfrm>
                <a:off x="3533000" y="5040175"/>
                <a:ext cx="34200" cy="113350"/>
              </a:xfrm>
              <a:custGeom>
                <a:avLst/>
                <a:gdLst/>
                <a:ahLst/>
                <a:cxnLst/>
                <a:rect l="l" t="t" r="r" b="b"/>
                <a:pathLst>
                  <a:path w="1368" h="4534" extrusionOk="0">
                    <a:moveTo>
                      <a:pt x="127" y="0"/>
                    </a:moveTo>
                    <a:lnTo>
                      <a:pt x="1" y="4499"/>
                    </a:lnTo>
                    <a:lnTo>
                      <a:pt x="1240" y="4534"/>
                    </a:lnTo>
                    <a:lnTo>
                      <a:pt x="1368"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7"/>
              <p:cNvSpPr/>
              <p:nvPr/>
            </p:nvSpPr>
            <p:spPr>
              <a:xfrm>
                <a:off x="3319300" y="5008750"/>
                <a:ext cx="79950" cy="138025"/>
              </a:xfrm>
              <a:custGeom>
                <a:avLst/>
                <a:gdLst/>
                <a:ahLst/>
                <a:cxnLst/>
                <a:rect l="l" t="t" r="r" b="b"/>
                <a:pathLst>
                  <a:path w="3198" h="5521" extrusionOk="0">
                    <a:moveTo>
                      <a:pt x="3198" y="0"/>
                    </a:moveTo>
                    <a:cubicBezTo>
                      <a:pt x="2317" y="1132"/>
                      <a:pt x="1260" y="1738"/>
                      <a:pt x="82" y="2662"/>
                    </a:cubicBezTo>
                    <a:lnTo>
                      <a:pt x="81" y="2662"/>
                    </a:lnTo>
                    <a:lnTo>
                      <a:pt x="0" y="5521"/>
                    </a:lnTo>
                    <a:cubicBezTo>
                      <a:pt x="1524" y="5115"/>
                      <a:pt x="1562" y="3897"/>
                      <a:pt x="2442" y="3143"/>
                    </a:cubicBezTo>
                    <a:lnTo>
                      <a:pt x="2442" y="3143"/>
                    </a:lnTo>
                    <a:cubicBezTo>
                      <a:pt x="1688" y="3520"/>
                      <a:pt x="1186" y="4023"/>
                      <a:pt x="432" y="4275"/>
                    </a:cubicBezTo>
                    <a:cubicBezTo>
                      <a:pt x="1437" y="2891"/>
                      <a:pt x="2442" y="1508"/>
                      <a:pt x="3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7"/>
              <p:cNvSpPr/>
              <p:nvPr/>
            </p:nvSpPr>
            <p:spPr>
              <a:xfrm>
                <a:off x="3201275" y="4747825"/>
                <a:ext cx="78525" cy="147425"/>
              </a:xfrm>
              <a:custGeom>
                <a:avLst/>
                <a:gdLst/>
                <a:ahLst/>
                <a:cxnLst/>
                <a:rect l="l" t="t" r="r" b="b"/>
                <a:pathLst>
                  <a:path w="3141" h="5897" extrusionOk="0">
                    <a:moveTo>
                      <a:pt x="3140" y="0"/>
                    </a:moveTo>
                    <a:lnTo>
                      <a:pt x="3140" y="0"/>
                    </a:lnTo>
                    <a:cubicBezTo>
                      <a:pt x="2135" y="1007"/>
                      <a:pt x="1247" y="1877"/>
                      <a:pt x="88" y="2805"/>
                    </a:cubicBezTo>
                    <a:lnTo>
                      <a:pt x="1" y="5897"/>
                    </a:lnTo>
                    <a:cubicBezTo>
                      <a:pt x="1316" y="5636"/>
                      <a:pt x="1757" y="3898"/>
                      <a:pt x="2638" y="2893"/>
                    </a:cubicBezTo>
                    <a:lnTo>
                      <a:pt x="2638" y="2893"/>
                    </a:lnTo>
                    <a:cubicBezTo>
                      <a:pt x="1884" y="3271"/>
                      <a:pt x="1255" y="3898"/>
                      <a:pt x="501" y="4401"/>
                    </a:cubicBezTo>
                    <a:cubicBezTo>
                      <a:pt x="1380" y="2893"/>
                      <a:pt x="2386" y="1510"/>
                      <a:pt x="3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 name="Google Shape;320;p7"/>
            <p:cNvGrpSpPr/>
            <p:nvPr/>
          </p:nvGrpSpPr>
          <p:grpSpPr>
            <a:xfrm>
              <a:off x="1421387" y="4185474"/>
              <a:ext cx="487795" cy="953310"/>
              <a:chOff x="6294000" y="2297850"/>
              <a:chExt cx="342625" cy="669600"/>
            </a:xfrm>
          </p:grpSpPr>
          <p:sp>
            <p:nvSpPr>
              <p:cNvPr id="321" name="Google Shape;321;p7"/>
              <p:cNvSpPr/>
              <p:nvPr/>
            </p:nvSpPr>
            <p:spPr>
              <a:xfrm>
                <a:off x="6294000" y="2297850"/>
                <a:ext cx="342625" cy="669600"/>
              </a:xfrm>
              <a:custGeom>
                <a:avLst/>
                <a:gdLst/>
                <a:ahLst/>
                <a:cxnLst/>
                <a:rect l="l" t="t" r="r" b="b"/>
                <a:pathLst>
                  <a:path w="13705" h="26784" extrusionOk="0">
                    <a:moveTo>
                      <a:pt x="11819" y="1"/>
                    </a:moveTo>
                    <a:lnTo>
                      <a:pt x="11819" y="1"/>
                    </a:lnTo>
                    <a:cubicBezTo>
                      <a:pt x="9682" y="3271"/>
                      <a:pt x="8172" y="6791"/>
                      <a:pt x="5995" y="9904"/>
                    </a:cubicBezTo>
                    <a:cubicBezTo>
                      <a:pt x="5995" y="9904"/>
                      <a:pt x="5731" y="10561"/>
                      <a:pt x="5341" y="11631"/>
                    </a:cubicBezTo>
                    <a:cubicBezTo>
                      <a:pt x="5155" y="12171"/>
                      <a:pt x="4934" y="12813"/>
                      <a:pt x="4692" y="13524"/>
                    </a:cubicBezTo>
                    <a:cubicBezTo>
                      <a:pt x="3269" y="17981"/>
                      <a:pt x="1634" y="22381"/>
                      <a:pt x="0" y="26783"/>
                    </a:cubicBezTo>
                    <a:lnTo>
                      <a:pt x="5875" y="26783"/>
                    </a:lnTo>
                    <a:cubicBezTo>
                      <a:pt x="8516" y="24393"/>
                      <a:pt x="9053" y="19868"/>
                      <a:pt x="10343" y="16407"/>
                    </a:cubicBezTo>
                    <a:cubicBezTo>
                      <a:pt x="10706" y="15557"/>
                      <a:pt x="11108" y="14729"/>
                      <a:pt x="11512" y="13907"/>
                    </a:cubicBezTo>
                    <a:cubicBezTo>
                      <a:pt x="12070" y="12197"/>
                      <a:pt x="13327" y="10689"/>
                      <a:pt x="13704" y="8803"/>
                    </a:cubicBezTo>
                    <a:lnTo>
                      <a:pt x="13704" y="8803"/>
                    </a:lnTo>
                    <a:cubicBezTo>
                      <a:pt x="12573" y="10186"/>
                      <a:pt x="11567" y="11694"/>
                      <a:pt x="10058" y="12701"/>
                    </a:cubicBezTo>
                    <a:cubicBezTo>
                      <a:pt x="11944" y="9557"/>
                      <a:pt x="12070" y="5911"/>
                      <a:pt x="13327" y="2515"/>
                    </a:cubicBezTo>
                    <a:lnTo>
                      <a:pt x="13327" y="2515"/>
                    </a:lnTo>
                    <a:cubicBezTo>
                      <a:pt x="11944" y="3899"/>
                      <a:pt x="10687" y="5408"/>
                      <a:pt x="9807" y="7169"/>
                    </a:cubicBezTo>
                    <a:cubicBezTo>
                      <a:pt x="9933" y="4654"/>
                      <a:pt x="11190" y="2390"/>
                      <a:pt x="11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7"/>
              <p:cNvSpPr/>
              <p:nvPr/>
            </p:nvSpPr>
            <p:spPr>
              <a:xfrm>
                <a:off x="6332875" y="2465200"/>
                <a:ext cx="219500" cy="502250"/>
              </a:xfrm>
              <a:custGeom>
                <a:avLst/>
                <a:gdLst/>
                <a:ahLst/>
                <a:cxnLst/>
                <a:rect l="l" t="t" r="r" b="b"/>
                <a:pathLst>
                  <a:path w="8780" h="20090" extrusionOk="0">
                    <a:moveTo>
                      <a:pt x="3777" y="0"/>
                    </a:moveTo>
                    <a:lnTo>
                      <a:pt x="0" y="4093"/>
                    </a:lnTo>
                    <a:lnTo>
                      <a:pt x="991" y="20089"/>
                    </a:lnTo>
                    <a:lnTo>
                      <a:pt x="8780" y="20089"/>
                    </a:lnTo>
                    <a:lnTo>
                      <a:pt x="7635" y="3948"/>
                    </a:lnTo>
                    <a:lnTo>
                      <a:pt x="37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7"/>
              <p:cNvSpPr/>
              <p:nvPr/>
            </p:nvSpPr>
            <p:spPr>
              <a:xfrm>
                <a:off x="6388150" y="2589600"/>
                <a:ext cx="31200" cy="86375"/>
              </a:xfrm>
              <a:custGeom>
                <a:avLst/>
                <a:gdLst/>
                <a:ahLst/>
                <a:cxnLst/>
                <a:rect l="l" t="t" r="r" b="b"/>
                <a:pathLst>
                  <a:path w="1248" h="3455" extrusionOk="0">
                    <a:moveTo>
                      <a:pt x="1006" y="0"/>
                    </a:moveTo>
                    <a:lnTo>
                      <a:pt x="0" y="71"/>
                    </a:lnTo>
                    <a:lnTo>
                      <a:pt x="242" y="3454"/>
                    </a:lnTo>
                    <a:lnTo>
                      <a:pt x="1248" y="3382"/>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7"/>
              <p:cNvSpPr/>
              <p:nvPr/>
            </p:nvSpPr>
            <p:spPr>
              <a:xfrm>
                <a:off x="6446950" y="2585400"/>
                <a:ext cx="31200" cy="86375"/>
              </a:xfrm>
              <a:custGeom>
                <a:avLst/>
                <a:gdLst/>
                <a:ahLst/>
                <a:cxnLst/>
                <a:rect l="l" t="t" r="r" b="b"/>
                <a:pathLst>
                  <a:path w="1248" h="3455" extrusionOk="0">
                    <a:moveTo>
                      <a:pt x="1006" y="0"/>
                    </a:moveTo>
                    <a:lnTo>
                      <a:pt x="0" y="71"/>
                    </a:lnTo>
                    <a:lnTo>
                      <a:pt x="242" y="3454"/>
                    </a:lnTo>
                    <a:lnTo>
                      <a:pt x="1248"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7"/>
              <p:cNvSpPr/>
              <p:nvPr/>
            </p:nvSpPr>
            <p:spPr>
              <a:xfrm>
                <a:off x="6398900" y="2751225"/>
                <a:ext cx="31200" cy="86375"/>
              </a:xfrm>
              <a:custGeom>
                <a:avLst/>
                <a:gdLst/>
                <a:ahLst/>
                <a:cxnLst/>
                <a:rect l="l" t="t" r="r" b="b"/>
                <a:pathLst>
                  <a:path w="1248" h="3455" extrusionOk="0">
                    <a:moveTo>
                      <a:pt x="1006" y="0"/>
                    </a:moveTo>
                    <a:lnTo>
                      <a:pt x="0" y="72"/>
                    </a:lnTo>
                    <a:lnTo>
                      <a:pt x="242" y="3455"/>
                    </a:lnTo>
                    <a:lnTo>
                      <a:pt x="1248"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7"/>
              <p:cNvSpPr/>
              <p:nvPr/>
            </p:nvSpPr>
            <p:spPr>
              <a:xfrm>
                <a:off x="6457725" y="2747025"/>
                <a:ext cx="31175" cy="86375"/>
              </a:xfrm>
              <a:custGeom>
                <a:avLst/>
                <a:gdLst/>
                <a:ahLst/>
                <a:cxnLst/>
                <a:rect l="l" t="t" r="r" b="b"/>
                <a:pathLst>
                  <a:path w="1247" h="3455" extrusionOk="0">
                    <a:moveTo>
                      <a:pt x="1006" y="0"/>
                    </a:moveTo>
                    <a:lnTo>
                      <a:pt x="1" y="71"/>
                    </a:lnTo>
                    <a:lnTo>
                      <a:pt x="241" y="3455"/>
                    </a:lnTo>
                    <a:lnTo>
                      <a:pt x="1247"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7"/>
              <p:cNvSpPr/>
              <p:nvPr/>
            </p:nvSpPr>
            <p:spPr>
              <a:xfrm>
                <a:off x="6460350" y="2731300"/>
                <a:ext cx="45925" cy="102025"/>
              </a:xfrm>
              <a:custGeom>
                <a:avLst/>
                <a:gdLst/>
                <a:ahLst/>
                <a:cxnLst/>
                <a:rect l="l" t="t" r="r" b="b"/>
                <a:pathLst>
                  <a:path w="1837" h="4081" extrusionOk="0">
                    <a:moveTo>
                      <a:pt x="1837" y="0"/>
                    </a:moveTo>
                    <a:lnTo>
                      <a:pt x="1" y="2159"/>
                    </a:lnTo>
                    <a:lnTo>
                      <a:pt x="138" y="4081"/>
                    </a:lnTo>
                    <a:lnTo>
                      <a:pt x="1143" y="4010"/>
                    </a:lnTo>
                    <a:lnTo>
                      <a:pt x="1837" y="2159"/>
                    </a:lnTo>
                    <a:lnTo>
                      <a:pt x="520" y="3198"/>
                    </a:lnTo>
                    <a:lnTo>
                      <a:pt x="18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7"/>
              <p:cNvSpPr/>
              <p:nvPr/>
            </p:nvSpPr>
            <p:spPr>
              <a:xfrm>
                <a:off x="6444425" y="2737950"/>
                <a:ext cx="189075" cy="229500"/>
              </a:xfrm>
              <a:custGeom>
                <a:avLst/>
                <a:gdLst/>
                <a:ahLst/>
                <a:cxnLst/>
                <a:rect l="l" t="t" r="r" b="b"/>
                <a:pathLst>
                  <a:path w="7563" h="9180" extrusionOk="0">
                    <a:moveTo>
                      <a:pt x="6556" y="0"/>
                    </a:moveTo>
                    <a:lnTo>
                      <a:pt x="6556" y="0"/>
                    </a:lnTo>
                    <a:cubicBezTo>
                      <a:pt x="4419" y="3143"/>
                      <a:pt x="2562" y="6252"/>
                      <a:pt x="1" y="9179"/>
                    </a:cubicBezTo>
                    <a:lnTo>
                      <a:pt x="4655" y="9179"/>
                    </a:lnTo>
                    <a:cubicBezTo>
                      <a:pt x="6498" y="8129"/>
                      <a:pt x="7481" y="5530"/>
                      <a:pt x="7562" y="3018"/>
                    </a:cubicBezTo>
                    <a:lnTo>
                      <a:pt x="7562" y="3018"/>
                    </a:lnTo>
                    <a:cubicBezTo>
                      <a:pt x="6807" y="4150"/>
                      <a:pt x="5802" y="5281"/>
                      <a:pt x="5048" y="6413"/>
                    </a:cubicBezTo>
                    <a:cubicBezTo>
                      <a:pt x="5173" y="4150"/>
                      <a:pt x="6179" y="2137"/>
                      <a:pt x="6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29" name="Google Shape;329;p7"/>
          <p:cNvPicPr preferRelativeResize="0"/>
          <p:nvPr/>
        </p:nvPicPr>
        <p:blipFill>
          <a:blip r:embed="rId2">
            <a:alphaModFix amt="15000"/>
          </a:blip>
          <a:stretch>
            <a:fillRect/>
          </a:stretch>
        </p:blipFill>
        <p:spPr>
          <a:xfrm rot="10800000">
            <a:off x="0" y="0"/>
            <a:ext cx="9144000" cy="5143500"/>
          </a:xfrm>
          <a:prstGeom prst="rect">
            <a:avLst/>
          </a:prstGeom>
          <a:noFill/>
          <a:ln>
            <a:noFill/>
          </a:ln>
        </p:spPr>
      </p:pic>
      <p:sp>
        <p:nvSpPr>
          <p:cNvPr id="330" name="Google Shape;330;p7"/>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1" name="Google Shape;331;p7"/>
          <p:cNvSpPr txBox="1">
            <a:spLocks noGrp="1"/>
          </p:cNvSpPr>
          <p:nvPr>
            <p:ph type="subTitle" idx="1"/>
          </p:nvPr>
        </p:nvSpPr>
        <p:spPr>
          <a:xfrm>
            <a:off x="2424600" y="1899550"/>
            <a:ext cx="4294800" cy="1959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32"/>
        <p:cNvGrpSpPr/>
        <p:nvPr/>
      </p:nvGrpSpPr>
      <p:grpSpPr>
        <a:xfrm>
          <a:off x="0" y="0"/>
          <a:ext cx="0" cy="0"/>
          <a:chOff x="0" y="0"/>
          <a:chExt cx="0" cy="0"/>
        </a:xfrm>
      </p:grpSpPr>
      <p:grpSp>
        <p:nvGrpSpPr>
          <p:cNvPr id="333" name="Google Shape;333;p8"/>
          <p:cNvGrpSpPr/>
          <p:nvPr/>
        </p:nvGrpSpPr>
        <p:grpSpPr>
          <a:xfrm>
            <a:off x="1064450" y="275700"/>
            <a:ext cx="7552475" cy="0"/>
            <a:chOff x="900488" y="234325"/>
            <a:chExt cx="7552475" cy="0"/>
          </a:xfrm>
        </p:grpSpPr>
        <p:cxnSp>
          <p:nvCxnSpPr>
            <p:cNvPr id="334" name="Google Shape;334;p8"/>
            <p:cNvCxnSpPr/>
            <p:nvPr/>
          </p:nvCxnSpPr>
          <p:spPr>
            <a:xfrm>
              <a:off x="900488" y="234325"/>
              <a:ext cx="1777800" cy="0"/>
            </a:xfrm>
            <a:prstGeom prst="straightConnector1">
              <a:avLst/>
            </a:prstGeom>
            <a:noFill/>
            <a:ln w="19050" cap="flat" cmpd="sng">
              <a:solidFill>
                <a:schemeClr val="dk2"/>
              </a:solidFill>
              <a:prstDash val="solid"/>
              <a:round/>
              <a:headEnd type="none" w="med" len="med"/>
              <a:tailEnd type="none" w="med" len="med"/>
            </a:ln>
          </p:spPr>
        </p:cxnSp>
        <p:cxnSp>
          <p:nvCxnSpPr>
            <p:cNvPr id="335" name="Google Shape;335;p8"/>
            <p:cNvCxnSpPr/>
            <p:nvPr/>
          </p:nvCxnSpPr>
          <p:spPr>
            <a:xfrm>
              <a:off x="27553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336" name="Google Shape;336;p8"/>
            <p:cNvCxnSpPr/>
            <p:nvPr/>
          </p:nvCxnSpPr>
          <p:spPr>
            <a:xfrm>
              <a:off x="29679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337" name="Google Shape;337;p8"/>
            <p:cNvCxnSpPr/>
            <p:nvPr/>
          </p:nvCxnSpPr>
          <p:spPr>
            <a:xfrm>
              <a:off x="530310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338" name="Google Shape;338;p8"/>
            <p:cNvCxnSpPr/>
            <p:nvPr/>
          </p:nvCxnSpPr>
          <p:spPr>
            <a:xfrm>
              <a:off x="5506663" y="234325"/>
              <a:ext cx="2946300" cy="0"/>
            </a:xfrm>
            <a:prstGeom prst="straightConnector1">
              <a:avLst/>
            </a:prstGeom>
            <a:noFill/>
            <a:ln w="19050" cap="flat" cmpd="sng">
              <a:solidFill>
                <a:schemeClr val="dk1"/>
              </a:solidFill>
              <a:prstDash val="solid"/>
              <a:round/>
              <a:headEnd type="none" w="med" len="med"/>
              <a:tailEnd type="none" w="med" len="med"/>
            </a:ln>
          </p:spPr>
        </p:cxnSp>
        <p:cxnSp>
          <p:nvCxnSpPr>
            <p:cNvPr id="339" name="Google Shape;339;p8"/>
            <p:cNvCxnSpPr/>
            <p:nvPr/>
          </p:nvCxnSpPr>
          <p:spPr>
            <a:xfrm>
              <a:off x="3173150" y="234325"/>
              <a:ext cx="2060400" cy="0"/>
            </a:xfrm>
            <a:prstGeom prst="straightConnector1">
              <a:avLst/>
            </a:prstGeom>
            <a:noFill/>
            <a:ln w="19050" cap="flat" cmpd="sng">
              <a:solidFill>
                <a:schemeClr val="dk2"/>
              </a:solidFill>
              <a:prstDash val="solid"/>
              <a:round/>
              <a:headEnd type="none" w="med" len="med"/>
              <a:tailEnd type="none" w="med" len="med"/>
            </a:ln>
          </p:spPr>
        </p:cxnSp>
      </p:grpSp>
      <p:grpSp>
        <p:nvGrpSpPr>
          <p:cNvPr id="340" name="Google Shape;340;p8"/>
          <p:cNvGrpSpPr/>
          <p:nvPr/>
        </p:nvGrpSpPr>
        <p:grpSpPr>
          <a:xfrm>
            <a:off x="-502345" y="3950856"/>
            <a:ext cx="1717807" cy="1376255"/>
            <a:chOff x="875570" y="4262800"/>
            <a:chExt cx="1198330" cy="960067"/>
          </a:xfrm>
        </p:grpSpPr>
        <p:sp>
          <p:nvSpPr>
            <p:cNvPr id="341" name="Google Shape;341;p8"/>
            <p:cNvSpPr/>
            <p:nvPr/>
          </p:nvSpPr>
          <p:spPr>
            <a:xfrm>
              <a:off x="1747989" y="4281593"/>
              <a:ext cx="304249" cy="842579"/>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8"/>
            <p:cNvSpPr/>
            <p:nvPr/>
          </p:nvSpPr>
          <p:spPr>
            <a:xfrm rot="359418">
              <a:off x="919116" y="4339849"/>
              <a:ext cx="486273" cy="859992"/>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 name="Google Shape;343;p8"/>
            <p:cNvGrpSpPr/>
            <p:nvPr/>
          </p:nvGrpSpPr>
          <p:grpSpPr>
            <a:xfrm flipH="1">
              <a:off x="1532675" y="4262800"/>
              <a:ext cx="541225" cy="880175"/>
              <a:chOff x="4065900" y="3396450"/>
              <a:chExt cx="541225" cy="880175"/>
            </a:xfrm>
          </p:grpSpPr>
          <p:sp>
            <p:nvSpPr>
              <p:cNvPr id="344" name="Google Shape;344;p8"/>
              <p:cNvSpPr/>
              <p:nvPr/>
            </p:nvSpPr>
            <p:spPr>
              <a:xfrm>
                <a:off x="4065900" y="3396450"/>
                <a:ext cx="541225" cy="880175"/>
              </a:xfrm>
              <a:custGeom>
                <a:avLst/>
                <a:gdLst/>
                <a:ahLst/>
                <a:cxnLst/>
                <a:rect l="l" t="t" r="r" b="b"/>
                <a:pathLst>
                  <a:path w="21649" h="35207" extrusionOk="0">
                    <a:moveTo>
                      <a:pt x="21021" y="1"/>
                    </a:moveTo>
                    <a:lnTo>
                      <a:pt x="21021" y="1"/>
                    </a:lnTo>
                    <a:cubicBezTo>
                      <a:pt x="18882" y="4403"/>
                      <a:pt x="15865" y="8174"/>
                      <a:pt x="13350" y="12212"/>
                    </a:cubicBezTo>
                    <a:cubicBezTo>
                      <a:pt x="12878" y="12974"/>
                      <a:pt x="12421" y="13746"/>
                      <a:pt x="11980" y="14528"/>
                    </a:cubicBezTo>
                    <a:cubicBezTo>
                      <a:pt x="9201" y="19113"/>
                      <a:pt x="8069" y="24771"/>
                      <a:pt x="3968" y="28287"/>
                    </a:cubicBezTo>
                    <a:cubicBezTo>
                      <a:pt x="2940" y="29220"/>
                      <a:pt x="2205" y="30326"/>
                      <a:pt x="1588" y="31512"/>
                    </a:cubicBezTo>
                    <a:cubicBezTo>
                      <a:pt x="972" y="32696"/>
                      <a:pt x="553" y="33942"/>
                      <a:pt x="0" y="35207"/>
                    </a:cubicBezTo>
                    <a:lnTo>
                      <a:pt x="21648" y="35207"/>
                    </a:lnTo>
                    <a:lnTo>
                      <a:pt x="21648" y="4221"/>
                    </a:lnTo>
                    <a:cubicBezTo>
                      <a:pt x="20140" y="5729"/>
                      <a:pt x="19763" y="8048"/>
                      <a:pt x="18128" y="9431"/>
                    </a:cubicBezTo>
                    <a:cubicBezTo>
                      <a:pt x="18882" y="6162"/>
                      <a:pt x="20643" y="3271"/>
                      <a:pt x="2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8"/>
              <p:cNvSpPr/>
              <p:nvPr/>
            </p:nvSpPr>
            <p:spPr>
              <a:xfrm>
                <a:off x="4240975" y="3494875"/>
                <a:ext cx="289950" cy="781750"/>
              </a:xfrm>
              <a:custGeom>
                <a:avLst/>
                <a:gdLst/>
                <a:ahLst/>
                <a:cxnLst/>
                <a:rect l="l" t="t" r="r" b="b"/>
                <a:pathLst>
                  <a:path w="11598" h="31270" extrusionOk="0">
                    <a:moveTo>
                      <a:pt x="1857" y="1"/>
                    </a:moveTo>
                    <a:lnTo>
                      <a:pt x="1857" y="1034"/>
                    </a:lnTo>
                    <a:lnTo>
                      <a:pt x="2505" y="1034"/>
                    </a:lnTo>
                    <a:lnTo>
                      <a:pt x="2505" y="6166"/>
                    </a:lnTo>
                    <a:lnTo>
                      <a:pt x="553" y="6217"/>
                    </a:lnTo>
                    <a:lnTo>
                      <a:pt x="0" y="31270"/>
                    </a:lnTo>
                    <a:lnTo>
                      <a:pt x="11597" y="31270"/>
                    </a:lnTo>
                    <a:lnTo>
                      <a:pt x="11597" y="10615"/>
                    </a:lnTo>
                    <a:lnTo>
                      <a:pt x="8945" y="11182"/>
                    </a:lnTo>
                    <a:lnTo>
                      <a:pt x="8529" y="9334"/>
                    </a:lnTo>
                    <a:lnTo>
                      <a:pt x="6209" y="9430"/>
                    </a:lnTo>
                    <a:lnTo>
                      <a:pt x="6209" y="6072"/>
                    </a:lnTo>
                    <a:lnTo>
                      <a:pt x="4271" y="6122"/>
                    </a:lnTo>
                    <a:lnTo>
                      <a:pt x="4271" y="1034"/>
                    </a:lnTo>
                    <a:lnTo>
                      <a:pt x="4745" y="1034"/>
                    </a:lnTo>
                    <a:lnTo>
                      <a:pt x="47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8"/>
              <p:cNvSpPr/>
              <p:nvPr/>
            </p:nvSpPr>
            <p:spPr>
              <a:xfrm>
                <a:off x="4356575" y="3849700"/>
                <a:ext cx="44650" cy="128100"/>
              </a:xfrm>
              <a:custGeom>
                <a:avLst/>
                <a:gdLst/>
                <a:ahLst/>
                <a:cxnLst/>
                <a:rect l="l" t="t" r="r" b="b"/>
                <a:pathLst>
                  <a:path w="1786" h="5124" extrusionOk="0">
                    <a:moveTo>
                      <a:pt x="0" y="0"/>
                    </a:moveTo>
                    <a:lnTo>
                      <a:pt x="0" y="5124"/>
                    </a:lnTo>
                    <a:lnTo>
                      <a:pt x="1785" y="5124"/>
                    </a:lnTo>
                    <a:lnTo>
                      <a:pt x="17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8"/>
              <p:cNvSpPr/>
              <p:nvPr/>
            </p:nvSpPr>
            <p:spPr>
              <a:xfrm>
                <a:off x="4356575" y="4073225"/>
                <a:ext cx="44650" cy="128100"/>
              </a:xfrm>
              <a:custGeom>
                <a:avLst/>
                <a:gdLst/>
                <a:ahLst/>
                <a:cxnLst/>
                <a:rect l="l" t="t" r="r" b="b"/>
                <a:pathLst>
                  <a:path w="1786" h="5124" extrusionOk="0">
                    <a:moveTo>
                      <a:pt x="0" y="0"/>
                    </a:moveTo>
                    <a:lnTo>
                      <a:pt x="0" y="5124"/>
                    </a:lnTo>
                    <a:lnTo>
                      <a:pt x="1785" y="5124"/>
                    </a:lnTo>
                    <a:lnTo>
                      <a:pt x="17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8"/>
              <p:cNvSpPr/>
              <p:nvPr/>
            </p:nvSpPr>
            <p:spPr>
              <a:xfrm>
                <a:off x="4356575" y="3814550"/>
                <a:ext cx="73775" cy="163250"/>
              </a:xfrm>
              <a:custGeom>
                <a:avLst/>
                <a:gdLst/>
                <a:ahLst/>
                <a:cxnLst/>
                <a:rect l="l" t="t" r="r" b="b"/>
                <a:pathLst>
                  <a:path w="2951" h="6530" extrusionOk="0">
                    <a:moveTo>
                      <a:pt x="2950" y="0"/>
                    </a:moveTo>
                    <a:cubicBezTo>
                      <a:pt x="1945" y="1132"/>
                      <a:pt x="871" y="1992"/>
                      <a:pt x="0" y="3372"/>
                    </a:cubicBezTo>
                    <a:lnTo>
                      <a:pt x="0" y="6530"/>
                    </a:lnTo>
                    <a:lnTo>
                      <a:pt x="1020" y="6530"/>
                    </a:lnTo>
                    <a:cubicBezTo>
                      <a:pt x="1020" y="6530"/>
                      <a:pt x="1413" y="5618"/>
                      <a:pt x="1785" y="4679"/>
                    </a:cubicBezTo>
                    <a:cubicBezTo>
                      <a:pt x="2070" y="4023"/>
                      <a:pt x="2196" y="3395"/>
                      <a:pt x="2573" y="2766"/>
                    </a:cubicBezTo>
                    <a:lnTo>
                      <a:pt x="2573" y="2766"/>
                    </a:lnTo>
                    <a:cubicBezTo>
                      <a:pt x="1945" y="3269"/>
                      <a:pt x="1567" y="4023"/>
                      <a:pt x="813" y="4527"/>
                    </a:cubicBezTo>
                    <a:cubicBezTo>
                      <a:pt x="1316" y="2893"/>
                      <a:pt x="1945" y="1383"/>
                      <a:pt x="29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8"/>
              <p:cNvSpPr/>
              <p:nvPr/>
            </p:nvSpPr>
            <p:spPr>
              <a:xfrm>
                <a:off x="4356575" y="4022000"/>
                <a:ext cx="73775" cy="179325"/>
              </a:xfrm>
              <a:custGeom>
                <a:avLst/>
                <a:gdLst/>
                <a:ahLst/>
                <a:cxnLst/>
                <a:rect l="l" t="t" r="r" b="b"/>
                <a:pathLst>
                  <a:path w="2951" h="7173" extrusionOk="0">
                    <a:moveTo>
                      <a:pt x="2950" y="1"/>
                    </a:moveTo>
                    <a:lnTo>
                      <a:pt x="2950" y="1"/>
                    </a:lnTo>
                    <a:cubicBezTo>
                      <a:pt x="1441" y="1006"/>
                      <a:pt x="949" y="2071"/>
                      <a:pt x="0" y="3447"/>
                    </a:cubicBezTo>
                    <a:lnTo>
                      <a:pt x="0" y="7173"/>
                    </a:lnTo>
                    <a:lnTo>
                      <a:pt x="1785" y="7162"/>
                    </a:lnTo>
                    <a:cubicBezTo>
                      <a:pt x="2070" y="6665"/>
                      <a:pt x="2321" y="6036"/>
                      <a:pt x="2573" y="5533"/>
                    </a:cubicBezTo>
                    <a:lnTo>
                      <a:pt x="2573" y="5533"/>
                    </a:lnTo>
                    <a:cubicBezTo>
                      <a:pt x="2196" y="5784"/>
                      <a:pt x="1692" y="6036"/>
                      <a:pt x="1316" y="6413"/>
                    </a:cubicBezTo>
                    <a:cubicBezTo>
                      <a:pt x="1945" y="5282"/>
                      <a:pt x="2070" y="4024"/>
                      <a:pt x="2573" y="2893"/>
                    </a:cubicBezTo>
                    <a:lnTo>
                      <a:pt x="2573" y="2893"/>
                    </a:lnTo>
                    <a:cubicBezTo>
                      <a:pt x="1945" y="3899"/>
                      <a:pt x="1190" y="4904"/>
                      <a:pt x="562" y="5911"/>
                    </a:cubicBezTo>
                    <a:cubicBezTo>
                      <a:pt x="1316" y="3899"/>
                      <a:pt x="1441" y="1635"/>
                      <a:pt x="29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 name="Google Shape;350;p8"/>
            <p:cNvGrpSpPr/>
            <p:nvPr/>
          </p:nvGrpSpPr>
          <p:grpSpPr>
            <a:xfrm>
              <a:off x="1304627" y="4414677"/>
              <a:ext cx="304239" cy="728296"/>
              <a:chOff x="6130145" y="4917223"/>
              <a:chExt cx="204269" cy="489019"/>
            </a:xfrm>
          </p:grpSpPr>
          <p:sp>
            <p:nvSpPr>
              <p:cNvPr id="351" name="Google Shape;351;p8"/>
              <p:cNvSpPr/>
              <p:nvPr/>
            </p:nvSpPr>
            <p:spPr>
              <a:xfrm>
                <a:off x="6130145" y="4917223"/>
                <a:ext cx="204269" cy="489019"/>
              </a:xfrm>
              <a:custGeom>
                <a:avLst/>
                <a:gdLst/>
                <a:ahLst/>
                <a:cxnLst/>
                <a:rect l="l" t="t" r="r" b="b"/>
                <a:pathLst>
                  <a:path w="9823" h="23519" extrusionOk="0">
                    <a:moveTo>
                      <a:pt x="4972" y="1"/>
                    </a:moveTo>
                    <a:lnTo>
                      <a:pt x="1207" y="4872"/>
                    </a:lnTo>
                    <a:lnTo>
                      <a:pt x="0" y="23519"/>
                    </a:lnTo>
                    <a:lnTo>
                      <a:pt x="9823" y="23519"/>
                    </a:lnTo>
                    <a:lnTo>
                      <a:pt x="8760" y="4459"/>
                    </a:lnTo>
                    <a:lnTo>
                      <a:pt x="49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8"/>
              <p:cNvSpPr/>
              <p:nvPr/>
            </p:nvSpPr>
            <p:spPr>
              <a:xfrm>
                <a:off x="6236525" y="4944975"/>
                <a:ext cx="27875" cy="69450"/>
              </a:xfrm>
              <a:custGeom>
                <a:avLst/>
                <a:gdLst/>
                <a:ahLst/>
                <a:cxnLst/>
                <a:rect l="l" t="t" r="r" b="b"/>
                <a:pathLst>
                  <a:path w="1115" h="2778" extrusionOk="0">
                    <a:moveTo>
                      <a:pt x="1" y="0"/>
                    </a:moveTo>
                    <a:lnTo>
                      <a:pt x="1" y="2777"/>
                    </a:lnTo>
                    <a:lnTo>
                      <a:pt x="1115" y="2777"/>
                    </a:lnTo>
                    <a:lnTo>
                      <a:pt x="1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8"/>
              <p:cNvSpPr/>
              <p:nvPr/>
            </p:nvSpPr>
            <p:spPr>
              <a:xfrm>
                <a:off x="6173800" y="5065625"/>
                <a:ext cx="60875" cy="174500"/>
              </a:xfrm>
              <a:custGeom>
                <a:avLst/>
                <a:gdLst/>
                <a:ahLst/>
                <a:cxnLst/>
                <a:rect l="l" t="t" r="r" b="b"/>
                <a:pathLst>
                  <a:path w="2435" h="6980" extrusionOk="0">
                    <a:moveTo>
                      <a:pt x="370" y="1"/>
                    </a:moveTo>
                    <a:lnTo>
                      <a:pt x="0" y="6869"/>
                    </a:lnTo>
                    <a:lnTo>
                      <a:pt x="2065" y="6979"/>
                    </a:lnTo>
                    <a:lnTo>
                      <a:pt x="2434" y="111"/>
                    </a:lnTo>
                    <a:lnTo>
                      <a:pt x="3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4" name="Google Shape;354;p8"/>
          <p:cNvGrpSpPr/>
          <p:nvPr/>
        </p:nvGrpSpPr>
        <p:grpSpPr>
          <a:xfrm flipH="1">
            <a:off x="-506617" y="-429250"/>
            <a:ext cx="1737848" cy="1632701"/>
            <a:chOff x="7938422" y="-341250"/>
            <a:chExt cx="1737848" cy="1632701"/>
          </a:xfrm>
        </p:grpSpPr>
        <p:sp>
          <p:nvSpPr>
            <p:cNvPr id="355" name="Google Shape;355;p8"/>
            <p:cNvSpPr/>
            <p:nvPr/>
          </p:nvSpPr>
          <p:spPr>
            <a:xfrm rot="-6822465">
              <a:off x="8377475" y="-168058"/>
              <a:ext cx="859742" cy="1520487"/>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8"/>
            <p:cNvSpPr/>
            <p:nvPr/>
          </p:nvSpPr>
          <p:spPr>
            <a:xfrm rot="-4648877" flipH="1">
              <a:off x="8429198" y="-345242"/>
              <a:ext cx="583254" cy="737180"/>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 name="Google Shape;357;p8"/>
          <p:cNvGrpSpPr/>
          <p:nvPr/>
        </p:nvGrpSpPr>
        <p:grpSpPr>
          <a:xfrm flipH="1">
            <a:off x="6381191" y="3275288"/>
            <a:ext cx="2880461" cy="2277655"/>
            <a:chOff x="8" y="3649554"/>
            <a:chExt cx="2214376" cy="1750965"/>
          </a:xfrm>
        </p:grpSpPr>
        <p:sp>
          <p:nvSpPr>
            <p:cNvPr id="358" name="Google Shape;358;p8"/>
            <p:cNvSpPr/>
            <p:nvPr/>
          </p:nvSpPr>
          <p:spPr>
            <a:xfrm rot="1103179" flipH="1">
              <a:off x="667575" y="3892811"/>
              <a:ext cx="434718" cy="1230340"/>
            </a:xfrm>
            <a:custGeom>
              <a:avLst/>
              <a:gdLst/>
              <a:ahLst/>
              <a:cxnLst/>
              <a:rect l="l" t="t" r="r" b="b"/>
              <a:pathLst>
                <a:path w="9152" h="25902" extrusionOk="0">
                  <a:moveTo>
                    <a:pt x="9151" y="1"/>
                  </a:moveTo>
                  <a:cubicBezTo>
                    <a:pt x="8020" y="1510"/>
                    <a:pt x="7139" y="3145"/>
                    <a:pt x="5883" y="4653"/>
                  </a:cubicBezTo>
                  <a:cubicBezTo>
                    <a:pt x="5411" y="5157"/>
                    <a:pt x="4947" y="5660"/>
                    <a:pt x="4494" y="6168"/>
                  </a:cubicBezTo>
                  <a:cubicBezTo>
                    <a:pt x="2612" y="8174"/>
                    <a:pt x="853" y="10437"/>
                    <a:pt x="1" y="13051"/>
                  </a:cubicBezTo>
                  <a:cubicBezTo>
                    <a:pt x="1" y="13051"/>
                    <a:pt x="32" y="13941"/>
                    <a:pt x="124" y="15168"/>
                  </a:cubicBezTo>
                  <a:cubicBezTo>
                    <a:pt x="602" y="16976"/>
                    <a:pt x="602" y="18735"/>
                    <a:pt x="917" y="20554"/>
                  </a:cubicBezTo>
                  <a:cubicBezTo>
                    <a:pt x="998" y="21453"/>
                    <a:pt x="1060" y="22349"/>
                    <a:pt x="1126" y="23242"/>
                  </a:cubicBezTo>
                  <a:cubicBezTo>
                    <a:pt x="1190" y="24134"/>
                    <a:pt x="1262" y="25023"/>
                    <a:pt x="1356" y="25902"/>
                  </a:cubicBezTo>
                  <a:cubicBezTo>
                    <a:pt x="1827" y="25399"/>
                    <a:pt x="2228" y="24849"/>
                    <a:pt x="2581" y="24267"/>
                  </a:cubicBezTo>
                  <a:cubicBezTo>
                    <a:pt x="2935" y="23685"/>
                    <a:pt x="3241" y="23072"/>
                    <a:pt x="3524" y="22442"/>
                  </a:cubicBezTo>
                  <a:cubicBezTo>
                    <a:pt x="5254" y="18107"/>
                    <a:pt x="7266" y="13958"/>
                    <a:pt x="7893" y="9305"/>
                  </a:cubicBezTo>
                  <a:lnTo>
                    <a:pt x="7893" y="9305"/>
                  </a:lnTo>
                  <a:cubicBezTo>
                    <a:pt x="7266" y="12324"/>
                    <a:pt x="4751" y="14461"/>
                    <a:pt x="3116" y="17101"/>
                  </a:cubicBezTo>
                  <a:cubicBezTo>
                    <a:pt x="3870" y="13454"/>
                    <a:pt x="5002" y="9809"/>
                    <a:pt x="6762" y="6525"/>
                  </a:cubicBezTo>
                  <a:cubicBezTo>
                    <a:pt x="7061" y="5903"/>
                    <a:pt x="7360" y="5282"/>
                    <a:pt x="7642" y="4653"/>
                  </a:cubicBezTo>
                  <a:cubicBezTo>
                    <a:pt x="8271" y="3145"/>
                    <a:pt x="8774" y="1635"/>
                    <a:pt x="9151"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8"/>
            <p:cNvSpPr/>
            <p:nvPr/>
          </p:nvSpPr>
          <p:spPr>
            <a:xfrm>
              <a:off x="1747229" y="4388831"/>
              <a:ext cx="411660" cy="830388"/>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8"/>
            <p:cNvSpPr/>
            <p:nvPr/>
          </p:nvSpPr>
          <p:spPr>
            <a:xfrm>
              <a:off x="406350" y="4067473"/>
              <a:ext cx="541757" cy="1092817"/>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8"/>
            <p:cNvSpPr/>
            <p:nvPr/>
          </p:nvSpPr>
          <p:spPr>
            <a:xfrm rot="-1098052">
              <a:off x="929891" y="3947909"/>
              <a:ext cx="1106476" cy="1312071"/>
            </a:xfrm>
            <a:custGeom>
              <a:avLst/>
              <a:gdLst/>
              <a:ahLst/>
              <a:cxnLst/>
              <a:rect l="l" t="t" r="r" b="b"/>
              <a:pathLst>
                <a:path w="44260" h="52484" extrusionOk="0">
                  <a:moveTo>
                    <a:pt x="29296" y="0"/>
                  </a:moveTo>
                  <a:cubicBezTo>
                    <a:pt x="28206" y="2137"/>
                    <a:pt x="27089" y="4261"/>
                    <a:pt x="25963" y="6379"/>
                  </a:cubicBezTo>
                  <a:cubicBezTo>
                    <a:pt x="25400" y="7438"/>
                    <a:pt x="24834" y="8497"/>
                    <a:pt x="24270" y="9555"/>
                  </a:cubicBezTo>
                  <a:cubicBezTo>
                    <a:pt x="23702" y="10624"/>
                    <a:pt x="23136" y="11694"/>
                    <a:pt x="22573" y="12754"/>
                  </a:cubicBezTo>
                  <a:cubicBezTo>
                    <a:pt x="22011" y="13816"/>
                    <a:pt x="21452" y="14871"/>
                    <a:pt x="20899" y="15914"/>
                  </a:cubicBezTo>
                  <a:cubicBezTo>
                    <a:pt x="19239" y="18985"/>
                    <a:pt x="17729" y="22129"/>
                    <a:pt x="16220" y="25147"/>
                  </a:cubicBezTo>
                  <a:cubicBezTo>
                    <a:pt x="15592" y="21500"/>
                    <a:pt x="15341" y="17729"/>
                    <a:pt x="15171" y="13993"/>
                  </a:cubicBezTo>
                  <a:cubicBezTo>
                    <a:pt x="15079" y="12846"/>
                    <a:pt x="14978" y="11706"/>
                    <a:pt x="14865" y="10570"/>
                  </a:cubicBezTo>
                  <a:cubicBezTo>
                    <a:pt x="14523" y="7167"/>
                    <a:pt x="14083" y="3772"/>
                    <a:pt x="13454" y="378"/>
                  </a:cubicBezTo>
                  <a:lnTo>
                    <a:pt x="13454" y="378"/>
                  </a:lnTo>
                  <a:cubicBezTo>
                    <a:pt x="13580" y="3710"/>
                    <a:pt x="13706" y="7042"/>
                    <a:pt x="13650" y="10358"/>
                  </a:cubicBezTo>
                  <a:cubicBezTo>
                    <a:pt x="13630" y="11464"/>
                    <a:pt x="13591" y="12570"/>
                    <a:pt x="13522" y="13683"/>
                  </a:cubicBezTo>
                  <a:cubicBezTo>
                    <a:pt x="13454" y="17602"/>
                    <a:pt x="12070" y="21375"/>
                    <a:pt x="12575" y="25147"/>
                  </a:cubicBezTo>
                  <a:cubicBezTo>
                    <a:pt x="10311" y="21878"/>
                    <a:pt x="8677" y="18358"/>
                    <a:pt x="7146" y="14686"/>
                  </a:cubicBezTo>
                  <a:cubicBezTo>
                    <a:pt x="6538" y="13328"/>
                    <a:pt x="5847" y="12008"/>
                    <a:pt x="4904" y="10813"/>
                  </a:cubicBezTo>
                  <a:lnTo>
                    <a:pt x="4904" y="10813"/>
                  </a:lnTo>
                  <a:cubicBezTo>
                    <a:pt x="5533" y="12070"/>
                    <a:pt x="6005" y="13390"/>
                    <a:pt x="6396" y="14741"/>
                  </a:cubicBezTo>
                  <a:cubicBezTo>
                    <a:pt x="7419" y="18609"/>
                    <a:pt x="8173" y="22632"/>
                    <a:pt x="9933" y="26279"/>
                  </a:cubicBezTo>
                  <a:cubicBezTo>
                    <a:pt x="7419" y="24141"/>
                    <a:pt x="5030" y="21752"/>
                    <a:pt x="2755" y="19197"/>
                  </a:cubicBezTo>
                  <a:cubicBezTo>
                    <a:pt x="1855" y="18264"/>
                    <a:pt x="944" y="17351"/>
                    <a:pt x="0" y="16471"/>
                  </a:cubicBezTo>
                  <a:lnTo>
                    <a:pt x="0" y="16471"/>
                  </a:lnTo>
                  <a:cubicBezTo>
                    <a:pt x="378" y="17100"/>
                    <a:pt x="754" y="17729"/>
                    <a:pt x="1116" y="18352"/>
                  </a:cubicBezTo>
                  <a:cubicBezTo>
                    <a:pt x="1476" y="18977"/>
                    <a:pt x="1820" y="19597"/>
                    <a:pt x="2131" y="20211"/>
                  </a:cubicBezTo>
                  <a:cubicBezTo>
                    <a:pt x="4150" y="23890"/>
                    <a:pt x="6287" y="27410"/>
                    <a:pt x="8376" y="30953"/>
                  </a:cubicBezTo>
                  <a:cubicBezTo>
                    <a:pt x="8376" y="30953"/>
                    <a:pt x="8529" y="32221"/>
                    <a:pt x="8769" y="34088"/>
                  </a:cubicBezTo>
                  <a:cubicBezTo>
                    <a:pt x="8888" y="35013"/>
                    <a:pt x="9037" y="36119"/>
                    <a:pt x="9195" y="37307"/>
                  </a:cubicBezTo>
                  <a:cubicBezTo>
                    <a:pt x="9394" y="38794"/>
                    <a:pt x="9609" y="40404"/>
                    <a:pt x="9820" y="41983"/>
                  </a:cubicBezTo>
                  <a:cubicBezTo>
                    <a:pt x="10455" y="46722"/>
                    <a:pt x="11050" y="51181"/>
                    <a:pt x="11050" y="51181"/>
                  </a:cubicBezTo>
                  <a:lnTo>
                    <a:pt x="16294" y="52483"/>
                  </a:lnTo>
                  <a:cubicBezTo>
                    <a:pt x="16294" y="52483"/>
                    <a:pt x="17740" y="48862"/>
                    <a:pt x="19186" y="45240"/>
                  </a:cubicBezTo>
                  <a:cubicBezTo>
                    <a:pt x="19669" y="44033"/>
                    <a:pt x="20150" y="42826"/>
                    <a:pt x="20579" y="41753"/>
                  </a:cubicBezTo>
                  <a:cubicBezTo>
                    <a:pt x="20872" y="40487"/>
                    <a:pt x="21374" y="39104"/>
                    <a:pt x="22130" y="38349"/>
                  </a:cubicBezTo>
                  <a:cubicBezTo>
                    <a:pt x="22654" y="37846"/>
                    <a:pt x="23194" y="37371"/>
                    <a:pt x="23744" y="36916"/>
                  </a:cubicBezTo>
                  <a:cubicBezTo>
                    <a:pt x="24354" y="36443"/>
                    <a:pt x="24966" y="35967"/>
                    <a:pt x="25575" y="35490"/>
                  </a:cubicBezTo>
                  <a:cubicBezTo>
                    <a:pt x="26185" y="35013"/>
                    <a:pt x="26794" y="34533"/>
                    <a:pt x="27401" y="34050"/>
                  </a:cubicBezTo>
                  <a:cubicBezTo>
                    <a:pt x="32817" y="29296"/>
                    <a:pt x="38978" y="25398"/>
                    <a:pt x="44259" y="20495"/>
                  </a:cubicBezTo>
                  <a:lnTo>
                    <a:pt x="44259" y="20495"/>
                  </a:lnTo>
                  <a:cubicBezTo>
                    <a:pt x="38705" y="23429"/>
                    <a:pt x="32978" y="25926"/>
                    <a:pt x="27522" y="28999"/>
                  </a:cubicBezTo>
                  <a:cubicBezTo>
                    <a:pt x="26431" y="29613"/>
                    <a:pt x="25350" y="30252"/>
                    <a:pt x="24284" y="30920"/>
                  </a:cubicBezTo>
                  <a:cubicBezTo>
                    <a:pt x="23386" y="31433"/>
                    <a:pt x="22506" y="31685"/>
                    <a:pt x="21501" y="31936"/>
                  </a:cubicBezTo>
                  <a:cubicBezTo>
                    <a:pt x="23010" y="30806"/>
                    <a:pt x="24142" y="29296"/>
                    <a:pt x="25420" y="27857"/>
                  </a:cubicBezTo>
                  <a:cubicBezTo>
                    <a:pt x="26180" y="26945"/>
                    <a:pt x="26921" y="26021"/>
                    <a:pt x="27659" y="25094"/>
                  </a:cubicBezTo>
                  <a:cubicBezTo>
                    <a:pt x="30610" y="21389"/>
                    <a:pt x="33487" y="17645"/>
                    <a:pt x="37092" y="14460"/>
                  </a:cubicBezTo>
                  <a:lnTo>
                    <a:pt x="37092" y="14460"/>
                  </a:lnTo>
                  <a:cubicBezTo>
                    <a:pt x="34997" y="15549"/>
                    <a:pt x="33111" y="16918"/>
                    <a:pt x="31313" y="18409"/>
                  </a:cubicBezTo>
                  <a:cubicBezTo>
                    <a:pt x="30415" y="19153"/>
                    <a:pt x="29537" y="19929"/>
                    <a:pt x="28667" y="20715"/>
                  </a:cubicBezTo>
                  <a:cubicBezTo>
                    <a:pt x="27798" y="21500"/>
                    <a:pt x="26935" y="22297"/>
                    <a:pt x="26065" y="23084"/>
                  </a:cubicBezTo>
                  <a:cubicBezTo>
                    <a:pt x="24267" y="24644"/>
                    <a:pt x="22632" y="26279"/>
                    <a:pt x="20620" y="27535"/>
                  </a:cubicBezTo>
                  <a:cubicBezTo>
                    <a:pt x="21501" y="23890"/>
                    <a:pt x="22507" y="20244"/>
                    <a:pt x="23618" y="16754"/>
                  </a:cubicBezTo>
                  <a:cubicBezTo>
                    <a:pt x="23985" y="15631"/>
                    <a:pt x="24370" y="14514"/>
                    <a:pt x="24763" y="13399"/>
                  </a:cubicBezTo>
                  <a:cubicBezTo>
                    <a:pt x="26335" y="8941"/>
                    <a:pt x="28040" y="4527"/>
                    <a:pt x="29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 name="Google Shape;362;p8"/>
            <p:cNvGrpSpPr/>
            <p:nvPr/>
          </p:nvGrpSpPr>
          <p:grpSpPr>
            <a:xfrm>
              <a:off x="8" y="3649554"/>
              <a:ext cx="659112" cy="1510640"/>
              <a:chOff x="2298450" y="3504125"/>
              <a:chExt cx="444625" cy="1019050"/>
            </a:xfrm>
          </p:grpSpPr>
          <p:sp>
            <p:nvSpPr>
              <p:cNvPr id="363" name="Google Shape;363;p8"/>
              <p:cNvSpPr/>
              <p:nvPr/>
            </p:nvSpPr>
            <p:spPr>
              <a:xfrm>
                <a:off x="2298450" y="3504125"/>
                <a:ext cx="140050" cy="321800"/>
              </a:xfrm>
              <a:custGeom>
                <a:avLst/>
                <a:gdLst/>
                <a:ahLst/>
                <a:cxnLst/>
                <a:rect l="l" t="t" r="r" b="b"/>
                <a:pathLst>
                  <a:path w="5602" h="12872" extrusionOk="0">
                    <a:moveTo>
                      <a:pt x="0" y="0"/>
                    </a:moveTo>
                    <a:lnTo>
                      <a:pt x="0" y="12537"/>
                    </a:lnTo>
                    <a:lnTo>
                      <a:pt x="5601" y="12871"/>
                    </a:lnTo>
                    <a:lnTo>
                      <a:pt x="4769" y="402"/>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8"/>
              <p:cNvSpPr/>
              <p:nvPr/>
            </p:nvSpPr>
            <p:spPr>
              <a:xfrm>
                <a:off x="2334200" y="3600550"/>
                <a:ext cx="38050" cy="120300"/>
              </a:xfrm>
              <a:custGeom>
                <a:avLst/>
                <a:gdLst/>
                <a:ahLst/>
                <a:cxnLst/>
                <a:rect l="l" t="t" r="r" b="b"/>
                <a:pathLst>
                  <a:path w="1522" h="4812" extrusionOk="0">
                    <a:moveTo>
                      <a:pt x="0" y="1"/>
                    </a:moveTo>
                    <a:lnTo>
                      <a:pt x="0" y="4811"/>
                    </a:lnTo>
                    <a:lnTo>
                      <a:pt x="1522" y="4811"/>
                    </a:lnTo>
                    <a:lnTo>
                      <a:pt x="15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8"/>
              <p:cNvSpPr/>
              <p:nvPr/>
            </p:nvSpPr>
            <p:spPr>
              <a:xfrm>
                <a:off x="2347875" y="3528625"/>
                <a:ext cx="11125" cy="2225"/>
              </a:xfrm>
              <a:custGeom>
                <a:avLst/>
                <a:gdLst/>
                <a:ahLst/>
                <a:cxnLst/>
                <a:rect l="l" t="t" r="r" b="b"/>
                <a:pathLst>
                  <a:path w="445" h="89" fill="none" extrusionOk="0">
                    <a:moveTo>
                      <a:pt x="0" y="0"/>
                    </a:moveTo>
                    <a:cubicBezTo>
                      <a:pt x="148" y="30"/>
                      <a:pt x="296" y="59"/>
                      <a:pt x="444" y="89"/>
                    </a:cubicBezTo>
                  </a:path>
                </a:pathLst>
              </a:custGeom>
              <a:solidFill>
                <a:schemeClr val="dk1"/>
              </a:solidFill>
              <a:ln w="3150" cap="rnd" cmpd="sng">
                <a:solidFill>
                  <a:srgbClr val="23314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8"/>
              <p:cNvSpPr/>
              <p:nvPr/>
            </p:nvSpPr>
            <p:spPr>
              <a:xfrm>
                <a:off x="2298450" y="3712150"/>
                <a:ext cx="444625" cy="811025"/>
              </a:xfrm>
              <a:custGeom>
                <a:avLst/>
                <a:gdLst/>
                <a:ahLst/>
                <a:cxnLst/>
                <a:rect l="l" t="t" r="r" b="b"/>
                <a:pathLst>
                  <a:path w="17785" h="32441" extrusionOk="0">
                    <a:moveTo>
                      <a:pt x="11433" y="1"/>
                    </a:moveTo>
                    <a:lnTo>
                      <a:pt x="0" y="4216"/>
                    </a:lnTo>
                    <a:lnTo>
                      <a:pt x="0" y="32441"/>
                    </a:lnTo>
                    <a:lnTo>
                      <a:pt x="13632" y="32441"/>
                    </a:lnTo>
                    <a:lnTo>
                      <a:pt x="17784" y="10930"/>
                    </a:lnTo>
                    <a:lnTo>
                      <a:pt x="114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8"/>
              <p:cNvSpPr/>
              <p:nvPr/>
            </p:nvSpPr>
            <p:spPr>
              <a:xfrm>
                <a:off x="2550800" y="4000675"/>
                <a:ext cx="76100" cy="169700"/>
              </a:xfrm>
              <a:custGeom>
                <a:avLst/>
                <a:gdLst/>
                <a:ahLst/>
                <a:cxnLst/>
                <a:rect l="l" t="t" r="r" b="b"/>
                <a:pathLst>
                  <a:path w="3044" h="6788" extrusionOk="0">
                    <a:moveTo>
                      <a:pt x="1170" y="0"/>
                    </a:moveTo>
                    <a:lnTo>
                      <a:pt x="0" y="6448"/>
                    </a:lnTo>
                    <a:lnTo>
                      <a:pt x="1876" y="6788"/>
                    </a:lnTo>
                    <a:lnTo>
                      <a:pt x="3044" y="340"/>
                    </a:lnTo>
                    <a:lnTo>
                      <a:pt x="11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8"/>
              <p:cNvSpPr/>
              <p:nvPr/>
            </p:nvSpPr>
            <p:spPr>
              <a:xfrm>
                <a:off x="2410950" y="3975325"/>
                <a:ext cx="76100" cy="169725"/>
              </a:xfrm>
              <a:custGeom>
                <a:avLst/>
                <a:gdLst/>
                <a:ahLst/>
                <a:cxnLst/>
                <a:rect l="l" t="t" r="r" b="b"/>
                <a:pathLst>
                  <a:path w="3044" h="6789" extrusionOk="0">
                    <a:moveTo>
                      <a:pt x="1168" y="1"/>
                    </a:moveTo>
                    <a:lnTo>
                      <a:pt x="0" y="6448"/>
                    </a:lnTo>
                    <a:lnTo>
                      <a:pt x="1874" y="6788"/>
                    </a:lnTo>
                    <a:lnTo>
                      <a:pt x="3043" y="341"/>
                    </a:lnTo>
                    <a:lnTo>
                      <a:pt x="11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8"/>
              <p:cNvSpPr/>
              <p:nvPr/>
            </p:nvSpPr>
            <p:spPr>
              <a:xfrm>
                <a:off x="2298450" y="3950325"/>
                <a:ext cx="50700" cy="169725"/>
              </a:xfrm>
              <a:custGeom>
                <a:avLst/>
                <a:gdLst/>
                <a:ahLst/>
                <a:cxnLst/>
                <a:rect l="l" t="t" r="r" b="b"/>
                <a:pathLst>
                  <a:path w="2028" h="6789" extrusionOk="0">
                    <a:moveTo>
                      <a:pt x="154" y="1"/>
                    </a:moveTo>
                    <a:lnTo>
                      <a:pt x="0" y="847"/>
                    </a:lnTo>
                    <a:lnTo>
                      <a:pt x="0" y="6632"/>
                    </a:lnTo>
                    <a:lnTo>
                      <a:pt x="859" y="6788"/>
                    </a:lnTo>
                    <a:lnTo>
                      <a:pt x="2027" y="341"/>
                    </a:lnTo>
                    <a:lnTo>
                      <a:pt x="1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8"/>
              <p:cNvSpPr/>
              <p:nvPr/>
            </p:nvSpPr>
            <p:spPr>
              <a:xfrm>
                <a:off x="2501225" y="4249100"/>
                <a:ext cx="76100" cy="169675"/>
              </a:xfrm>
              <a:custGeom>
                <a:avLst/>
                <a:gdLst/>
                <a:ahLst/>
                <a:cxnLst/>
                <a:rect l="l" t="t" r="r" b="b"/>
                <a:pathLst>
                  <a:path w="3044" h="6787" extrusionOk="0">
                    <a:moveTo>
                      <a:pt x="1169" y="0"/>
                    </a:moveTo>
                    <a:lnTo>
                      <a:pt x="1" y="6448"/>
                    </a:lnTo>
                    <a:lnTo>
                      <a:pt x="1876" y="6786"/>
                    </a:lnTo>
                    <a:lnTo>
                      <a:pt x="3044" y="339"/>
                    </a:lnTo>
                    <a:lnTo>
                      <a:pt x="1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8"/>
              <p:cNvSpPr/>
              <p:nvPr/>
            </p:nvSpPr>
            <p:spPr>
              <a:xfrm>
                <a:off x="2361375" y="4223725"/>
                <a:ext cx="76100" cy="169725"/>
              </a:xfrm>
              <a:custGeom>
                <a:avLst/>
                <a:gdLst/>
                <a:ahLst/>
                <a:cxnLst/>
                <a:rect l="l" t="t" r="r" b="b"/>
                <a:pathLst>
                  <a:path w="3044" h="6789" extrusionOk="0">
                    <a:moveTo>
                      <a:pt x="1169" y="0"/>
                    </a:moveTo>
                    <a:lnTo>
                      <a:pt x="1" y="6448"/>
                    </a:lnTo>
                    <a:lnTo>
                      <a:pt x="1874" y="6788"/>
                    </a:lnTo>
                    <a:lnTo>
                      <a:pt x="3044" y="340"/>
                    </a:lnTo>
                    <a:lnTo>
                      <a:pt x="1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8"/>
              <p:cNvSpPr/>
              <p:nvPr/>
            </p:nvSpPr>
            <p:spPr>
              <a:xfrm>
                <a:off x="2501275" y="4237100"/>
                <a:ext cx="117800" cy="173675"/>
              </a:xfrm>
              <a:custGeom>
                <a:avLst/>
                <a:gdLst/>
                <a:ahLst/>
                <a:cxnLst/>
                <a:rect l="l" t="t" r="r" b="b"/>
                <a:pathLst>
                  <a:path w="4712" h="6947" extrusionOk="0">
                    <a:moveTo>
                      <a:pt x="4711" y="0"/>
                    </a:moveTo>
                    <a:lnTo>
                      <a:pt x="4711" y="0"/>
                    </a:lnTo>
                    <a:cubicBezTo>
                      <a:pt x="3580" y="1258"/>
                      <a:pt x="2121" y="2127"/>
                      <a:pt x="688" y="3135"/>
                    </a:cubicBezTo>
                    <a:lnTo>
                      <a:pt x="0" y="6928"/>
                    </a:lnTo>
                    <a:cubicBezTo>
                      <a:pt x="91" y="6941"/>
                      <a:pt x="180" y="6947"/>
                      <a:pt x="267" y="6947"/>
                    </a:cubicBezTo>
                    <a:cubicBezTo>
                      <a:pt x="1871" y="6947"/>
                      <a:pt x="2890" y="4845"/>
                      <a:pt x="4082" y="3773"/>
                    </a:cubicBezTo>
                    <a:lnTo>
                      <a:pt x="4082" y="3773"/>
                    </a:lnTo>
                    <a:cubicBezTo>
                      <a:pt x="3077" y="4276"/>
                      <a:pt x="2072" y="4652"/>
                      <a:pt x="1191" y="5281"/>
                    </a:cubicBezTo>
                    <a:cubicBezTo>
                      <a:pt x="2323" y="3520"/>
                      <a:pt x="3831" y="2012"/>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8"/>
              <p:cNvSpPr/>
              <p:nvPr/>
            </p:nvSpPr>
            <p:spPr>
              <a:xfrm>
                <a:off x="2550825" y="3968575"/>
                <a:ext cx="123450" cy="201800"/>
              </a:xfrm>
              <a:custGeom>
                <a:avLst/>
                <a:gdLst/>
                <a:ahLst/>
                <a:cxnLst/>
                <a:rect l="l" t="t" r="r" b="b"/>
                <a:pathLst>
                  <a:path w="4938" h="8072" extrusionOk="0">
                    <a:moveTo>
                      <a:pt x="4938" y="1"/>
                    </a:moveTo>
                    <a:lnTo>
                      <a:pt x="4938" y="1"/>
                    </a:lnTo>
                    <a:cubicBezTo>
                      <a:pt x="3544" y="643"/>
                      <a:pt x="2327" y="1533"/>
                      <a:pt x="978" y="2339"/>
                    </a:cubicBezTo>
                    <a:lnTo>
                      <a:pt x="1" y="7732"/>
                    </a:lnTo>
                    <a:lnTo>
                      <a:pt x="1876" y="8072"/>
                    </a:lnTo>
                    <a:cubicBezTo>
                      <a:pt x="2322" y="7369"/>
                      <a:pt x="2916" y="7306"/>
                      <a:pt x="3415" y="6432"/>
                    </a:cubicBezTo>
                    <a:lnTo>
                      <a:pt x="3415" y="6432"/>
                    </a:lnTo>
                    <a:cubicBezTo>
                      <a:pt x="2659" y="6685"/>
                      <a:pt x="1864" y="6689"/>
                      <a:pt x="1029" y="7182"/>
                    </a:cubicBezTo>
                    <a:cubicBezTo>
                      <a:pt x="2025" y="5812"/>
                      <a:pt x="3154" y="4558"/>
                      <a:pt x="4165" y="3169"/>
                    </a:cubicBezTo>
                    <a:lnTo>
                      <a:pt x="4165" y="3169"/>
                    </a:lnTo>
                    <a:cubicBezTo>
                      <a:pt x="3279" y="3678"/>
                      <a:pt x="2397" y="3807"/>
                      <a:pt x="1517" y="4310"/>
                    </a:cubicBezTo>
                    <a:cubicBezTo>
                      <a:pt x="2650" y="2799"/>
                      <a:pt x="3791" y="1402"/>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 name="Google Shape;374;p8"/>
            <p:cNvGrpSpPr/>
            <p:nvPr/>
          </p:nvGrpSpPr>
          <p:grpSpPr>
            <a:xfrm flipH="1">
              <a:off x="628944" y="4447782"/>
              <a:ext cx="792532" cy="712482"/>
              <a:chOff x="2990800" y="4717975"/>
              <a:chExt cx="659125" cy="592550"/>
            </a:xfrm>
          </p:grpSpPr>
          <p:sp>
            <p:nvSpPr>
              <p:cNvPr id="375" name="Google Shape;375;p8"/>
              <p:cNvSpPr/>
              <p:nvPr/>
            </p:nvSpPr>
            <p:spPr>
              <a:xfrm>
                <a:off x="2990800" y="4717975"/>
                <a:ext cx="659125" cy="592550"/>
              </a:xfrm>
              <a:custGeom>
                <a:avLst/>
                <a:gdLst/>
                <a:ahLst/>
                <a:cxnLst/>
                <a:rect l="l" t="t" r="r" b="b"/>
                <a:pathLst>
                  <a:path w="26365" h="23702" extrusionOk="0">
                    <a:moveTo>
                      <a:pt x="2397" y="1"/>
                    </a:moveTo>
                    <a:lnTo>
                      <a:pt x="0" y="23701"/>
                    </a:lnTo>
                    <a:lnTo>
                      <a:pt x="25049" y="23701"/>
                    </a:lnTo>
                    <a:lnTo>
                      <a:pt x="26365" y="2393"/>
                    </a:lnTo>
                    <a:lnTo>
                      <a:pt x="16434" y="1764"/>
                    </a:lnTo>
                    <a:lnTo>
                      <a:pt x="15136" y="6751"/>
                    </a:lnTo>
                    <a:lnTo>
                      <a:pt x="12535" y="6624"/>
                    </a:lnTo>
                    <a:lnTo>
                      <a:pt x="12503" y="132"/>
                    </a:lnTo>
                    <a:lnTo>
                      <a:pt x="23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8"/>
              <p:cNvSpPr/>
              <p:nvPr/>
            </p:nvSpPr>
            <p:spPr>
              <a:xfrm>
                <a:off x="3103100" y="4779800"/>
                <a:ext cx="34200" cy="113375"/>
              </a:xfrm>
              <a:custGeom>
                <a:avLst/>
                <a:gdLst/>
                <a:ahLst/>
                <a:cxnLst/>
                <a:rect l="l" t="t" r="r" b="b"/>
                <a:pathLst>
                  <a:path w="1368" h="4535" extrusionOk="0">
                    <a:moveTo>
                      <a:pt x="128" y="1"/>
                    </a:moveTo>
                    <a:lnTo>
                      <a:pt x="0" y="4500"/>
                    </a:lnTo>
                    <a:lnTo>
                      <a:pt x="1241" y="4535"/>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8"/>
              <p:cNvSpPr/>
              <p:nvPr/>
            </p:nvSpPr>
            <p:spPr>
              <a:xfrm>
                <a:off x="3201575" y="4782625"/>
                <a:ext cx="34200" cy="113375"/>
              </a:xfrm>
              <a:custGeom>
                <a:avLst/>
                <a:gdLst/>
                <a:ahLst/>
                <a:cxnLst/>
                <a:rect l="l" t="t" r="r" b="b"/>
                <a:pathLst>
                  <a:path w="1368" h="4535" extrusionOk="0">
                    <a:moveTo>
                      <a:pt x="128" y="1"/>
                    </a:moveTo>
                    <a:lnTo>
                      <a:pt x="1" y="4500"/>
                    </a:lnTo>
                    <a:lnTo>
                      <a:pt x="1241" y="4534"/>
                    </a:lnTo>
                    <a:lnTo>
                      <a:pt x="1368"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8"/>
              <p:cNvSpPr/>
              <p:nvPr/>
            </p:nvSpPr>
            <p:spPr>
              <a:xfrm>
                <a:off x="3093350" y="5027725"/>
                <a:ext cx="34200" cy="113375"/>
              </a:xfrm>
              <a:custGeom>
                <a:avLst/>
                <a:gdLst/>
                <a:ahLst/>
                <a:cxnLst/>
                <a:rect l="l" t="t" r="r" b="b"/>
                <a:pathLst>
                  <a:path w="1368" h="4535" extrusionOk="0">
                    <a:moveTo>
                      <a:pt x="128" y="1"/>
                    </a:moveTo>
                    <a:lnTo>
                      <a:pt x="0" y="4499"/>
                    </a:lnTo>
                    <a:lnTo>
                      <a:pt x="1240" y="4534"/>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8"/>
              <p:cNvSpPr/>
              <p:nvPr/>
            </p:nvSpPr>
            <p:spPr>
              <a:xfrm>
                <a:off x="3197200" y="5030650"/>
                <a:ext cx="34200" cy="113375"/>
              </a:xfrm>
              <a:custGeom>
                <a:avLst/>
                <a:gdLst/>
                <a:ahLst/>
                <a:cxnLst/>
                <a:rect l="l" t="t" r="r" b="b"/>
                <a:pathLst>
                  <a:path w="1368" h="4535" extrusionOk="0">
                    <a:moveTo>
                      <a:pt x="129" y="1"/>
                    </a:moveTo>
                    <a:lnTo>
                      <a:pt x="1" y="4499"/>
                    </a:lnTo>
                    <a:lnTo>
                      <a:pt x="1240" y="4534"/>
                    </a:lnTo>
                    <a:lnTo>
                      <a:pt x="1368" y="36"/>
                    </a:lnTo>
                    <a:lnTo>
                      <a:pt x="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8"/>
              <p:cNvSpPr/>
              <p:nvPr/>
            </p:nvSpPr>
            <p:spPr>
              <a:xfrm>
                <a:off x="3319700" y="5034125"/>
                <a:ext cx="34150" cy="113350"/>
              </a:xfrm>
              <a:custGeom>
                <a:avLst/>
                <a:gdLst/>
                <a:ahLst/>
                <a:cxnLst/>
                <a:rect l="l" t="t" r="r" b="b"/>
                <a:pathLst>
                  <a:path w="1366" h="4534" extrusionOk="0">
                    <a:moveTo>
                      <a:pt x="127" y="0"/>
                    </a:moveTo>
                    <a:lnTo>
                      <a:pt x="0" y="4499"/>
                    </a:lnTo>
                    <a:lnTo>
                      <a:pt x="1239" y="4534"/>
                    </a:lnTo>
                    <a:lnTo>
                      <a:pt x="1366"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8"/>
              <p:cNvSpPr/>
              <p:nvPr/>
            </p:nvSpPr>
            <p:spPr>
              <a:xfrm>
                <a:off x="3483000" y="4830475"/>
                <a:ext cx="31050" cy="112525"/>
              </a:xfrm>
              <a:custGeom>
                <a:avLst/>
                <a:gdLst/>
                <a:ahLst/>
                <a:cxnLst/>
                <a:rect l="l" t="t" r="r" b="b"/>
                <a:pathLst>
                  <a:path w="1242" h="4501" extrusionOk="0">
                    <a:moveTo>
                      <a:pt x="1" y="1"/>
                    </a:moveTo>
                    <a:lnTo>
                      <a:pt x="1" y="4501"/>
                    </a:lnTo>
                    <a:lnTo>
                      <a:pt x="1241" y="4501"/>
                    </a:lnTo>
                    <a:lnTo>
                      <a:pt x="12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8"/>
              <p:cNvSpPr/>
              <p:nvPr/>
            </p:nvSpPr>
            <p:spPr>
              <a:xfrm>
                <a:off x="3537800" y="4830475"/>
                <a:ext cx="31025" cy="112525"/>
              </a:xfrm>
              <a:custGeom>
                <a:avLst/>
                <a:gdLst/>
                <a:ahLst/>
                <a:cxnLst/>
                <a:rect l="l" t="t" r="r" b="b"/>
                <a:pathLst>
                  <a:path w="1241" h="4501" extrusionOk="0">
                    <a:moveTo>
                      <a:pt x="1" y="1"/>
                    </a:moveTo>
                    <a:lnTo>
                      <a:pt x="1" y="4501"/>
                    </a:lnTo>
                    <a:lnTo>
                      <a:pt x="1240" y="4501"/>
                    </a:lnTo>
                    <a:lnTo>
                      <a:pt x="12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8"/>
              <p:cNvSpPr/>
              <p:nvPr/>
            </p:nvSpPr>
            <p:spPr>
              <a:xfrm>
                <a:off x="3478225" y="5038625"/>
                <a:ext cx="34200" cy="113350"/>
              </a:xfrm>
              <a:custGeom>
                <a:avLst/>
                <a:gdLst/>
                <a:ahLst/>
                <a:cxnLst/>
                <a:rect l="l" t="t" r="r" b="b"/>
                <a:pathLst>
                  <a:path w="1368" h="4534" extrusionOk="0">
                    <a:moveTo>
                      <a:pt x="128" y="0"/>
                    </a:moveTo>
                    <a:lnTo>
                      <a:pt x="1" y="4499"/>
                    </a:lnTo>
                    <a:lnTo>
                      <a:pt x="1240" y="4534"/>
                    </a:lnTo>
                    <a:lnTo>
                      <a:pt x="1368" y="35"/>
                    </a:lnTo>
                    <a:lnTo>
                      <a:pt x="1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8"/>
              <p:cNvSpPr/>
              <p:nvPr/>
            </p:nvSpPr>
            <p:spPr>
              <a:xfrm>
                <a:off x="3533000" y="5040175"/>
                <a:ext cx="34200" cy="113350"/>
              </a:xfrm>
              <a:custGeom>
                <a:avLst/>
                <a:gdLst/>
                <a:ahLst/>
                <a:cxnLst/>
                <a:rect l="l" t="t" r="r" b="b"/>
                <a:pathLst>
                  <a:path w="1368" h="4534" extrusionOk="0">
                    <a:moveTo>
                      <a:pt x="127" y="0"/>
                    </a:moveTo>
                    <a:lnTo>
                      <a:pt x="1" y="4499"/>
                    </a:lnTo>
                    <a:lnTo>
                      <a:pt x="1240" y="4534"/>
                    </a:lnTo>
                    <a:lnTo>
                      <a:pt x="1368"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8"/>
              <p:cNvSpPr/>
              <p:nvPr/>
            </p:nvSpPr>
            <p:spPr>
              <a:xfrm>
                <a:off x="3319300" y="5008750"/>
                <a:ext cx="79950" cy="138025"/>
              </a:xfrm>
              <a:custGeom>
                <a:avLst/>
                <a:gdLst/>
                <a:ahLst/>
                <a:cxnLst/>
                <a:rect l="l" t="t" r="r" b="b"/>
                <a:pathLst>
                  <a:path w="3198" h="5521" extrusionOk="0">
                    <a:moveTo>
                      <a:pt x="3198" y="0"/>
                    </a:moveTo>
                    <a:cubicBezTo>
                      <a:pt x="2317" y="1132"/>
                      <a:pt x="1260" y="1738"/>
                      <a:pt x="82" y="2662"/>
                    </a:cubicBezTo>
                    <a:lnTo>
                      <a:pt x="81" y="2662"/>
                    </a:lnTo>
                    <a:lnTo>
                      <a:pt x="0" y="5521"/>
                    </a:lnTo>
                    <a:cubicBezTo>
                      <a:pt x="1524" y="5115"/>
                      <a:pt x="1562" y="3897"/>
                      <a:pt x="2442" y="3143"/>
                    </a:cubicBezTo>
                    <a:lnTo>
                      <a:pt x="2442" y="3143"/>
                    </a:lnTo>
                    <a:cubicBezTo>
                      <a:pt x="1688" y="3520"/>
                      <a:pt x="1186" y="4023"/>
                      <a:pt x="432" y="4275"/>
                    </a:cubicBezTo>
                    <a:cubicBezTo>
                      <a:pt x="1437" y="2891"/>
                      <a:pt x="2442" y="1508"/>
                      <a:pt x="3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8"/>
              <p:cNvSpPr/>
              <p:nvPr/>
            </p:nvSpPr>
            <p:spPr>
              <a:xfrm>
                <a:off x="3201275" y="4747825"/>
                <a:ext cx="78525" cy="147425"/>
              </a:xfrm>
              <a:custGeom>
                <a:avLst/>
                <a:gdLst/>
                <a:ahLst/>
                <a:cxnLst/>
                <a:rect l="l" t="t" r="r" b="b"/>
                <a:pathLst>
                  <a:path w="3141" h="5897" extrusionOk="0">
                    <a:moveTo>
                      <a:pt x="3140" y="0"/>
                    </a:moveTo>
                    <a:lnTo>
                      <a:pt x="3140" y="0"/>
                    </a:lnTo>
                    <a:cubicBezTo>
                      <a:pt x="2135" y="1007"/>
                      <a:pt x="1247" y="1877"/>
                      <a:pt x="88" y="2805"/>
                    </a:cubicBezTo>
                    <a:lnTo>
                      <a:pt x="1" y="5897"/>
                    </a:lnTo>
                    <a:cubicBezTo>
                      <a:pt x="1316" y="5636"/>
                      <a:pt x="1757" y="3898"/>
                      <a:pt x="2638" y="2893"/>
                    </a:cubicBezTo>
                    <a:lnTo>
                      <a:pt x="2638" y="2893"/>
                    </a:lnTo>
                    <a:cubicBezTo>
                      <a:pt x="1884" y="3271"/>
                      <a:pt x="1255" y="3898"/>
                      <a:pt x="501" y="4401"/>
                    </a:cubicBezTo>
                    <a:cubicBezTo>
                      <a:pt x="1380" y="2893"/>
                      <a:pt x="2386" y="1510"/>
                      <a:pt x="3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 name="Google Shape;387;p8"/>
            <p:cNvGrpSpPr/>
            <p:nvPr/>
          </p:nvGrpSpPr>
          <p:grpSpPr>
            <a:xfrm>
              <a:off x="1421387" y="4185474"/>
              <a:ext cx="487795" cy="953310"/>
              <a:chOff x="6294000" y="2297850"/>
              <a:chExt cx="342625" cy="669600"/>
            </a:xfrm>
          </p:grpSpPr>
          <p:sp>
            <p:nvSpPr>
              <p:cNvPr id="388" name="Google Shape;388;p8"/>
              <p:cNvSpPr/>
              <p:nvPr/>
            </p:nvSpPr>
            <p:spPr>
              <a:xfrm>
                <a:off x="6294000" y="2297850"/>
                <a:ext cx="342625" cy="669600"/>
              </a:xfrm>
              <a:custGeom>
                <a:avLst/>
                <a:gdLst/>
                <a:ahLst/>
                <a:cxnLst/>
                <a:rect l="l" t="t" r="r" b="b"/>
                <a:pathLst>
                  <a:path w="13705" h="26784" extrusionOk="0">
                    <a:moveTo>
                      <a:pt x="11819" y="1"/>
                    </a:moveTo>
                    <a:lnTo>
                      <a:pt x="11819" y="1"/>
                    </a:lnTo>
                    <a:cubicBezTo>
                      <a:pt x="9682" y="3271"/>
                      <a:pt x="8172" y="6791"/>
                      <a:pt x="5995" y="9904"/>
                    </a:cubicBezTo>
                    <a:cubicBezTo>
                      <a:pt x="5995" y="9904"/>
                      <a:pt x="5731" y="10561"/>
                      <a:pt x="5341" y="11631"/>
                    </a:cubicBezTo>
                    <a:cubicBezTo>
                      <a:pt x="5155" y="12171"/>
                      <a:pt x="4934" y="12813"/>
                      <a:pt x="4692" y="13524"/>
                    </a:cubicBezTo>
                    <a:cubicBezTo>
                      <a:pt x="3269" y="17981"/>
                      <a:pt x="1634" y="22381"/>
                      <a:pt x="0" y="26783"/>
                    </a:cubicBezTo>
                    <a:lnTo>
                      <a:pt x="5875" y="26783"/>
                    </a:lnTo>
                    <a:cubicBezTo>
                      <a:pt x="8516" y="24393"/>
                      <a:pt x="9053" y="19868"/>
                      <a:pt x="10343" y="16407"/>
                    </a:cubicBezTo>
                    <a:cubicBezTo>
                      <a:pt x="10706" y="15557"/>
                      <a:pt x="11108" y="14729"/>
                      <a:pt x="11512" y="13907"/>
                    </a:cubicBezTo>
                    <a:cubicBezTo>
                      <a:pt x="12070" y="12197"/>
                      <a:pt x="13327" y="10689"/>
                      <a:pt x="13704" y="8803"/>
                    </a:cubicBezTo>
                    <a:lnTo>
                      <a:pt x="13704" y="8803"/>
                    </a:lnTo>
                    <a:cubicBezTo>
                      <a:pt x="12573" y="10186"/>
                      <a:pt x="11567" y="11694"/>
                      <a:pt x="10058" y="12701"/>
                    </a:cubicBezTo>
                    <a:cubicBezTo>
                      <a:pt x="11944" y="9557"/>
                      <a:pt x="12070" y="5911"/>
                      <a:pt x="13327" y="2515"/>
                    </a:cubicBezTo>
                    <a:lnTo>
                      <a:pt x="13327" y="2515"/>
                    </a:lnTo>
                    <a:cubicBezTo>
                      <a:pt x="11944" y="3899"/>
                      <a:pt x="10687" y="5408"/>
                      <a:pt x="9807" y="7169"/>
                    </a:cubicBezTo>
                    <a:cubicBezTo>
                      <a:pt x="9933" y="4654"/>
                      <a:pt x="11190" y="2390"/>
                      <a:pt x="11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8"/>
              <p:cNvSpPr/>
              <p:nvPr/>
            </p:nvSpPr>
            <p:spPr>
              <a:xfrm>
                <a:off x="6332875" y="2465200"/>
                <a:ext cx="219500" cy="502250"/>
              </a:xfrm>
              <a:custGeom>
                <a:avLst/>
                <a:gdLst/>
                <a:ahLst/>
                <a:cxnLst/>
                <a:rect l="l" t="t" r="r" b="b"/>
                <a:pathLst>
                  <a:path w="8780" h="20090" extrusionOk="0">
                    <a:moveTo>
                      <a:pt x="3777" y="0"/>
                    </a:moveTo>
                    <a:lnTo>
                      <a:pt x="0" y="4093"/>
                    </a:lnTo>
                    <a:lnTo>
                      <a:pt x="991" y="20089"/>
                    </a:lnTo>
                    <a:lnTo>
                      <a:pt x="8780" y="20089"/>
                    </a:lnTo>
                    <a:lnTo>
                      <a:pt x="7635" y="3948"/>
                    </a:lnTo>
                    <a:lnTo>
                      <a:pt x="37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8"/>
              <p:cNvSpPr/>
              <p:nvPr/>
            </p:nvSpPr>
            <p:spPr>
              <a:xfrm>
                <a:off x="6388150" y="2589600"/>
                <a:ext cx="31200" cy="86375"/>
              </a:xfrm>
              <a:custGeom>
                <a:avLst/>
                <a:gdLst/>
                <a:ahLst/>
                <a:cxnLst/>
                <a:rect l="l" t="t" r="r" b="b"/>
                <a:pathLst>
                  <a:path w="1248" h="3455" extrusionOk="0">
                    <a:moveTo>
                      <a:pt x="1006" y="0"/>
                    </a:moveTo>
                    <a:lnTo>
                      <a:pt x="0" y="71"/>
                    </a:lnTo>
                    <a:lnTo>
                      <a:pt x="242" y="3454"/>
                    </a:lnTo>
                    <a:lnTo>
                      <a:pt x="1248" y="3382"/>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8"/>
              <p:cNvSpPr/>
              <p:nvPr/>
            </p:nvSpPr>
            <p:spPr>
              <a:xfrm>
                <a:off x="6446950" y="2585400"/>
                <a:ext cx="31200" cy="86375"/>
              </a:xfrm>
              <a:custGeom>
                <a:avLst/>
                <a:gdLst/>
                <a:ahLst/>
                <a:cxnLst/>
                <a:rect l="l" t="t" r="r" b="b"/>
                <a:pathLst>
                  <a:path w="1248" h="3455" extrusionOk="0">
                    <a:moveTo>
                      <a:pt x="1006" y="0"/>
                    </a:moveTo>
                    <a:lnTo>
                      <a:pt x="0" y="71"/>
                    </a:lnTo>
                    <a:lnTo>
                      <a:pt x="242" y="3454"/>
                    </a:lnTo>
                    <a:lnTo>
                      <a:pt x="1248"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8"/>
              <p:cNvSpPr/>
              <p:nvPr/>
            </p:nvSpPr>
            <p:spPr>
              <a:xfrm>
                <a:off x="6398900" y="2751225"/>
                <a:ext cx="31200" cy="86375"/>
              </a:xfrm>
              <a:custGeom>
                <a:avLst/>
                <a:gdLst/>
                <a:ahLst/>
                <a:cxnLst/>
                <a:rect l="l" t="t" r="r" b="b"/>
                <a:pathLst>
                  <a:path w="1248" h="3455" extrusionOk="0">
                    <a:moveTo>
                      <a:pt x="1006" y="0"/>
                    </a:moveTo>
                    <a:lnTo>
                      <a:pt x="0" y="72"/>
                    </a:lnTo>
                    <a:lnTo>
                      <a:pt x="242" y="3455"/>
                    </a:lnTo>
                    <a:lnTo>
                      <a:pt x="1248"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8"/>
              <p:cNvSpPr/>
              <p:nvPr/>
            </p:nvSpPr>
            <p:spPr>
              <a:xfrm>
                <a:off x="6457725" y="2747025"/>
                <a:ext cx="31175" cy="86375"/>
              </a:xfrm>
              <a:custGeom>
                <a:avLst/>
                <a:gdLst/>
                <a:ahLst/>
                <a:cxnLst/>
                <a:rect l="l" t="t" r="r" b="b"/>
                <a:pathLst>
                  <a:path w="1247" h="3455" extrusionOk="0">
                    <a:moveTo>
                      <a:pt x="1006" y="0"/>
                    </a:moveTo>
                    <a:lnTo>
                      <a:pt x="1" y="71"/>
                    </a:lnTo>
                    <a:lnTo>
                      <a:pt x="241" y="3455"/>
                    </a:lnTo>
                    <a:lnTo>
                      <a:pt x="1247" y="3383"/>
                    </a:lnTo>
                    <a:lnTo>
                      <a:pt x="10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8"/>
              <p:cNvSpPr/>
              <p:nvPr/>
            </p:nvSpPr>
            <p:spPr>
              <a:xfrm>
                <a:off x="6460350" y="2731300"/>
                <a:ext cx="45925" cy="102025"/>
              </a:xfrm>
              <a:custGeom>
                <a:avLst/>
                <a:gdLst/>
                <a:ahLst/>
                <a:cxnLst/>
                <a:rect l="l" t="t" r="r" b="b"/>
                <a:pathLst>
                  <a:path w="1837" h="4081" extrusionOk="0">
                    <a:moveTo>
                      <a:pt x="1837" y="0"/>
                    </a:moveTo>
                    <a:lnTo>
                      <a:pt x="1" y="2159"/>
                    </a:lnTo>
                    <a:lnTo>
                      <a:pt x="138" y="4081"/>
                    </a:lnTo>
                    <a:lnTo>
                      <a:pt x="1143" y="4010"/>
                    </a:lnTo>
                    <a:lnTo>
                      <a:pt x="1837" y="2159"/>
                    </a:lnTo>
                    <a:lnTo>
                      <a:pt x="520" y="3198"/>
                    </a:lnTo>
                    <a:lnTo>
                      <a:pt x="18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8"/>
              <p:cNvSpPr/>
              <p:nvPr/>
            </p:nvSpPr>
            <p:spPr>
              <a:xfrm>
                <a:off x="6444425" y="2737950"/>
                <a:ext cx="189075" cy="229500"/>
              </a:xfrm>
              <a:custGeom>
                <a:avLst/>
                <a:gdLst/>
                <a:ahLst/>
                <a:cxnLst/>
                <a:rect l="l" t="t" r="r" b="b"/>
                <a:pathLst>
                  <a:path w="7563" h="9180" extrusionOk="0">
                    <a:moveTo>
                      <a:pt x="6556" y="0"/>
                    </a:moveTo>
                    <a:lnTo>
                      <a:pt x="6556" y="0"/>
                    </a:lnTo>
                    <a:cubicBezTo>
                      <a:pt x="4419" y="3143"/>
                      <a:pt x="2562" y="6252"/>
                      <a:pt x="1" y="9179"/>
                    </a:cubicBezTo>
                    <a:lnTo>
                      <a:pt x="4655" y="9179"/>
                    </a:lnTo>
                    <a:cubicBezTo>
                      <a:pt x="6498" y="8129"/>
                      <a:pt x="7481" y="5530"/>
                      <a:pt x="7562" y="3018"/>
                    </a:cubicBezTo>
                    <a:lnTo>
                      <a:pt x="7562" y="3018"/>
                    </a:lnTo>
                    <a:cubicBezTo>
                      <a:pt x="6807" y="4150"/>
                      <a:pt x="5802" y="5281"/>
                      <a:pt x="5048" y="6413"/>
                    </a:cubicBezTo>
                    <a:cubicBezTo>
                      <a:pt x="5173" y="4150"/>
                      <a:pt x="6179" y="2137"/>
                      <a:pt x="6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6" name="Google Shape;396;p8"/>
          <p:cNvGrpSpPr/>
          <p:nvPr/>
        </p:nvGrpSpPr>
        <p:grpSpPr>
          <a:xfrm>
            <a:off x="356100" y="1089710"/>
            <a:ext cx="900" cy="2862240"/>
            <a:chOff x="289325" y="1220760"/>
            <a:chExt cx="900" cy="2862240"/>
          </a:xfrm>
        </p:grpSpPr>
        <p:cxnSp>
          <p:nvCxnSpPr>
            <p:cNvPr id="397" name="Google Shape;397;p8"/>
            <p:cNvCxnSpPr/>
            <p:nvPr/>
          </p:nvCxnSpPr>
          <p:spPr>
            <a:xfrm rot="10800000">
              <a:off x="289325" y="2704200"/>
              <a:ext cx="0" cy="1378800"/>
            </a:xfrm>
            <a:prstGeom prst="straightConnector1">
              <a:avLst/>
            </a:prstGeom>
            <a:noFill/>
            <a:ln w="19050" cap="flat" cmpd="sng">
              <a:solidFill>
                <a:schemeClr val="dk1"/>
              </a:solidFill>
              <a:prstDash val="solid"/>
              <a:round/>
              <a:headEnd type="none" w="med" len="med"/>
              <a:tailEnd type="none" w="med" len="med"/>
            </a:ln>
          </p:spPr>
        </p:cxnSp>
        <p:cxnSp>
          <p:nvCxnSpPr>
            <p:cNvPr id="398" name="Google Shape;398;p8"/>
            <p:cNvCxnSpPr/>
            <p:nvPr/>
          </p:nvCxnSpPr>
          <p:spPr>
            <a:xfrm rot="10800000">
              <a:off x="290225" y="1220760"/>
              <a:ext cx="0" cy="1410300"/>
            </a:xfrm>
            <a:prstGeom prst="straightConnector1">
              <a:avLst/>
            </a:prstGeom>
            <a:noFill/>
            <a:ln w="19050" cap="flat" cmpd="sng">
              <a:solidFill>
                <a:schemeClr val="dk2"/>
              </a:solidFill>
              <a:prstDash val="solid"/>
              <a:round/>
              <a:headEnd type="none" w="med" len="med"/>
              <a:tailEnd type="none" w="med" len="med"/>
            </a:ln>
          </p:spPr>
        </p:cxnSp>
      </p:grpSp>
      <p:grpSp>
        <p:nvGrpSpPr>
          <p:cNvPr id="399" name="Google Shape;399;p8"/>
          <p:cNvGrpSpPr/>
          <p:nvPr/>
        </p:nvGrpSpPr>
        <p:grpSpPr>
          <a:xfrm>
            <a:off x="1322625" y="4880000"/>
            <a:ext cx="4597288" cy="113"/>
            <a:chOff x="1158663" y="73113"/>
            <a:chExt cx="4597288" cy="113"/>
          </a:xfrm>
        </p:grpSpPr>
        <p:cxnSp>
          <p:nvCxnSpPr>
            <p:cNvPr id="400" name="Google Shape;400;p8"/>
            <p:cNvCxnSpPr/>
            <p:nvPr/>
          </p:nvCxnSpPr>
          <p:spPr>
            <a:xfrm>
              <a:off x="1158663" y="73113"/>
              <a:ext cx="1519500" cy="0"/>
            </a:xfrm>
            <a:prstGeom prst="straightConnector1">
              <a:avLst/>
            </a:prstGeom>
            <a:noFill/>
            <a:ln w="19050" cap="flat" cmpd="sng">
              <a:solidFill>
                <a:schemeClr val="dk2"/>
              </a:solidFill>
              <a:prstDash val="solid"/>
              <a:round/>
              <a:headEnd type="none" w="med" len="med"/>
              <a:tailEnd type="none" w="med" len="med"/>
            </a:ln>
          </p:spPr>
        </p:cxnSp>
        <p:cxnSp>
          <p:nvCxnSpPr>
            <p:cNvPr id="401" name="Google Shape;401;p8"/>
            <p:cNvCxnSpPr/>
            <p:nvPr/>
          </p:nvCxnSpPr>
          <p:spPr>
            <a:xfrm>
              <a:off x="2755350" y="73225"/>
              <a:ext cx="3000600" cy="0"/>
            </a:xfrm>
            <a:prstGeom prst="straightConnector1">
              <a:avLst/>
            </a:prstGeom>
            <a:noFill/>
            <a:ln w="19050" cap="flat" cmpd="sng">
              <a:solidFill>
                <a:schemeClr val="dk1"/>
              </a:solidFill>
              <a:prstDash val="solid"/>
              <a:round/>
              <a:headEnd type="none" w="med" len="med"/>
              <a:tailEnd type="none" w="med" len="med"/>
            </a:ln>
          </p:spPr>
        </p:cxnSp>
      </p:grpSp>
      <p:grpSp>
        <p:nvGrpSpPr>
          <p:cNvPr id="402" name="Google Shape;402;p8"/>
          <p:cNvGrpSpPr/>
          <p:nvPr/>
        </p:nvGrpSpPr>
        <p:grpSpPr>
          <a:xfrm>
            <a:off x="8787325" y="279200"/>
            <a:ext cx="0" cy="2830345"/>
            <a:chOff x="7889350" y="425700"/>
            <a:chExt cx="0" cy="2830345"/>
          </a:xfrm>
        </p:grpSpPr>
        <p:cxnSp>
          <p:nvCxnSpPr>
            <p:cNvPr id="403" name="Google Shape;403;p8"/>
            <p:cNvCxnSpPr/>
            <p:nvPr/>
          </p:nvCxnSpPr>
          <p:spPr>
            <a:xfrm rot="10800000">
              <a:off x="7889350" y="31267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404" name="Google Shape;404;p8"/>
            <p:cNvCxnSpPr/>
            <p:nvPr/>
          </p:nvCxnSpPr>
          <p:spPr>
            <a:xfrm rot="10800000">
              <a:off x="7889350" y="425700"/>
              <a:ext cx="0" cy="2631300"/>
            </a:xfrm>
            <a:prstGeom prst="straightConnector1">
              <a:avLst/>
            </a:prstGeom>
            <a:noFill/>
            <a:ln w="19050" cap="flat" cmpd="sng">
              <a:solidFill>
                <a:schemeClr val="dk2"/>
              </a:solidFill>
              <a:prstDash val="solid"/>
              <a:round/>
              <a:headEnd type="none" w="med" len="med"/>
              <a:tailEnd type="none" w="med" len="med"/>
            </a:ln>
          </p:spPr>
        </p:cxnSp>
      </p:grpSp>
      <p:pic>
        <p:nvPicPr>
          <p:cNvPr id="405" name="Google Shape;405;p8"/>
          <p:cNvPicPr preferRelativeResize="0"/>
          <p:nvPr/>
        </p:nvPicPr>
        <p:blipFill>
          <a:blip r:embed="rId2">
            <a:alphaModFix amt="15000"/>
          </a:blip>
          <a:stretch>
            <a:fillRect/>
          </a:stretch>
        </p:blipFill>
        <p:spPr>
          <a:xfrm rot="10800000">
            <a:off x="0" y="0"/>
            <a:ext cx="9144000" cy="5143500"/>
          </a:xfrm>
          <a:prstGeom prst="rect">
            <a:avLst/>
          </a:prstGeom>
          <a:noFill/>
          <a:ln>
            <a:noFill/>
          </a:ln>
        </p:spPr>
      </p:pic>
      <p:sp>
        <p:nvSpPr>
          <p:cNvPr id="406" name="Google Shape;406;p8"/>
          <p:cNvSpPr txBox="1">
            <a:spLocks noGrp="1"/>
          </p:cNvSpPr>
          <p:nvPr>
            <p:ph type="title"/>
          </p:nvPr>
        </p:nvSpPr>
        <p:spPr>
          <a:xfrm>
            <a:off x="2527800" y="1449900"/>
            <a:ext cx="4088400" cy="22437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07"/>
        <p:cNvGrpSpPr/>
        <p:nvPr/>
      </p:nvGrpSpPr>
      <p:grpSpPr>
        <a:xfrm>
          <a:off x="0" y="0"/>
          <a:ext cx="0" cy="0"/>
          <a:chOff x="0" y="0"/>
          <a:chExt cx="0" cy="0"/>
        </a:xfrm>
      </p:grpSpPr>
      <p:grpSp>
        <p:nvGrpSpPr>
          <p:cNvPr id="408" name="Google Shape;408;p9"/>
          <p:cNvGrpSpPr/>
          <p:nvPr/>
        </p:nvGrpSpPr>
        <p:grpSpPr>
          <a:xfrm>
            <a:off x="5888400" y="3848897"/>
            <a:ext cx="3348033" cy="1628442"/>
            <a:chOff x="5888400" y="3848897"/>
            <a:chExt cx="3348033" cy="1628442"/>
          </a:xfrm>
        </p:grpSpPr>
        <p:sp>
          <p:nvSpPr>
            <p:cNvPr id="409" name="Google Shape;409;p9"/>
            <p:cNvSpPr/>
            <p:nvPr/>
          </p:nvSpPr>
          <p:spPr>
            <a:xfrm flipH="1">
              <a:off x="7017089" y="4124443"/>
              <a:ext cx="304249" cy="842579"/>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9"/>
            <p:cNvSpPr/>
            <p:nvPr/>
          </p:nvSpPr>
          <p:spPr>
            <a:xfrm rot="-1231523">
              <a:off x="6052109" y="4366906"/>
              <a:ext cx="588243" cy="1040330"/>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9"/>
            <p:cNvSpPr/>
            <p:nvPr/>
          </p:nvSpPr>
          <p:spPr>
            <a:xfrm rot="662969" flipH="1">
              <a:off x="7099544" y="3961130"/>
              <a:ext cx="620819" cy="920286"/>
            </a:xfrm>
            <a:custGeom>
              <a:avLst/>
              <a:gdLst/>
              <a:ahLst/>
              <a:cxnLst/>
              <a:rect l="l" t="t" r="r" b="b"/>
              <a:pathLst>
                <a:path w="17389" h="25777" extrusionOk="0">
                  <a:moveTo>
                    <a:pt x="17389" y="1"/>
                  </a:moveTo>
                  <a:cubicBezTo>
                    <a:pt x="16382" y="3145"/>
                    <a:pt x="13742" y="5157"/>
                    <a:pt x="12108" y="7797"/>
                  </a:cubicBezTo>
                  <a:cubicBezTo>
                    <a:pt x="12862" y="5533"/>
                    <a:pt x="14245" y="3522"/>
                    <a:pt x="14245" y="1008"/>
                  </a:cubicBezTo>
                  <a:lnTo>
                    <a:pt x="14245" y="1008"/>
                  </a:lnTo>
                  <a:cubicBezTo>
                    <a:pt x="13994" y="2138"/>
                    <a:pt x="13240" y="3018"/>
                    <a:pt x="12611" y="3899"/>
                  </a:cubicBezTo>
                  <a:cubicBezTo>
                    <a:pt x="10850" y="5660"/>
                    <a:pt x="9593" y="7545"/>
                    <a:pt x="8210" y="9557"/>
                  </a:cubicBezTo>
                  <a:cubicBezTo>
                    <a:pt x="9467" y="6791"/>
                    <a:pt x="10599" y="3899"/>
                    <a:pt x="11982" y="1133"/>
                  </a:cubicBezTo>
                  <a:lnTo>
                    <a:pt x="11982" y="1133"/>
                  </a:lnTo>
                  <a:cubicBezTo>
                    <a:pt x="8210" y="5911"/>
                    <a:pt x="2803" y="9809"/>
                    <a:pt x="898" y="15739"/>
                  </a:cubicBezTo>
                  <a:cubicBezTo>
                    <a:pt x="496" y="16355"/>
                    <a:pt x="261" y="16719"/>
                    <a:pt x="261" y="16719"/>
                  </a:cubicBezTo>
                  <a:lnTo>
                    <a:pt x="0" y="25777"/>
                  </a:lnTo>
                  <a:lnTo>
                    <a:pt x="7449" y="25777"/>
                  </a:lnTo>
                  <a:cubicBezTo>
                    <a:pt x="7449" y="25777"/>
                    <a:pt x="8405" y="23711"/>
                    <a:pt x="9361" y="21645"/>
                  </a:cubicBezTo>
                  <a:cubicBezTo>
                    <a:pt x="10316" y="19580"/>
                    <a:pt x="11269" y="17521"/>
                    <a:pt x="11269" y="17521"/>
                  </a:cubicBezTo>
                  <a:cubicBezTo>
                    <a:pt x="13240" y="11570"/>
                    <a:pt x="15879" y="6037"/>
                    <a:pt x="17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 name="Google Shape;412;p9"/>
            <p:cNvGrpSpPr/>
            <p:nvPr/>
          </p:nvGrpSpPr>
          <p:grpSpPr>
            <a:xfrm>
              <a:off x="6590434" y="4342262"/>
              <a:ext cx="938582" cy="800978"/>
              <a:chOff x="4757000" y="5014250"/>
              <a:chExt cx="541750" cy="462325"/>
            </a:xfrm>
          </p:grpSpPr>
          <p:sp>
            <p:nvSpPr>
              <p:cNvPr id="413" name="Google Shape;413;p9"/>
              <p:cNvSpPr/>
              <p:nvPr/>
            </p:nvSpPr>
            <p:spPr>
              <a:xfrm>
                <a:off x="4757000" y="5014250"/>
                <a:ext cx="541750" cy="462325"/>
              </a:xfrm>
              <a:custGeom>
                <a:avLst/>
                <a:gdLst/>
                <a:ahLst/>
                <a:cxnLst/>
                <a:rect l="l" t="t" r="r" b="b"/>
                <a:pathLst>
                  <a:path w="21670" h="18493" extrusionOk="0">
                    <a:moveTo>
                      <a:pt x="8645" y="1"/>
                    </a:moveTo>
                    <a:lnTo>
                      <a:pt x="8571" y="600"/>
                    </a:lnTo>
                    <a:lnTo>
                      <a:pt x="9681" y="955"/>
                    </a:lnTo>
                    <a:lnTo>
                      <a:pt x="8606" y="8170"/>
                    </a:lnTo>
                    <a:lnTo>
                      <a:pt x="1114" y="7542"/>
                    </a:lnTo>
                    <a:lnTo>
                      <a:pt x="1" y="18493"/>
                    </a:lnTo>
                    <a:lnTo>
                      <a:pt x="21669" y="18493"/>
                    </a:lnTo>
                    <a:lnTo>
                      <a:pt x="21048" y="15231"/>
                    </a:lnTo>
                    <a:lnTo>
                      <a:pt x="19118" y="15275"/>
                    </a:lnTo>
                    <a:lnTo>
                      <a:pt x="19868" y="9115"/>
                    </a:lnTo>
                    <a:lnTo>
                      <a:pt x="10650" y="8342"/>
                    </a:lnTo>
                    <a:lnTo>
                      <a:pt x="11307" y="1274"/>
                    </a:lnTo>
                    <a:lnTo>
                      <a:pt x="11840" y="1274"/>
                    </a:lnTo>
                    <a:lnTo>
                      <a:pt x="12091" y="186"/>
                    </a:lnTo>
                    <a:lnTo>
                      <a:pt x="86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9"/>
              <p:cNvSpPr/>
              <p:nvPr/>
            </p:nvSpPr>
            <p:spPr>
              <a:xfrm>
                <a:off x="4866375" y="5347625"/>
                <a:ext cx="58500" cy="128950"/>
              </a:xfrm>
              <a:custGeom>
                <a:avLst/>
                <a:gdLst/>
                <a:ahLst/>
                <a:cxnLst/>
                <a:rect l="l" t="t" r="r" b="b"/>
                <a:pathLst>
                  <a:path w="2340" h="5158" extrusionOk="0">
                    <a:moveTo>
                      <a:pt x="325" y="1"/>
                    </a:moveTo>
                    <a:lnTo>
                      <a:pt x="1" y="5158"/>
                    </a:lnTo>
                    <a:lnTo>
                      <a:pt x="2024" y="5158"/>
                    </a:lnTo>
                    <a:lnTo>
                      <a:pt x="2340" y="128"/>
                    </a:lnTo>
                    <a:lnTo>
                      <a:pt x="3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9"/>
              <p:cNvSpPr/>
              <p:nvPr/>
            </p:nvSpPr>
            <p:spPr>
              <a:xfrm>
                <a:off x="4992400" y="5355525"/>
                <a:ext cx="57975" cy="121050"/>
              </a:xfrm>
              <a:custGeom>
                <a:avLst/>
                <a:gdLst/>
                <a:ahLst/>
                <a:cxnLst/>
                <a:rect l="l" t="t" r="r" b="b"/>
                <a:pathLst>
                  <a:path w="2319" h="4842" extrusionOk="0">
                    <a:moveTo>
                      <a:pt x="304" y="0"/>
                    </a:moveTo>
                    <a:lnTo>
                      <a:pt x="0" y="4842"/>
                    </a:lnTo>
                    <a:lnTo>
                      <a:pt x="2023" y="4842"/>
                    </a:lnTo>
                    <a:lnTo>
                      <a:pt x="2319" y="128"/>
                    </a:lnTo>
                    <a:lnTo>
                      <a:pt x="3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9"/>
              <p:cNvSpPr/>
              <p:nvPr/>
            </p:nvSpPr>
            <p:spPr>
              <a:xfrm>
                <a:off x="5123575" y="5363750"/>
                <a:ext cx="57500" cy="112825"/>
              </a:xfrm>
              <a:custGeom>
                <a:avLst/>
                <a:gdLst/>
                <a:ahLst/>
                <a:cxnLst/>
                <a:rect l="l" t="t" r="r" b="b"/>
                <a:pathLst>
                  <a:path w="2300" h="4513" extrusionOk="0">
                    <a:moveTo>
                      <a:pt x="284" y="1"/>
                    </a:moveTo>
                    <a:lnTo>
                      <a:pt x="1" y="4513"/>
                    </a:lnTo>
                    <a:lnTo>
                      <a:pt x="2024" y="4513"/>
                    </a:lnTo>
                    <a:lnTo>
                      <a:pt x="2299" y="127"/>
                    </a:lnTo>
                    <a:lnTo>
                      <a:pt x="2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 name="Google Shape;417;p9"/>
            <p:cNvGrpSpPr/>
            <p:nvPr/>
          </p:nvGrpSpPr>
          <p:grpSpPr>
            <a:xfrm flipH="1">
              <a:off x="7377850" y="4124450"/>
              <a:ext cx="444625" cy="1019050"/>
              <a:chOff x="2298450" y="3504125"/>
              <a:chExt cx="444625" cy="1019050"/>
            </a:xfrm>
          </p:grpSpPr>
          <p:sp>
            <p:nvSpPr>
              <p:cNvPr id="418" name="Google Shape;418;p9"/>
              <p:cNvSpPr/>
              <p:nvPr/>
            </p:nvSpPr>
            <p:spPr>
              <a:xfrm>
                <a:off x="2298450" y="3504125"/>
                <a:ext cx="140050" cy="321800"/>
              </a:xfrm>
              <a:custGeom>
                <a:avLst/>
                <a:gdLst/>
                <a:ahLst/>
                <a:cxnLst/>
                <a:rect l="l" t="t" r="r" b="b"/>
                <a:pathLst>
                  <a:path w="5602" h="12872" extrusionOk="0">
                    <a:moveTo>
                      <a:pt x="0" y="0"/>
                    </a:moveTo>
                    <a:lnTo>
                      <a:pt x="0" y="12537"/>
                    </a:lnTo>
                    <a:lnTo>
                      <a:pt x="5601" y="12871"/>
                    </a:lnTo>
                    <a:lnTo>
                      <a:pt x="4769" y="402"/>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9"/>
              <p:cNvSpPr/>
              <p:nvPr/>
            </p:nvSpPr>
            <p:spPr>
              <a:xfrm>
                <a:off x="2334200" y="3600550"/>
                <a:ext cx="38050" cy="120300"/>
              </a:xfrm>
              <a:custGeom>
                <a:avLst/>
                <a:gdLst/>
                <a:ahLst/>
                <a:cxnLst/>
                <a:rect l="l" t="t" r="r" b="b"/>
                <a:pathLst>
                  <a:path w="1522" h="4812" extrusionOk="0">
                    <a:moveTo>
                      <a:pt x="0" y="1"/>
                    </a:moveTo>
                    <a:lnTo>
                      <a:pt x="0" y="4811"/>
                    </a:lnTo>
                    <a:lnTo>
                      <a:pt x="1522" y="4811"/>
                    </a:lnTo>
                    <a:lnTo>
                      <a:pt x="15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9"/>
              <p:cNvSpPr/>
              <p:nvPr/>
            </p:nvSpPr>
            <p:spPr>
              <a:xfrm>
                <a:off x="2298450" y="3712150"/>
                <a:ext cx="444625" cy="811025"/>
              </a:xfrm>
              <a:custGeom>
                <a:avLst/>
                <a:gdLst/>
                <a:ahLst/>
                <a:cxnLst/>
                <a:rect l="l" t="t" r="r" b="b"/>
                <a:pathLst>
                  <a:path w="17785" h="32441" extrusionOk="0">
                    <a:moveTo>
                      <a:pt x="11433" y="1"/>
                    </a:moveTo>
                    <a:lnTo>
                      <a:pt x="0" y="4216"/>
                    </a:lnTo>
                    <a:lnTo>
                      <a:pt x="0" y="32441"/>
                    </a:lnTo>
                    <a:lnTo>
                      <a:pt x="13632" y="32441"/>
                    </a:lnTo>
                    <a:lnTo>
                      <a:pt x="17784" y="10930"/>
                    </a:lnTo>
                    <a:lnTo>
                      <a:pt x="114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9"/>
              <p:cNvSpPr/>
              <p:nvPr/>
            </p:nvSpPr>
            <p:spPr>
              <a:xfrm>
                <a:off x="2550800" y="4000675"/>
                <a:ext cx="76100" cy="169700"/>
              </a:xfrm>
              <a:custGeom>
                <a:avLst/>
                <a:gdLst/>
                <a:ahLst/>
                <a:cxnLst/>
                <a:rect l="l" t="t" r="r" b="b"/>
                <a:pathLst>
                  <a:path w="3044" h="6788" extrusionOk="0">
                    <a:moveTo>
                      <a:pt x="1170" y="0"/>
                    </a:moveTo>
                    <a:lnTo>
                      <a:pt x="0" y="6448"/>
                    </a:lnTo>
                    <a:lnTo>
                      <a:pt x="1876" y="6788"/>
                    </a:lnTo>
                    <a:lnTo>
                      <a:pt x="3044" y="340"/>
                    </a:lnTo>
                    <a:lnTo>
                      <a:pt x="11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9"/>
              <p:cNvSpPr/>
              <p:nvPr/>
            </p:nvSpPr>
            <p:spPr>
              <a:xfrm>
                <a:off x="2410950" y="3975325"/>
                <a:ext cx="76100" cy="169725"/>
              </a:xfrm>
              <a:custGeom>
                <a:avLst/>
                <a:gdLst/>
                <a:ahLst/>
                <a:cxnLst/>
                <a:rect l="l" t="t" r="r" b="b"/>
                <a:pathLst>
                  <a:path w="3044" h="6789" extrusionOk="0">
                    <a:moveTo>
                      <a:pt x="1168" y="1"/>
                    </a:moveTo>
                    <a:lnTo>
                      <a:pt x="0" y="6448"/>
                    </a:lnTo>
                    <a:lnTo>
                      <a:pt x="1874" y="6788"/>
                    </a:lnTo>
                    <a:lnTo>
                      <a:pt x="3043" y="341"/>
                    </a:lnTo>
                    <a:lnTo>
                      <a:pt x="11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9"/>
              <p:cNvSpPr/>
              <p:nvPr/>
            </p:nvSpPr>
            <p:spPr>
              <a:xfrm>
                <a:off x="2298450" y="3950325"/>
                <a:ext cx="50700" cy="169725"/>
              </a:xfrm>
              <a:custGeom>
                <a:avLst/>
                <a:gdLst/>
                <a:ahLst/>
                <a:cxnLst/>
                <a:rect l="l" t="t" r="r" b="b"/>
                <a:pathLst>
                  <a:path w="2028" h="6789" extrusionOk="0">
                    <a:moveTo>
                      <a:pt x="154" y="1"/>
                    </a:moveTo>
                    <a:lnTo>
                      <a:pt x="0" y="847"/>
                    </a:lnTo>
                    <a:lnTo>
                      <a:pt x="0" y="6632"/>
                    </a:lnTo>
                    <a:lnTo>
                      <a:pt x="859" y="6788"/>
                    </a:lnTo>
                    <a:lnTo>
                      <a:pt x="2027" y="341"/>
                    </a:lnTo>
                    <a:lnTo>
                      <a:pt x="1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9"/>
              <p:cNvSpPr/>
              <p:nvPr/>
            </p:nvSpPr>
            <p:spPr>
              <a:xfrm>
                <a:off x="2501225" y="4249100"/>
                <a:ext cx="76100" cy="169675"/>
              </a:xfrm>
              <a:custGeom>
                <a:avLst/>
                <a:gdLst/>
                <a:ahLst/>
                <a:cxnLst/>
                <a:rect l="l" t="t" r="r" b="b"/>
                <a:pathLst>
                  <a:path w="3044" h="6787" extrusionOk="0">
                    <a:moveTo>
                      <a:pt x="1169" y="0"/>
                    </a:moveTo>
                    <a:lnTo>
                      <a:pt x="1" y="6448"/>
                    </a:lnTo>
                    <a:lnTo>
                      <a:pt x="1876" y="6786"/>
                    </a:lnTo>
                    <a:lnTo>
                      <a:pt x="3044" y="339"/>
                    </a:lnTo>
                    <a:lnTo>
                      <a:pt x="11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9"/>
              <p:cNvSpPr/>
              <p:nvPr/>
            </p:nvSpPr>
            <p:spPr>
              <a:xfrm>
                <a:off x="2361375" y="4223725"/>
                <a:ext cx="76100" cy="169725"/>
              </a:xfrm>
              <a:custGeom>
                <a:avLst/>
                <a:gdLst/>
                <a:ahLst/>
                <a:cxnLst/>
                <a:rect l="l" t="t" r="r" b="b"/>
                <a:pathLst>
                  <a:path w="3044" h="6789" extrusionOk="0">
                    <a:moveTo>
                      <a:pt x="1169" y="0"/>
                    </a:moveTo>
                    <a:lnTo>
                      <a:pt x="1" y="6448"/>
                    </a:lnTo>
                    <a:lnTo>
                      <a:pt x="1874" y="6788"/>
                    </a:lnTo>
                    <a:lnTo>
                      <a:pt x="3044" y="340"/>
                    </a:lnTo>
                    <a:lnTo>
                      <a:pt x="11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9"/>
              <p:cNvSpPr/>
              <p:nvPr/>
            </p:nvSpPr>
            <p:spPr>
              <a:xfrm>
                <a:off x="2501275" y="4237100"/>
                <a:ext cx="117800" cy="173675"/>
              </a:xfrm>
              <a:custGeom>
                <a:avLst/>
                <a:gdLst/>
                <a:ahLst/>
                <a:cxnLst/>
                <a:rect l="l" t="t" r="r" b="b"/>
                <a:pathLst>
                  <a:path w="4712" h="6947" extrusionOk="0">
                    <a:moveTo>
                      <a:pt x="4711" y="0"/>
                    </a:moveTo>
                    <a:lnTo>
                      <a:pt x="4711" y="0"/>
                    </a:lnTo>
                    <a:cubicBezTo>
                      <a:pt x="3580" y="1258"/>
                      <a:pt x="2121" y="2127"/>
                      <a:pt x="688" y="3135"/>
                    </a:cubicBezTo>
                    <a:lnTo>
                      <a:pt x="0" y="6928"/>
                    </a:lnTo>
                    <a:cubicBezTo>
                      <a:pt x="91" y="6941"/>
                      <a:pt x="180" y="6947"/>
                      <a:pt x="267" y="6947"/>
                    </a:cubicBezTo>
                    <a:cubicBezTo>
                      <a:pt x="1871" y="6947"/>
                      <a:pt x="2890" y="4845"/>
                      <a:pt x="4082" y="3773"/>
                    </a:cubicBezTo>
                    <a:lnTo>
                      <a:pt x="4082" y="3773"/>
                    </a:lnTo>
                    <a:cubicBezTo>
                      <a:pt x="3077" y="4276"/>
                      <a:pt x="2072" y="4652"/>
                      <a:pt x="1191" y="5281"/>
                    </a:cubicBezTo>
                    <a:cubicBezTo>
                      <a:pt x="2323" y="3520"/>
                      <a:pt x="3831" y="2012"/>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9"/>
              <p:cNvSpPr/>
              <p:nvPr/>
            </p:nvSpPr>
            <p:spPr>
              <a:xfrm>
                <a:off x="2550825" y="3968575"/>
                <a:ext cx="123450" cy="201800"/>
              </a:xfrm>
              <a:custGeom>
                <a:avLst/>
                <a:gdLst/>
                <a:ahLst/>
                <a:cxnLst/>
                <a:rect l="l" t="t" r="r" b="b"/>
                <a:pathLst>
                  <a:path w="4938" h="8072" extrusionOk="0">
                    <a:moveTo>
                      <a:pt x="4938" y="1"/>
                    </a:moveTo>
                    <a:lnTo>
                      <a:pt x="4938" y="1"/>
                    </a:lnTo>
                    <a:cubicBezTo>
                      <a:pt x="3544" y="643"/>
                      <a:pt x="2327" y="1533"/>
                      <a:pt x="978" y="2339"/>
                    </a:cubicBezTo>
                    <a:lnTo>
                      <a:pt x="1" y="7732"/>
                    </a:lnTo>
                    <a:lnTo>
                      <a:pt x="1876" y="8072"/>
                    </a:lnTo>
                    <a:cubicBezTo>
                      <a:pt x="2322" y="7369"/>
                      <a:pt x="2916" y="7306"/>
                      <a:pt x="3415" y="6432"/>
                    </a:cubicBezTo>
                    <a:lnTo>
                      <a:pt x="3415" y="6432"/>
                    </a:lnTo>
                    <a:cubicBezTo>
                      <a:pt x="2659" y="6685"/>
                      <a:pt x="1864" y="6689"/>
                      <a:pt x="1029" y="7182"/>
                    </a:cubicBezTo>
                    <a:cubicBezTo>
                      <a:pt x="2025" y="5812"/>
                      <a:pt x="3154" y="4558"/>
                      <a:pt x="4165" y="3169"/>
                    </a:cubicBezTo>
                    <a:lnTo>
                      <a:pt x="4165" y="3169"/>
                    </a:lnTo>
                    <a:cubicBezTo>
                      <a:pt x="3279" y="3678"/>
                      <a:pt x="2397" y="3807"/>
                      <a:pt x="1517" y="4310"/>
                    </a:cubicBezTo>
                    <a:cubicBezTo>
                      <a:pt x="2650" y="2799"/>
                      <a:pt x="3791" y="1402"/>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 name="Google Shape;428;p9"/>
            <p:cNvGrpSpPr/>
            <p:nvPr/>
          </p:nvGrpSpPr>
          <p:grpSpPr>
            <a:xfrm>
              <a:off x="7752963" y="3848897"/>
              <a:ext cx="1483469" cy="1294599"/>
              <a:chOff x="1814300" y="2394650"/>
              <a:chExt cx="871450" cy="760500"/>
            </a:xfrm>
          </p:grpSpPr>
          <p:sp>
            <p:nvSpPr>
              <p:cNvPr id="429" name="Google Shape;429;p9"/>
              <p:cNvSpPr/>
              <p:nvPr/>
            </p:nvSpPr>
            <p:spPr>
              <a:xfrm>
                <a:off x="2375625" y="2529575"/>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9"/>
              <p:cNvSpPr/>
              <p:nvPr/>
            </p:nvSpPr>
            <p:spPr>
              <a:xfrm>
                <a:off x="2026775" y="2394650"/>
                <a:ext cx="386625" cy="760500"/>
              </a:xfrm>
              <a:custGeom>
                <a:avLst/>
                <a:gdLst/>
                <a:ahLst/>
                <a:cxnLst/>
                <a:rect l="l" t="t" r="r" b="b"/>
                <a:pathLst>
                  <a:path w="15465" h="30420" extrusionOk="0">
                    <a:moveTo>
                      <a:pt x="0" y="1"/>
                    </a:moveTo>
                    <a:lnTo>
                      <a:pt x="2537" y="30419"/>
                    </a:lnTo>
                    <a:lnTo>
                      <a:pt x="15464" y="30419"/>
                    </a:lnTo>
                    <a:lnTo>
                      <a:pt x="15464" y="5767"/>
                    </a:lnTo>
                    <a:lnTo>
                      <a:pt x="11132" y="18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9"/>
              <p:cNvSpPr/>
              <p:nvPr/>
            </p:nvSpPr>
            <p:spPr>
              <a:xfrm>
                <a:off x="2272025" y="2689250"/>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9"/>
              <p:cNvSpPr/>
              <p:nvPr/>
            </p:nvSpPr>
            <p:spPr>
              <a:xfrm>
                <a:off x="2272025" y="2888475"/>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9"/>
              <p:cNvSpPr/>
              <p:nvPr/>
            </p:nvSpPr>
            <p:spPr>
              <a:xfrm>
                <a:off x="2272025" y="2592450"/>
                <a:ext cx="83675" cy="212650"/>
              </a:xfrm>
              <a:custGeom>
                <a:avLst/>
                <a:gdLst/>
                <a:ahLst/>
                <a:cxnLst/>
                <a:rect l="l" t="t" r="r" b="b"/>
                <a:pathLst>
                  <a:path w="3347" h="8506" extrusionOk="0">
                    <a:moveTo>
                      <a:pt x="3346" y="0"/>
                    </a:moveTo>
                    <a:cubicBezTo>
                      <a:pt x="2341" y="1383"/>
                      <a:pt x="1272" y="2710"/>
                      <a:pt x="1" y="3873"/>
                    </a:cubicBezTo>
                    <a:lnTo>
                      <a:pt x="1" y="8506"/>
                    </a:lnTo>
                    <a:cubicBezTo>
                      <a:pt x="1" y="8506"/>
                      <a:pt x="979" y="8462"/>
                      <a:pt x="2341" y="7167"/>
                    </a:cubicBezTo>
                    <a:lnTo>
                      <a:pt x="2341" y="7167"/>
                    </a:lnTo>
                    <a:cubicBezTo>
                      <a:pt x="1838" y="7293"/>
                      <a:pt x="1209" y="7293"/>
                      <a:pt x="706" y="7670"/>
                    </a:cubicBezTo>
                    <a:cubicBezTo>
                      <a:pt x="1712" y="6162"/>
                      <a:pt x="2844" y="4652"/>
                      <a:pt x="3346" y="2893"/>
                    </a:cubicBezTo>
                    <a:lnTo>
                      <a:pt x="3346" y="2893"/>
                    </a:lnTo>
                    <a:cubicBezTo>
                      <a:pt x="2466" y="4150"/>
                      <a:pt x="1461" y="5030"/>
                      <a:pt x="329" y="6035"/>
                    </a:cubicBezTo>
                    <a:cubicBezTo>
                      <a:pt x="1838" y="4275"/>
                      <a:pt x="2341" y="2013"/>
                      <a:pt x="3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9"/>
              <p:cNvSpPr/>
              <p:nvPr/>
            </p:nvSpPr>
            <p:spPr>
              <a:xfrm>
                <a:off x="2272025" y="2843925"/>
                <a:ext cx="89950" cy="160375"/>
              </a:xfrm>
              <a:custGeom>
                <a:avLst/>
                <a:gdLst/>
                <a:ahLst/>
                <a:cxnLst/>
                <a:rect l="l" t="t" r="r" b="b"/>
                <a:pathLst>
                  <a:path w="3598" h="6415" extrusionOk="0">
                    <a:moveTo>
                      <a:pt x="1963" y="3646"/>
                    </a:moveTo>
                    <a:lnTo>
                      <a:pt x="1963" y="3646"/>
                    </a:lnTo>
                    <a:cubicBezTo>
                      <a:pt x="1962" y="3647"/>
                      <a:pt x="1961" y="3648"/>
                      <a:pt x="1961" y="3649"/>
                    </a:cubicBezTo>
                    <a:lnTo>
                      <a:pt x="1961" y="3649"/>
                    </a:lnTo>
                    <a:cubicBezTo>
                      <a:pt x="1961" y="3648"/>
                      <a:pt x="1962" y="3647"/>
                      <a:pt x="1963" y="3646"/>
                    </a:cubicBezTo>
                    <a:close/>
                    <a:moveTo>
                      <a:pt x="3598" y="1"/>
                    </a:moveTo>
                    <a:cubicBezTo>
                      <a:pt x="2215" y="880"/>
                      <a:pt x="1224" y="1845"/>
                      <a:pt x="1" y="2995"/>
                    </a:cubicBezTo>
                    <a:lnTo>
                      <a:pt x="1" y="6415"/>
                    </a:lnTo>
                    <a:cubicBezTo>
                      <a:pt x="1256" y="6037"/>
                      <a:pt x="1209" y="4404"/>
                      <a:pt x="1961" y="3649"/>
                    </a:cubicBezTo>
                    <a:lnTo>
                      <a:pt x="1961" y="3649"/>
                    </a:lnTo>
                    <a:cubicBezTo>
                      <a:pt x="1459" y="4152"/>
                      <a:pt x="957" y="4653"/>
                      <a:pt x="329" y="4904"/>
                    </a:cubicBezTo>
                    <a:cubicBezTo>
                      <a:pt x="1334" y="3143"/>
                      <a:pt x="2215" y="1509"/>
                      <a:pt x="3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9"/>
              <p:cNvSpPr/>
              <p:nvPr/>
            </p:nvSpPr>
            <p:spPr>
              <a:xfrm>
                <a:off x="1814300" y="2394650"/>
                <a:ext cx="347975" cy="760500"/>
              </a:xfrm>
              <a:custGeom>
                <a:avLst/>
                <a:gdLst/>
                <a:ahLst/>
                <a:cxnLst/>
                <a:rect l="l" t="t" r="r" b="b"/>
                <a:pathLst>
                  <a:path w="13919" h="30420" extrusionOk="0">
                    <a:moveTo>
                      <a:pt x="8499" y="1"/>
                    </a:moveTo>
                    <a:lnTo>
                      <a:pt x="1362" y="5125"/>
                    </a:lnTo>
                    <a:lnTo>
                      <a:pt x="0" y="30419"/>
                    </a:lnTo>
                    <a:lnTo>
                      <a:pt x="13127" y="30419"/>
                    </a:lnTo>
                    <a:lnTo>
                      <a:pt x="13919" y="6466"/>
                    </a:lnTo>
                    <a:lnTo>
                      <a:pt x="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9"/>
              <p:cNvSpPr/>
              <p:nvPr/>
            </p:nvSpPr>
            <p:spPr>
              <a:xfrm>
                <a:off x="1969750" y="2547275"/>
                <a:ext cx="61175" cy="87875"/>
              </a:xfrm>
              <a:custGeom>
                <a:avLst/>
                <a:gdLst/>
                <a:ahLst/>
                <a:cxnLst/>
                <a:rect l="l" t="t" r="r" b="b"/>
                <a:pathLst>
                  <a:path w="2447" h="3515" extrusionOk="0">
                    <a:moveTo>
                      <a:pt x="199" y="1"/>
                    </a:moveTo>
                    <a:lnTo>
                      <a:pt x="0" y="3381"/>
                    </a:lnTo>
                    <a:lnTo>
                      <a:pt x="2246" y="3514"/>
                    </a:lnTo>
                    <a:lnTo>
                      <a:pt x="2447" y="134"/>
                    </a:lnTo>
                    <a:lnTo>
                      <a:pt x="1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9"/>
              <p:cNvSpPr/>
              <p:nvPr/>
            </p:nvSpPr>
            <p:spPr>
              <a:xfrm>
                <a:off x="2044175" y="2688325"/>
                <a:ext cx="41175" cy="117625"/>
              </a:xfrm>
              <a:custGeom>
                <a:avLst/>
                <a:gdLst/>
                <a:ahLst/>
                <a:cxnLst/>
                <a:rect l="l" t="t" r="r" b="b"/>
                <a:pathLst>
                  <a:path w="1647" h="4705" extrusionOk="0">
                    <a:moveTo>
                      <a:pt x="273" y="0"/>
                    </a:moveTo>
                    <a:lnTo>
                      <a:pt x="0" y="4624"/>
                    </a:lnTo>
                    <a:lnTo>
                      <a:pt x="1374" y="4704"/>
                    </a:lnTo>
                    <a:lnTo>
                      <a:pt x="1647" y="81"/>
                    </a:lnTo>
                    <a:lnTo>
                      <a:pt x="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9"/>
              <p:cNvSpPr/>
              <p:nvPr/>
            </p:nvSpPr>
            <p:spPr>
              <a:xfrm>
                <a:off x="1969650" y="2513850"/>
                <a:ext cx="90575" cy="121325"/>
              </a:xfrm>
              <a:custGeom>
                <a:avLst/>
                <a:gdLst/>
                <a:ahLst/>
                <a:cxnLst/>
                <a:rect l="l" t="t" r="r" b="b"/>
                <a:pathLst>
                  <a:path w="3623" h="4853" extrusionOk="0">
                    <a:moveTo>
                      <a:pt x="3245" y="1"/>
                    </a:moveTo>
                    <a:lnTo>
                      <a:pt x="3245" y="1"/>
                    </a:lnTo>
                    <a:cubicBezTo>
                      <a:pt x="2240" y="881"/>
                      <a:pt x="1172" y="1667"/>
                      <a:pt x="128" y="2573"/>
                    </a:cubicBezTo>
                    <a:lnTo>
                      <a:pt x="0" y="4720"/>
                    </a:lnTo>
                    <a:lnTo>
                      <a:pt x="2248" y="4853"/>
                    </a:lnTo>
                    <a:cubicBezTo>
                      <a:pt x="2851" y="4663"/>
                      <a:pt x="3186" y="4139"/>
                      <a:pt x="3371" y="3396"/>
                    </a:cubicBezTo>
                    <a:lnTo>
                      <a:pt x="3371" y="3396"/>
                    </a:lnTo>
                    <a:cubicBezTo>
                      <a:pt x="2869" y="3898"/>
                      <a:pt x="2240" y="3898"/>
                      <a:pt x="1737" y="4401"/>
                    </a:cubicBezTo>
                    <a:cubicBezTo>
                      <a:pt x="2365" y="3522"/>
                      <a:pt x="3120" y="2642"/>
                      <a:pt x="3623" y="1635"/>
                    </a:cubicBezTo>
                    <a:lnTo>
                      <a:pt x="3623" y="1635"/>
                    </a:lnTo>
                    <a:cubicBezTo>
                      <a:pt x="2994" y="2264"/>
                      <a:pt x="2240" y="2642"/>
                      <a:pt x="1359" y="3018"/>
                    </a:cubicBezTo>
                    <a:cubicBezTo>
                      <a:pt x="2240" y="2139"/>
                      <a:pt x="2491" y="1007"/>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9"/>
              <p:cNvSpPr/>
              <p:nvPr/>
            </p:nvSpPr>
            <p:spPr>
              <a:xfrm>
                <a:off x="2044050" y="2708750"/>
                <a:ext cx="63325" cy="97275"/>
              </a:xfrm>
              <a:custGeom>
                <a:avLst/>
                <a:gdLst/>
                <a:ahLst/>
                <a:cxnLst/>
                <a:rect l="l" t="t" r="r" b="b"/>
                <a:pathLst>
                  <a:path w="2533" h="3891" extrusionOk="0">
                    <a:moveTo>
                      <a:pt x="2532" y="0"/>
                    </a:moveTo>
                    <a:cubicBezTo>
                      <a:pt x="1903" y="754"/>
                      <a:pt x="707" y="1066"/>
                      <a:pt x="121" y="1762"/>
                    </a:cubicBezTo>
                    <a:lnTo>
                      <a:pt x="0" y="3808"/>
                    </a:lnTo>
                    <a:lnTo>
                      <a:pt x="1375" y="3890"/>
                    </a:lnTo>
                    <a:cubicBezTo>
                      <a:pt x="1774" y="3629"/>
                      <a:pt x="1788" y="2956"/>
                      <a:pt x="2156" y="2515"/>
                    </a:cubicBezTo>
                    <a:lnTo>
                      <a:pt x="2156" y="2515"/>
                    </a:lnTo>
                    <a:cubicBezTo>
                      <a:pt x="1778" y="2641"/>
                      <a:pt x="1401" y="2893"/>
                      <a:pt x="1024" y="3144"/>
                    </a:cubicBezTo>
                    <a:cubicBezTo>
                      <a:pt x="1652" y="2137"/>
                      <a:pt x="2156" y="1132"/>
                      <a:pt x="2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0" name="Google Shape;440;p9"/>
          <p:cNvGrpSpPr/>
          <p:nvPr/>
        </p:nvGrpSpPr>
        <p:grpSpPr>
          <a:xfrm>
            <a:off x="-343659" y="3570826"/>
            <a:ext cx="2417559" cy="1572681"/>
            <a:chOff x="-343659" y="3570826"/>
            <a:chExt cx="2417559" cy="1572681"/>
          </a:xfrm>
        </p:grpSpPr>
        <p:sp>
          <p:nvSpPr>
            <p:cNvPr id="441" name="Google Shape;441;p9"/>
            <p:cNvSpPr/>
            <p:nvPr/>
          </p:nvSpPr>
          <p:spPr>
            <a:xfrm>
              <a:off x="1747989" y="4281593"/>
              <a:ext cx="304249" cy="842579"/>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9"/>
            <p:cNvSpPr/>
            <p:nvPr/>
          </p:nvSpPr>
          <p:spPr>
            <a:xfrm>
              <a:off x="760325" y="3910165"/>
              <a:ext cx="620847" cy="564821"/>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9"/>
            <p:cNvSpPr/>
            <p:nvPr/>
          </p:nvSpPr>
          <p:spPr>
            <a:xfrm rot="359503">
              <a:off x="-269870" y="3609841"/>
              <a:ext cx="823783" cy="1456892"/>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 name="Google Shape;444;p9"/>
            <p:cNvGrpSpPr/>
            <p:nvPr/>
          </p:nvGrpSpPr>
          <p:grpSpPr>
            <a:xfrm flipH="1">
              <a:off x="1532675" y="4262800"/>
              <a:ext cx="541225" cy="880175"/>
              <a:chOff x="4065900" y="3396450"/>
              <a:chExt cx="541225" cy="880175"/>
            </a:xfrm>
          </p:grpSpPr>
          <p:sp>
            <p:nvSpPr>
              <p:cNvPr id="445" name="Google Shape;445;p9"/>
              <p:cNvSpPr/>
              <p:nvPr/>
            </p:nvSpPr>
            <p:spPr>
              <a:xfrm>
                <a:off x="4065900" y="3396450"/>
                <a:ext cx="541225" cy="880175"/>
              </a:xfrm>
              <a:custGeom>
                <a:avLst/>
                <a:gdLst/>
                <a:ahLst/>
                <a:cxnLst/>
                <a:rect l="l" t="t" r="r" b="b"/>
                <a:pathLst>
                  <a:path w="21649" h="35207" extrusionOk="0">
                    <a:moveTo>
                      <a:pt x="21021" y="1"/>
                    </a:moveTo>
                    <a:lnTo>
                      <a:pt x="21021" y="1"/>
                    </a:lnTo>
                    <a:cubicBezTo>
                      <a:pt x="18882" y="4403"/>
                      <a:pt x="15865" y="8174"/>
                      <a:pt x="13350" y="12212"/>
                    </a:cubicBezTo>
                    <a:cubicBezTo>
                      <a:pt x="12878" y="12974"/>
                      <a:pt x="12421" y="13746"/>
                      <a:pt x="11980" y="14528"/>
                    </a:cubicBezTo>
                    <a:cubicBezTo>
                      <a:pt x="9201" y="19113"/>
                      <a:pt x="8069" y="24771"/>
                      <a:pt x="3968" y="28287"/>
                    </a:cubicBezTo>
                    <a:cubicBezTo>
                      <a:pt x="2940" y="29220"/>
                      <a:pt x="2205" y="30326"/>
                      <a:pt x="1588" y="31512"/>
                    </a:cubicBezTo>
                    <a:cubicBezTo>
                      <a:pt x="972" y="32696"/>
                      <a:pt x="553" y="33942"/>
                      <a:pt x="0" y="35207"/>
                    </a:cubicBezTo>
                    <a:lnTo>
                      <a:pt x="21648" y="35207"/>
                    </a:lnTo>
                    <a:lnTo>
                      <a:pt x="21648" y="4221"/>
                    </a:lnTo>
                    <a:cubicBezTo>
                      <a:pt x="20140" y="5729"/>
                      <a:pt x="19763" y="8048"/>
                      <a:pt x="18128" y="9431"/>
                    </a:cubicBezTo>
                    <a:cubicBezTo>
                      <a:pt x="18882" y="6162"/>
                      <a:pt x="20643" y="3271"/>
                      <a:pt x="2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9"/>
              <p:cNvSpPr/>
              <p:nvPr/>
            </p:nvSpPr>
            <p:spPr>
              <a:xfrm>
                <a:off x="4240975" y="3494875"/>
                <a:ext cx="289950" cy="781750"/>
              </a:xfrm>
              <a:custGeom>
                <a:avLst/>
                <a:gdLst/>
                <a:ahLst/>
                <a:cxnLst/>
                <a:rect l="l" t="t" r="r" b="b"/>
                <a:pathLst>
                  <a:path w="11598" h="31270" extrusionOk="0">
                    <a:moveTo>
                      <a:pt x="1857" y="1"/>
                    </a:moveTo>
                    <a:lnTo>
                      <a:pt x="1857" y="1034"/>
                    </a:lnTo>
                    <a:lnTo>
                      <a:pt x="2505" y="1034"/>
                    </a:lnTo>
                    <a:lnTo>
                      <a:pt x="2505" y="6166"/>
                    </a:lnTo>
                    <a:lnTo>
                      <a:pt x="553" y="6217"/>
                    </a:lnTo>
                    <a:lnTo>
                      <a:pt x="0" y="31270"/>
                    </a:lnTo>
                    <a:lnTo>
                      <a:pt x="11597" y="31270"/>
                    </a:lnTo>
                    <a:lnTo>
                      <a:pt x="11597" y="10615"/>
                    </a:lnTo>
                    <a:lnTo>
                      <a:pt x="8945" y="11182"/>
                    </a:lnTo>
                    <a:lnTo>
                      <a:pt x="8529" y="9334"/>
                    </a:lnTo>
                    <a:lnTo>
                      <a:pt x="6209" y="9430"/>
                    </a:lnTo>
                    <a:lnTo>
                      <a:pt x="6209" y="6072"/>
                    </a:lnTo>
                    <a:lnTo>
                      <a:pt x="4271" y="6122"/>
                    </a:lnTo>
                    <a:lnTo>
                      <a:pt x="4271" y="1034"/>
                    </a:lnTo>
                    <a:lnTo>
                      <a:pt x="4745" y="1034"/>
                    </a:lnTo>
                    <a:lnTo>
                      <a:pt x="47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9"/>
              <p:cNvSpPr/>
              <p:nvPr/>
            </p:nvSpPr>
            <p:spPr>
              <a:xfrm>
                <a:off x="4356575" y="3849700"/>
                <a:ext cx="44650" cy="128100"/>
              </a:xfrm>
              <a:custGeom>
                <a:avLst/>
                <a:gdLst/>
                <a:ahLst/>
                <a:cxnLst/>
                <a:rect l="l" t="t" r="r" b="b"/>
                <a:pathLst>
                  <a:path w="1786" h="5124" extrusionOk="0">
                    <a:moveTo>
                      <a:pt x="0" y="0"/>
                    </a:moveTo>
                    <a:lnTo>
                      <a:pt x="0" y="5124"/>
                    </a:lnTo>
                    <a:lnTo>
                      <a:pt x="1785" y="5124"/>
                    </a:lnTo>
                    <a:lnTo>
                      <a:pt x="17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9"/>
              <p:cNvSpPr/>
              <p:nvPr/>
            </p:nvSpPr>
            <p:spPr>
              <a:xfrm>
                <a:off x="4356575" y="4073225"/>
                <a:ext cx="44650" cy="128100"/>
              </a:xfrm>
              <a:custGeom>
                <a:avLst/>
                <a:gdLst/>
                <a:ahLst/>
                <a:cxnLst/>
                <a:rect l="l" t="t" r="r" b="b"/>
                <a:pathLst>
                  <a:path w="1786" h="5124" extrusionOk="0">
                    <a:moveTo>
                      <a:pt x="0" y="0"/>
                    </a:moveTo>
                    <a:lnTo>
                      <a:pt x="0" y="5124"/>
                    </a:lnTo>
                    <a:lnTo>
                      <a:pt x="1785" y="5124"/>
                    </a:lnTo>
                    <a:lnTo>
                      <a:pt x="17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9"/>
              <p:cNvSpPr/>
              <p:nvPr/>
            </p:nvSpPr>
            <p:spPr>
              <a:xfrm>
                <a:off x="4356575" y="3814550"/>
                <a:ext cx="73775" cy="163250"/>
              </a:xfrm>
              <a:custGeom>
                <a:avLst/>
                <a:gdLst/>
                <a:ahLst/>
                <a:cxnLst/>
                <a:rect l="l" t="t" r="r" b="b"/>
                <a:pathLst>
                  <a:path w="2951" h="6530" extrusionOk="0">
                    <a:moveTo>
                      <a:pt x="2950" y="0"/>
                    </a:moveTo>
                    <a:cubicBezTo>
                      <a:pt x="1945" y="1132"/>
                      <a:pt x="871" y="1992"/>
                      <a:pt x="0" y="3372"/>
                    </a:cubicBezTo>
                    <a:lnTo>
                      <a:pt x="0" y="6530"/>
                    </a:lnTo>
                    <a:lnTo>
                      <a:pt x="1020" y="6530"/>
                    </a:lnTo>
                    <a:cubicBezTo>
                      <a:pt x="1020" y="6530"/>
                      <a:pt x="1413" y="5618"/>
                      <a:pt x="1785" y="4679"/>
                    </a:cubicBezTo>
                    <a:cubicBezTo>
                      <a:pt x="2070" y="4023"/>
                      <a:pt x="2196" y="3395"/>
                      <a:pt x="2573" y="2766"/>
                    </a:cubicBezTo>
                    <a:lnTo>
                      <a:pt x="2573" y="2766"/>
                    </a:lnTo>
                    <a:cubicBezTo>
                      <a:pt x="1945" y="3269"/>
                      <a:pt x="1567" y="4023"/>
                      <a:pt x="813" y="4527"/>
                    </a:cubicBezTo>
                    <a:cubicBezTo>
                      <a:pt x="1316" y="2893"/>
                      <a:pt x="1945" y="1383"/>
                      <a:pt x="29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9"/>
              <p:cNvSpPr/>
              <p:nvPr/>
            </p:nvSpPr>
            <p:spPr>
              <a:xfrm>
                <a:off x="4356575" y="4022000"/>
                <a:ext cx="73775" cy="179325"/>
              </a:xfrm>
              <a:custGeom>
                <a:avLst/>
                <a:gdLst/>
                <a:ahLst/>
                <a:cxnLst/>
                <a:rect l="l" t="t" r="r" b="b"/>
                <a:pathLst>
                  <a:path w="2951" h="7173" extrusionOk="0">
                    <a:moveTo>
                      <a:pt x="2950" y="1"/>
                    </a:moveTo>
                    <a:lnTo>
                      <a:pt x="2950" y="1"/>
                    </a:lnTo>
                    <a:cubicBezTo>
                      <a:pt x="1441" y="1006"/>
                      <a:pt x="949" y="2071"/>
                      <a:pt x="0" y="3447"/>
                    </a:cubicBezTo>
                    <a:lnTo>
                      <a:pt x="0" y="7173"/>
                    </a:lnTo>
                    <a:lnTo>
                      <a:pt x="1785" y="7162"/>
                    </a:lnTo>
                    <a:cubicBezTo>
                      <a:pt x="2070" y="6665"/>
                      <a:pt x="2321" y="6036"/>
                      <a:pt x="2573" y="5533"/>
                    </a:cubicBezTo>
                    <a:lnTo>
                      <a:pt x="2573" y="5533"/>
                    </a:lnTo>
                    <a:cubicBezTo>
                      <a:pt x="2196" y="5784"/>
                      <a:pt x="1692" y="6036"/>
                      <a:pt x="1316" y="6413"/>
                    </a:cubicBezTo>
                    <a:cubicBezTo>
                      <a:pt x="1945" y="5282"/>
                      <a:pt x="2070" y="4024"/>
                      <a:pt x="2573" y="2893"/>
                    </a:cubicBezTo>
                    <a:lnTo>
                      <a:pt x="2573" y="2893"/>
                    </a:lnTo>
                    <a:cubicBezTo>
                      <a:pt x="1945" y="3899"/>
                      <a:pt x="1190" y="4904"/>
                      <a:pt x="562" y="5911"/>
                    </a:cubicBezTo>
                    <a:cubicBezTo>
                      <a:pt x="1316" y="3899"/>
                      <a:pt x="1441" y="1635"/>
                      <a:pt x="29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 name="Google Shape;451;p9"/>
            <p:cNvGrpSpPr/>
            <p:nvPr/>
          </p:nvGrpSpPr>
          <p:grpSpPr>
            <a:xfrm>
              <a:off x="276413" y="4124439"/>
              <a:ext cx="1133563" cy="1019067"/>
              <a:chOff x="2990800" y="4717975"/>
              <a:chExt cx="659125" cy="592550"/>
            </a:xfrm>
          </p:grpSpPr>
          <p:sp>
            <p:nvSpPr>
              <p:cNvPr id="452" name="Google Shape;452;p9"/>
              <p:cNvSpPr/>
              <p:nvPr/>
            </p:nvSpPr>
            <p:spPr>
              <a:xfrm>
                <a:off x="2990800" y="4717975"/>
                <a:ext cx="659125" cy="592550"/>
              </a:xfrm>
              <a:custGeom>
                <a:avLst/>
                <a:gdLst/>
                <a:ahLst/>
                <a:cxnLst/>
                <a:rect l="l" t="t" r="r" b="b"/>
                <a:pathLst>
                  <a:path w="26365" h="23702" extrusionOk="0">
                    <a:moveTo>
                      <a:pt x="2397" y="1"/>
                    </a:moveTo>
                    <a:lnTo>
                      <a:pt x="0" y="23701"/>
                    </a:lnTo>
                    <a:lnTo>
                      <a:pt x="25049" y="23701"/>
                    </a:lnTo>
                    <a:lnTo>
                      <a:pt x="26365" y="2393"/>
                    </a:lnTo>
                    <a:lnTo>
                      <a:pt x="16434" y="1764"/>
                    </a:lnTo>
                    <a:lnTo>
                      <a:pt x="15136" y="6751"/>
                    </a:lnTo>
                    <a:lnTo>
                      <a:pt x="12535" y="6624"/>
                    </a:lnTo>
                    <a:lnTo>
                      <a:pt x="12503" y="132"/>
                    </a:lnTo>
                    <a:lnTo>
                      <a:pt x="23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9"/>
              <p:cNvSpPr/>
              <p:nvPr/>
            </p:nvSpPr>
            <p:spPr>
              <a:xfrm>
                <a:off x="3103100" y="4779800"/>
                <a:ext cx="34200" cy="113375"/>
              </a:xfrm>
              <a:custGeom>
                <a:avLst/>
                <a:gdLst/>
                <a:ahLst/>
                <a:cxnLst/>
                <a:rect l="l" t="t" r="r" b="b"/>
                <a:pathLst>
                  <a:path w="1368" h="4535" extrusionOk="0">
                    <a:moveTo>
                      <a:pt x="128" y="1"/>
                    </a:moveTo>
                    <a:lnTo>
                      <a:pt x="0" y="4500"/>
                    </a:lnTo>
                    <a:lnTo>
                      <a:pt x="1241" y="4535"/>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9"/>
              <p:cNvSpPr/>
              <p:nvPr/>
            </p:nvSpPr>
            <p:spPr>
              <a:xfrm>
                <a:off x="3201575" y="4782625"/>
                <a:ext cx="34200" cy="113375"/>
              </a:xfrm>
              <a:custGeom>
                <a:avLst/>
                <a:gdLst/>
                <a:ahLst/>
                <a:cxnLst/>
                <a:rect l="l" t="t" r="r" b="b"/>
                <a:pathLst>
                  <a:path w="1368" h="4535" extrusionOk="0">
                    <a:moveTo>
                      <a:pt x="128" y="1"/>
                    </a:moveTo>
                    <a:lnTo>
                      <a:pt x="1" y="4500"/>
                    </a:lnTo>
                    <a:lnTo>
                      <a:pt x="1241" y="4534"/>
                    </a:lnTo>
                    <a:lnTo>
                      <a:pt x="1368"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9"/>
              <p:cNvSpPr/>
              <p:nvPr/>
            </p:nvSpPr>
            <p:spPr>
              <a:xfrm>
                <a:off x="3093350" y="5027725"/>
                <a:ext cx="34200" cy="113375"/>
              </a:xfrm>
              <a:custGeom>
                <a:avLst/>
                <a:gdLst/>
                <a:ahLst/>
                <a:cxnLst/>
                <a:rect l="l" t="t" r="r" b="b"/>
                <a:pathLst>
                  <a:path w="1368" h="4535" extrusionOk="0">
                    <a:moveTo>
                      <a:pt x="128" y="1"/>
                    </a:moveTo>
                    <a:lnTo>
                      <a:pt x="0" y="4499"/>
                    </a:lnTo>
                    <a:lnTo>
                      <a:pt x="1240" y="4534"/>
                    </a:lnTo>
                    <a:lnTo>
                      <a:pt x="1367" y="36"/>
                    </a:lnTo>
                    <a:lnTo>
                      <a:pt x="1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9"/>
              <p:cNvSpPr/>
              <p:nvPr/>
            </p:nvSpPr>
            <p:spPr>
              <a:xfrm>
                <a:off x="3197200" y="5030650"/>
                <a:ext cx="34200" cy="113375"/>
              </a:xfrm>
              <a:custGeom>
                <a:avLst/>
                <a:gdLst/>
                <a:ahLst/>
                <a:cxnLst/>
                <a:rect l="l" t="t" r="r" b="b"/>
                <a:pathLst>
                  <a:path w="1368" h="4535" extrusionOk="0">
                    <a:moveTo>
                      <a:pt x="129" y="1"/>
                    </a:moveTo>
                    <a:lnTo>
                      <a:pt x="1" y="4499"/>
                    </a:lnTo>
                    <a:lnTo>
                      <a:pt x="1240" y="4534"/>
                    </a:lnTo>
                    <a:lnTo>
                      <a:pt x="1368" y="36"/>
                    </a:lnTo>
                    <a:lnTo>
                      <a:pt x="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9"/>
              <p:cNvSpPr/>
              <p:nvPr/>
            </p:nvSpPr>
            <p:spPr>
              <a:xfrm>
                <a:off x="3319700" y="5034125"/>
                <a:ext cx="34150" cy="113350"/>
              </a:xfrm>
              <a:custGeom>
                <a:avLst/>
                <a:gdLst/>
                <a:ahLst/>
                <a:cxnLst/>
                <a:rect l="l" t="t" r="r" b="b"/>
                <a:pathLst>
                  <a:path w="1366" h="4534" extrusionOk="0">
                    <a:moveTo>
                      <a:pt x="127" y="0"/>
                    </a:moveTo>
                    <a:lnTo>
                      <a:pt x="0" y="4499"/>
                    </a:lnTo>
                    <a:lnTo>
                      <a:pt x="1239" y="4534"/>
                    </a:lnTo>
                    <a:lnTo>
                      <a:pt x="1366"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9"/>
              <p:cNvSpPr/>
              <p:nvPr/>
            </p:nvSpPr>
            <p:spPr>
              <a:xfrm>
                <a:off x="3483000" y="4830475"/>
                <a:ext cx="31050" cy="112525"/>
              </a:xfrm>
              <a:custGeom>
                <a:avLst/>
                <a:gdLst/>
                <a:ahLst/>
                <a:cxnLst/>
                <a:rect l="l" t="t" r="r" b="b"/>
                <a:pathLst>
                  <a:path w="1242" h="4501" extrusionOk="0">
                    <a:moveTo>
                      <a:pt x="1" y="1"/>
                    </a:moveTo>
                    <a:lnTo>
                      <a:pt x="1" y="4501"/>
                    </a:lnTo>
                    <a:lnTo>
                      <a:pt x="1241" y="4501"/>
                    </a:lnTo>
                    <a:lnTo>
                      <a:pt x="12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9"/>
              <p:cNvSpPr/>
              <p:nvPr/>
            </p:nvSpPr>
            <p:spPr>
              <a:xfrm>
                <a:off x="3537800" y="4830475"/>
                <a:ext cx="31025" cy="112525"/>
              </a:xfrm>
              <a:custGeom>
                <a:avLst/>
                <a:gdLst/>
                <a:ahLst/>
                <a:cxnLst/>
                <a:rect l="l" t="t" r="r" b="b"/>
                <a:pathLst>
                  <a:path w="1241" h="4501" extrusionOk="0">
                    <a:moveTo>
                      <a:pt x="1" y="1"/>
                    </a:moveTo>
                    <a:lnTo>
                      <a:pt x="1" y="4501"/>
                    </a:lnTo>
                    <a:lnTo>
                      <a:pt x="1240" y="4501"/>
                    </a:lnTo>
                    <a:lnTo>
                      <a:pt x="12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9"/>
              <p:cNvSpPr/>
              <p:nvPr/>
            </p:nvSpPr>
            <p:spPr>
              <a:xfrm>
                <a:off x="3478225" y="5038625"/>
                <a:ext cx="34200" cy="113350"/>
              </a:xfrm>
              <a:custGeom>
                <a:avLst/>
                <a:gdLst/>
                <a:ahLst/>
                <a:cxnLst/>
                <a:rect l="l" t="t" r="r" b="b"/>
                <a:pathLst>
                  <a:path w="1368" h="4534" extrusionOk="0">
                    <a:moveTo>
                      <a:pt x="128" y="0"/>
                    </a:moveTo>
                    <a:lnTo>
                      <a:pt x="1" y="4499"/>
                    </a:lnTo>
                    <a:lnTo>
                      <a:pt x="1240" y="4534"/>
                    </a:lnTo>
                    <a:lnTo>
                      <a:pt x="1368" y="35"/>
                    </a:lnTo>
                    <a:lnTo>
                      <a:pt x="1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9"/>
              <p:cNvSpPr/>
              <p:nvPr/>
            </p:nvSpPr>
            <p:spPr>
              <a:xfrm>
                <a:off x="3533000" y="5040175"/>
                <a:ext cx="34200" cy="113350"/>
              </a:xfrm>
              <a:custGeom>
                <a:avLst/>
                <a:gdLst/>
                <a:ahLst/>
                <a:cxnLst/>
                <a:rect l="l" t="t" r="r" b="b"/>
                <a:pathLst>
                  <a:path w="1368" h="4534" extrusionOk="0">
                    <a:moveTo>
                      <a:pt x="127" y="0"/>
                    </a:moveTo>
                    <a:lnTo>
                      <a:pt x="1" y="4499"/>
                    </a:lnTo>
                    <a:lnTo>
                      <a:pt x="1240" y="4534"/>
                    </a:lnTo>
                    <a:lnTo>
                      <a:pt x="1368" y="35"/>
                    </a:lnTo>
                    <a:lnTo>
                      <a:pt x="1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9"/>
              <p:cNvSpPr/>
              <p:nvPr/>
            </p:nvSpPr>
            <p:spPr>
              <a:xfrm>
                <a:off x="3319300" y="5008750"/>
                <a:ext cx="79950" cy="138025"/>
              </a:xfrm>
              <a:custGeom>
                <a:avLst/>
                <a:gdLst/>
                <a:ahLst/>
                <a:cxnLst/>
                <a:rect l="l" t="t" r="r" b="b"/>
                <a:pathLst>
                  <a:path w="3198" h="5521" extrusionOk="0">
                    <a:moveTo>
                      <a:pt x="3198" y="0"/>
                    </a:moveTo>
                    <a:cubicBezTo>
                      <a:pt x="2317" y="1132"/>
                      <a:pt x="1260" y="1738"/>
                      <a:pt x="82" y="2662"/>
                    </a:cubicBezTo>
                    <a:lnTo>
                      <a:pt x="81" y="2662"/>
                    </a:lnTo>
                    <a:lnTo>
                      <a:pt x="0" y="5521"/>
                    </a:lnTo>
                    <a:cubicBezTo>
                      <a:pt x="1524" y="5115"/>
                      <a:pt x="1562" y="3897"/>
                      <a:pt x="2442" y="3143"/>
                    </a:cubicBezTo>
                    <a:lnTo>
                      <a:pt x="2442" y="3143"/>
                    </a:lnTo>
                    <a:cubicBezTo>
                      <a:pt x="1688" y="3520"/>
                      <a:pt x="1186" y="4023"/>
                      <a:pt x="432" y="4275"/>
                    </a:cubicBezTo>
                    <a:cubicBezTo>
                      <a:pt x="1437" y="2891"/>
                      <a:pt x="2442" y="1508"/>
                      <a:pt x="3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9"/>
              <p:cNvSpPr/>
              <p:nvPr/>
            </p:nvSpPr>
            <p:spPr>
              <a:xfrm>
                <a:off x="3201275" y="4747825"/>
                <a:ext cx="78525" cy="147425"/>
              </a:xfrm>
              <a:custGeom>
                <a:avLst/>
                <a:gdLst/>
                <a:ahLst/>
                <a:cxnLst/>
                <a:rect l="l" t="t" r="r" b="b"/>
                <a:pathLst>
                  <a:path w="3141" h="5897" extrusionOk="0">
                    <a:moveTo>
                      <a:pt x="3140" y="0"/>
                    </a:moveTo>
                    <a:lnTo>
                      <a:pt x="3140" y="0"/>
                    </a:lnTo>
                    <a:cubicBezTo>
                      <a:pt x="2135" y="1007"/>
                      <a:pt x="1247" y="1877"/>
                      <a:pt x="88" y="2805"/>
                    </a:cubicBezTo>
                    <a:lnTo>
                      <a:pt x="1" y="5897"/>
                    </a:lnTo>
                    <a:cubicBezTo>
                      <a:pt x="1316" y="5636"/>
                      <a:pt x="1757" y="3898"/>
                      <a:pt x="2638" y="2893"/>
                    </a:cubicBezTo>
                    <a:lnTo>
                      <a:pt x="2638" y="2893"/>
                    </a:lnTo>
                    <a:cubicBezTo>
                      <a:pt x="1884" y="3271"/>
                      <a:pt x="1255" y="3898"/>
                      <a:pt x="501" y="4401"/>
                    </a:cubicBezTo>
                    <a:cubicBezTo>
                      <a:pt x="1380" y="2893"/>
                      <a:pt x="2386" y="1510"/>
                      <a:pt x="3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 name="Google Shape;464;p9"/>
            <p:cNvGrpSpPr/>
            <p:nvPr/>
          </p:nvGrpSpPr>
          <p:grpSpPr>
            <a:xfrm>
              <a:off x="1304627" y="4414677"/>
              <a:ext cx="304239" cy="728296"/>
              <a:chOff x="6130145" y="4917223"/>
              <a:chExt cx="204269" cy="489019"/>
            </a:xfrm>
          </p:grpSpPr>
          <p:sp>
            <p:nvSpPr>
              <p:cNvPr id="465" name="Google Shape;465;p9"/>
              <p:cNvSpPr/>
              <p:nvPr/>
            </p:nvSpPr>
            <p:spPr>
              <a:xfrm>
                <a:off x="6130145" y="4917223"/>
                <a:ext cx="204269" cy="489019"/>
              </a:xfrm>
              <a:custGeom>
                <a:avLst/>
                <a:gdLst/>
                <a:ahLst/>
                <a:cxnLst/>
                <a:rect l="l" t="t" r="r" b="b"/>
                <a:pathLst>
                  <a:path w="9823" h="23519" extrusionOk="0">
                    <a:moveTo>
                      <a:pt x="4972" y="1"/>
                    </a:moveTo>
                    <a:lnTo>
                      <a:pt x="1207" y="4872"/>
                    </a:lnTo>
                    <a:lnTo>
                      <a:pt x="0" y="23519"/>
                    </a:lnTo>
                    <a:lnTo>
                      <a:pt x="9823" y="23519"/>
                    </a:lnTo>
                    <a:lnTo>
                      <a:pt x="8760" y="4459"/>
                    </a:lnTo>
                    <a:lnTo>
                      <a:pt x="49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9"/>
              <p:cNvSpPr/>
              <p:nvPr/>
            </p:nvSpPr>
            <p:spPr>
              <a:xfrm>
                <a:off x="6236525" y="4944975"/>
                <a:ext cx="27875" cy="69450"/>
              </a:xfrm>
              <a:custGeom>
                <a:avLst/>
                <a:gdLst/>
                <a:ahLst/>
                <a:cxnLst/>
                <a:rect l="l" t="t" r="r" b="b"/>
                <a:pathLst>
                  <a:path w="1115" h="2778" extrusionOk="0">
                    <a:moveTo>
                      <a:pt x="1" y="0"/>
                    </a:moveTo>
                    <a:lnTo>
                      <a:pt x="1" y="2777"/>
                    </a:lnTo>
                    <a:lnTo>
                      <a:pt x="1115" y="2777"/>
                    </a:lnTo>
                    <a:lnTo>
                      <a:pt x="11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9"/>
              <p:cNvSpPr/>
              <p:nvPr/>
            </p:nvSpPr>
            <p:spPr>
              <a:xfrm>
                <a:off x="6173800" y="5065625"/>
                <a:ext cx="60875" cy="174500"/>
              </a:xfrm>
              <a:custGeom>
                <a:avLst/>
                <a:gdLst/>
                <a:ahLst/>
                <a:cxnLst/>
                <a:rect l="l" t="t" r="r" b="b"/>
                <a:pathLst>
                  <a:path w="2435" h="6980" extrusionOk="0">
                    <a:moveTo>
                      <a:pt x="370" y="1"/>
                    </a:moveTo>
                    <a:lnTo>
                      <a:pt x="0" y="6869"/>
                    </a:lnTo>
                    <a:lnTo>
                      <a:pt x="2065" y="6979"/>
                    </a:lnTo>
                    <a:lnTo>
                      <a:pt x="2434" y="111"/>
                    </a:lnTo>
                    <a:lnTo>
                      <a:pt x="3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8" name="Google Shape;468;p9"/>
          <p:cNvGrpSpPr/>
          <p:nvPr/>
        </p:nvGrpSpPr>
        <p:grpSpPr>
          <a:xfrm rot="10800000" flipH="1">
            <a:off x="356550" y="282025"/>
            <a:ext cx="0" cy="3156195"/>
            <a:chOff x="8154400" y="1848900"/>
            <a:chExt cx="0" cy="3156195"/>
          </a:xfrm>
        </p:grpSpPr>
        <p:cxnSp>
          <p:nvCxnSpPr>
            <p:cNvPr id="469" name="Google Shape;469;p9"/>
            <p:cNvCxnSpPr/>
            <p:nvPr/>
          </p:nvCxnSpPr>
          <p:spPr>
            <a:xfrm rot="10800000">
              <a:off x="8154400" y="487579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470" name="Google Shape;470;p9"/>
            <p:cNvCxnSpPr/>
            <p:nvPr/>
          </p:nvCxnSpPr>
          <p:spPr>
            <a:xfrm rot="10800000">
              <a:off x="8154400" y="27748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471" name="Google Shape;471;p9"/>
            <p:cNvCxnSpPr/>
            <p:nvPr/>
          </p:nvCxnSpPr>
          <p:spPr>
            <a:xfrm rot="10800000">
              <a:off x="8154400" y="257589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472" name="Google Shape;472;p9"/>
            <p:cNvCxnSpPr/>
            <p:nvPr/>
          </p:nvCxnSpPr>
          <p:spPr>
            <a:xfrm rot="10800000">
              <a:off x="8154400" y="23769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473" name="Google Shape;473;p9"/>
            <p:cNvCxnSpPr/>
            <p:nvPr/>
          </p:nvCxnSpPr>
          <p:spPr>
            <a:xfrm rot="10800000">
              <a:off x="8154400" y="1848900"/>
              <a:ext cx="0" cy="458400"/>
            </a:xfrm>
            <a:prstGeom prst="straightConnector1">
              <a:avLst/>
            </a:prstGeom>
            <a:noFill/>
            <a:ln w="19050" cap="flat" cmpd="sng">
              <a:solidFill>
                <a:schemeClr val="dk2"/>
              </a:solidFill>
              <a:prstDash val="solid"/>
              <a:round/>
              <a:headEnd type="none" w="med" len="med"/>
              <a:tailEnd type="none" w="med" len="med"/>
            </a:ln>
          </p:spPr>
        </p:cxnSp>
        <p:cxnSp>
          <p:nvCxnSpPr>
            <p:cNvPr id="474" name="Google Shape;474;p9"/>
            <p:cNvCxnSpPr/>
            <p:nvPr/>
          </p:nvCxnSpPr>
          <p:spPr>
            <a:xfrm rot="10800000">
              <a:off x="8154400" y="2976200"/>
              <a:ext cx="0" cy="1830000"/>
            </a:xfrm>
            <a:prstGeom prst="straightConnector1">
              <a:avLst/>
            </a:prstGeom>
            <a:noFill/>
            <a:ln w="19050" cap="flat" cmpd="sng">
              <a:solidFill>
                <a:schemeClr val="dk1"/>
              </a:solidFill>
              <a:prstDash val="solid"/>
              <a:round/>
              <a:headEnd type="none" w="med" len="med"/>
              <a:tailEnd type="none" w="med" len="med"/>
            </a:ln>
          </p:spPr>
        </p:cxnSp>
      </p:grpSp>
      <p:grpSp>
        <p:nvGrpSpPr>
          <p:cNvPr id="475" name="Google Shape;475;p9"/>
          <p:cNvGrpSpPr/>
          <p:nvPr/>
        </p:nvGrpSpPr>
        <p:grpSpPr>
          <a:xfrm>
            <a:off x="526806" y="275700"/>
            <a:ext cx="8090388" cy="0"/>
            <a:chOff x="305613" y="234325"/>
            <a:chExt cx="8090388" cy="0"/>
          </a:xfrm>
        </p:grpSpPr>
        <p:cxnSp>
          <p:nvCxnSpPr>
            <p:cNvPr id="476" name="Google Shape;476;p9"/>
            <p:cNvCxnSpPr/>
            <p:nvPr/>
          </p:nvCxnSpPr>
          <p:spPr>
            <a:xfrm>
              <a:off x="305613" y="234325"/>
              <a:ext cx="2372700" cy="0"/>
            </a:xfrm>
            <a:prstGeom prst="straightConnector1">
              <a:avLst/>
            </a:prstGeom>
            <a:noFill/>
            <a:ln w="19050" cap="flat" cmpd="sng">
              <a:solidFill>
                <a:schemeClr val="dk2"/>
              </a:solidFill>
              <a:prstDash val="solid"/>
              <a:round/>
              <a:headEnd type="none" w="med" len="med"/>
              <a:tailEnd type="none" w="med" len="med"/>
            </a:ln>
          </p:spPr>
        </p:cxnSp>
        <p:cxnSp>
          <p:nvCxnSpPr>
            <p:cNvPr id="477" name="Google Shape;477;p9"/>
            <p:cNvCxnSpPr/>
            <p:nvPr/>
          </p:nvCxnSpPr>
          <p:spPr>
            <a:xfrm>
              <a:off x="27553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478" name="Google Shape;478;p9"/>
            <p:cNvCxnSpPr/>
            <p:nvPr/>
          </p:nvCxnSpPr>
          <p:spPr>
            <a:xfrm>
              <a:off x="29679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479" name="Google Shape;479;p9"/>
            <p:cNvCxnSpPr/>
            <p:nvPr/>
          </p:nvCxnSpPr>
          <p:spPr>
            <a:xfrm>
              <a:off x="530310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480" name="Google Shape;480;p9"/>
            <p:cNvCxnSpPr/>
            <p:nvPr/>
          </p:nvCxnSpPr>
          <p:spPr>
            <a:xfrm>
              <a:off x="5506700" y="234325"/>
              <a:ext cx="2889300" cy="0"/>
            </a:xfrm>
            <a:prstGeom prst="straightConnector1">
              <a:avLst/>
            </a:prstGeom>
            <a:noFill/>
            <a:ln w="19050" cap="flat" cmpd="sng">
              <a:solidFill>
                <a:schemeClr val="dk1"/>
              </a:solidFill>
              <a:prstDash val="solid"/>
              <a:round/>
              <a:headEnd type="none" w="med" len="med"/>
              <a:tailEnd type="none" w="med" len="med"/>
            </a:ln>
          </p:spPr>
        </p:cxnSp>
        <p:cxnSp>
          <p:nvCxnSpPr>
            <p:cNvPr id="481" name="Google Shape;481;p9"/>
            <p:cNvCxnSpPr/>
            <p:nvPr/>
          </p:nvCxnSpPr>
          <p:spPr>
            <a:xfrm>
              <a:off x="3173150" y="234325"/>
              <a:ext cx="2060400" cy="0"/>
            </a:xfrm>
            <a:prstGeom prst="straightConnector1">
              <a:avLst/>
            </a:prstGeom>
            <a:noFill/>
            <a:ln w="19050" cap="flat" cmpd="sng">
              <a:solidFill>
                <a:schemeClr val="dk2"/>
              </a:solidFill>
              <a:prstDash val="solid"/>
              <a:round/>
              <a:headEnd type="none" w="med" len="med"/>
              <a:tailEnd type="none" w="med" len="med"/>
            </a:ln>
          </p:spPr>
        </p:cxnSp>
      </p:grpSp>
      <p:grpSp>
        <p:nvGrpSpPr>
          <p:cNvPr id="482" name="Google Shape;482;p9"/>
          <p:cNvGrpSpPr/>
          <p:nvPr/>
        </p:nvGrpSpPr>
        <p:grpSpPr>
          <a:xfrm flipH="1">
            <a:off x="2180706" y="4879700"/>
            <a:ext cx="3986750" cy="0"/>
            <a:chOff x="2755350" y="234325"/>
            <a:chExt cx="3986750" cy="0"/>
          </a:xfrm>
        </p:grpSpPr>
        <p:cxnSp>
          <p:nvCxnSpPr>
            <p:cNvPr id="483" name="Google Shape;483;p9"/>
            <p:cNvCxnSpPr/>
            <p:nvPr/>
          </p:nvCxnSpPr>
          <p:spPr>
            <a:xfrm>
              <a:off x="2755350" y="234325"/>
              <a:ext cx="135600" cy="0"/>
            </a:xfrm>
            <a:prstGeom prst="straightConnector1">
              <a:avLst/>
            </a:prstGeom>
            <a:noFill/>
            <a:ln w="19050" cap="flat" cmpd="sng">
              <a:solidFill>
                <a:schemeClr val="dk2"/>
              </a:solidFill>
              <a:prstDash val="solid"/>
              <a:round/>
              <a:headEnd type="none" w="med" len="med"/>
              <a:tailEnd type="none" w="med" len="med"/>
            </a:ln>
          </p:spPr>
        </p:cxnSp>
        <p:cxnSp>
          <p:nvCxnSpPr>
            <p:cNvPr id="484" name="Google Shape;484;p9"/>
            <p:cNvCxnSpPr/>
            <p:nvPr/>
          </p:nvCxnSpPr>
          <p:spPr>
            <a:xfrm>
              <a:off x="296795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485" name="Google Shape;485;p9"/>
            <p:cNvCxnSpPr/>
            <p:nvPr/>
          </p:nvCxnSpPr>
          <p:spPr>
            <a:xfrm>
              <a:off x="5303100" y="234325"/>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486" name="Google Shape;486;p9"/>
            <p:cNvCxnSpPr/>
            <p:nvPr/>
          </p:nvCxnSpPr>
          <p:spPr>
            <a:xfrm>
              <a:off x="5506700" y="234325"/>
              <a:ext cx="1235400" cy="0"/>
            </a:xfrm>
            <a:prstGeom prst="straightConnector1">
              <a:avLst/>
            </a:prstGeom>
            <a:noFill/>
            <a:ln w="19050" cap="flat" cmpd="sng">
              <a:solidFill>
                <a:schemeClr val="dk2"/>
              </a:solidFill>
              <a:prstDash val="solid"/>
              <a:round/>
              <a:headEnd type="none" w="med" len="med"/>
              <a:tailEnd type="none" w="med" len="med"/>
            </a:ln>
          </p:spPr>
        </p:cxnSp>
        <p:cxnSp>
          <p:nvCxnSpPr>
            <p:cNvPr id="487" name="Google Shape;487;p9"/>
            <p:cNvCxnSpPr/>
            <p:nvPr/>
          </p:nvCxnSpPr>
          <p:spPr>
            <a:xfrm>
              <a:off x="3173150" y="234325"/>
              <a:ext cx="2060400" cy="0"/>
            </a:xfrm>
            <a:prstGeom prst="straightConnector1">
              <a:avLst/>
            </a:prstGeom>
            <a:noFill/>
            <a:ln w="19050" cap="flat" cmpd="sng">
              <a:solidFill>
                <a:schemeClr val="dk2"/>
              </a:solidFill>
              <a:prstDash val="solid"/>
              <a:round/>
              <a:headEnd type="none" w="med" len="med"/>
              <a:tailEnd type="none" w="med" len="med"/>
            </a:ln>
          </p:spPr>
        </p:cxnSp>
      </p:grpSp>
      <p:grpSp>
        <p:nvGrpSpPr>
          <p:cNvPr id="488" name="Google Shape;488;p9"/>
          <p:cNvGrpSpPr/>
          <p:nvPr/>
        </p:nvGrpSpPr>
        <p:grpSpPr>
          <a:xfrm rot="10800000" flipH="1">
            <a:off x="8787325" y="282025"/>
            <a:ext cx="0" cy="3325395"/>
            <a:chOff x="7889350" y="1679700"/>
            <a:chExt cx="0" cy="3325395"/>
          </a:xfrm>
        </p:grpSpPr>
        <p:cxnSp>
          <p:nvCxnSpPr>
            <p:cNvPr id="489" name="Google Shape;489;p9"/>
            <p:cNvCxnSpPr/>
            <p:nvPr/>
          </p:nvCxnSpPr>
          <p:spPr>
            <a:xfrm rot="10800000">
              <a:off x="7889350" y="487579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490" name="Google Shape;490;p9"/>
            <p:cNvCxnSpPr/>
            <p:nvPr/>
          </p:nvCxnSpPr>
          <p:spPr>
            <a:xfrm rot="10800000">
              <a:off x="7889350" y="31267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491" name="Google Shape;491;p9"/>
            <p:cNvCxnSpPr/>
            <p:nvPr/>
          </p:nvCxnSpPr>
          <p:spPr>
            <a:xfrm rot="10800000">
              <a:off x="7889350" y="3325650"/>
              <a:ext cx="0" cy="1480500"/>
            </a:xfrm>
            <a:prstGeom prst="straightConnector1">
              <a:avLst/>
            </a:prstGeom>
            <a:noFill/>
            <a:ln w="19050" cap="flat" cmpd="sng">
              <a:solidFill>
                <a:schemeClr val="dk1"/>
              </a:solidFill>
              <a:prstDash val="solid"/>
              <a:round/>
              <a:headEnd type="none" w="med" len="med"/>
              <a:tailEnd type="none" w="med" len="med"/>
            </a:ln>
          </p:spPr>
        </p:cxnSp>
        <p:cxnSp>
          <p:nvCxnSpPr>
            <p:cNvPr id="492" name="Google Shape;492;p9"/>
            <p:cNvCxnSpPr/>
            <p:nvPr/>
          </p:nvCxnSpPr>
          <p:spPr>
            <a:xfrm rot="10800000">
              <a:off x="7889350" y="1679700"/>
              <a:ext cx="0" cy="1377300"/>
            </a:xfrm>
            <a:prstGeom prst="straightConnector1">
              <a:avLst/>
            </a:prstGeom>
            <a:noFill/>
            <a:ln w="19050" cap="flat" cmpd="sng">
              <a:solidFill>
                <a:schemeClr val="dk2"/>
              </a:solidFill>
              <a:prstDash val="solid"/>
              <a:round/>
              <a:headEnd type="none" w="med" len="med"/>
              <a:tailEnd type="none" w="med" len="med"/>
            </a:ln>
          </p:spPr>
        </p:cxnSp>
      </p:grpSp>
      <p:pic>
        <p:nvPicPr>
          <p:cNvPr id="493" name="Google Shape;493;p9"/>
          <p:cNvPicPr preferRelativeResize="0"/>
          <p:nvPr/>
        </p:nvPicPr>
        <p:blipFill>
          <a:blip r:embed="rId2">
            <a:alphaModFix amt="15000"/>
          </a:blip>
          <a:stretch>
            <a:fillRect/>
          </a:stretch>
        </p:blipFill>
        <p:spPr>
          <a:xfrm rot="10800000">
            <a:off x="0" y="0"/>
            <a:ext cx="9144000" cy="5143500"/>
          </a:xfrm>
          <a:prstGeom prst="rect">
            <a:avLst/>
          </a:prstGeom>
          <a:noFill/>
          <a:ln>
            <a:noFill/>
          </a:ln>
        </p:spPr>
      </p:pic>
      <p:sp>
        <p:nvSpPr>
          <p:cNvPr id="494" name="Google Shape;494;p9"/>
          <p:cNvSpPr txBox="1">
            <a:spLocks noGrp="1"/>
          </p:cNvSpPr>
          <p:nvPr>
            <p:ph type="title"/>
          </p:nvPr>
        </p:nvSpPr>
        <p:spPr>
          <a:xfrm>
            <a:off x="2230950" y="1707050"/>
            <a:ext cx="4682100" cy="103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6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95" name="Google Shape;495;p9"/>
          <p:cNvSpPr txBox="1">
            <a:spLocks noGrp="1"/>
          </p:cNvSpPr>
          <p:nvPr>
            <p:ph type="subTitle" idx="1"/>
          </p:nvPr>
        </p:nvSpPr>
        <p:spPr>
          <a:xfrm>
            <a:off x="2230950" y="2737750"/>
            <a:ext cx="46821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96"/>
        <p:cNvGrpSpPr/>
        <p:nvPr/>
      </p:nvGrpSpPr>
      <p:grpSpPr>
        <a:xfrm>
          <a:off x="0" y="0"/>
          <a:ext cx="0" cy="0"/>
          <a:chOff x="0" y="0"/>
          <a:chExt cx="0" cy="0"/>
        </a:xfrm>
      </p:grpSpPr>
      <p:sp>
        <p:nvSpPr>
          <p:cNvPr id="497" name="Google Shape;497;p10"/>
          <p:cNvSpPr>
            <a:spLocks noGrp="1"/>
          </p:cNvSpPr>
          <p:nvPr>
            <p:ph type="pic" idx="2"/>
          </p:nvPr>
        </p:nvSpPr>
        <p:spPr>
          <a:xfrm>
            <a:off x="0" y="0"/>
            <a:ext cx="9144000" cy="5143500"/>
          </a:xfrm>
          <a:prstGeom prst="rect">
            <a:avLst/>
          </a:prstGeom>
          <a:noFill/>
          <a:ln>
            <a:noFill/>
          </a:ln>
        </p:spPr>
      </p:sp>
      <p:sp>
        <p:nvSpPr>
          <p:cNvPr id="498" name="Google Shape;498;p10"/>
          <p:cNvSpPr txBox="1">
            <a:spLocks noGrp="1"/>
          </p:cNvSpPr>
          <p:nvPr>
            <p:ph type="title"/>
          </p:nvPr>
        </p:nvSpPr>
        <p:spPr>
          <a:xfrm>
            <a:off x="720000" y="3357425"/>
            <a:ext cx="4673700" cy="1229700"/>
          </a:xfrm>
          <a:prstGeom prst="rect">
            <a:avLst/>
          </a:prstGeom>
          <a:solidFill>
            <a:schemeClr val="lt1"/>
          </a:solidFill>
        </p:spPr>
        <p:txBody>
          <a:bodyPr spcFirstLastPara="1" wrap="square" lIns="91425" tIns="91425" rIns="91425" bIns="91425" anchor="b"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99"/>
        <p:cNvGrpSpPr/>
        <p:nvPr/>
      </p:nvGrpSpPr>
      <p:grpSpPr>
        <a:xfrm>
          <a:off x="0" y="0"/>
          <a:ext cx="0" cy="0"/>
          <a:chOff x="0" y="0"/>
          <a:chExt cx="0" cy="0"/>
        </a:xfrm>
      </p:grpSpPr>
      <p:grpSp>
        <p:nvGrpSpPr>
          <p:cNvPr id="500" name="Google Shape;500;p11"/>
          <p:cNvGrpSpPr/>
          <p:nvPr/>
        </p:nvGrpSpPr>
        <p:grpSpPr>
          <a:xfrm>
            <a:off x="526488" y="4879400"/>
            <a:ext cx="8090438" cy="725"/>
            <a:chOff x="362525" y="72513"/>
            <a:chExt cx="8090438" cy="725"/>
          </a:xfrm>
        </p:grpSpPr>
        <p:cxnSp>
          <p:nvCxnSpPr>
            <p:cNvPr id="501" name="Google Shape;501;p11"/>
            <p:cNvCxnSpPr/>
            <p:nvPr/>
          </p:nvCxnSpPr>
          <p:spPr>
            <a:xfrm>
              <a:off x="362525" y="72813"/>
              <a:ext cx="2315700" cy="300"/>
            </a:xfrm>
            <a:prstGeom prst="straightConnector1">
              <a:avLst/>
            </a:prstGeom>
            <a:noFill/>
            <a:ln w="19050" cap="flat" cmpd="sng">
              <a:solidFill>
                <a:schemeClr val="dk2"/>
              </a:solidFill>
              <a:prstDash val="solid"/>
              <a:round/>
              <a:headEnd type="none" w="med" len="med"/>
              <a:tailEnd type="none" w="med" len="med"/>
            </a:ln>
          </p:spPr>
        </p:cxnSp>
        <p:cxnSp>
          <p:nvCxnSpPr>
            <p:cNvPr id="502" name="Google Shape;502;p11"/>
            <p:cNvCxnSpPr/>
            <p:nvPr/>
          </p:nvCxnSpPr>
          <p:spPr>
            <a:xfrm>
              <a:off x="8257063" y="72513"/>
              <a:ext cx="195900" cy="300"/>
            </a:xfrm>
            <a:prstGeom prst="straightConnector1">
              <a:avLst/>
            </a:prstGeom>
            <a:noFill/>
            <a:ln w="19050" cap="flat" cmpd="sng">
              <a:solidFill>
                <a:schemeClr val="dk1"/>
              </a:solidFill>
              <a:prstDash val="solid"/>
              <a:round/>
              <a:headEnd type="none" w="med" len="med"/>
              <a:tailEnd type="none" w="med" len="med"/>
            </a:ln>
          </p:spPr>
        </p:cxnSp>
        <p:cxnSp>
          <p:nvCxnSpPr>
            <p:cNvPr id="503" name="Google Shape;503;p11"/>
            <p:cNvCxnSpPr/>
            <p:nvPr/>
          </p:nvCxnSpPr>
          <p:spPr>
            <a:xfrm>
              <a:off x="6034063" y="73238"/>
              <a:ext cx="2153100" cy="0"/>
            </a:xfrm>
            <a:prstGeom prst="straightConnector1">
              <a:avLst/>
            </a:prstGeom>
            <a:noFill/>
            <a:ln w="19050" cap="flat" cmpd="sng">
              <a:solidFill>
                <a:schemeClr val="dk1"/>
              </a:solidFill>
              <a:prstDash val="solid"/>
              <a:round/>
              <a:headEnd type="none" w="med" len="med"/>
              <a:tailEnd type="none" w="med" len="med"/>
            </a:ln>
          </p:spPr>
        </p:cxnSp>
      </p:grpSp>
      <p:grpSp>
        <p:nvGrpSpPr>
          <p:cNvPr id="504" name="Google Shape;504;p11"/>
          <p:cNvGrpSpPr/>
          <p:nvPr/>
        </p:nvGrpSpPr>
        <p:grpSpPr>
          <a:xfrm rot="10800000" flipH="1">
            <a:off x="356550" y="1265025"/>
            <a:ext cx="0" cy="3599328"/>
            <a:chOff x="8332725" y="425645"/>
            <a:chExt cx="0" cy="3599328"/>
          </a:xfrm>
        </p:grpSpPr>
        <p:cxnSp>
          <p:nvCxnSpPr>
            <p:cNvPr id="505" name="Google Shape;505;p11"/>
            <p:cNvCxnSpPr/>
            <p:nvPr/>
          </p:nvCxnSpPr>
          <p:spPr>
            <a:xfrm rot="10800000">
              <a:off x="8332725" y="2719673"/>
              <a:ext cx="0" cy="1305300"/>
            </a:xfrm>
            <a:prstGeom prst="straightConnector1">
              <a:avLst/>
            </a:prstGeom>
            <a:noFill/>
            <a:ln w="19050" cap="flat" cmpd="sng">
              <a:solidFill>
                <a:schemeClr val="dk1"/>
              </a:solidFill>
              <a:prstDash val="solid"/>
              <a:round/>
              <a:headEnd type="none" w="med" len="med"/>
              <a:tailEnd type="none" w="med" len="med"/>
            </a:ln>
          </p:spPr>
        </p:cxnSp>
        <p:cxnSp>
          <p:nvCxnSpPr>
            <p:cNvPr id="506" name="Google Shape;506;p11"/>
            <p:cNvCxnSpPr/>
            <p:nvPr/>
          </p:nvCxnSpPr>
          <p:spPr>
            <a:xfrm rot="10800000">
              <a:off x="8332725" y="624550"/>
              <a:ext cx="0" cy="1833000"/>
            </a:xfrm>
            <a:prstGeom prst="straightConnector1">
              <a:avLst/>
            </a:prstGeom>
            <a:noFill/>
            <a:ln w="19050" cap="flat" cmpd="sng">
              <a:solidFill>
                <a:schemeClr val="dk2"/>
              </a:solidFill>
              <a:prstDash val="solid"/>
              <a:round/>
              <a:headEnd type="none" w="med" len="med"/>
              <a:tailEnd type="none" w="med" len="med"/>
            </a:ln>
          </p:spPr>
        </p:cxnSp>
        <p:cxnSp>
          <p:nvCxnSpPr>
            <p:cNvPr id="507" name="Google Shape;507;p11"/>
            <p:cNvCxnSpPr/>
            <p:nvPr/>
          </p:nvCxnSpPr>
          <p:spPr>
            <a:xfrm rot="10800000">
              <a:off x="8332725" y="25271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508" name="Google Shape;508;p11"/>
            <p:cNvCxnSpPr/>
            <p:nvPr/>
          </p:nvCxnSpPr>
          <p:spPr>
            <a:xfrm rot="10800000">
              <a:off x="8332725" y="425645"/>
              <a:ext cx="0" cy="129300"/>
            </a:xfrm>
            <a:prstGeom prst="straightConnector1">
              <a:avLst/>
            </a:prstGeom>
            <a:noFill/>
            <a:ln w="19050" cap="flat" cmpd="sng">
              <a:solidFill>
                <a:schemeClr val="dk1"/>
              </a:solidFill>
              <a:prstDash val="solid"/>
              <a:round/>
              <a:headEnd type="none" w="med" len="med"/>
              <a:tailEnd type="none" w="med" len="med"/>
            </a:ln>
          </p:spPr>
        </p:cxnSp>
      </p:grpSp>
      <p:grpSp>
        <p:nvGrpSpPr>
          <p:cNvPr id="509" name="Google Shape;509;p11"/>
          <p:cNvGrpSpPr/>
          <p:nvPr/>
        </p:nvGrpSpPr>
        <p:grpSpPr>
          <a:xfrm flipH="1">
            <a:off x="7460614" y="-645101"/>
            <a:ext cx="2577403" cy="2720810"/>
            <a:chOff x="-966311" y="-568901"/>
            <a:chExt cx="2577403" cy="2720810"/>
          </a:xfrm>
        </p:grpSpPr>
        <p:sp>
          <p:nvSpPr>
            <p:cNvPr id="510" name="Google Shape;510;p11"/>
            <p:cNvSpPr/>
            <p:nvPr/>
          </p:nvSpPr>
          <p:spPr>
            <a:xfrm rot="8100000">
              <a:off x="-529393" y="-35408"/>
              <a:ext cx="1601601" cy="1899196"/>
            </a:xfrm>
            <a:custGeom>
              <a:avLst/>
              <a:gdLst/>
              <a:ahLst/>
              <a:cxnLst/>
              <a:rect l="l" t="t" r="r" b="b"/>
              <a:pathLst>
                <a:path w="44260" h="52484" extrusionOk="0">
                  <a:moveTo>
                    <a:pt x="29296" y="0"/>
                  </a:moveTo>
                  <a:cubicBezTo>
                    <a:pt x="28206" y="2137"/>
                    <a:pt x="27089" y="4261"/>
                    <a:pt x="25963" y="6379"/>
                  </a:cubicBezTo>
                  <a:cubicBezTo>
                    <a:pt x="25400" y="7438"/>
                    <a:pt x="24834" y="8497"/>
                    <a:pt x="24270" y="9555"/>
                  </a:cubicBezTo>
                  <a:cubicBezTo>
                    <a:pt x="23702" y="10624"/>
                    <a:pt x="23136" y="11694"/>
                    <a:pt x="22573" y="12754"/>
                  </a:cubicBezTo>
                  <a:cubicBezTo>
                    <a:pt x="22011" y="13816"/>
                    <a:pt x="21452" y="14871"/>
                    <a:pt x="20899" y="15914"/>
                  </a:cubicBezTo>
                  <a:cubicBezTo>
                    <a:pt x="19239" y="18985"/>
                    <a:pt x="17729" y="22129"/>
                    <a:pt x="16220" y="25147"/>
                  </a:cubicBezTo>
                  <a:cubicBezTo>
                    <a:pt x="15592" y="21500"/>
                    <a:pt x="15341" y="17729"/>
                    <a:pt x="15171" y="13993"/>
                  </a:cubicBezTo>
                  <a:cubicBezTo>
                    <a:pt x="15079" y="12846"/>
                    <a:pt x="14978" y="11706"/>
                    <a:pt x="14865" y="10570"/>
                  </a:cubicBezTo>
                  <a:cubicBezTo>
                    <a:pt x="14523" y="7167"/>
                    <a:pt x="14083" y="3772"/>
                    <a:pt x="13454" y="378"/>
                  </a:cubicBezTo>
                  <a:lnTo>
                    <a:pt x="13454" y="378"/>
                  </a:lnTo>
                  <a:cubicBezTo>
                    <a:pt x="13580" y="3710"/>
                    <a:pt x="13706" y="7042"/>
                    <a:pt x="13650" y="10358"/>
                  </a:cubicBezTo>
                  <a:cubicBezTo>
                    <a:pt x="13630" y="11464"/>
                    <a:pt x="13591" y="12570"/>
                    <a:pt x="13522" y="13683"/>
                  </a:cubicBezTo>
                  <a:cubicBezTo>
                    <a:pt x="13454" y="17602"/>
                    <a:pt x="12070" y="21375"/>
                    <a:pt x="12575" y="25147"/>
                  </a:cubicBezTo>
                  <a:cubicBezTo>
                    <a:pt x="10311" y="21878"/>
                    <a:pt x="8677" y="18358"/>
                    <a:pt x="7146" y="14686"/>
                  </a:cubicBezTo>
                  <a:cubicBezTo>
                    <a:pt x="6538" y="13328"/>
                    <a:pt x="5847" y="12008"/>
                    <a:pt x="4904" y="10813"/>
                  </a:cubicBezTo>
                  <a:lnTo>
                    <a:pt x="4904" y="10813"/>
                  </a:lnTo>
                  <a:cubicBezTo>
                    <a:pt x="5533" y="12070"/>
                    <a:pt x="6005" y="13390"/>
                    <a:pt x="6396" y="14741"/>
                  </a:cubicBezTo>
                  <a:cubicBezTo>
                    <a:pt x="7419" y="18609"/>
                    <a:pt x="8173" y="22632"/>
                    <a:pt x="9933" y="26279"/>
                  </a:cubicBezTo>
                  <a:cubicBezTo>
                    <a:pt x="7419" y="24141"/>
                    <a:pt x="5030" y="21752"/>
                    <a:pt x="2755" y="19197"/>
                  </a:cubicBezTo>
                  <a:cubicBezTo>
                    <a:pt x="1855" y="18264"/>
                    <a:pt x="944" y="17351"/>
                    <a:pt x="0" y="16471"/>
                  </a:cubicBezTo>
                  <a:lnTo>
                    <a:pt x="0" y="16471"/>
                  </a:lnTo>
                  <a:cubicBezTo>
                    <a:pt x="378" y="17100"/>
                    <a:pt x="754" y="17729"/>
                    <a:pt x="1116" y="18352"/>
                  </a:cubicBezTo>
                  <a:cubicBezTo>
                    <a:pt x="1476" y="18977"/>
                    <a:pt x="1820" y="19597"/>
                    <a:pt x="2131" y="20211"/>
                  </a:cubicBezTo>
                  <a:cubicBezTo>
                    <a:pt x="4150" y="23890"/>
                    <a:pt x="6287" y="27410"/>
                    <a:pt x="8376" y="30953"/>
                  </a:cubicBezTo>
                  <a:cubicBezTo>
                    <a:pt x="8376" y="30953"/>
                    <a:pt x="8529" y="32221"/>
                    <a:pt x="8769" y="34088"/>
                  </a:cubicBezTo>
                  <a:cubicBezTo>
                    <a:pt x="8888" y="35013"/>
                    <a:pt x="9037" y="36119"/>
                    <a:pt x="9195" y="37307"/>
                  </a:cubicBezTo>
                  <a:cubicBezTo>
                    <a:pt x="9394" y="38794"/>
                    <a:pt x="9609" y="40404"/>
                    <a:pt x="9820" y="41983"/>
                  </a:cubicBezTo>
                  <a:cubicBezTo>
                    <a:pt x="10455" y="46722"/>
                    <a:pt x="11050" y="51181"/>
                    <a:pt x="11050" y="51181"/>
                  </a:cubicBezTo>
                  <a:lnTo>
                    <a:pt x="16294" y="52483"/>
                  </a:lnTo>
                  <a:cubicBezTo>
                    <a:pt x="16294" y="52483"/>
                    <a:pt x="17740" y="48862"/>
                    <a:pt x="19186" y="45240"/>
                  </a:cubicBezTo>
                  <a:cubicBezTo>
                    <a:pt x="19669" y="44033"/>
                    <a:pt x="20150" y="42826"/>
                    <a:pt x="20579" y="41753"/>
                  </a:cubicBezTo>
                  <a:cubicBezTo>
                    <a:pt x="20872" y="40487"/>
                    <a:pt x="21374" y="39104"/>
                    <a:pt x="22130" y="38349"/>
                  </a:cubicBezTo>
                  <a:cubicBezTo>
                    <a:pt x="22654" y="37846"/>
                    <a:pt x="23194" y="37371"/>
                    <a:pt x="23744" y="36916"/>
                  </a:cubicBezTo>
                  <a:cubicBezTo>
                    <a:pt x="24354" y="36443"/>
                    <a:pt x="24966" y="35967"/>
                    <a:pt x="25575" y="35490"/>
                  </a:cubicBezTo>
                  <a:cubicBezTo>
                    <a:pt x="26185" y="35013"/>
                    <a:pt x="26794" y="34533"/>
                    <a:pt x="27401" y="34050"/>
                  </a:cubicBezTo>
                  <a:cubicBezTo>
                    <a:pt x="32817" y="29296"/>
                    <a:pt x="38978" y="25398"/>
                    <a:pt x="44259" y="20495"/>
                  </a:cubicBezTo>
                  <a:lnTo>
                    <a:pt x="44259" y="20495"/>
                  </a:lnTo>
                  <a:cubicBezTo>
                    <a:pt x="38705" y="23429"/>
                    <a:pt x="32978" y="25926"/>
                    <a:pt x="27522" y="28999"/>
                  </a:cubicBezTo>
                  <a:cubicBezTo>
                    <a:pt x="26431" y="29613"/>
                    <a:pt x="25350" y="30252"/>
                    <a:pt x="24284" y="30920"/>
                  </a:cubicBezTo>
                  <a:cubicBezTo>
                    <a:pt x="23386" y="31433"/>
                    <a:pt x="22506" y="31685"/>
                    <a:pt x="21501" y="31936"/>
                  </a:cubicBezTo>
                  <a:cubicBezTo>
                    <a:pt x="23010" y="30806"/>
                    <a:pt x="24142" y="29296"/>
                    <a:pt x="25420" y="27857"/>
                  </a:cubicBezTo>
                  <a:cubicBezTo>
                    <a:pt x="26180" y="26945"/>
                    <a:pt x="26921" y="26021"/>
                    <a:pt x="27659" y="25094"/>
                  </a:cubicBezTo>
                  <a:cubicBezTo>
                    <a:pt x="30610" y="21389"/>
                    <a:pt x="33487" y="17645"/>
                    <a:pt x="37092" y="14460"/>
                  </a:cubicBezTo>
                  <a:lnTo>
                    <a:pt x="37092" y="14460"/>
                  </a:lnTo>
                  <a:cubicBezTo>
                    <a:pt x="34997" y="15549"/>
                    <a:pt x="33111" y="16918"/>
                    <a:pt x="31313" y="18409"/>
                  </a:cubicBezTo>
                  <a:cubicBezTo>
                    <a:pt x="30415" y="19153"/>
                    <a:pt x="29537" y="19929"/>
                    <a:pt x="28667" y="20715"/>
                  </a:cubicBezTo>
                  <a:cubicBezTo>
                    <a:pt x="27798" y="21500"/>
                    <a:pt x="26935" y="22297"/>
                    <a:pt x="26065" y="23084"/>
                  </a:cubicBezTo>
                  <a:cubicBezTo>
                    <a:pt x="24267" y="24644"/>
                    <a:pt x="22632" y="26279"/>
                    <a:pt x="20620" y="27535"/>
                  </a:cubicBezTo>
                  <a:cubicBezTo>
                    <a:pt x="21501" y="23890"/>
                    <a:pt x="22507" y="20244"/>
                    <a:pt x="23618" y="16754"/>
                  </a:cubicBezTo>
                  <a:cubicBezTo>
                    <a:pt x="23985" y="15631"/>
                    <a:pt x="24370" y="14514"/>
                    <a:pt x="24763" y="13399"/>
                  </a:cubicBezTo>
                  <a:cubicBezTo>
                    <a:pt x="26335" y="8941"/>
                    <a:pt x="28040" y="4527"/>
                    <a:pt x="29296"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1"/>
            <p:cNvSpPr/>
            <p:nvPr/>
          </p:nvSpPr>
          <p:spPr>
            <a:xfrm rot="8100000">
              <a:off x="246930" y="-481675"/>
              <a:ext cx="922463" cy="1631411"/>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 name="Google Shape;512;p11"/>
          <p:cNvGrpSpPr/>
          <p:nvPr/>
        </p:nvGrpSpPr>
        <p:grpSpPr>
          <a:xfrm flipH="1">
            <a:off x="1044600" y="275950"/>
            <a:ext cx="6762000" cy="106"/>
            <a:chOff x="1172850" y="73119"/>
            <a:chExt cx="6762000" cy="106"/>
          </a:xfrm>
        </p:grpSpPr>
        <p:cxnSp>
          <p:nvCxnSpPr>
            <p:cNvPr id="513" name="Google Shape;513;p11"/>
            <p:cNvCxnSpPr/>
            <p:nvPr/>
          </p:nvCxnSpPr>
          <p:spPr>
            <a:xfrm>
              <a:off x="1172850" y="73119"/>
              <a:ext cx="1505400" cy="0"/>
            </a:xfrm>
            <a:prstGeom prst="straightConnector1">
              <a:avLst/>
            </a:prstGeom>
            <a:noFill/>
            <a:ln w="19050" cap="flat" cmpd="sng">
              <a:solidFill>
                <a:schemeClr val="dk2"/>
              </a:solidFill>
              <a:prstDash val="solid"/>
              <a:round/>
              <a:headEnd type="none" w="med" len="med"/>
              <a:tailEnd type="none" w="med" len="med"/>
            </a:ln>
          </p:spPr>
        </p:cxnSp>
        <p:cxnSp>
          <p:nvCxnSpPr>
            <p:cNvPr id="514" name="Google Shape;514;p11"/>
            <p:cNvCxnSpPr/>
            <p:nvPr/>
          </p:nvCxnSpPr>
          <p:spPr>
            <a:xfrm>
              <a:off x="2755350" y="73225"/>
              <a:ext cx="5179500" cy="0"/>
            </a:xfrm>
            <a:prstGeom prst="straightConnector1">
              <a:avLst/>
            </a:prstGeom>
            <a:noFill/>
            <a:ln w="19050" cap="flat" cmpd="sng">
              <a:solidFill>
                <a:schemeClr val="dk1"/>
              </a:solidFill>
              <a:prstDash val="solid"/>
              <a:round/>
              <a:headEnd type="none" w="med" len="med"/>
              <a:tailEnd type="none" w="med" len="med"/>
            </a:ln>
          </p:spPr>
        </p:cxnSp>
      </p:grpSp>
      <p:grpSp>
        <p:nvGrpSpPr>
          <p:cNvPr id="515" name="Google Shape;515;p11"/>
          <p:cNvGrpSpPr/>
          <p:nvPr/>
        </p:nvGrpSpPr>
        <p:grpSpPr>
          <a:xfrm rot="10800000" flipH="1">
            <a:off x="8787325" y="2031103"/>
            <a:ext cx="0" cy="2830345"/>
            <a:chOff x="7889350" y="425700"/>
            <a:chExt cx="0" cy="2830345"/>
          </a:xfrm>
        </p:grpSpPr>
        <p:cxnSp>
          <p:nvCxnSpPr>
            <p:cNvPr id="516" name="Google Shape;516;p11"/>
            <p:cNvCxnSpPr/>
            <p:nvPr/>
          </p:nvCxnSpPr>
          <p:spPr>
            <a:xfrm rot="10800000">
              <a:off x="7889350" y="31267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517" name="Google Shape;517;p11"/>
            <p:cNvCxnSpPr/>
            <p:nvPr/>
          </p:nvCxnSpPr>
          <p:spPr>
            <a:xfrm rot="10800000">
              <a:off x="7889350" y="425700"/>
              <a:ext cx="0" cy="2631300"/>
            </a:xfrm>
            <a:prstGeom prst="straightConnector1">
              <a:avLst/>
            </a:prstGeom>
            <a:noFill/>
            <a:ln w="19050" cap="flat" cmpd="sng">
              <a:solidFill>
                <a:schemeClr val="dk2"/>
              </a:solidFill>
              <a:prstDash val="solid"/>
              <a:round/>
              <a:headEnd type="none" w="med" len="med"/>
              <a:tailEnd type="none" w="med" len="med"/>
            </a:ln>
          </p:spPr>
        </p:cxnSp>
      </p:grpSp>
      <p:grpSp>
        <p:nvGrpSpPr>
          <p:cNvPr id="518" name="Google Shape;518;p11"/>
          <p:cNvGrpSpPr/>
          <p:nvPr/>
        </p:nvGrpSpPr>
        <p:grpSpPr>
          <a:xfrm>
            <a:off x="-410018" y="-488715"/>
            <a:ext cx="1616795" cy="1751624"/>
            <a:chOff x="-366843" y="-383978"/>
            <a:chExt cx="1616795" cy="1751624"/>
          </a:xfrm>
        </p:grpSpPr>
        <p:sp>
          <p:nvSpPr>
            <p:cNvPr id="519" name="Google Shape;519;p11"/>
            <p:cNvSpPr/>
            <p:nvPr/>
          </p:nvSpPr>
          <p:spPr>
            <a:xfrm rot="5845807">
              <a:off x="305001" y="-295146"/>
              <a:ext cx="480188" cy="1359028"/>
            </a:xfrm>
            <a:custGeom>
              <a:avLst/>
              <a:gdLst/>
              <a:ahLst/>
              <a:cxnLst/>
              <a:rect l="l" t="t" r="r" b="b"/>
              <a:pathLst>
                <a:path w="9152" h="25902" extrusionOk="0">
                  <a:moveTo>
                    <a:pt x="9151" y="1"/>
                  </a:moveTo>
                  <a:cubicBezTo>
                    <a:pt x="8020" y="1510"/>
                    <a:pt x="7139" y="3145"/>
                    <a:pt x="5883" y="4653"/>
                  </a:cubicBezTo>
                  <a:cubicBezTo>
                    <a:pt x="5411" y="5157"/>
                    <a:pt x="4947" y="5660"/>
                    <a:pt x="4494" y="6168"/>
                  </a:cubicBezTo>
                  <a:cubicBezTo>
                    <a:pt x="2612" y="8174"/>
                    <a:pt x="853" y="10437"/>
                    <a:pt x="1" y="13051"/>
                  </a:cubicBezTo>
                  <a:cubicBezTo>
                    <a:pt x="1" y="13051"/>
                    <a:pt x="32" y="13941"/>
                    <a:pt x="124" y="15168"/>
                  </a:cubicBezTo>
                  <a:cubicBezTo>
                    <a:pt x="602" y="16976"/>
                    <a:pt x="602" y="18735"/>
                    <a:pt x="917" y="20554"/>
                  </a:cubicBezTo>
                  <a:cubicBezTo>
                    <a:pt x="998" y="21453"/>
                    <a:pt x="1060" y="22349"/>
                    <a:pt x="1126" y="23242"/>
                  </a:cubicBezTo>
                  <a:cubicBezTo>
                    <a:pt x="1190" y="24134"/>
                    <a:pt x="1262" y="25023"/>
                    <a:pt x="1356" y="25902"/>
                  </a:cubicBezTo>
                  <a:cubicBezTo>
                    <a:pt x="1827" y="25399"/>
                    <a:pt x="2228" y="24849"/>
                    <a:pt x="2581" y="24267"/>
                  </a:cubicBezTo>
                  <a:cubicBezTo>
                    <a:pt x="2935" y="23685"/>
                    <a:pt x="3241" y="23072"/>
                    <a:pt x="3524" y="22442"/>
                  </a:cubicBezTo>
                  <a:cubicBezTo>
                    <a:pt x="5254" y="18107"/>
                    <a:pt x="7266" y="13958"/>
                    <a:pt x="7893" y="9305"/>
                  </a:cubicBezTo>
                  <a:lnTo>
                    <a:pt x="7893" y="9305"/>
                  </a:lnTo>
                  <a:cubicBezTo>
                    <a:pt x="7266" y="12324"/>
                    <a:pt x="4751" y="14461"/>
                    <a:pt x="3116" y="17101"/>
                  </a:cubicBezTo>
                  <a:cubicBezTo>
                    <a:pt x="3870" y="13454"/>
                    <a:pt x="5002" y="9809"/>
                    <a:pt x="6762" y="6525"/>
                  </a:cubicBezTo>
                  <a:cubicBezTo>
                    <a:pt x="7061" y="5903"/>
                    <a:pt x="7360" y="5282"/>
                    <a:pt x="7642" y="4653"/>
                  </a:cubicBezTo>
                  <a:cubicBezTo>
                    <a:pt x="8271" y="3145"/>
                    <a:pt x="8774" y="1635"/>
                    <a:pt x="9151"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1"/>
            <p:cNvSpPr/>
            <p:nvPr/>
          </p:nvSpPr>
          <p:spPr>
            <a:xfrm rot="8665083">
              <a:off x="-72145" y="101808"/>
              <a:ext cx="597154" cy="1204561"/>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1"/>
            <p:cNvSpPr/>
            <p:nvPr/>
          </p:nvSpPr>
          <p:spPr>
            <a:xfrm rot="4519159">
              <a:off x="28673" y="-366733"/>
              <a:ext cx="563871" cy="684429"/>
            </a:xfrm>
            <a:custGeom>
              <a:avLst/>
              <a:gdLst/>
              <a:ahLst/>
              <a:cxnLst/>
              <a:rect l="l" t="t" r="r" b="b"/>
              <a:pathLst>
                <a:path w="7563" h="9180" extrusionOk="0">
                  <a:moveTo>
                    <a:pt x="6556" y="0"/>
                  </a:moveTo>
                  <a:lnTo>
                    <a:pt x="6556" y="0"/>
                  </a:lnTo>
                  <a:cubicBezTo>
                    <a:pt x="4419" y="3143"/>
                    <a:pt x="2562" y="6252"/>
                    <a:pt x="1" y="9179"/>
                  </a:cubicBezTo>
                  <a:lnTo>
                    <a:pt x="4655" y="9179"/>
                  </a:lnTo>
                  <a:cubicBezTo>
                    <a:pt x="6498" y="8129"/>
                    <a:pt x="7481" y="5530"/>
                    <a:pt x="7562" y="3018"/>
                  </a:cubicBezTo>
                  <a:lnTo>
                    <a:pt x="7562" y="3018"/>
                  </a:lnTo>
                  <a:cubicBezTo>
                    <a:pt x="6807" y="4150"/>
                    <a:pt x="5802" y="5281"/>
                    <a:pt x="5048" y="6413"/>
                  </a:cubicBezTo>
                  <a:cubicBezTo>
                    <a:pt x="5173" y="4150"/>
                    <a:pt x="6179" y="2137"/>
                    <a:pt x="6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 name="Google Shape;522;p11"/>
          <p:cNvGrpSpPr/>
          <p:nvPr/>
        </p:nvGrpSpPr>
        <p:grpSpPr>
          <a:xfrm flipH="1">
            <a:off x="3155601" y="4122469"/>
            <a:ext cx="2832797" cy="1152613"/>
            <a:chOff x="3484463" y="4262440"/>
            <a:chExt cx="2301029" cy="936246"/>
          </a:xfrm>
        </p:grpSpPr>
        <p:sp>
          <p:nvSpPr>
            <p:cNvPr id="523" name="Google Shape;523;p11"/>
            <p:cNvSpPr/>
            <p:nvPr/>
          </p:nvSpPr>
          <p:spPr>
            <a:xfrm flipH="1">
              <a:off x="3484463" y="4464522"/>
              <a:ext cx="352147" cy="710278"/>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1"/>
            <p:cNvSpPr/>
            <p:nvPr/>
          </p:nvSpPr>
          <p:spPr>
            <a:xfrm flipH="1">
              <a:off x="3885550" y="4279328"/>
              <a:ext cx="308578" cy="854567"/>
            </a:xfrm>
            <a:custGeom>
              <a:avLst/>
              <a:gdLst/>
              <a:ahLst/>
              <a:cxnLst/>
              <a:rect l="l" t="t" r="r" b="b"/>
              <a:pathLst>
                <a:path w="6413" h="17760" extrusionOk="0">
                  <a:moveTo>
                    <a:pt x="5909" y="0"/>
                  </a:moveTo>
                  <a:cubicBezTo>
                    <a:pt x="4966" y="723"/>
                    <a:pt x="4074" y="1472"/>
                    <a:pt x="3272" y="2265"/>
                  </a:cubicBezTo>
                  <a:cubicBezTo>
                    <a:pt x="1811" y="3490"/>
                    <a:pt x="594" y="5002"/>
                    <a:pt x="0" y="6679"/>
                  </a:cubicBezTo>
                  <a:lnTo>
                    <a:pt x="0" y="16576"/>
                  </a:lnTo>
                  <a:lnTo>
                    <a:pt x="2348" y="17760"/>
                  </a:lnTo>
                  <a:cubicBezTo>
                    <a:pt x="2862" y="17124"/>
                    <a:pt x="3270" y="16458"/>
                    <a:pt x="3606" y="15767"/>
                  </a:cubicBezTo>
                  <a:cubicBezTo>
                    <a:pt x="5030" y="12701"/>
                    <a:pt x="5155" y="9306"/>
                    <a:pt x="6413" y="6288"/>
                  </a:cubicBezTo>
                  <a:lnTo>
                    <a:pt x="6413" y="6288"/>
                  </a:lnTo>
                  <a:cubicBezTo>
                    <a:pt x="4401" y="7796"/>
                    <a:pt x="4149" y="10437"/>
                    <a:pt x="2515" y="12197"/>
                  </a:cubicBezTo>
                  <a:cubicBezTo>
                    <a:pt x="2891" y="9054"/>
                    <a:pt x="3395" y="5785"/>
                    <a:pt x="4716" y="2871"/>
                  </a:cubicBezTo>
                  <a:cubicBezTo>
                    <a:pt x="5073" y="1928"/>
                    <a:pt x="5469" y="975"/>
                    <a:pt x="5909"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1"/>
            <p:cNvSpPr/>
            <p:nvPr/>
          </p:nvSpPr>
          <p:spPr>
            <a:xfrm>
              <a:off x="5156000" y="4626000"/>
              <a:ext cx="629492" cy="572686"/>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 name="Google Shape;526;p11"/>
            <p:cNvGrpSpPr/>
            <p:nvPr/>
          </p:nvGrpSpPr>
          <p:grpSpPr>
            <a:xfrm>
              <a:off x="3999553" y="4440448"/>
              <a:ext cx="308567" cy="710256"/>
              <a:chOff x="6182825" y="3550425"/>
              <a:chExt cx="385950" cy="888375"/>
            </a:xfrm>
          </p:grpSpPr>
          <p:sp>
            <p:nvSpPr>
              <p:cNvPr id="527" name="Google Shape;527;p11"/>
              <p:cNvSpPr/>
              <p:nvPr/>
            </p:nvSpPr>
            <p:spPr>
              <a:xfrm>
                <a:off x="6434825" y="3550425"/>
                <a:ext cx="133950" cy="286250"/>
              </a:xfrm>
              <a:custGeom>
                <a:avLst/>
                <a:gdLst/>
                <a:ahLst/>
                <a:cxnLst/>
                <a:rect l="l" t="t" r="r" b="b"/>
                <a:pathLst>
                  <a:path w="5358" h="11450" extrusionOk="0">
                    <a:moveTo>
                      <a:pt x="113" y="0"/>
                    </a:moveTo>
                    <a:lnTo>
                      <a:pt x="0" y="11450"/>
                    </a:lnTo>
                    <a:lnTo>
                      <a:pt x="5358" y="9732"/>
                    </a:lnTo>
                    <a:lnTo>
                      <a:pt x="5358" y="466"/>
                    </a:lnTo>
                    <a:lnTo>
                      <a:pt x="1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1"/>
              <p:cNvSpPr/>
              <p:nvPr/>
            </p:nvSpPr>
            <p:spPr>
              <a:xfrm>
                <a:off x="6500000" y="3620550"/>
                <a:ext cx="30450" cy="73550"/>
              </a:xfrm>
              <a:custGeom>
                <a:avLst/>
                <a:gdLst/>
                <a:ahLst/>
                <a:cxnLst/>
                <a:rect l="l" t="t" r="r" b="b"/>
                <a:pathLst>
                  <a:path w="1218" h="2942" extrusionOk="0">
                    <a:moveTo>
                      <a:pt x="154" y="1"/>
                    </a:moveTo>
                    <a:lnTo>
                      <a:pt x="1" y="2885"/>
                    </a:lnTo>
                    <a:lnTo>
                      <a:pt x="1064" y="2942"/>
                    </a:lnTo>
                    <a:lnTo>
                      <a:pt x="1217" y="57"/>
                    </a:lnTo>
                    <a:lnTo>
                      <a:pt x="1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1"/>
              <p:cNvSpPr/>
              <p:nvPr/>
            </p:nvSpPr>
            <p:spPr>
              <a:xfrm>
                <a:off x="6182825" y="3740675"/>
                <a:ext cx="385950" cy="698125"/>
              </a:xfrm>
              <a:custGeom>
                <a:avLst/>
                <a:gdLst/>
                <a:ahLst/>
                <a:cxnLst/>
                <a:rect l="l" t="t" r="r" b="b"/>
                <a:pathLst>
                  <a:path w="15438" h="27925" extrusionOk="0">
                    <a:moveTo>
                      <a:pt x="15438" y="1"/>
                    </a:moveTo>
                    <a:lnTo>
                      <a:pt x="1" y="2677"/>
                    </a:lnTo>
                    <a:lnTo>
                      <a:pt x="3747" y="27925"/>
                    </a:lnTo>
                    <a:lnTo>
                      <a:pt x="15438" y="27925"/>
                    </a:lnTo>
                    <a:lnTo>
                      <a:pt x="154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1"/>
              <p:cNvSpPr/>
              <p:nvPr/>
            </p:nvSpPr>
            <p:spPr>
              <a:xfrm>
                <a:off x="6297375" y="3900125"/>
                <a:ext cx="66525" cy="138075"/>
              </a:xfrm>
              <a:custGeom>
                <a:avLst/>
                <a:gdLst/>
                <a:ahLst/>
                <a:cxnLst/>
                <a:rect l="l" t="t" r="r" b="b"/>
                <a:pathLst>
                  <a:path w="2661" h="5523" extrusionOk="0">
                    <a:moveTo>
                      <a:pt x="1891" y="1"/>
                    </a:moveTo>
                    <a:lnTo>
                      <a:pt x="1" y="279"/>
                    </a:lnTo>
                    <a:lnTo>
                      <a:pt x="770" y="5522"/>
                    </a:lnTo>
                    <a:lnTo>
                      <a:pt x="2661" y="5245"/>
                    </a:lnTo>
                    <a:lnTo>
                      <a:pt x="18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1"/>
              <p:cNvSpPr/>
              <p:nvPr/>
            </p:nvSpPr>
            <p:spPr>
              <a:xfrm>
                <a:off x="6439950" y="3879200"/>
                <a:ext cx="66575" cy="138025"/>
              </a:xfrm>
              <a:custGeom>
                <a:avLst/>
                <a:gdLst/>
                <a:ahLst/>
                <a:cxnLst/>
                <a:rect l="l" t="t" r="r" b="b"/>
                <a:pathLst>
                  <a:path w="2663" h="5521" extrusionOk="0">
                    <a:moveTo>
                      <a:pt x="1892" y="0"/>
                    </a:moveTo>
                    <a:lnTo>
                      <a:pt x="1" y="277"/>
                    </a:lnTo>
                    <a:lnTo>
                      <a:pt x="771" y="5520"/>
                    </a:lnTo>
                    <a:lnTo>
                      <a:pt x="2662" y="5244"/>
                    </a:lnTo>
                    <a:lnTo>
                      <a:pt x="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1"/>
              <p:cNvSpPr/>
              <p:nvPr/>
            </p:nvSpPr>
            <p:spPr>
              <a:xfrm>
                <a:off x="6326750" y="4089475"/>
                <a:ext cx="58150" cy="80900"/>
              </a:xfrm>
              <a:custGeom>
                <a:avLst/>
                <a:gdLst/>
                <a:ahLst/>
                <a:cxnLst/>
                <a:rect l="l" t="t" r="r" b="b"/>
                <a:pathLst>
                  <a:path w="2326" h="3236" extrusionOk="0">
                    <a:moveTo>
                      <a:pt x="1892" y="1"/>
                    </a:moveTo>
                    <a:lnTo>
                      <a:pt x="1" y="277"/>
                    </a:lnTo>
                    <a:lnTo>
                      <a:pt x="435" y="3236"/>
                    </a:lnTo>
                    <a:lnTo>
                      <a:pt x="2326" y="2958"/>
                    </a:lnTo>
                    <a:lnTo>
                      <a:pt x="18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1"/>
              <p:cNvSpPr/>
              <p:nvPr/>
            </p:nvSpPr>
            <p:spPr>
              <a:xfrm>
                <a:off x="6469350" y="4068550"/>
                <a:ext cx="58175" cy="80900"/>
              </a:xfrm>
              <a:custGeom>
                <a:avLst/>
                <a:gdLst/>
                <a:ahLst/>
                <a:cxnLst/>
                <a:rect l="l" t="t" r="r" b="b"/>
                <a:pathLst>
                  <a:path w="2327" h="3236" extrusionOk="0">
                    <a:moveTo>
                      <a:pt x="1892" y="0"/>
                    </a:moveTo>
                    <a:lnTo>
                      <a:pt x="1" y="277"/>
                    </a:lnTo>
                    <a:lnTo>
                      <a:pt x="435" y="3235"/>
                    </a:lnTo>
                    <a:lnTo>
                      <a:pt x="2326" y="2959"/>
                    </a:lnTo>
                    <a:lnTo>
                      <a:pt x="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1"/>
              <p:cNvSpPr/>
              <p:nvPr/>
            </p:nvSpPr>
            <p:spPr>
              <a:xfrm>
                <a:off x="6449125" y="4189725"/>
                <a:ext cx="119650" cy="249075"/>
              </a:xfrm>
              <a:custGeom>
                <a:avLst/>
                <a:gdLst/>
                <a:ahLst/>
                <a:cxnLst/>
                <a:rect l="l" t="t" r="r" b="b"/>
                <a:pathLst>
                  <a:path w="4786" h="9963" extrusionOk="0">
                    <a:moveTo>
                      <a:pt x="4786" y="0"/>
                    </a:moveTo>
                    <a:lnTo>
                      <a:pt x="1" y="1405"/>
                    </a:lnTo>
                    <a:lnTo>
                      <a:pt x="1177" y="9963"/>
                    </a:lnTo>
                    <a:lnTo>
                      <a:pt x="4786" y="9963"/>
                    </a:lnTo>
                    <a:lnTo>
                      <a:pt x="4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 name="Google Shape;535;p11"/>
            <p:cNvGrpSpPr/>
            <p:nvPr/>
          </p:nvGrpSpPr>
          <p:grpSpPr>
            <a:xfrm>
              <a:off x="4243073" y="4262440"/>
              <a:ext cx="1017941" cy="888340"/>
              <a:chOff x="1814300" y="2394650"/>
              <a:chExt cx="871450" cy="760500"/>
            </a:xfrm>
          </p:grpSpPr>
          <p:sp>
            <p:nvSpPr>
              <p:cNvPr id="536" name="Google Shape;536;p11"/>
              <p:cNvSpPr/>
              <p:nvPr/>
            </p:nvSpPr>
            <p:spPr>
              <a:xfrm>
                <a:off x="2375625" y="2529575"/>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1"/>
              <p:cNvSpPr/>
              <p:nvPr/>
            </p:nvSpPr>
            <p:spPr>
              <a:xfrm>
                <a:off x="2026775" y="2394650"/>
                <a:ext cx="386625" cy="760500"/>
              </a:xfrm>
              <a:custGeom>
                <a:avLst/>
                <a:gdLst/>
                <a:ahLst/>
                <a:cxnLst/>
                <a:rect l="l" t="t" r="r" b="b"/>
                <a:pathLst>
                  <a:path w="15465" h="30420" extrusionOk="0">
                    <a:moveTo>
                      <a:pt x="0" y="1"/>
                    </a:moveTo>
                    <a:lnTo>
                      <a:pt x="2537" y="30419"/>
                    </a:lnTo>
                    <a:lnTo>
                      <a:pt x="15464" y="30419"/>
                    </a:lnTo>
                    <a:lnTo>
                      <a:pt x="15464" y="5767"/>
                    </a:lnTo>
                    <a:lnTo>
                      <a:pt x="11132" y="18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1"/>
              <p:cNvSpPr/>
              <p:nvPr/>
            </p:nvSpPr>
            <p:spPr>
              <a:xfrm>
                <a:off x="2272025" y="2689250"/>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1"/>
              <p:cNvSpPr/>
              <p:nvPr/>
            </p:nvSpPr>
            <p:spPr>
              <a:xfrm>
                <a:off x="2272025" y="2888475"/>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1"/>
              <p:cNvSpPr/>
              <p:nvPr/>
            </p:nvSpPr>
            <p:spPr>
              <a:xfrm>
                <a:off x="2272025" y="2592450"/>
                <a:ext cx="83675" cy="212650"/>
              </a:xfrm>
              <a:custGeom>
                <a:avLst/>
                <a:gdLst/>
                <a:ahLst/>
                <a:cxnLst/>
                <a:rect l="l" t="t" r="r" b="b"/>
                <a:pathLst>
                  <a:path w="3347" h="8506" extrusionOk="0">
                    <a:moveTo>
                      <a:pt x="3346" y="0"/>
                    </a:moveTo>
                    <a:cubicBezTo>
                      <a:pt x="2341" y="1383"/>
                      <a:pt x="1272" y="2710"/>
                      <a:pt x="1" y="3873"/>
                    </a:cubicBezTo>
                    <a:lnTo>
                      <a:pt x="1" y="8506"/>
                    </a:lnTo>
                    <a:cubicBezTo>
                      <a:pt x="1" y="8506"/>
                      <a:pt x="979" y="8462"/>
                      <a:pt x="2341" y="7167"/>
                    </a:cubicBezTo>
                    <a:lnTo>
                      <a:pt x="2341" y="7167"/>
                    </a:lnTo>
                    <a:cubicBezTo>
                      <a:pt x="1838" y="7293"/>
                      <a:pt x="1209" y="7293"/>
                      <a:pt x="706" y="7670"/>
                    </a:cubicBezTo>
                    <a:cubicBezTo>
                      <a:pt x="1712" y="6162"/>
                      <a:pt x="2844" y="4652"/>
                      <a:pt x="3346" y="2893"/>
                    </a:cubicBezTo>
                    <a:lnTo>
                      <a:pt x="3346" y="2893"/>
                    </a:lnTo>
                    <a:cubicBezTo>
                      <a:pt x="2466" y="4150"/>
                      <a:pt x="1461" y="5030"/>
                      <a:pt x="329" y="6035"/>
                    </a:cubicBezTo>
                    <a:cubicBezTo>
                      <a:pt x="1838" y="4275"/>
                      <a:pt x="2341" y="2013"/>
                      <a:pt x="3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1"/>
              <p:cNvSpPr/>
              <p:nvPr/>
            </p:nvSpPr>
            <p:spPr>
              <a:xfrm>
                <a:off x="2272025" y="2843925"/>
                <a:ext cx="89950" cy="160375"/>
              </a:xfrm>
              <a:custGeom>
                <a:avLst/>
                <a:gdLst/>
                <a:ahLst/>
                <a:cxnLst/>
                <a:rect l="l" t="t" r="r" b="b"/>
                <a:pathLst>
                  <a:path w="3598" h="6415" extrusionOk="0">
                    <a:moveTo>
                      <a:pt x="1963" y="3646"/>
                    </a:moveTo>
                    <a:lnTo>
                      <a:pt x="1963" y="3646"/>
                    </a:lnTo>
                    <a:cubicBezTo>
                      <a:pt x="1962" y="3647"/>
                      <a:pt x="1961" y="3648"/>
                      <a:pt x="1961" y="3649"/>
                    </a:cubicBezTo>
                    <a:lnTo>
                      <a:pt x="1961" y="3649"/>
                    </a:lnTo>
                    <a:cubicBezTo>
                      <a:pt x="1961" y="3648"/>
                      <a:pt x="1962" y="3647"/>
                      <a:pt x="1963" y="3646"/>
                    </a:cubicBezTo>
                    <a:close/>
                    <a:moveTo>
                      <a:pt x="3598" y="1"/>
                    </a:moveTo>
                    <a:cubicBezTo>
                      <a:pt x="2215" y="880"/>
                      <a:pt x="1224" y="1845"/>
                      <a:pt x="1" y="2995"/>
                    </a:cubicBezTo>
                    <a:lnTo>
                      <a:pt x="1" y="6415"/>
                    </a:lnTo>
                    <a:cubicBezTo>
                      <a:pt x="1256" y="6037"/>
                      <a:pt x="1209" y="4404"/>
                      <a:pt x="1961" y="3649"/>
                    </a:cubicBezTo>
                    <a:lnTo>
                      <a:pt x="1961" y="3649"/>
                    </a:lnTo>
                    <a:cubicBezTo>
                      <a:pt x="1459" y="4152"/>
                      <a:pt x="957" y="4653"/>
                      <a:pt x="329" y="4904"/>
                    </a:cubicBezTo>
                    <a:cubicBezTo>
                      <a:pt x="1334" y="3143"/>
                      <a:pt x="2215" y="1509"/>
                      <a:pt x="3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1"/>
              <p:cNvSpPr/>
              <p:nvPr/>
            </p:nvSpPr>
            <p:spPr>
              <a:xfrm>
                <a:off x="1814300" y="2394650"/>
                <a:ext cx="347975" cy="760500"/>
              </a:xfrm>
              <a:custGeom>
                <a:avLst/>
                <a:gdLst/>
                <a:ahLst/>
                <a:cxnLst/>
                <a:rect l="l" t="t" r="r" b="b"/>
                <a:pathLst>
                  <a:path w="13919" h="30420" extrusionOk="0">
                    <a:moveTo>
                      <a:pt x="8499" y="1"/>
                    </a:moveTo>
                    <a:lnTo>
                      <a:pt x="1362" y="5125"/>
                    </a:lnTo>
                    <a:lnTo>
                      <a:pt x="0" y="30419"/>
                    </a:lnTo>
                    <a:lnTo>
                      <a:pt x="13127" y="30419"/>
                    </a:lnTo>
                    <a:lnTo>
                      <a:pt x="13919" y="6466"/>
                    </a:lnTo>
                    <a:lnTo>
                      <a:pt x="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1"/>
              <p:cNvSpPr/>
              <p:nvPr/>
            </p:nvSpPr>
            <p:spPr>
              <a:xfrm>
                <a:off x="1969750" y="2547275"/>
                <a:ext cx="61175" cy="87875"/>
              </a:xfrm>
              <a:custGeom>
                <a:avLst/>
                <a:gdLst/>
                <a:ahLst/>
                <a:cxnLst/>
                <a:rect l="l" t="t" r="r" b="b"/>
                <a:pathLst>
                  <a:path w="2447" h="3515" extrusionOk="0">
                    <a:moveTo>
                      <a:pt x="199" y="1"/>
                    </a:moveTo>
                    <a:lnTo>
                      <a:pt x="0" y="3381"/>
                    </a:lnTo>
                    <a:lnTo>
                      <a:pt x="2246" y="3514"/>
                    </a:lnTo>
                    <a:lnTo>
                      <a:pt x="2447" y="134"/>
                    </a:lnTo>
                    <a:lnTo>
                      <a:pt x="1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1"/>
              <p:cNvSpPr/>
              <p:nvPr/>
            </p:nvSpPr>
            <p:spPr>
              <a:xfrm>
                <a:off x="2044175" y="2688325"/>
                <a:ext cx="41175" cy="117625"/>
              </a:xfrm>
              <a:custGeom>
                <a:avLst/>
                <a:gdLst/>
                <a:ahLst/>
                <a:cxnLst/>
                <a:rect l="l" t="t" r="r" b="b"/>
                <a:pathLst>
                  <a:path w="1647" h="4705" extrusionOk="0">
                    <a:moveTo>
                      <a:pt x="273" y="0"/>
                    </a:moveTo>
                    <a:lnTo>
                      <a:pt x="0" y="4624"/>
                    </a:lnTo>
                    <a:lnTo>
                      <a:pt x="1374" y="4704"/>
                    </a:lnTo>
                    <a:lnTo>
                      <a:pt x="1647" y="81"/>
                    </a:lnTo>
                    <a:lnTo>
                      <a:pt x="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1"/>
              <p:cNvSpPr/>
              <p:nvPr/>
            </p:nvSpPr>
            <p:spPr>
              <a:xfrm>
                <a:off x="1969650" y="2513850"/>
                <a:ext cx="90575" cy="121325"/>
              </a:xfrm>
              <a:custGeom>
                <a:avLst/>
                <a:gdLst/>
                <a:ahLst/>
                <a:cxnLst/>
                <a:rect l="l" t="t" r="r" b="b"/>
                <a:pathLst>
                  <a:path w="3623" h="4853" extrusionOk="0">
                    <a:moveTo>
                      <a:pt x="3245" y="1"/>
                    </a:moveTo>
                    <a:lnTo>
                      <a:pt x="3245" y="1"/>
                    </a:lnTo>
                    <a:cubicBezTo>
                      <a:pt x="2240" y="881"/>
                      <a:pt x="1172" y="1667"/>
                      <a:pt x="128" y="2573"/>
                    </a:cubicBezTo>
                    <a:lnTo>
                      <a:pt x="0" y="4720"/>
                    </a:lnTo>
                    <a:lnTo>
                      <a:pt x="2248" y="4853"/>
                    </a:lnTo>
                    <a:cubicBezTo>
                      <a:pt x="2851" y="4663"/>
                      <a:pt x="3186" y="4139"/>
                      <a:pt x="3371" y="3396"/>
                    </a:cubicBezTo>
                    <a:lnTo>
                      <a:pt x="3371" y="3396"/>
                    </a:lnTo>
                    <a:cubicBezTo>
                      <a:pt x="2869" y="3898"/>
                      <a:pt x="2240" y="3898"/>
                      <a:pt x="1737" y="4401"/>
                    </a:cubicBezTo>
                    <a:cubicBezTo>
                      <a:pt x="2365" y="3522"/>
                      <a:pt x="3120" y="2642"/>
                      <a:pt x="3623" y="1635"/>
                    </a:cubicBezTo>
                    <a:lnTo>
                      <a:pt x="3623" y="1635"/>
                    </a:lnTo>
                    <a:cubicBezTo>
                      <a:pt x="2994" y="2264"/>
                      <a:pt x="2240" y="2642"/>
                      <a:pt x="1359" y="3018"/>
                    </a:cubicBezTo>
                    <a:cubicBezTo>
                      <a:pt x="2240" y="2139"/>
                      <a:pt x="2491" y="1007"/>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1"/>
              <p:cNvSpPr/>
              <p:nvPr/>
            </p:nvSpPr>
            <p:spPr>
              <a:xfrm>
                <a:off x="2044050" y="2708750"/>
                <a:ext cx="63325" cy="97275"/>
              </a:xfrm>
              <a:custGeom>
                <a:avLst/>
                <a:gdLst/>
                <a:ahLst/>
                <a:cxnLst/>
                <a:rect l="l" t="t" r="r" b="b"/>
                <a:pathLst>
                  <a:path w="2533" h="3891" extrusionOk="0">
                    <a:moveTo>
                      <a:pt x="2532" y="0"/>
                    </a:moveTo>
                    <a:cubicBezTo>
                      <a:pt x="1903" y="754"/>
                      <a:pt x="707" y="1066"/>
                      <a:pt x="121" y="1762"/>
                    </a:cubicBezTo>
                    <a:lnTo>
                      <a:pt x="0" y="3808"/>
                    </a:lnTo>
                    <a:lnTo>
                      <a:pt x="1375" y="3890"/>
                    </a:lnTo>
                    <a:cubicBezTo>
                      <a:pt x="1774" y="3629"/>
                      <a:pt x="1788" y="2956"/>
                      <a:pt x="2156" y="2515"/>
                    </a:cubicBezTo>
                    <a:lnTo>
                      <a:pt x="2156" y="2515"/>
                    </a:lnTo>
                    <a:cubicBezTo>
                      <a:pt x="1778" y="2641"/>
                      <a:pt x="1401" y="2893"/>
                      <a:pt x="1024" y="3144"/>
                    </a:cubicBezTo>
                    <a:cubicBezTo>
                      <a:pt x="1652" y="2137"/>
                      <a:pt x="2156" y="1132"/>
                      <a:pt x="2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 name="Google Shape;547;p11"/>
            <p:cNvGrpSpPr/>
            <p:nvPr/>
          </p:nvGrpSpPr>
          <p:grpSpPr>
            <a:xfrm>
              <a:off x="3683656" y="4728925"/>
              <a:ext cx="399125" cy="419800"/>
              <a:chOff x="5247100" y="3925350"/>
              <a:chExt cx="399125" cy="419800"/>
            </a:xfrm>
          </p:grpSpPr>
          <p:sp>
            <p:nvSpPr>
              <p:cNvPr id="548" name="Google Shape;548;p11"/>
              <p:cNvSpPr/>
              <p:nvPr/>
            </p:nvSpPr>
            <p:spPr>
              <a:xfrm>
                <a:off x="5247100" y="3925350"/>
                <a:ext cx="399125" cy="419800"/>
              </a:xfrm>
              <a:custGeom>
                <a:avLst/>
                <a:gdLst/>
                <a:ahLst/>
                <a:cxnLst/>
                <a:rect l="l" t="t" r="r" b="b"/>
                <a:pathLst>
                  <a:path w="15965" h="16792" extrusionOk="0">
                    <a:moveTo>
                      <a:pt x="5800" y="1"/>
                    </a:moveTo>
                    <a:lnTo>
                      <a:pt x="1" y="6111"/>
                    </a:lnTo>
                    <a:lnTo>
                      <a:pt x="1623" y="16792"/>
                    </a:lnTo>
                    <a:lnTo>
                      <a:pt x="15964" y="16792"/>
                    </a:lnTo>
                    <a:lnTo>
                      <a:pt x="14083" y="2846"/>
                    </a:lnTo>
                    <a:lnTo>
                      <a:pt x="58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1"/>
              <p:cNvSpPr/>
              <p:nvPr/>
            </p:nvSpPr>
            <p:spPr>
              <a:xfrm>
                <a:off x="5382750" y="4015525"/>
                <a:ext cx="69175" cy="69175"/>
              </a:xfrm>
              <a:custGeom>
                <a:avLst/>
                <a:gdLst/>
                <a:ahLst/>
                <a:cxnLst/>
                <a:rect l="l" t="t" r="r" b="b"/>
                <a:pathLst>
                  <a:path w="2767" h="2767" extrusionOk="0">
                    <a:moveTo>
                      <a:pt x="1357" y="0"/>
                    </a:moveTo>
                    <a:cubicBezTo>
                      <a:pt x="944" y="7"/>
                      <a:pt x="575" y="198"/>
                      <a:pt x="325" y="494"/>
                    </a:cubicBezTo>
                    <a:cubicBezTo>
                      <a:pt x="284" y="541"/>
                      <a:pt x="247" y="592"/>
                      <a:pt x="213" y="647"/>
                    </a:cubicBezTo>
                    <a:cubicBezTo>
                      <a:pt x="79" y="860"/>
                      <a:pt x="1" y="1113"/>
                      <a:pt x="1" y="1383"/>
                    </a:cubicBezTo>
                    <a:cubicBezTo>
                      <a:pt x="1" y="2147"/>
                      <a:pt x="620" y="2766"/>
                      <a:pt x="1384" y="2766"/>
                    </a:cubicBezTo>
                    <a:cubicBezTo>
                      <a:pt x="1400" y="2766"/>
                      <a:pt x="1416" y="2766"/>
                      <a:pt x="1433" y="2765"/>
                    </a:cubicBezTo>
                    <a:cubicBezTo>
                      <a:pt x="2174" y="2740"/>
                      <a:pt x="2767" y="2129"/>
                      <a:pt x="2767" y="1383"/>
                    </a:cubicBezTo>
                    <a:cubicBezTo>
                      <a:pt x="2767" y="1054"/>
                      <a:pt x="2651" y="750"/>
                      <a:pt x="2459" y="514"/>
                    </a:cubicBezTo>
                    <a:cubicBezTo>
                      <a:pt x="2353" y="382"/>
                      <a:pt x="2224" y="272"/>
                      <a:pt x="2077" y="186"/>
                    </a:cubicBezTo>
                    <a:cubicBezTo>
                      <a:pt x="1874" y="67"/>
                      <a:pt x="1636" y="0"/>
                      <a:pt x="1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1"/>
              <p:cNvSpPr/>
              <p:nvPr/>
            </p:nvSpPr>
            <p:spPr>
              <a:xfrm>
                <a:off x="5332025" y="4194925"/>
                <a:ext cx="58350" cy="108650"/>
              </a:xfrm>
              <a:custGeom>
                <a:avLst/>
                <a:gdLst/>
                <a:ahLst/>
                <a:cxnLst/>
                <a:rect l="l" t="t" r="r" b="b"/>
                <a:pathLst>
                  <a:path w="2334" h="4346" extrusionOk="0">
                    <a:moveTo>
                      <a:pt x="1848" y="0"/>
                    </a:moveTo>
                    <a:lnTo>
                      <a:pt x="0" y="217"/>
                    </a:lnTo>
                    <a:lnTo>
                      <a:pt x="484" y="4346"/>
                    </a:lnTo>
                    <a:lnTo>
                      <a:pt x="2333" y="4128"/>
                    </a:lnTo>
                    <a:lnTo>
                      <a:pt x="18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1"/>
              <p:cNvSpPr/>
              <p:nvPr/>
            </p:nvSpPr>
            <p:spPr>
              <a:xfrm>
                <a:off x="5501550" y="4175025"/>
                <a:ext cx="58325" cy="108675"/>
              </a:xfrm>
              <a:custGeom>
                <a:avLst/>
                <a:gdLst/>
                <a:ahLst/>
                <a:cxnLst/>
                <a:rect l="l" t="t" r="r" b="b"/>
                <a:pathLst>
                  <a:path w="2333" h="4347" extrusionOk="0">
                    <a:moveTo>
                      <a:pt x="1848" y="1"/>
                    </a:moveTo>
                    <a:lnTo>
                      <a:pt x="0" y="218"/>
                    </a:lnTo>
                    <a:lnTo>
                      <a:pt x="484" y="4346"/>
                    </a:lnTo>
                    <a:lnTo>
                      <a:pt x="2332" y="4130"/>
                    </a:lnTo>
                    <a:lnTo>
                      <a:pt x="18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1"/>
              <p:cNvSpPr/>
              <p:nvPr/>
            </p:nvSpPr>
            <p:spPr>
              <a:xfrm>
                <a:off x="5360650" y="3971050"/>
                <a:ext cx="108850" cy="113400"/>
              </a:xfrm>
              <a:custGeom>
                <a:avLst/>
                <a:gdLst/>
                <a:ahLst/>
                <a:cxnLst/>
                <a:rect l="l" t="t" r="r" b="b"/>
                <a:pathLst>
                  <a:path w="4354" h="4536" extrusionOk="0">
                    <a:moveTo>
                      <a:pt x="3121" y="1"/>
                    </a:moveTo>
                    <a:lnTo>
                      <a:pt x="3121" y="1"/>
                    </a:lnTo>
                    <a:cubicBezTo>
                      <a:pt x="2367" y="1384"/>
                      <a:pt x="0" y="3914"/>
                      <a:pt x="1897" y="4494"/>
                    </a:cubicBezTo>
                    <a:cubicBezTo>
                      <a:pt x="1988" y="4522"/>
                      <a:pt x="2075" y="4535"/>
                      <a:pt x="2158" y="4535"/>
                    </a:cubicBezTo>
                    <a:cubicBezTo>
                      <a:pt x="3331" y="4535"/>
                      <a:pt x="3790" y="1928"/>
                      <a:pt x="4354" y="729"/>
                    </a:cubicBezTo>
                    <a:lnTo>
                      <a:pt x="4354" y="729"/>
                    </a:lnTo>
                    <a:cubicBezTo>
                      <a:pt x="4354" y="730"/>
                      <a:pt x="3606" y="1321"/>
                      <a:pt x="3210" y="1876"/>
                    </a:cubicBezTo>
                    <a:cubicBezTo>
                      <a:pt x="2631" y="2688"/>
                      <a:pt x="2367" y="2767"/>
                      <a:pt x="1865" y="3270"/>
                    </a:cubicBezTo>
                    <a:cubicBezTo>
                      <a:pt x="2241" y="2138"/>
                      <a:pt x="2870" y="1133"/>
                      <a:pt x="3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1"/>
              <p:cNvSpPr/>
              <p:nvPr/>
            </p:nvSpPr>
            <p:spPr>
              <a:xfrm>
                <a:off x="5504475" y="4112500"/>
                <a:ext cx="78800" cy="171425"/>
              </a:xfrm>
              <a:custGeom>
                <a:avLst/>
                <a:gdLst/>
                <a:ahLst/>
                <a:cxnLst/>
                <a:rect l="l" t="t" r="r" b="b"/>
                <a:pathLst>
                  <a:path w="3152" h="6857" extrusionOk="0">
                    <a:moveTo>
                      <a:pt x="3027" y="0"/>
                    </a:moveTo>
                    <a:lnTo>
                      <a:pt x="3027" y="0"/>
                    </a:lnTo>
                    <a:cubicBezTo>
                      <a:pt x="2272" y="1383"/>
                      <a:pt x="871" y="2576"/>
                      <a:pt x="0" y="3781"/>
                    </a:cubicBezTo>
                    <a:lnTo>
                      <a:pt x="360" y="6857"/>
                    </a:lnTo>
                    <a:cubicBezTo>
                      <a:pt x="2203" y="6593"/>
                      <a:pt x="2147" y="4402"/>
                      <a:pt x="3152" y="3396"/>
                    </a:cubicBezTo>
                    <a:lnTo>
                      <a:pt x="3152" y="3396"/>
                    </a:lnTo>
                    <a:cubicBezTo>
                      <a:pt x="2272" y="3773"/>
                      <a:pt x="1769" y="4654"/>
                      <a:pt x="1015" y="5156"/>
                    </a:cubicBezTo>
                    <a:cubicBezTo>
                      <a:pt x="1769" y="3522"/>
                      <a:pt x="2649" y="1887"/>
                      <a:pt x="3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 name="Google Shape;554;p11"/>
            <p:cNvGrpSpPr/>
            <p:nvPr/>
          </p:nvGrpSpPr>
          <p:grpSpPr>
            <a:xfrm flipH="1">
              <a:off x="4918594" y="4681175"/>
              <a:ext cx="541750" cy="462325"/>
              <a:chOff x="4757000" y="5014250"/>
              <a:chExt cx="541750" cy="462325"/>
            </a:xfrm>
          </p:grpSpPr>
          <p:sp>
            <p:nvSpPr>
              <p:cNvPr id="555" name="Google Shape;555;p11"/>
              <p:cNvSpPr/>
              <p:nvPr/>
            </p:nvSpPr>
            <p:spPr>
              <a:xfrm>
                <a:off x="4757000" y="5014250"/>
                <a:ext cx="541750" cy="462325"/>
              </a:xfrm>
              <a:custGeom>
                <a:avLst/>
                <a:gdLst/>
                <a:ahLst/>
                <a:cxnLst/>
                <a:rect l="l" t="t" r="r" b="b"/>
                <a:pathLst>
                  <a:path w="21670" h="18493" extrusionOk="0">
                    <a:moveTo>
                      <a:pt x="8645" y="1"/>
                    </a:moveTo>
                    <a:lnTo>
                      <a:pt x="8571" y="600"/>
                    </a:lnTo>
                    <a:lnTo>
                      <a:pt x="9681" y="955"/>
                    </a:lnTo>
                    <a:lnTo>
                      <a:pt x="8606" y="8170"/>
                    </a:lnTo>
                    <a:lnTo>
                      <a:pt x="1114" y="7542"/>
                    </a:lnTo>
                    <a:lnTo>
                      <a:pt x="1" y="18493"/>
                    </a:lnTo>
                    <a:lnTo>
                      <a:pt x="21669" y="18493"/>
                    </a:lnTo>
                    <a:lnTo>
                      <a:pt x="21048" y="15231"/>
                    </a:lnTo>
                    <a:lnTo>
                      <a:pt x="19118" y="15275"/>
                    </a:lnTo>
                    <a:lnTo>
                      <a:pt x="19868" y="9115"/>
                    </a:lnTo>
                    <a:lnTo>
                      <a:pt x="10650" y="8342"/>
                    </a:lnTo>
                    <a:lnTo>
                      <a:pt x="11307" y="1274"/>
                    </a:lnTo>
                    <a:lnTo>
                      <a:pt x="11840" y="1274"/>
                    </a:lnTo>
                    <a:lnTo>
                      <a:pt x="12091" y="186"/>
                    </a:lnTo>
                    <a:lnTo>
                      <a:pt x="86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1"/>
              <p:cNvSpPr/>
              <p:nvPr/>
            </p:nvSpPr>
            <p:spPr>
              <a:xfrm>
                <a:off x="4866375" y="5347625"/>
                <a:ext cx="58500" cy="128950"/>
              </a:xfrm>
              <a:custGeom>
                <a:avLst/>
                <a:gdLst/>
                <a:ahLst/>
                <a:cxnLst/>
                <a:rect l="l" t="t" r="r" b="b"/>
                <a:pathLst>
                  <a:path w="2340" h="5158" extrusionOk="0">
                    <a:moveTo>
                      <a:pt x="325" y="1"/>
                    </a:moveTo>
                    <a:lnTo>
                      <a:pt x="1" y="5158"/>
                    </a:lnTo>
                    <a:lnTo>
                      <a:pt x="2024" y="5158"/>
                    </a:lnTo>
                    <a:lnTo>
                      <a:pt x="2340" y="128"/>
                    </a:lnTo>
                    <a:lnTo>
                      <a:pt x="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1"/>
              <p:cNvSpPr/>
              <p:nvPr/>
            </p:nvSpPr>
            <p:spPr>
              <a:xfrm>
                <a:off x="4992400" y="5355525"/>
                <a:ext cx="57975" cy="121050"/>
              </a:xfrm>
              <a:custGeom>
                <a:avLst/>
                <a:gdLst/>
                <a:ahLst/>
                <a:cxnLst/>
                <a:rect l="l" t="t" r="r" b="b"/>
                <a:pathLst>
                  <a:path w="2319" h="4842" extrusionOk="0">
                    <a:moveTo>
                      <a:pt x="304" y="0"/>
                    </a:moveTo>
                    <a:lnTo>
                      <a:pt x="0" y="4842"/>
                    </a:lnTo>
                    <a:lnTo>
                      <a:pt x="2023" y="4842"/>
                    </a:lnTo>
                    <a:lnTo>
                      <a:pt x="2319" y="128"/>
                    </a:lnTo>
                    <a:lnTo>
                      <a:pt x="3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1"/>
              <p:cNvSpPr/>
              <p:nvPr/>
            </p:nvSpPr>
            <p:spPr>
              <a:xfrm>
                <a:off x="5123575" y="5363750"/>
                <a:ext cx="57500" cy="112825"/>
              </a:xfrm>
              <a:custGeom>
                <a:avLst/>
                <a:gdLst/>
                <a:ahLst/>
                <a:cxnLst/>
                <a:rect l="l" t="t" r="r" b="b"/>
                <a:pathLst>
                  <a:path w="2300" h="4513" extrusionOk="0">
                    <a:moveTo>
                      <a:pt x="284" y="1"/>
                    </a:moveTo>
                    <a:lnTo>
                      <a:pt x="1" y="4513"/>
                    </a:lnTo>
                    <a:lnTo>
                      <a:pt x="2024" y="4513"/>
                    </a:lnTo>
                    <a:lnTo>
                      <a:pt x="2299" y="127"/>
                    </a:lnTo>
                    <a:lnTo>
                      <a:pt x="2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559" name="Google Shape;559;p11"/>
          <p:cNvPicPr preferRelativeResize="0"/>
          <p:nvPr/>
        </p:nvPicPr>
        <p:blipFill>
          <a:blip r:embed="rId2">
            <a:alphaModFix amt="15000"/>
          </a:blip>
          <a:stretch>
            <a:fillRect/>
          </a:stretch>
        </p:blipFill>
        <p:spPr>
          <a:xfrm rot="10800000">
            <a:off x="0" y="0"/>
            <a:ext cx="9144000" cy="5143500"/>
          </a:xfrm>
          <a:prstGeom prst="rect">
            <a:avLst/>
          </a:prstGeom>
          <a:noFill/>
          <a:ln>
            <a:noFill/>
          </a:ln>
        </p:spPr>
      </p:pic>
      <p:sp>
        <p:nvSpPr>
          <p:cNvPr id="560" name="Google Shape;560;p11"/>
          <p:cNvSpPr txBox="1">
            <a:spLocks noGrp="1"/>
          </p:cNvSpPr>
          <p:nvPr>
            <p:ph type="title" hasCustomPrompt="1"/>
          </p:nvPr>
        </p:nvSpPr>
        <p:spPr>
          <a:xfrm>
            <a:off x="1284000" y="1761575"/>
            <a:ext cx="6576000" cy="112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6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61" name="Google Shape;561;p11"/>
          <p:cNvSpPr txBox="1">
            <a:spLocks noGrp="1"/>
          </p:cNvSpPr>
          <p:nvPr>
            <p:ph type="subTitle" idx="1"/>
          </p:nvPr>
        </p:nvSpPr>
        <p:spPr>
          <a:xfrm>
            <a:off x="1284000" y="2884825"/>
            <a:ext cx="65760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image" Target="../media/image1.png"/><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hyperlink" Target="https://plantillaspowerpoint.org/" TargetMode="Externa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8.xml"/><Relationship Id="rId1" Type="http://schemas.openxmlformats.org/officeDocument/2006/relationships/slideLayout" Target="../slideLayouts/slideLayout3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Playfair Display"/>
              <a:buNone/>
              <a:defRPr sz="3500">
                <a:solidFill>
                  <a:schemeClr val="dk1"/>
                </a:solidFill>
                <a:latin typeface="Playfair Display"/>
                <a:ea typeface="Playfair Display"/>
                <a:cs typeface="Playfair Display"/>
                <a:sym typeface="Playfair Display"/>
              </a:defRPr>
            </a:lvl1pPr>
            <a:lvl2pPr lvl="1" rtl="0">
              <a:spcBef>
                <a:spcPts val="0"/>
              </a:spcBef>
              <a:spcAft>
                <a:spcPts val="0"/>
              </a:spcAft>
              <a:buClr>
                <a:schemeClr val="dk1"/>
              </a:buClr>
              <a:buSzPts val="3500"/>
              <a:buFont typeface="Playfair Display"/>
              <a:buNone/>
              <a:defRPr sz="3500">
                <a:solidFill>
                  <a:schemeClr val="dk1"/>
                </a:solidFill>
                <a:latin typeface="Playfair Display"/>
                <a:ea typeface="Playfair Display"/>
                <a:cs typeface="Playfair Display"/>
                <a:sym typeface="Playfair Display"/>
              </a:defRPr>
            </a:lvl2pPr>
            <a:lvl3pPr lvl="2" rtl="0">
              <a:spcBef>
                <a:spcPts val="0"/>
              </a:spcBef>
              <a:spcAft>
                <a:spcPts val="0"/>
              </a:spcAft>
              <a:buClr>
                <a:schemeClr val="dk1"/>
              </a:buClr>
              <a:buSzPts val="3500"/>
              <a:buFont typeface="Playfair Display"/>
              <a:buNone/>
              <a:defRPr sz="3500">
                <a:solidFill>
                  <a:schemeClr val="dk1"/>
                </a:solidFill>
                <a:latin typeface="Playfair Display"/>
                <a:ea typeface="Playfair Display"/>
                <a:cs typeface="Playfair Display"/>
                <a:sym typeface="Playfair Display"/>
              </a:defRPr>
            </a:lvl3pPr>
            <a:lvl4pPr lvl="3" rtl="0">
              <a:spcBef>
                <a:spcPts val="0"/>
              </a:spcBef>
              <a:spcAft>
                <a:spcPts val="0"/>
              </a:spcAft>
              <a:buClr>
                <a:schemeClr val="dk1"/>
              </a:buClr>
              <a:buSzPts val="3500"/>
              <a:buFont typeface="Playfair Display"/>
              <a:buNone/>
              <a:defRPr sz="3500">
                <a:solidFill>
                  <a:schemeClr val="dk1"/>
                </a:solidFill>
                <a:latin typeface="Playfair Display"/>
                <a:ea typeface="Playfair Display"/>
                <a:cs typeface="Playfair Display"/>
                <a:sym typeface="Playfair Display"/>
              </a:defRPr>
            </a:lvl4pPr>
            <a:lvl5pPr lvl="4" rtl="0">
              <a:spcBef>
                <a:spcPts val="0"/>
              </a:spcBef>
              <a:spcAft>
                <a:spcPts val="0"/>
              </a:spcAft>
              <a:buClr>
                <a:schemeClr val="dk1"/>
              </a:buClr>
              <a:buSzPts val="3500"/>
              <a:buFont typeface="Playfair Display"/>
              <a:buNone/>
              <a:defRPr sz="3500">
                <a:solidFill>
                  <a:schemeClr val="dk1"/>
                </a:solidFill>
                <a:latin typeface="Playfair Display"/>
                <a:ea typeface="Playfair Display"/>
                <a:cs typeface="Playfair Display"/>
                <a:sym typeface="Playfair Display"/>
              </a:defRPr>
            </a:lvl5pPr>
            <a:lvl6pPr lvl="5" rtl="0">
              <a:spcBef>
                <a:spcPts val="0"/>
              </a:spcBef>
              <a:spcAft>
                <a:spcPts val="0"/>
              </a:spcAft>
              <a:buClr>
                <a:schemeClr val="dk1"/>
              </a:buClr>
              <a:buSzPts val="3500"/>
              <a:buFont typeface="Playfair Display"/>
              <a:buNone/>
              <a:defRPr sz="3500">
                <a:solidFill>
                  <a:schemeClr val="dk1"/>
                </a:solidFill>
                <a:latin typeface="Playfair Display"/>
                <a:ea typeface="Playfair Display"/>
                <a:cs typeface="Playfair Display"/>
                <a:sym typeface="Playfair Display"/>
              </a:defRPr>
            </a:lvl6pPr>
            <a:lvl7pPr lvl="6" rtl="0">
              <a:spcBef>
                <a:spcPts val="0"/>
              </a:spcBef>
              <a:spcAft>
                <a:spcPts val="0"/>
              </a:spcAft>
              <a:buClr>
                <a:schemeClr val="dk1"/>
              </a:buClr>
              <a:buSzPts val="3500"/>
              <a:buFont typeface="Playfair Display"/>
              <a:buNone/>
              <a:defRPr sz="3500">
                <a:solidFill>
                  <a:schemeClr val="dk1"/>
                </a:solidFill>
                <a:latin typeface="Playfair Display"/>
                <a:ea typeface="Playfair Display"/>
                <a:cs typeface="Playfair Display"/>
                <a:sym typeface="Playfair Display"/>
              </a:defRPr>
            </a:lvl7pPr>
            <a:lvl8pPr lvl="7" rtl="0">
              <a:spcBef>
                <a:spcPts val="0"/>
              </a:spcBef>
              <a:spcAft>
                <a:spcPts val="0"/>
              </a:spcAft>
              <a:buClr>
                <a:schemeClr val="dk1"/>
              </a:buClr>
              <a:buSzPts val="3500"/>
              <a:buFont typeface="Playfair Display"/>
              <a:buNone/>
              <a:defRPr sz="3500">
                <a:solidFill>
                  <a:schemeClr val="dk1"/>
                </a:solidFill>
                <a:latin typeface="Playfair Display"/>
                <a:ea typeface="Playfair Display"/>
                <a:cs typeface="Playfair Display"/>
                <a:sym typeface="Playfair Display"/>
              </a:defRPr>
            </a:lvl8pPr>
            <a:lvl9pPr lvl="8" rtl="0">
              <a:spcBef>
                <a:spcPts val="0"/>
              </a:spcBef>
              <a:spcAft>
                <a:spcPts val="0"/>
              </a:spcAft>
              <a:buClr>
                <a:schemeClr val="dk1"/>
              </a:buClr>
              <a:buSzPts val="3500"/>
              <a:buFont typeface="Playfair Display"/>
              <a:buNone/>
              <a:defRPr sz="3500">
                <a:solidFill>
                  <a:schemeClr val="dk1"/>
                </a:solidFill>
                <a:latin typeface="Playfair Display"/>
                <a:ea typeface="Playfair Display"/>
                <a:cs typeface="Playfair Display"/>
                <a:sym typeface="Playfair Display"/>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EB Garamond"/>
              <a:buChar char="●"/>
              <a:defRPr>
                <a:solidFill>
                  <a:schemeClr val="dk1"/>
                </a:solidFill>
                <a:latin typeface="EB Garamond"/>
                <a:ea typeface="EB Garamond"/>
                <a:cs typeface="EB Garamond"/>
                <a:sym typeface="EB Garamond"/>
              </a:defRPr>
            </a:lvl1pPr>
            <a:lvl2pPr marL="914400" lvl="1" indent="-317500">
              <a:lnSpc>
                <a:spcPct val="100000"/>
              </a:lnSpc>
              <a:spcBef>
                <a:spcPts val="1600"/>
              </a:spcBef>
              <a:spcAft>
                <a:spcPts val="0"/>
              </a:spcAft>
              <a:buClr>
                <a:schemeClr val="dk1"/>
              </a:buClr>
              <a:buSzPts val="1400"/>
              <a:buFont typeface="EB Garamond"/>
              <a:buChar char="○"/>
              <a:defRPr>
                <a:solidFill>
                  <a:schemeClr val="dk1"/>
                </a:solidFill>
                <a:latin typeface="EB Garamond"/>
                <a:ea typeface="EB Garamond"/>
                <a:cs typeface="EB Garamond"/>
                <a:sym typeface="EB Garamond"/>
              </a:defRPr>
            </a:lvl2pPr>
            <a:lvl3pPr marL="1371600" lvl="2" indent="-317500">
              <a:lnSpc>
                <a:spcPct val="100000"/>
              </a:lnSpc>
              <a:spcBef>
                <a:spcPts val="1600"/>
              </a:spcBef>
              <a:spcAft>
                <a:spcPts val="0"/>
              </a:spcAft>
              <a:buClr>
                <a:schemeClr val="dk1"/>
              </a:buClr>
              <a:buSzPts val="1400"/>
              <a:buFont typeface="EB Garamond"/>
              <a:buChar char="■"/>
              <a:defRPr>
                <a:solidFill>
                  <a:schemeClr val="dk1"/>
                </a:solidFill>
                <a:latin typeface="EB Garamond"/>
                <a:ea typeface="EB Garamond"/>
                <a:cs typeface="EB Garamond"/>
                <a:sym typeface="EB Garamond"/>
              </a:defRPr>
            </a:lvl3pPr>
            <a:lvl4pPr marL="1828800" lvl="3" indent="-317500">
              <a:lnSpc>
                <a:spcPct val="100000"/>
              </a:lnSpc>
              <a:spcBef>
                <a:spcPts val="1600"/>
              </a:spcBef>
              <a:spcAft>
                <a:spcPts val="0"/>
              </a:spcAft>
              <a:buClr>
                <a:schemeClr val="dk1"/>
              </a:buClr>
              <a:buSzPts val="1400"/>
              <a:buFont typeface="EB Garamond"/>
              <a:buChar char="●"/>
              <a:defRPr>
                <a:solidFill>
                  <a:schemeClr val="dk1"/>
                </a:solidFill>
                <a:latin typeface="EB Garamond"/>
                <a:ea typeface="EB Garamond"/>
                <a:cs typeface="EB Garamond"/>
                <a:sym typeface="EB Garamond"/>
              </a:defRPr>
            </a:lvl4pPr>
            <a:lvl5pPr marL="2286000" lvl="4" indent="-317500">
              <a:lnSpc>
                <a:spcPct val="100000"/>
              </a:lnSpc>
              <a:spcBef>
                <a:spcPts val="1600"/>
              </a:spcBef>
              <a:spcAft>
                <a:spcPts val="0"/>
              </a:spcAft>
              <a:buClr>
                <a:schemeClr val="dk1"/>
              </a:buClr>
              <a:buSzPts val="1400"/>
              <a:buFont typeface="EB Garamond"/>
              <a:buChar char="○"/>
              <a:defRPr>
                <a:solidFill>
                  <a:schemeClr val="dk1"/>
                </a:solidFill>
                <a:latin typeface="EB Garamond"/>
                <a:ea typeface="EB Garamond"/>
                <a:cs typeface="EB Garamond"/>
                <a:sym typeface="EB Garamond"/>
              </a:defRPr>
            </a:lvl5pPr>
            <a:lvl6pPr marL="2743200" lvl="5" indent="-317500">
              <a:lnSpc>
                <a:spcPct val="100000"/>
              </a:lnSpc>
              <a:spcBef>
                <a:spcPts val="1600"/>
              </a:spcBef>
              <a:spcAft>
                <a:spcPts val="0"/>
              </a:spcAft>
              <a:buClr>
                <a:schemeClr val="dk1"/>
              </a:buClr>
              <a:buSzPts val="1400"/>
              <a:buFont typeface="EB Garamond"/>
              <a:buChar char="■"/>
              <a:defRPr>
                <a:solidFill>
                  <a:schemeClr val="dk1"/>
                </a:solidFill>
                <a:latin typeface="EB Garamond"/>
                <a:ea typeface="EB Garamond"/>
                <a:cs typeface="EB Garamond"/>
                <a:sym typeface="EB Garamond"/>
              </a:defRPr>
            </a:lvl6pPr>
            <a:lvl7pPr marL="3200400" lvl="6" indent="-317500">
              <a:lnSpc>
                <a:spcPct val="100000"/>
              </a:lnSpc>
              <a:spcBef>
                <a:spcPts val="1600"/>
              </a:spcBef>
              <a:spcAft>
                <a:spcPts val="0"/>
              </a:spcAft>
              <a:buClr>
                <a:schemeClr val="dk1"/>
              </a:buClr>
              <a:buSzPts val="1400"/>
              <a:buFont typeface="EB Garamond"/>
              <a:buChar char="●"/>
              <a:defRPr>
                <a:solidFill>
                  <a:schemeClr val="dk1"/>
                </a:solidFill>
                <a:latin typeface="EB Garamond"/>
                <a:ea typeface="EB Garamond"/>
                <a:cs typeface="EB Garamond"/>
                <a:sym typeface="EB Garamond"/>
              </a:defRPr>
            </a:lvl7pPr>
            <a:lvl8pPr marL="3657600" lvl="7" indent="-317500">
              <a:lnSpc>
                <a:spcPct val="100000"/>
              </a:lnSpc>
              <a:spcBef>
                <a:spcPts val="1600"/>
              </a:spcBef>
              <a:spcAft>
                <a:spcPts val="0"/>
              </a:spcAft>
              <a:buClr>
                <a:schemeClr val="dk1"/>
              </a:buClr>
              <a:buSzPts val="1400"/>
              <a:buFont typeface="EB Garamond"/>
              <a:buChar char="○"/>
              <a:defRPr>
                <a:solidFill>
                  <a:schemeClr val="dk1"/>
                </a:solidFill>
                <a:latin typeface="EB Garamond"/>
                <a:ea typeface="EB Garamond"/>
                <a:cs typeface="EB Garamond"/>
                <a:sym typeface="EB Garamond"/>
              </a:defRPr>
            </a:lvl8pPr>
            <a:lvl9pPr marL="4114800" lvl="8" indent="-317500">
              <a:lnSpc>
                <a:spcPct val="100000"/>
              </a:lnSpc>
              <a:spcBef>
                <a:spcPts val="1600"/>
              </a:spcBef>
              <a:spcAft>
                <a:spcPts val="1600"/>
              </a:spcAft>
              <a:buClr>
                <a:schemeClr val="dk1"/>
              </a:buClr>
              <a:buSzPts val="1400"/>
              <a:buFont typeface="EB Garamond"/>
              <a:buChar char="■"/>
              <a:defRPr>
                <a:solidFill>
                  <a:schemeClr val="dk1"/>
                </a:solidFill>
                <a:latin typeface="EB Garamond"/>
                <a:ea typeface="EB Garamond"/>
                <a:cs typeface="EB Garamond"/>
                <a:sym typeface="EB Garamond"/>
              </a:defRPr>
            </a:lvl9pPr>
          </a:lstStyle>
          <a:p>
            <a:endParaRPr/>
          </a:p>
        </p:txBody>
      </p:sp>
      <p:sp>
        <p:nvSpPr>
          <p:cNvPr id="4" name="TextBox 11"/>
          <p:cNvSpPr txBox="1"/>
          <p:nvPr userDrawn="1"/>
        </p:nvSpPr>
        <p:spPr>
          <a:xfrm rot="16200000">
            <a:off x="-2364889" y="1375929"/>
            <a:ext cx="4446020" cy="230832"/>
          </a:xfrm>
          <a:prstGeom prst="rect">
            <a:avLst/>
          </a:prstGeom>
          <a:noFill/>
        </p:spPr>
        <p:txBody>
          <a:bodyPr wrap="square" rtlCol="0" anchor="ctr">
            <a:spAutoFit/>
          </a:bodyPr>
          <a:lstStyle/>
          <a:p>
            <a:r>
              <a:rPr lang="bs-Latn-BA" sz="900" dirty="0">
                <a:solidFill>
                  <a:schemeClr val="bg1">
                    <a:lumMod val="65000"/>
                  </a:schemeClr>
                </a:solidFill>
              </a:rPr>
              <a:t>Find</a:t>
            </a:r>
            <a:r>
              <a:rPr lang="bs-Latn-BA" sz="900" baseline="0" dirty="0">
                <a:solidFill>
                  <a:schemeClr val="bg1">
                    <a:lumMod val="65000"/>
                  </a:schemeClr>
                </a:solidFill>
              </a:rPr>
              <a:t> m</a:t>
            </a:r>
            <a:r>
              <a:rPr lang="bs-Latn-BA" sz="900" dirty="0">
                <a:solidFill>
                  <a:schemeClr val="bg1">
                    <a:lumMod val="65000"/>
                  </a:schemeClr>
                </a:solidFill>
              </a:rPr>
              <a:t>ore PowerPoint templates</a:t>
            </a:r>
            <a:r>
              <a:rPr lang="bs-Latn-BA" sz="900" baseline="0" dirty="0">
                <a:solidFill>
                  <a:schemeClr val="bg1">
                    <a:lumMod val="65000"/>
                  </a:schemeClr>
                </a:solidFill>
              </a:rPr>
              <a:t> on </a:t>
            </a:r>
            <a:r>
              <a:rPr lang="es-PE" sz="900" b="1" baseline="0" dirty="0" smtClean="0">
                <a:solidFill>
                  <a:schemeClr val="bg1">
                    <a:lumMod val="65000"/>
                  </a:schemeClr>
                </a:solidFill>
                <a:hlinkClick r:id="rId38"/>
              </a:rPr>
              <a:t>plantillaspowerpoint.org</a:t>
            </a:r>
            <a:endParaRPr lang="en-US" sz="900" dirty="0">
              <a:solidFill>
                <a:schemeClr val="bg1">
                  <a:lumMod val="65000"/>
                </a:schemeClr>
              </a:solidFill>
            </a:endParaRPr>
          </a:p>
        </p:txBody>
      </p:sp>
      <p:pic>
        <p:nvPicPr>
          <p:cNvPr id="5" name="Imagen 4"/>
          <p:cNvPicPr>
            <a:picLocks noChangeAspect="1"/>
          </p:cNvPicPr>
          <p:nvPr userDrawn="1"/>
        </p:nvPicPr>
        <p:blipFill>
          <a:blip r:embed="rId39">
            <a:extLst>
              <a:ext uri="{28A0092B-C50C-407E-A947-70E740481C1C}">
                <a14:useLocalDpi xmlns:a14="http://schemas.microsoft.com/office/drawing/2010/main" val="0"/>
              </a:ext>
            </a:extLst>
          </a:blip>
          <a:stretch>
            <a:fillRect/>
          </a:stretch>
        </p:blipFill>
        <p:spPr>
          <a:xfrm rot="16200000">
            <a:off x="-655223" y="4085821"/>
            <a:ext cx="1026689" cy="283758"/>
          </a:xfrm>
          <a:prstGeom prst="rect">
            <a:avLst/>
          </a:prstGeom>
        </p:spPr>
      </p:pic>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054"/>
        <p:cNvGrpSpPr/>
        <p:nvPr/>
      </p:nvGrpSpPr>
      <p:grpSpPr>
        <a:xfrm>
          <a:off x="0" y="0"/>
          <a:ext cx="0" cy="0"/>
          <a:chOff x="0" y="0"/>
          <a:chExt cx="0" cy="0"/>
        </a:xfrm>
      </p:grpSpPr>
      <p:sp>
        <p:nvSpPr>
          <p:cNvPr id="2055" name="Google Shape;2055;p39"/>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056" name="Google Shape;2056;p39"/>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5" r:id="rId1"/>
    <p:sldLayoutId id="2147483686"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xml"/><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2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2.xml"/></Relationships>
</file>

<file path=ppt/slides/_rels/slide23.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24.xml"/><Relationship Id="rId1" Type="http://schemas.openxmlformats.org/officeDocument/2006/relationships/slideLayout" Target="../slideLayouts/slideLayout19.xml"/></Relationships>
</file>

<file path=ppt/slides/_rels/slide2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5.xml"/><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33.xml"/><Relationship Id="rId1" Type="http://schemas.openxmlformats.org/officeDocument/2006/relationships/slideLayout" Target="../slideLayouts/slideLayout4.xml"/><Relationship Id="rId5" Type="http://schemas.openxmlformats.org/officeDocument/2006/relationships/image" Target="../media/image9.png"/><Relationship Id="rId4" Type="http://schemas.openxmlformats.org/officeDocument/2006/relationships/hyperlink" Target="https://docs.google.com/spreadsheets/d/1Cefy35I5nrnLVVDrZ5_5McWXoziGwpi7g1sj3xvOZEI/copy" TargetMode="External"/></Relationships>
</file>

<file path=ppt/slides/_rels/slide3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4.xml"/><Relationship Id="rId1" Type="http://schemas.openxmlformats.org/officeDocument/2006/relationships/slideLayout" Target="../slideLayouts/slideLayout25.xml"/><Relationship Id="rId4" Type="http://schemas.openxmlformats.org/officeDocument/2006/relationships/image" Target="../media/image11.pn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4.xml"/></Relationships>
</file>

<file path=ppt/slides/_rels/slide36.xml.rels><?xml version="1.0" encoding="UTF-8" standalone="yes"?>
<Relationships xmlns="http://schemas.openxmlformats.org/package/2006/relationships"><Relationship Id="rId3" Type="http://schemas.openxmlformats.org/officeDocument/2006/relationships/hyperlink" Target="https://www.freepik.com/free-vector/flat-design-city-fire-background_28617114.htm/?utm_source=slidesgo_template&amp;utm_medium=referral-link&amp;utm_campaign=sg_resources&amp;utm_content=freepik" TargetMode="External"/><Relationship Id="rId2" Type="http://schemas.openxmlformats.org/officeDocument/2006/relationships/notesSlide" Target="../notesSlides/notesSlide36.xml"/><Relationship Id="rId1" Type="http://schemas.openxmlformats.org/officeDocument/2006/relationships/slideLayout" Target="../slideLayouts/slideLayout21.xml"/><Relationship Id="rId5" Type="http://schemas.openxmlformats.org/officeDocument/2006/relationships/hyperlink" Target="https://www.freepik.com/free-vector/hand-drawn-soldier-silhouette-illustration_28616978.htm/?utm_source=slidesgo_template&amp;utm_medium=referral-link&amp;utm_campaign=sg_resources&amp;utm_content=freepik" TargetMode="External"/><Relationship Id="rId4" Type="http://schemas.openxmlformats.org/officeDocument/2006/relationships/hyperlink" Target="https://www.freepik.com/free-vector/hand-drawn-soldier-silhouette-illustration_28616976.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8" Type="http://schemas.openxmlformats.org/officeDocument/2006/relationships/hyperlink" Target="https://www.freepik.com/free-photo/wise-man-posing-studio-medium-shot_33803109.htm/?utm_source=slidesgo_template&amp;utm_medium=referral-link&amp;utm_campaign=sg_resources&amp;utm_content=freepik" TargetMode="External"/><Relationship Id="rId3" Type="http://schemas.openxmlformats.org/officeDocument/2006/relationships/hyperlink" Target="https://www.freepik.com/free-vector/flat-design-city-fire-background_28617114.htm/?utm_source=slidesgo_template&amp;utm_medium=referral-link&amp;utm_campaign=sg_resources&amp;utm_content=freepik" TargetMode="External"/><Relationship Id="rId7" Type="http://schemas.openxmlformats.org/officeDocument/2006/relationships/hyperlink" Target="https://www.freepik.com/free-photo/war-conflict-landscape-with-soldiers_32879555.htm/?utm_source=slidesgo_template&amp;utm_medium=referral-link&amp;utm_campaign=sg_resources&amp;utm_content=freepik" TargetMode="External"/><Relationship Id="rId2" Type="http://schemas.openxmlformats.org/officeDocument/2006/relationships/notesSlide" Target="../notesSlides/notesSlide37.xml"/><Relationship Id="rId1" Type="http://schemas.openxmlformats.org/officeDocument/2006/relationships/slideLayout" Target="../slideLayouts/slideLayout22.xml"/><Relationship Id="rId6" Type="http://schemas.openxmlformats.org/officeDocument/2006/relationships/hyperlink" Target="https://www.freepik.com/free-photo/war-conflict-landscape-with-people-fighting_32879550.htm/?utm_source=slidesgo_template&amp;utm_medium=referral-link&amp;utm_campaign=sg_resources&amp;utm_content=freepik" TargetMode="External"/><Relationship Id="rId5" Type="http://schemas.openxmlformats.org/officeDocument/2006/relationships/hyperlink" Target="https://www.freepik.com/free-vector/gradient-grainy-texture_14579711.htm/?utm_source=slidesgo_template&amp;utm_medium=referral-link&amp;utm_campaign=sg_resources&amp;utm_content=freepik" TargetMode="External"/><Relationship Id="rId4" Type="http://schemas.openxmlformats.org/officeDocument/2006/relationships/hyperlink" Target="https://www.freepik.com/free-vector/flat-design-city-fire-background_28617111.htm/?utm_source=slidesgo_template&amp;utm_medium=referral-link&amp;utm_campaign=sg_resources&amp;utm_content=freepik" TargetMode="External"/><Relationship Id="rId9" Type="http://schemas.openxmlformats.org/officeDocument/2006/relationships/hyperlink" Target="https://www.freepik.com/free-photo/confident-middle-aged-woman-portrait_16690998.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3" Type="http://schemas.openxmlformats.org/officeDocument/2006/relationships/hyperlink" Target="https://fonts.google.com/specimen/Playfair+Display" TargetMode="External"/><Relationship Id="rId2" Type="http://schemas.openxmlformats.org/officeDocument/2006/relationships/notesSlide" Target="../notesSlides/notesSlide38.xml"/><Relationship Id="rId1" Type="http://schemas.openxmlformats.org/officeDocument/2006/relationships/slideLayout" Target="../slideLayouts/slideLayout38.xml"/><Relationship Id="rId4" Type="http://schemas.openxmlformats.org/officeDocument/2006/relationships/hyperlink" Target="https://fonts.google.com/specimen/EB+Garamond" TargetMode="External"/></Relationships>
</file>

<file path=ppt/slides/_rels/slide39.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6.png"/><Relationship Id="rId2" Type="http://schemas.openxmlformats.org/officeDocument/2006/relationships/notesSlide" Target="../notesSlides/notesSlide39.xml"/><Relationship Id="rId1" Type="http://schemas.openxmlformats.org/officeDocument/2006/relationships/slideLayout" Target="../slideLayouts/slideLayout38.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5.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4.png"/><Relationship Id="rId4" Type="http://schemas.openxmlformats.org/officeDocument/2006/relationships/image" Target="../media/image12.png"/><Relationship Id="rId9" Type="http://schemas.openxmlformats.org/officeDocument/2006/relationships/image" Target="../media/image13.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7.xml"/></Relationships>
</file>

<file path=ppt/slides/_rels/slide46.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6.xml"/><Relationship Id="rId1" Type="http://schemas.openxmlformats.org/officeDocument/2006/relationships/slideLayout" Target="../slideLayouts/slideLayout38.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8.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063"/>
        <p:cNvGrpSpPr/>
        <p:nvPr/>
      </p:nvGrpSpPr>
      <p:grpSpPr>
        <a:xfrm>
          <a:off x="0" y="0"/>
          <a:ext cx="0" cy="0"/>
          <a:chOff x="0" y="0"/>
          <a:chExt cx="0" cy="0"/>
        </a:xfrm>
      </p:grpSpPr>
      <p:sp>
        <p:nvSpPr>
          <p:cNvPr id="2064" name="Google Shape;2064;p42"/>
          <p:cNvSpPr txBox="1">
            <a:spLocks noGrp="1"/>
          </p:cNvSpPr>
          <p:nvPr>
            <p:ph type="ctrTitle"/>
          </p:nvPr>
        </p:nvSpPr>
        <p:spPr>
          <a:xfrm>
            <a:off x="1801800" y="1272888"/>
            <a:ext cx="5540400" cy="2121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SECOND </a:t>
            </a:r>
            <a:r>
              <a:rPr lang="en">
                <a:solidFill>
                  <a:schemeClr val="dk2"/>
                </a:solidFill>
              </a:rPr>
              <a:t>WORLD WAR</a:t>
            </a:r>
            <a:endParaRPr>
              <a:solidFill>
                <a:schemeClr val="dk2"/>
              </a:solidFill>
            </a:endParaRPr>
          </a:p>
        </p:txBody>
      </p:sp>
      <p:sp>
        <p:nvSpPr>
          <p:cNvPr id="2065" name="Google Shape;2065;p42"/>
          <p:cNvSpPr txBox="1">
            <a:spLocks noGrp="1"/>
          </p:cNvSpPr>
          <p:nvPr>
            <p:ph type="subTitle" idx="1"/>
          </p:nvPr>
        </p:nvSpPr>
        <p:spPr>
          <a:xfrm>
            <a:off x="1801800" y="3394813"/>
            <a:ext cx="4112100" cy="475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Here is where your presentation begins</a:t>
            </a:r>
            <a:endParaRPr sz="180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152"/>
        <p:cNvGrpSpPr/>
        <p:nvPr/>
      </p:nvGrpSpPr>
      <p:grpSpPr>
        <a:xfrm>
          <a:off x="0" y="0"/>
          <a:ext cx="0" cy="0"/>
          <a:chOff x="0" y="0"/>
          <a:chExt cx="0" cy="0"/>
        </a:xfrm>
      </p:grpSpPr>
      <p:sp>
        <p:nvSpPr>
          <p:cNvPr id="2153" name="Google Shape;2153;p5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STAGES</a:t>
            </a:r>
            <a:endParaRPr/>
          </a:p>
        </p:txBody>
      </p:sp>
      <p:sp>
        <p:nvSpPr>
          <p:cNvPr id="2154" name="Google Shape;2154;p52"/>
          <p:cNvSpPr txBox="1"/>
          <p:nvPr/>
        </p:nvSpPr>
        <p:spPr>
          <a:xfrm>
            <a:off x="3570050" y="1291300"/>
            <a:ext cx="648900" cy="47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2"/>
                </a:solidFill>
                <a:latin typeface="Playfair Display"/>
                <a:ea typeface="Playfair Display"/>
                <a:cs typeface="Playfair Display"/>
                <a:sym typeface="Playfair Display"/>
              </a:rPr>
              <a:t>01 </a:t>
            </a:r>
            <a:endParaRPr sz="3000">
              <a:solidFill>
                <a:schemeClr val="dk2"/>
              </a:solidFill>
              <a:latin typeface="Playfair Display"/>
              <a:ea typeface="Playfair Display"/>
              <a:cs typeface="Playfair Display"/>
              <a:sym typeface="Playfair Display"/>
            </a:endParaRPr>
          </a:p>
        </p:txBody>
      </p:sp>
      <p:sp>
        <p:nvSpPr>
          <p:cNvPr id="2155" name="Google Shape;2155;p52"/>
          <p:cNvSpPr txBox="1"/>
          <p:nvPr/>
        </p:nvSpPr>
        <p:spPr>
          <a:xfrm>
            <a:off x="3570050" y="2464575"/>
            <a:ext cx="648900" cy="47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2"/>
                </a:solidFill>
                <a:latin typeface="Playfair Display"/>
                <a:ea typeface="Playfair Display"/>
                <a:cs typeface="Playfair Display"/>
                <a:sym typeface="Playfair Display"/>
              </a:rPr>
              <a:t>02 </a:t>
            </a:r>
            <a:endParaRPr sz="3000">
              <a:solidFill>
                <a:schemeClr val="dk2"/>
              </a:solidFill>
              <a:latin typeface="Playfair Display"/>
              <a:ea typeface="Playfair Display"/>
              <a:cs typeface="Playfair Display"/>
              <a:sym typeface="Playfair Display"/>
            </a:endParaRPr>
          </a:p>
        </p:txBody>
      </p:sp>
      <p:sp>
        <p:nvSpPr>
          <p:cNvPr id="2156" name="Google Shape;2156;p52"/>
          <p:cNvSpPr txBox="1"/>
          <p:nvPr/>
        </p:nvSpPr>
        <p:spPr>
          <a:xfrm>
            <a:off x="4925050" y="2464575"/>
            <a:ext cx="648900" cy="47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2"/>
                </a:solidFill>
                <a:latin typeface="Playfair Display"/>
                <a:ea typeface="Playfair Display"/>
                <a:cs typeface="Playfair Display"/>
                <a:sym typeface="Playfair Display"/>
              </a:rPr>
              <a:t>04 </a:t>
            </a:r>
            <a:endParaRPr sz="3000">
              <a:solidFill>
                <a:schemeClr val="dk2"/>
              </a:solidFill>
              <a:latin typeface="Playfair Display"/>
              <a:ea typeface="Playfair Display"/>
              <a:cs typeface="Playfair Display"/>
              <a:sym typeface="Playfair Display"/>
            </a:endParaRPr>
          </a:p>
        </p:txBody>
      </p:sp>
      <p:sp>
        <p:nvSpPr>
          <p:cNvPr id="2157" name="Google Shape;2157;p52"/>
          <p:cNvSpPr txBox="1"/>
          <p:nvPr/>
        </p:nvSpPr>
        <p:spPr>
          <a:xfrm>
            <a:off x="4925050" y="1291300"/>
            <a:ext cx="648900" cy="47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2"/>
                </a:solidFill>
                <a:latin typeface="Playfair Display"/>
                <a:ea typeface="Playfair Display"/>
                <a:cs typeface="Playfair Display"/>
                <a:sym typeface="Playfair Display"/>
              </a:rPr>
              <a:t>05 </a:t>
            </a:r>
            <a:endParaRPr sz="3000">
              <a:solidFill>
                <a:schemeClr val="dk2"/>
              </a:solidFill>
              <a:latin typeface="Playfair Display"/>
              <a:ea typeface="Playfair Display"/>
              <a:cs typeface="Playfair Display"/>
              <a:sym typeface="Playfair Display"/>
            </a:endParaRPr>
          </a:p>
        </p:txBody>
      </p:sp>
      <p:sp>
        <p:nvSpPr>
          <p:cNvPr id="2158" name="Google Shape;2158;p52"/>
          <p:cNvSpPr txBox="1"/>
          <p:nvPr/>
        </p:nvSpPr>
        <p:spPr>
          <a:xfrm>
            <a:off x="4247550" y="2965800"/>
            <a:ext cx="648900" cy="47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2"/>
                </a:solidFill>
                <a:latin typeface="Playfair Display"/>
                <a:ea typeface="Playfair Display"/>
                <a:cs typeface="Playfair Display"/>
                <a:sym typeface="Playfair Display"/>
              </a:rPr>
              <a:t>03 </a:t>
            </a:r>
            <a:endParaRPr sz="3000">
              <a:solidFill>
                <a:schemeClr val="dk2"/>
              </a:solidFill>
              <a:latin typeface="Playfair Display"/>
              <a:ea typeface="Playfair Display"/>
              <a:cs typeface="Playfair Display"/>
              <a:sym typeface="Playfair Display"/>
            </a:endParaRPr>
          </a:p>
        </p:txBody>
      </p:sp>
      <p:sp>
        <p:nvSpPr>
          <p:cNvPr id="2159" name="Google Shape;2159;p52"/>
          <p:cNvSpPr txBox="1"/>
          <p:nvPr/>
        </p:nvSpPr>
        <p:spPr>
          <a:xfrm>
            <a:off x="1866350" y="2464575"/>
            <a:ext cx="1475100" cy="4719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a:solidFill>
                  <a:schemeClr val="dk1"/>
                </a:solidFill>
                <a:latin typeface="Playfair Display"/>
                <a:ea typeface="Playfair Display"/>
                <a:cs typeface="Playfair Display"/>
                <a:sym typeface="Playfair Display"/>
              </a:rPr>
              <a:t>VENUS</a:t>
            </a:r>
            <a:endParaRPr sz="2400">
              <a:solidFill>
                <a:schemeClr val="dk1"/>
              </a:solidFill>
              <a:latin typeface="Playfair Display"/>
              <a:ea typeface="Playfair Display"/>
              <a:cs typeface="Playfair Display"/>
              <a:sym typeface="Playfair Display"/>
            </a:endParaRPr>
          </a:p>
        </p:txBody>
      </p:sp>
      <p:sp>
        <p:nvSpPr>
          <p:cNvPr id="2160" name="Google Shape;2160;p52"/>
          <p:cNvSpPr txBox="1"/>
          <p:nvPr/>
        </p:nvSpPr>
        <p:spPr>
          <a:xfrm>
            <a:off x="1866350" y="2807625"/>
            <a:ext cx="1475100" cy="623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EB Garamond"/>
                <a:ea typeface="EB Garamond"/>
                <a:cs typeface="EB Garamond"/>
                <a:sym typeface="EB Garamond"/>
              </a:rPr>
              <a:t>It has extremely high temperatures</a:t>
            </a:r>
            <a:endParaRPr>
              <a:solidFill>
                <a:schemeClr val="dk1"/>
              </a:solidFill>
              <a:latin typeface="EB Garamond"/>
              <a:ea typeface="EB Garamond"/>
              <a:cs typeface="EB Garamond"/>
              <a:sym typeface="EB Garamond"/>
            </a:endParaRPr>
          </a:p>
        </p:txBody>
      </p:sp>
      <p:sp>
        <p:nvSpPr>
          <p:cNvPr id="2161" name="Google Shape;2161;p52"/>
          <p:cNvSpPr txBox="1"/>
          <p:nvPr/>
        </p:nvSpPr>
        <p:spPr>
          <a:xfrm>
            <a:off x="1866350" y="1291300"/>
            <a:ext cx="1475100" cy="4719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a:solidFill>
                  <a:schemeClr val="dk1"/>
                </a:solidFill>
                <a:latin typeface="Playfair Display"/>
                <a:ea typeface="Playfair Display"/>
                <a:cs typeface="Playfair Display"/>
                <a:sym typeface="Playfair Display"/>
              </a:rPr>
              <a:t>SATURN</a:t>
            </a:r>
            <a:endParaRPr sz="2400">
              <a:solidFill>
                <a:schemeClr val="dk1"/>
              </a:solidFill>
              <a:latin typeface="Playfair Display"/>
              <a:ea typeface="Playfair Display"/>
              <a:cs typeface="Playfair Display"/>
              <a:sym typeface="Playfair Display"/>
            </a:endParaRPr>
          </a:p>
        </p:txBody>
      </p:sp>
      <p:sp>
        <p:nvSpPr>
          <p:cNvPr id="2162" name="Google Shape;2162;p52"/>
          <p:cNvSpPr txBox="1"/>
          <p:nvPr/>
        </p:nvSpPr>
        <p:spPr>
          <a:xfrm>
            <a:off x="1866350" y="1634350"/>
            <a:ext cx="1475100" cy="623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EB Garamond"/>
                <a:ea typeface="EB Garamond"/>
                <a:cs typeface="EB Garamond"/>
                <a:sym typeface="EB Garamond"/>
              </a:rPr>
              <a:t>Saturn was named after a Roman god</a:t>
            </a:r>
            <a:endParaRPr>
              <a:solidFill>
                <a:schemeClr val="dk1"/>
              </a:solidFill>
              <a:latin typeface="EB Garamond"/>
              <a:ea typeface="EB Garamond"/>
              <a:cs typeface="EB Garamond"/>
              <a:sym typeface="EB Garamond"/>
            </a:endParaRPr>
          </a:p>
        </p:txBody>
      </p:sp>
      <p:sp>
        <p:nvSpPr>
          <p:cNvPr id="2163" name="Google Shape;2163;p52"/>
          <p:cNvSpPr txBox="1"/>
          <p:nvPr/>
        </p:nvSpPr>
        <p:spPr>
          <a:xfrm>
            <a:off x="3834450" y="3637850"/>
            <a:ext cx="1475100" cy="471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Playfair Display"/>
                <a:ea typeface="Playfair Display"/>
                <a:cs typeface="Playfair Display"/>
                <a:sym typeface="Playfair Display"/>
              </a:rPr>
              <a:t>EARTH</a:t>
            </a:r>
            <a:endParaRPr sz="2400">
              <a:solidFill>
                <a:schemeClr val="dk1"/>
              </a:solidFill>
              <a:latin typeface="Playfair Display"/>
              <a:ea typeface="Playfair Display"/>
              <a:cs typeface="Playfair Display"/>
              <a:sym typeface="Playfair Display"/>
            </a:endParaRPr>
          </a:p>
        </p:txBody>
      </p:sp>
      <p:sp>
        <p:nvSpPr>
          <p:cNvPr id="2164" name="Google Shape;2164;p52"/>
          <p:cNvSpPr txBox="1"/>
          <p:nvPr/>
        </p:nvSpPr>
        <p:spPr>
          <a:xfrm>
            <a:off x="3834450" y="3980900"/>
            <a:ext cx="1475100" cy="62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EB Garamond"/>
                <a:ea typeface="EB Garamond"/>
                <a:cs typeface="EB Garamond"/>
                <a:sym typeface="EB Garamond"/>
              </a:rPr>
              <a:t>It’s also known as the Blue Planet</a:t>
            </a:r>
            <a:endParaRPr>
              <a:solidFill>
                <a:schemeClr val="dk1"/>
              </a:solidFill>
              <a:latin typeface="EB Garamond"/>
              <a:ea typeface="EB Garamond"/>
              <a:cs typeface="EB Garamond"/>
              <a:sym typeface="EB Garamond"/>
            </a:endParaRPr>
          </a:p>
        </p:txBody>
      </p:sp>
      <p:sp>
        <p:nvSpPr>
          <p:cNvPr id="2165" name="Google Shape;2165;p52"/>
          <p:cNvSpPr txBox="1"/>
          <p:nvPr/>
        </p:nvSpPr>
        <p:spPr>
          <a:xfrm>
            <a:off x="5802550" y="1291300"/>
            <a:ext cx="1475100" cy="4719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1"/>
                </a:solidFill>
                <a:latin typeface="Playfair Display"/>
                <a:ea typeface="Playfair Display"/>
                <a:cs typeface="Playfair Display"/>
                <a:sym typeface="Playfair Display"/>
              </a:rPr>
              <a:t>JUPITER</a:t>
            </a:r>
            <a:endParaRPr sz="2400">
              <a:solidFill>
                <a:schemeClr val="dk1"/>
              </a:solidFill>
              <a:latin typeface="Playfair Display"/>
              <a:ea typeface="Playfair Display"/>
              <a:cs typeface="Playfair Display"/>
              <a:sym typeface="Playfair Display"/>
            </a:endParaRPr>
          </a:p>
        </p:txBody>
      </p:sp>
      <p:sp>
        <p:nvSpPr>
          <p:cNvPr id="2166" name="Google Shape;2166;p52"/>
          <p:cNvSpPr txBox="1"/>
          <p:nvPr/>
        </p:nvSpPr>
        <p:spPr>
          <a:xfrm>
            <a:off x="5802550" y="1634350"/>
            <a:ext cx="1475100" cy="623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EB Garamond"/>
                <a:ea typeface="EB Garamond"/>
                <a:cs typeface="EB Garamond"/>
                <a:sym typeface="EB Garamond"/>
              </a:rPr>
              <a:t>Jupiter doesn’t have a solid surface</a:t>
            </a:r>
            <a:endParaRPr>
              <a:solidFill>
                <a:schemeClr val="dk1"/>
              </a:solidFill>
              <a:latin typeface="EB Garamond"/>
              <a:ea typeface="EB Garamond"/>
              <a:cs typeface="EB Garamond"/>
              <a:sym typeface="EB Garamond"/>
            </a:endParaRPr>
          </a:p>
        </p:txBody>
      </p:sp>
      <p:sp>
        <p:nvSpPr>
          <p:cNvPr id="2167" name="Google Shape;2167;p52"/>
          <p:cNvSpPr txBox="1"/>
          <p:nvPr/>
        </p:nvSpPr>
        <p:spPr>
          <a:xfrm>
            <a:off x="5802550" y="2464575"/>
            <a:ext cx="1475100" cy="4719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1"/>
                </a:solidFill>
                <a:latin typeface="Playfair Display"/>
                <a:ea typeface="Playfair Display"/>
                <a:cs typeface="Playfair Display"/>
                <a:sym typeface="Playfair Display"/>
              </a:rPr>
              <a:t>MARS</a:t>
            </a:r>
            <a:endParaRPr sz="2400">
              <a:solidFill>
                <a:schemeClr val="dk1"/>
              </a:solidFill>
              <a:latin typeface="Playfair Display"/>
              <a:ea typeface="Playfair Display"/>
              <a:cs typeface="Playfair Display"/>
              <a:sym typeface="Playfair Display"/>
            </a:endParaRPr>
          </a:p>
        </p:txBody>
      </p:sp>
      <p:sp>
        <p:nvSpPr>
          <p:cNvPr id="2168" name="Google Shape;2168;p52"/>
          <p:cNvSpPr txBox="1"/>
          <p:nvPr/>
        </p:nvSpPr>
        <p:spPr>
          <a:xfrm>
            <a:off x="5802550" y="2807625"/>
            <a:ext cx="1475100" cy="623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EB Garamond"/>
                <a:ea typeface="EB Garamond"/>
                <a:cs typeface="EB Garamond"/>
                <a:sym typeface="EB Garamond"/>
              </a:rPr>
              <a:t>Mars is full of iron oxide dust</a:t>
            </a:r>
            <a:endParaRPr>
              <a:solidFill>
                <a:schemeClr val="dk1"/>
              </a:solidFill>
              <a:latin typeface="EB Garamond"/>
              <a:ea typeface="EB Garamond"/>
              <a:cs typeface="EB Garamond"/>
              <a:sym typeface="EB Garamond"/>
            </a:endParaRPr>
          </a:p>
        </p:txBody>
      </p:sp>
      <p:cxnSp>
        <p:nvCxnSpPr>
          <p:cNvPr id="2169" name="Google Shape;2169;p52"/>
          <p:cNvCxnSpPr>
            <a:stCxn id="2154" idx="2"/>
            <a:endCxn id="2155" idx="0"/>
          </p:cNvCxnSpPr>
          <p:nvPr/>
        </p:nvCxnSpPr>
        <p:spPr>
          <a:xfrm>
            <a:off x="3894500" y="1763200"/>
            <a:ext cx="0" cy="701400"/>
          </a:xfrm>
          <a:prstGeom prst="straightConnector1">
            <a:avLst/>
          </a:prstGeom>
          <a:noFill/>
          <a:ln w="19050" cap="flat" cmpd="sng">
            <a:solidFill>
              <a:schemeClr val="dk2"/>
            </a:solidFill>
            <a:prstDash val="solid"/>
            <a:round/>
            <a:headEnd type="none" w="med" len="med"/>
            <a:tailEnd type="none" w="med" len="med"/>
          </a:ln>
        </p:spPr>
      </p:cxnSp>
      <p:cxnSp>
        <p:nvCxnSpPr>
          <p:cNvPr id="2170" name="Google Shape;2170;p52"/>
          <p:cNvCxnSpPr>
            <a:stCxn id="2157" idx="2"/>
            <a:endCxn id="2156" idx="0"/>
          </p:cNvCxnSpPr>
          <p:nvPr/>
        </p:nvCxnSpPr>
        <p:spPr>
          <a:xfrm>
            <a:off x="5249500" y="1763200"/>
            <a:ext cx="0" cy="701400"/>
          </a:xfrm>
          <a:prstGeom prst="straightConnector1">
            <a:avLst/>
          </a:prstGeom>
          <a:noFill/>
          <a:ln w="19050" cap="flat" cmpd="sng">
            <a:solidFill>
              <a:schemeClr val="dk2"/>
            </a:solidFill>
            <a:prstDash val="solid"/>
            <a:round/>
            <a:headEnd type="none" w="med" len="med"/>
            <a:tailEnd type="none" w="med" len="med"/>
          </a:ln>
        </p:spPr>
      </p:cxnSp>
      <p:cxnSp>
        <p:nvCxnSpPr>
          <p:cNvPr id="2171" name="Google Shape;2171;p52"/>
          <p:cNvCxnSpPr>
            <a:stCxn id="2155" idx="2"/>
            <a:endCxn id="2158" idx="1"/>
          </p:cNvCxnSpPr>
          <p:nvPr/>
        </p:nvCxnSpPr>
        <p:spPr>
          <a:xfrm rot="-5400000" flipH="1">
            <a:off x="3938450" y="2892525"/>
            <a:ext cx="265200" cy="353100"/>
          </a:xfrm>
          <a:prstGeom prst="bentConnector2">
            <a:avLst/>
          </a:prstGeom>
          <a:noFill/>
          <a:ln w="19050" cap="flat" cmpd="sng">
            <a:solidFill>
              <a:schemeClr val="dk2"/>
            </a:solidFill>
            <a:prstDash val="solid"/>
            <a:round/>
            <a:headEnd type="none" w="med" len="med"/>
            <a:tailEnd type="none" w="med" len="med"/>
          </a:ln>
        </p:spPr>
      </p:cxnSp>
      <p:cxnSp>
        <p:nvCxnSpPr>
          <p:cNvPr id="2172" name="Google Shape;2172;p52"/>
          <p:cNvCxnSpPr>
            <a:stCxn id="2158" idx="3"/>
            <a:endCxn id="2156" idx="2"/>
          </p:cNvCxnSpPr>
          <p:nvPr/>
        </p:nvCxnSpPr>
        <p:spPr>
          <a:xfrm rot="10800000" flipH="1">
            <a:off x="4896450" y="2936550"/>
            <a:ext cx="353100" cy="265200"/>
          </a:xfrm>
          <a:prstGeom prst="bentConnector2">
            <a:avLst/>
          </a:prstGeom>
          <a:noFill/>
          <a:ln w="19050" cap="flat" cmpd="sng">
            <a:solidFill>
              <a:schemeClr val="dk2"/>
            </a:solidFill>
            <a:prstDash val="solid"/>
            <a:round/>
            <a:headEnd type="none" w="med" len="med"/>
            <a:tailEnd type="none" w="med" len="med"/>
          </a:ln>
        </p:spPr>
      </p:cxnSp>
      <p:cxnSp>
        <p:nvCxnSpPr>
          <p:cNvPr id="2173" name="Google Shape;2173;p52"/>
          <p:cNvCxnSpPr>
            <a:stCxn id="2159" idx="3"/>
            <a:endCxn id="2155" idx="1"/>
          </p:cNvCxnSpPr>
          <p:nvPr/>
        </p:nvCxnSpPr>
        <p:spPr>
          <a:xfrm>
            <a:off x="3341450" y="2700525"/>
            <a:ext cx="228600" cy="0"/>
          </a:xfrm>
          <a:prstGeom prst="straightConnector1">
            <a:avLst/>
          </a:prstGeom>
          <a:noFill/>
          <a:ln w="19050" cap="flat" cmpd="sng">
            <a:solidFill>
              <a:schemeClr val="dk2"/>
            </a:solidFill>
            <a:prstDash val="solid"/>
            <a:round/>
            <a:headEnd type="none" w="med" len="med"/>
            <a:tailEnd type="none" w="med" len="med"/>
          </a:ln>
        </p:spPr>
      </p:cxnSp>
      <p:cxnSp>
        <p:nvCxnSpPr>
          <p:cNvPr id="2174" name="Google Shape;2174;p52"/>
          <p:cNvCxnSpPr>
            <a:stCxn id="2161" idx="3"/>
            <a:endCxn id="2154" idx="1"/>
          </p:cNvCxnSpPr>
          <p:nvPr/>
        </p:nvCxnSpPr>
        <p:spPr>
          <a:xfrm>
            <a:off x="3341450" y="1527250"/>
            <a:ext cx="228600" cy="0"/>
          </a:xfrm>
          <a:prstGeom prst="straightConnector1">
            <a:avLst/>
          </a:prstGeom>
          <a:noFill/>
          <a:ln w="19050" cap="flat" cmpd="sng">
            <a:solidFill>
              <a:schemeClr val="dk2"/>
            </a:solidFill>
            <a:prstDash val="solid"/>
            <a:round/>
            <a:headEnd type="none" w="med" len="med"/>
            <a:tailEnd type="none" w="med" len="med"/>
          </a:ln>
        </p:spPr>
      </p:cxnSp>
      <p:cxnSp>
        <p:nvCxnSpPr>
          <p:cNvPr id="2175" name="Google Shape;2175;p52"/>
          <p:cNvCxnSpPr>
            <a:stCxn id="2165" idx="1"/>
            <a:endCxn id="2157" idx="3"/>
          </p:cNvCxnSpPr>
          <p:nvPr/>
        </p:nvCxnSpPr>
        <p:spPr>
          <a:xfrm rot="10800000">
            <a:off x="5573950" y="1527250"/>
            <a:ext cx="228600" cy="0"/>
          </a:xfrm>
          <a:prstGeom prst="straightConnector1">
            <a:avLst/>
          </a:prstGeom>
          <a:noFill/>
          <a:ln w="19050" cap="flat" cmpd="sng">
            <a:solidFill>
              <a:schemeClr val="dk2"/>
            </a:solidFill>
            <a:prstDash val="solid"/>
            <a:round/>
            <a:headEnd type="none" w="med" len="med"/>
            <a:tailEnd type="none" w="med" len="med"/>
          </a:ln>
        </p:spPr>
      </p:cxnSp>
      <p:cxnSp>
        <p:nvCxnSpPr>
          <p:cNvPr id="2176" name="Google Shape;2176;p52"/>
          <p:cNvCxnSpPr>
            <a:stCxn id="2167" idx="1"/>
            <a:endCxn id="2156" idx="3"/>
          </p:cNvCxnSpPr>
          <p:nvPr/>
        </p:nvCxnSpPr>
        <p:spPr>
          <a:xfrm rot="10800000">
            <a:off x="5573950" y="2700525"/>
            <a:ext cx="228600" cy="0"/>
          </a:xfrm>
          <a:prstGeom prst="straightConnector1">
            <a:avLst/>
          </a:prstGeom>
          <a:noFill/>
          <a:ln w="19050" cap="flat" cmpd="sng">
            <a:solidFill>
              <a:schemeClr val="dk2"/>
            </a:solidFill>
            <a:prstDash val="solid"/>
            <a:round/>
            <a:headEnd type="none" w="med" len="med"/>
            <a:tailEnd type="none" w="med" len="med"/>
          </a:ln>
        </p:spPr>
      </p:cxnSp>
      <p:cxnSp>
        <p:nvCxnSpPr>
          <p:cNvPr id="2177" name="Google Shape;2177;p52"/>
          <p:cNvCxnSpPr>
            <a:stCxn id="2163" idx="0"/>
            <a:endCxn id="2158" idx="2"/>
          </p:cNvCxnSpPr>
          <p:nvPr/>
        </p:nvCxnSpPr>
        <p:spPr>
          <a:xfrm rot="10800000">
            <a:off x="4572000" y="3437750"/>
            <a:ext cx="0" cy="20010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181"/>
        <p:cNvGrpSpPr/>
        <p:nvPr/>
      </p:nvGrpSpPr>
      <p:grpSpPr>
        <a:xfrm>
          <a:off x="0" y="0"/>
          <a:ext cx="0" cy="0"/>
          <a:chOff x="0" y="0"/>
          <a:chExt cx="0" cy="0"/>
        </a:xfrm>
      </p:grpSpPr>
      <p:sp>
        <p:nvSpPr>
          <p:cNvPr id="2182" name="Google Shape;2182;p5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OR MAYBE FOUR COLUMNS</a:t>
            </a:r>
            <a:endParaRPr/>
          </a:p>
        </p:txBody>
      </p:sp>
      <p:sp>
        <p:nvSpPr>
          <p:cNvPr id="2183" name="Google Shape;2183;p53"/>
          <p:cNvSpPr txBox="1">
            <a:spLocks noGrp="1"/>
          </p:cNvSpPr>
          <p:nvPr>
            <p:ph type="subTitle" idx="1"/>
          </p:nvPr>
        </p:nvSpPr>
        <p:spPr>
          <a:xfrm>
            <a:off x="719998" y="2661350"/>
            <a:ext cx="16383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2184" name="Google Shape;2184;p53"/>
          <p:cNvSpPr txBox="1">
            <a:spLocks noGrp="1"/>
          </p:cNvSpPr>
          <p:nvPr>
            <p:ph type="subTitle" idx="2"/>
          </p:nvPr>
        </p:nvSpPr>
        <p:spPr>
          <a:xfrm>
            <a:off x="6785702" y="2661350"/>
            <a:ext cx="16383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 high temperatures</a:t>
            </a:r>
            <a:endParaRPr/>
          </a:p>
        </p:txBody>
      </p:sp>
      <p:sp>
        <p:nvSpPr>
          <p:cNvPr id="2185" name="Google Shape;2185;p53"/>
          <p:cNvSpPr txBox="1">
            <a:spLocks noGrp="1"/>
          </p:cNvSpPr>
          <p:nvPr>
            <p:ph type="subTitle" idx="3"/>
          </p:nvPr>
        </p:nvSpPr>
        <p:spPr>
          <a:xfrm>
            <a:off x="2741899" y="2661350"/>
            <a:ext cx="16383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a:p>
        </p:txBody>
      </p:sp>
      <p:sp>
        <p:nvSpPr>
          <p:cNvPr id="2186" name="Google Shape;2186;p53"/>
          <p:cNvSpPr txBox="1">
            <a:spLocks noGrp="1"/>
          </p:cNvSpPr>
          <p:nvPr>
            <p:ph type="subTitle" idx="4"/>
          </p:nvPr>
        </p:nvSpPr>
        <p:spPr>
          <a:xfrm>
            <a:off x="4763801" y="2661350"/>
            <a:ext cx="16383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sp>
        <p:nvSpPr>
          <p:cNvPr id="2187" name="Google Shape;2187;p53"/>
          <p:cNvSpPr txBox="1">
            <a:spLocks noGrp="1"/>
          </p:cNvSpPr>
          <p:nvPr>
            <p:ph type="subTitle" idx="5"/>
          </p:nvPr>
        </p:nvSpPr>
        <p:spPr>
          <a:xfrm>
            <a:off x="719998" y="2250025"/>
            <a:ext cx="1638300" cy="49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2188" name="Google Shape;2188;p53"/>
          <p:cNvSpPr txBox="1">
            <a:spLocks noGrp="1"/>
          </p:cNvSpPr>
          <p:nvPr>
            <p:ph type="subTitle" idx="6"/>
          </p:nvPr>
        </p:nvSpPr>
        <p:spPr>
          <a:xfrm>
            <a:off x="2741898" y="2250025"/>
            <a:ext cx="1638300" cy="49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2189" name="Google Shape;2189;p53"/>
          <p:cNvSpPr txBox="1">
            <a:spLocks noGrp="1"/>
          </p:cNvSpPr>
          <p:nvPr>
            <p:ph type="subTitle" idx="7"/>
          </p:nvPr>
        </p:nvSpPr>
        <p:spPr>
          <a:xfrm>
            <a:off x="6785698" y="2250025"/>
            <a:ext cx="1638300" cy="49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190" name="Google Shape;2190;p53"/>
          <p:cNvSpPr txBox="1">
            <a:spLocks noGrp="1"/>
          </p:cNvSpPr>
          <p:nvPr>
            <p:ph type="subTitle" idx="8"/>
          </p:nvPr>
        </p:nvSpPr>
        <p:spPr>
          <a:xfrm>
            <a:off x="4763798" y="2250025"/>
            <a:ext cx="1638300" cy="49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194"/>
        <p:cNvGrpSpPr/>
        <p:nvPr/>
      </p:nvGrpSpPr>
      <p:grpSpPr>
        <a:xfrm>
          <a:off x="0" y="0"/>
          <a:ext cx="0" cy="0"/>
          <a:chOff x="0" y="0"/>
          <a:chExt cx="0" cy="0"/>
        </a:xfrm>
      </p:grpSpPr>
      <p:sp>
        <p:nvSpPr>
          <p:cNvPr id="2195" name="Google Shape;2195;p54"/>
          <p:cNvSpPr txBox="1">
            <a:spLocks noGrp="1"/>
          </p:cNvSpPr>
          <p:nvPr>
            <p:ph type="subTitle" idx="2"/>
          </p:nvPr>
        </p:nvSpPr>
        <p:spPr>
          <a:xfrm>
            <a:off x="3694350" y="2134300"/>
            <a:ext cx="1755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 high temperatures</a:t>
            </a:r>
            <a:endParaRPr/>
          </a:p>
        </p:txBody>
      </p:sp>
      <p:sp>
        <p:nvSpPr>
          <p:cNvPr id="2196" name="Google Shape;2196;p54"/>
          <p:cNvSpPr txBox="1">
            <a:spLocks noGrp="1"/>
          </p:cNvSpPr>
          <p:nvPr>
            <p:ph type="subTitle" idx="5"/>
          </p:nvPr>
        </p:nvSpPr>
        <p:spPr>
          <a:xfrm>
            <a:off x="6180288" y="2134300"/>
            <a:ext cx="1755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2197" name="Google Shape;2197;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SIX DIFFERENT IDEAS</a:t>
            </a:r>
            <a:endParaRPr/>
          </a:p>
        </p:txBody>
      </p:sp>
      <p:sp>
        <p:nvSpPr>
          <p:cNvPr id="2198" name="Google Shape;2198;p54"/>
          <p:cNvSpPr txBox="1">
            <a:spLocks noGrp="1"/>
          </p:cNvSpPr>
          <p:nvPr>
            <p:ph type="subTitle" idx="1"/>
          </p:nvPr>
        </p:nvSpPr>
        <p:spPr>
          <a:xfrm>
            <a:off x="1208412" y="2134300"/>
            <a:ext cx="1755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2199" name="Google Shape;2199;p54"/>
          <p:cNvSpPr txBox="1">
            <a:spLocks noGrp="1"/>
          </p:cNvSpPr>
          <p:nvPr>
            <p:ph type="subTitle" idx="3"/>
          </p:nvPr>
        </p:nvSpPr>
        <p:spPr>
          <a:xfrm>
            <a:off x="1208412" y="3566550"/>
            <a:ext cx="1755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a:t>
            </a:r>
            <a:endParaRPr/>
          </a:p>
        </p:txBody>
      </p:sp>
      <p:sp>
        <p:nvSpPr>
          <p:cNvPr id="2200" name="Google Shape;2200;p54"/>
          <p:cNvSpPr txBox="1">
            <a:spLocks noGrp="1"/>
          </p:cNvSpPr>
          <p:nvPr>
            <p:ph type="subTitle" idx="4"/>
          </p:nvPr>
        </p:nvSpPr>
        <p:spPr>
          <a:xfrm>
            <a:off x="3694350" y="3566550"/>
            <a:ext cx="1755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with several rings</a:t>
            </a:r>
            <a:endParaRPr/>
          </a:p>
        </p:txBody>
      </p:sp>
      <p:sp>
        <p:nvSpPr>
          <p:cNvPr id="2201" name="Google Shape;2201;p54"/>
          <p:cNvSpPr txBox="1">
            <a:spLocks noGrp="1"/>
          </p:cNvSpPr>
          <p:nvPr>
            <p:ph type="subTitle" idx="6"/>
          </p:nvPr>
        </p:nvSpPr>
        <p:spPr>
          <a:xfrm>
            <a:off x="6180288" y="3566550"/>
            <a:ext cx="1755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2202" name="Google Shape;2202;p54"/>
          <p:cNvSpPr txBox="1">
            <a:spLocks noGrp="1"/>
          </p:cNvSpPr>
          <p:nvPr>
            <p:ph type="subTitle" idx="7"/>
          </p:nvPr>
        </p:nvSpPr>
        <p:spPr>
          <a:xfrm>
            <a:off x="1208412" y="1703700"/>
            <a:ext cx="1755300" cy="50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2203" name="Google Shape;2203;p54"/>
          <p:cNvSpPr txBox="1">
            <a:spLocks noGrp="1"/>
          </p:cNvSpPr>
          <p:nvPr>
            <p:ph type="subTitle" idx="8"/>
          </p:nvPr>
        </p:nvSpPr>
        <p:spPr>
          <a:xfrm>
            <a:off x="3694350" y="1703700"/>
            <a:ext cx="1755300" cy="50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204" name="Google Shape;2204;p54"/>
          <p:cNvSpPr txBox="1">
            <a:spLocks noGrp="1"/>
          </p:cNvSpPr>
          <p:nvPr>
            <p:ph type="subTitle" idx="9"/>
          </p:nvPr>
        </p:nvSpPr>
        <p:spPr>
          <a:xfrm>
            <a:off x="6180287" y="1703700"/>
            <a:ext cx="1755300" cy="50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2205" name="Google Shape;2205;p54"/>
          <p:cNvSpPr txBox="1">
            <a:spLocks noGrp="1"/>
          </p:cNvSpPr>
          <p:nvPr>
            <p:ph type="subTitle" idx="13"/>
          </p:nvPr>
        </p:nvSpPr>
        <p:spPr>
          <a:xfrm>
            <a:off x="1208412" y="3136050"/>
            <a:ext cx="1755300" cy="50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206" name="Google Shape;2206;p54"/>
          <p:cNvSpPr txBox="1">
            <a:spLocks noGrp="1"/>
          </p:cNvSpPr>
          <p:nvPr>
            <p:ph type="subTitle" idx="14"/>
          </p:nvPr>
        </p:nvSpPr>
        <p:spPr>
          <a:xfrm>
            <a:off x="3694350" y="3136050"/>
            <a:ext cx="1755300" cy="50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2207" name="Google Shape;2207;p54"/>
          <p:cNvSpPr txBox="1">
            <a:spLocks noGrp="1"/>
          </p:cNvSpPr>
          <p:nvPr>
            <p:ph type="subTitle" idx="15"/>
          </p:nvPr>
        </p:nvSpPr>
        <p:spPr>
          <a:xfrm>
            <a:off x="6180287" y="3136050"/>
            <a:ext cx="1755300" cy="50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211"/>
        <p:cNvGrpSpPr/>
        <p:nvPr/>
      </p:nvGrpSpPr>
      <p:grpSpPr>
        <a:xfrm>
          <a:off x="0" y="0"/>
          <a:ext cx="0" cy="0"/>
          <a:chOff x="0" y="0"/>
          <a:chExt cx="0" cy="0"/>
        </a:xfrm>
      </p:grpSpPr>
      <p:sp>
        <p:nvSpPr>
          <p:cNvPr id="2212" name="Google Shape;2212;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TELL AN EVENT</a:t>
            </a:r>
            <a:endParaRPr/>
          </a:p>
        </p:txBody>
      </p:sp>
      <p:graphicFrame>
        <p:nvGraphicFramePr>
          <p:cNvPr id="2213" name="Google Shape;2213;p55"/>
          <p:cNvGraphicFramePr/>
          <p:nvPr/>
        </p:nvGraphicFramePr>
        <p:xfrm>
          <a:off x="952500" y="1276350"/>
          <a:ext cx="3000000" cy="3000000"/>
        </p:xfrm>
        <a:graphic>
          <a:graphicData uri="http://schemas.openxmlformats.org/drawingml/2006/table">
            <a:tbl>
              <a:tblPr>
                <a:noFill/>
                <a:tableStyleId>{6F31ED6A-839B-4F4F-BE9E-3DB78F3EEC7F}</a:tableStyleId>
              </a:tblPr>
              <a:tblGrid>
                <a:gridCol w="1809750">
                  <a:extLst>
                    <a:ext uri="{9D8B030D-6E8A-4147-A177-3AD203B41FA5}">
                      <a16:colId xmlns:a16="http://schemas.microsoft.com/office/drawing/2014/main" val="20000"/>
                    </a:ext>
                  </a:extLst>
                </a:gridCol>
                <a:gridCol w="1809750">
                  <a:extLst>
                    <a:ext uri="{9D8B030D-6E8A-4147-A177-3AD203B41FA5}">
                      <a16:colId xmlns:a16="http://schemas.microsoft.com/office/drawing/2014/main" val="20001"/>
                    </a:ext>
                  </a:extLst>
                </a:gridCol>
                <a:gridCol w="1809750">
                  <a:extLst>
                    <a:ext uri="{9D8B030D-6E8A-4147-A177-3AD203B41FA5}">
                      <a16:colId xmlns:a16="http://schemas.microsoft.com/office/drawing/2014/main" val="20002"/>
                    </a:ext>
                  </a:extLst>
                </a:gridCol>
                <a:gridCol w="1809750">
                  <a:extLst>
                    <a:ext uri="{9D8B030D-6E8A-4147-A177-3AD203B41FA5}">
                      <a16:colId xmlns:a16="http://schemas.microsoft.com/office/drawing/2014/main" val="20003"/>
                    </a:ext>
                  </a:extLst>
                </a:gridCol>
              </a:tblGrid>
              <a:tr h="381000">
                <a:tc>
                  <a:txBody>
                    <a:bodyPr/>
                    <a:lstStyle/>
                    <a:p>
                      <a:pPr marL="0" lvl="0" indent="0" algn="ctr" rtl="0">
                        <a:spcBef>
                          <a:spcPts val="0"/>
                        </a:spcBef>
                        <a:spcAft>
                          <a:spcPts val="0"/>
                        </a:spcAft>
                        <a:buNone/>
                      </a:pPr>
                      <a:r>
                        <a:rPr lang="en" sz="2400">
                          <a:solidFill>
                            <a:schemeClr val="dk1"/>
                          </a:solidFill>
                          <a:latin typeface="Playfair Display"/>
                          <a:ea typeface="Playfair Display"/>
                          <a:cs typeface="Playfair Display"/>
                          <a:sym typeface="Playfair Display"/>
                        </a:rPr>
                        <a:t>EVENT</a:t>
                      </a:r>
                      <a:endParaRPr sz="2400">
                        <a:solidFill>
                          <a:schemeClr val="dk1"/>
                        </a:solidFill>
                        <a:latin typeface="Playfair Display"/>
                        <a:ea typeface="Playfair Display"/>
                        <a:cs typeface="Playfair Display"/>
                        <a:sym typeface="Playfair Display"/>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2400">
                          <a:solidFill>
                            <a:schemeClr val="dk1"/>
                          </a:solidFill>
                          <a:latin typeface="Playfair Display"/>
                          <a:ea typeface="Playfair Display"/>
                          <a:cs typeface="Playfair Display"/>
                          <a:sym typeface="Playfair Display"/>
                        </a:rPr>
                        <a:t>DURATION</a:t>
                      </a:r>
                      <a:endParaRPr sz="2400">
                        <a:solidFill>
                          <a:schemeClr val="dk1"/>
                        </a:solidFill>
                        <a:latin typeface="Playfair Display"/>
                        <a:ea typeface="Playfair Display"/>
                        <a:cs typeface="Playfair Display"/>
                        <a:sym typeface="Playfair Display"/>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19050" cap="flat" cmpd="sng">
                      <a:solidFill>
                        <a:schemeClr val="dk2"/>
                      </a:solidFill>
                      <a:prstDash val="solid"/>
                      <a:round/>
                      <a:headEnd type="none" w="sm" len="sm"/>
                      <a:tailEnd type="none" w="sm" len="sm"/>
                    </a:lnB>
                  </a:tcPr>
                </a:tc>
                <a:tc gridSpan="2">
                  <a:txBody>
                    <a:bodyPr/>
                    <a:lstStyle/>
                    <a:p>
                      <a:pPr marL="0" lvl="0" indent="0" algn="ctr" rtl="0">
                        <a:spcBef>
                          <a:spcPts val="0"/>
                        </a:spcBef>
                        <a:spcAft>
                          <a:spcPts val="0"/>
                        </a:spcAft>
                        <a:buNone/>
                      </a:pPr>
                      <a:r>
                        <a:rPr lang="en" sz="2400">
                          <a:solidFill>
                            <a:schemeClr val="dk1"/>
                          </a:solidFill>
                          <a:latin typeface="Playfair Display"/>
                          <a:ea typeface="Playfair Display"/>
                          <a:cs typeface="Playfair Display"/>
                          <a:sym typeface="Playfair Display"/>
                        </a:rPr>
                        <a:t>RESUME</a:t>
                      </a:r>
                      <a:endParaRPr sz="2400">
                        <a:solidFill>
                          <a:schemeClr val="dk1"/>
                        </a:solidFill>
                        <a:latin typeface="Playfair Display"/>
                        <a:ea typeface="Playfair Display"/>
                        <a:cs typeface="Playfair Display"/>
                        <a:sym typeface="Playfair Display"/>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19050" cap="flat" cmpd="sng">
                      <a:solidFill>
                        <a:schemeClr val="dk2"/>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a:solidFill>
                            <a:schemeClr val="dk1"/>
                          </a:solidFill>
                          <a:latin typeface="EB Garamond"/>
                          <a:ea typeface="EB Garamond"/>
                          <a:cs typeface="EB Garamond"/>
                          <a:sym typeface="EB Garamond"/>
                        </a:rPr>
                        <a:t>The Solar System</a:t>
                      </a:r>
                      <a:endParaRPr>
                        <a:solidFill>
                          <a:schemeClr val="dk1"/>
                        </a:solidFill>
                        <a:latin typeface="EB Garamond"/>
                        <a:ea typeface="EB Garamond"/>
                        <a:cs typeface="EB Garamond"/>
                        <a:sym typeface="EB Garamond"/>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EB Garamond"/>
                          <a:ea typeface="EB Garamond"/>
                          <a:cs typeface="EB Garamond"/>
                          <a:sym typeface="EB Garamond"/>
                        </a:rPr>
                        <a:t>5 hours</a:t>
                      </a:r>
                      <a:endParaRPr>
                        <a:solidFill>
                          <a:schemeClr val="dk1"/>
                        </a:solidFill>
                        <a:latin typeface="EB Garamond"/>
                        <a:ea typeface="EB Garamond"/>
                        <a:cs typeface="EB Garamond"/>
                        <a:sym typeface="EB Garamond"/>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rowSpan="3" gridSpan="2">
                  <a:txBody>
                    <a:bodyPr/>
                    <a:lstStyle/>
                    <a:p>
                      <a:pPr marL="0" lvl="0" indent="0" algn="l" rtl="0">
                        <a:spcBef>
                          <a:spcPts val="0"/>
                        </a:spcBef>
                        <a:spcAft>
                          <a:spcPts val="0"/>
                        </a:spcAft>
                        <a:buNone/>
                      </a:pPr>
                      <a:r>
                        <a:rPr lang="en">
                          <a:solidFill>
                            <a:schemeClr val="dk1"/>
                          </a:solidFill>
                          <a:latin typeface="EB Garamond"/>
                          <a:ea typeface="EB Garamond"/>
                          <a:cs typeface="EB Garamond"/>
                          <a:sym typeface="EB Garamond"/>
                        </a:rPr>
                        <a:t>Saturn is a gas giant and has several and beautiful rings. It’s composed mostly of hydrogen and helium. It was named after the Roman god of wealth and agriculture</a:t>
                      </a:r>
                      <a:endParaRPr>
                        <a:solidFill>
                          <a:schemeClr val="dk1"/>
                        </a:solidFill>
                        <a:latin typeface="EB Garamond"/>
                        <a:ea typeface="EB Garamond"/>
                        <a:cs typeface="EB Garamond"/>
                        <a:sym typeface="EB Garamond"/>
                      </a:endParaRPr>
                    </a:p>
                    <a:p>
                      <a:pPr marL="0" lvl="0" indent="0" algn="l" rtl="0">
                        <a:spcBef>
                          <a:spcPts val="1000"/>
                        </a:spcBef>
                        <a:spcAft>
                          <a:spcPts val="0"/>
                        </a:spcAft>
                        <a:buNone/>
                      </a:pPr>
                      <a:r>
                        <a:rPr lang="en">
                          <a:solidFill>
                            <a:schemeClr val="dk1"/>
                          </a:solidFill>
                          <a:latin typeface="EB Garamond"/>
                          <a:ea typeface="EB Garamond"/>
                          <a:cs typeface="EB Garamond"/>
                          <a:sym typeface="EB Garamond"/>
                        </a:rPr>
                        <a:t>Neptune is the farthest planet from the Sun. It’s also the fourth-largest planet by diameter in the Solar System</a:t>
                      </a:r>
                      <a:endParaRPr>
                        <a:solidFill>
                          <a:schemeClr val="dk1"/>
                        </a:solidFill>
                        <a:latin typeface="EB Garamond"/>
                        <a:ea typeface="EB Garamond"/>
                        <a:cs typeface="EB Garamond"/>
                        <a:sym typeface="EB Garamond"/>
                      </a:endParaRPr>
                    </a:p>
                    <a:p>
                      <a:pPr marL="0" lvl="0" indent="0" algn="l" rtl="0">
                        <a:spcBef>
                          <a:spcPts val="1000"/>
                        </a:spcBef>
                        <a:spcAft>
                          <a:spcPts val="0"/>
                        </a:spcAft>
                        <a:buNone/>
                      </a:pPr>
                      <a:r>
                        <a:rPr lang="en">
                          <a:solidFill>
                            <a:schemeClr val="dk1"/>
                          </a:solidFill>
                          <a:latin typeface="EB Garamond"/>
                          <a:ea typeface="EB Garamond"/>
                          <a:cs typeface="EB Garamond"/>
                          <a:sym typeface="EB Garamond"/>
                        </a:rPr>
                        <a:t>Earth is the third planet from the Sun and the only one that harbors life in the Solar System. All humans live on this planet</a:t>
                      </a:r>
                      <a:endParaRPr>
                        <a:solidFill>
                          <a:schemeClr val="dk1"/>
                        </a:solidFill>
                        <a:latin typeface="EB Garamond"/>
                        <a:ea typeface="EB Garamond"/>
                        <a:cs typeface="EB Garamond"/>
                        <a:sym typeface="EB Garamond"/>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rowSpan="3" hMerge="1">
                  <a:txBody>
                    <a:bodyPr/>
                    <a:lstStyle/>
                    <a:p>
                      <a:endParaRPr lang="en-US"/>
                    </a:p>
                  </a:txBody>
                  <a:tcPr/>
                </a:tc>
                <a:extLst>
                  <a:ext uri="{0D108BD9-81ED-4DB2-BD59-A6C34878D82A}">
                    <a16:rowId xmlns:a16="http://schemas.microsoft.com/office/drawing/2014/main" val="10001"/>
                  </a:ext>
                </a:extLst>
              </a:tr>
              <a:tr h="381000">
                <a:tc gridSpan="2">
                  <a:txBody>
                    <a:bodyPr/>
                    <a:lstStyle/>
                    <a:p>
                      <a:pPr marL="0" lvl="0" indent="0" algn="ctr" rtl="0">
                        <a:spcBef>
                          <a:spcPts val="0"/>
                        </a:spcBef>
                        <a:spcAft>
                          <a:spcPts val="0"/>
                        </a:spcAft>
                        <a:buNone/>
                      </a:pPr>
                      <a:r>
                        <a:rPr lang="en" sz="2400">
                          <a:solidFill>
                            <a:schemeClr val="dk1"/>
                          </a:solidFill>
                          <a:latin typeface="Playfair Display"/>
                          <a:ea typeface="Playfair Display"/>
                          <a:cs typeface="Playfair Display"/>
                          <a:sym typeface="Playfair Display"/>
                        </a:rPr>
                        <a:t>PRINCIPAL IDEAS</a:t>
                      </a:r>
                      <a:endParaRPr sz="2400">
                        <a:solidFill>
                          <a:schemeClr val="dk1"/>
                        </a:solidFill>
                        <a:latin typeface="Playfair Display"/>
                        <a:ea typeface="Playfair Display"/>
                        <a:cs typeface="Playfair Display"/>
                        <a:sym typeface="Playfair Display"/>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hMerge="1">
                  <a:txBody>
                    <a:bodyPr/>
                    <a:lstStyle/>
                    <a:p>
                      <a:endParaRPr lang="en-US"/>
                    </a:p>
                  </a:txBody>
                  <a:tcPr/>
                </a:tc>
                <a:tc gridSpan="2" vMerge="1">
                  <a:txBody>
                    <a:bodyPr/>
                    <a:lstStyle/>
                    <a:p>
                      <a:endParaRPr lang="en-US"/>
                    </a:p>
                  </a:txBody>
                  <a:tcPr/>
                </a:tc>
                <a:tc hMerge="1" vMerge="1">
                  <a:txBody>
                    <a:bodyPr/>
                    <a:lstStyle/>
                    <a:p>
                      <a:endParaRPr lang="en-US"/>
                    </a:p>
                  </a:txBody>
                  <a:tcPr/>
                </a:tc>
                <a:extLst>
                  <a:ext uri="{0D108BD9-81ED-4DB2-BD59-A6C34878D82A}">
                    <a16:rowId xmlns:a16="http://schemas.microsoft.com/office/drawing/2014/main" val="10002"/>
                  </a:ext>
                </a:extLst>
              </a:tr>
              <a:tr h="381000">
                <a:tc gridSpan="2">
                  <a:txBody>
                    <a:bodyPr/>
                    <a:lstStyle/>
                    <a:p>
                      <a:pPr marL="457200" lvl="0" indent="-317500" algn="l" rtl="0">
                        <a:spcBef>
                          <a:spcPts val="0"/>
                        </a:spcBef>
                        <a:spcAft>
                          <a:spcPts val="0"/>
                        </a:spcAft>
                        <a:buClr>
                          <a:schemeClr val="dk1"/>
                        </a:buClr>
                        <a:buSzPts val="1400"/>
                        <a:buFont typeface="EB Garamond"/>
                        <a:buChar char="●"/>
                      </a:pPr>
                      <a:r>
                        <a:rPr lang="en">
                          <a:solidFill>
                            <a:schemeClr val="dk1"/>
                          </a:solidFill>
                          <a:latin typeface="EB Garamond"/>
                          <a:ea typeface="EB Garamond"/>
                          <a:cs typeface="EB Garamond"/>
                          <a:sym typeface="EB Garamond"/>
                        </a:rPr>
                        <a:t>Mercury is very small</a:t>
                      </a:r>
                      <a:endParaRPr>
                        <a:solidFill>
                          <a:schemeClr val="dk1"/>
                        </a:solidFill>
                        <a:latin typeface="EB Garamond"/>
                        <a:ea typeface="EB Garamond"/>
                        <a:cs typeface="EB Garamond"/>
                        <a:sym typeface="EB Garamond"/>
                      </a:endParaRPr>
                    </a:p>
                    <a:p>
                      <a:pPr marL="457200" lvl="0" indent="-317500" algn="l" rtl="0">
                        <a:spcBef>
                          <a:spcPts val="0"/>
                        </a:spcBef>
                        <a:spcAft>
                          <a:spcPts val="0"/>
                        </a:spcAft>
                        <a:buClr>
                          <a:schemeClr val="dk1"/>
                        </a:buClr>
                        <a:buSzPts val="1400"/>
                        <a:buFont typeface="EB Garamond"/>
                        <a:buChar char="●"/>
                      </a:pPr>
                      <a:r>
                        <a:rPr lang="en">
                          <a:solidFill>
                            <a:schemeClr val="dk1"/>
                          </a:solidFill>
                          <a:latin typeface="EB Garamond"/>
                          <a:ea typeface="EB Garamond"/>
                          <a:cs typeface="EB Garamond"/>
                          <a:sym typeface="EB Garamond"/>
                        </a:rPr>
                        <a:t>Venus is very hot</a:t>
                      </a:r>
                      <a:endParaRPr>
                        <a:solidFill>
                          <a:schemeClr val="dk1"/>
                        </a:solidFill>
                        <a:latin typeface="EB Garamond"/>
                        <a:ea typeface="EB Garamond"/>
                        <a:cs typeface="EB Garamond"/>
                        <a:sym typeface="EB Garamond"/>
                      </a:endParaRPr>
                    </a:p>
                    <a:p>
                      <a:pPr marL="457200" lvl="0" indent="-317500" algn="l" rtl="0">
                        <a:spcBef>
                          <a:spcPts val="0"/>
                        </a:spcBef>
                        <a:spcAft>
                          <a:spcPts val="0"/>
                        </a:spcAft>
                        <a:buClr>
                          <a:schemeClr val="dk1"/>
                        </a:buClr>
                        <a:buSzPts val="1400"/>
                        <a:buFont typeface="EB Garamond"/>
                        <a:buChar char="●"/>
                      </a:pPr>
                      <a:r>
                        <a:rPr lang="en">
                          <a:solidFill>
                            <a:schemeClr val="dk1"/>
                          </a:solidFill>
                          <a:latin typeface="EB Garamond"/>
                          <a:ea typeface="EB Garamond"/>
                          <a:cs typeface="EB Garamond"/>
                          <a:sym typeface="EB Garamond"/>
                        </a:rPr>
                        <a:t>We all live on Earth</a:t>
                      </a:r>
                      <a:endParaRPr>
                        <a:solidFill>
                          <a:schemeClr val="dk1"/>
                        </a:solidFill>
                        <a:latin typeface="EB Garamond"/>
                        <a:ea typeface="EB Garamond"/>
                        <a:cs typeface="EB Garamond"/>
                        <a:sym typeface="EB Garamond"/>
                      </a:endParaRPr>
                    </a:p>
                    <a:p>
                      <a:pPr marL="457200" lvl="0" indent="-317500" algn="l" rtl="0">
                        <a:spcBef>
                          <a:spcPts val="0"/>
                        </a:spcBef>
                        <a:spcAft>
                          <a:spcPts val="0"/>
                        </a:spcAft>
                        <a:buClr>
                          <a:schemeClr val="dk1"/>
                        </a:buClr>
                        <a:buSzPts val="1400"/>
                        <a:buFont typeface="EB Garamond"/>
                        <a:buChar char="●"/>
                      </a:pPr>
                      <a:r>
                        <a:rPr lang="en">
                          <a:solidFill>
                            <a:schemeClr val="dk1"/>
                          </a:solidFill>
                          <a:latin typeface="EB Garamond"/>
                          <a:ea typeface="EB Garamond"/>
                          <a:cs typeface="EB Garamond"/>
                          <a:sym typeface="EB Garamond"/>
                        </a:rPr>
                        <a:t>Mars is a red planet</a:t>
                      </a:r>
                      <a:endParaRPr>
                        <a:solidFill>
                          <a:schemeClr val="dk1"/>
                        </a:solidFill>
                        <a:latin typeface="EB Garamond"/>
                        <a:ea typeface="EB Garamond"/>
                        <a:cs typeface="EB Garamond"/>
                        <a:sym typeface="EB Garamond"/>
                      </a:endParaRPr>
                    </a:p>
                    <a:p>
                      <a:pPr marL="457200" lvl="0" indent="-317500" algn="l" rtl="0">
                        <a:spcBef>
                          <a:spcPts val="0"/>
                        </a:spcBef>
                        <a:spcAft>
                          <a:spcPts val="0"/>
                        </a:spcAft>
                        <a:buClr>
                          <a:schemeClr val="dk1"/>
                        </a:buClr>
                        <a:buSzPts val="1400"/>
                        <a:buFont typeface="EB Garamond"/>
                        <a:buChar char="●"/>
                      </a:pPr>
                      <a:r>
                        <a:rPr lang="en">
                          <a:solidFill>
                            <a:schemeClr val="dk1"/>
                          </a:solidFill>
                          <a:latin typeface="EB Garamond"/>
                          <a:ea typeface="EB Garamond"/>
                          <a:cs typeface="EB Garamond"/>
                          <a:sym typeface="EB Garamond"/>
                        </a:rPr>
                        <a:t>Jupiter is a gas giant</a:t>
                      </a:r>
                      <a:endParaRPr>
                        <a:solidFill>
                          <a:schemeClr val="dk1"/>
                        </a:solidFill>
                        <a:latin typeface="EB Garamond"/>
                        <a:ea typeface="EB Garamond"/>
                        <a:cs typeface="EB Garamond"/>
                        <a:sym typeface="EB Garamond"/>
                      </a:endParaRPr>
                    </a:p>
                    <a:p>
                      <a:pPr marL="457200" lvl="0" indent="-317500" algn="l" rtl="0">
                        <a:spcBef>
                          <a:spcPts val="0"/>
                        </a:spcBef>
                        <a:spcAft>
                          <a:spcPts val="0"/>
                        </a:spcAft>
                        <a:buClr>
                          <a:schemeClr val="dk1"/>
                        </a:buClr>
                        <a:buSzPts val="1400"/>
                        <a:buFont typeface="EB Garamond"/>
                        <a:buChar char="●"/>
                      </a:pPr>
                      <a:r>
                        <a:rPr lang="en">
                          <a:solidFill>
                            <a:schemeClr val="dk1"/>
                          </a:solidFill>
                          <a:latin typeface="EB Garamond"/>
                          <a:ea typeface="EB Garamond"/>
                          <a:cs typeface="EB Garamond"/>
                          <a:sym typeface="EB Garamond"/>
                        </a:rPr>
                        <a:t>Neptune is an ice giant</a:t>
                      </a:r>
                      <a:endParaRPr>
                        <a:solidFill>
                          <a:schemeClr val="dk1"/>
                        </a:solidFill>
                        <a:latin typeface="EB Garamond"/>
                        <a:ea typeface="EB Garamond"/>
                        <a:cs typeface="EB Garamond"/>
                        <a:sym typeface="EB Garamond"/>
                      </a:endParaRPr>
                    </a:p>
                    <a:p>
                      <a:pPr marL="457200" lvl="0" indent="-317500" algn="l" rtl="0">
                        <a:spcBef>
                          <a:spcPts val="0"/>
                        </a:spcBef>
                        <a:spcAft>
                          <a:spcPts val="0"/>
                        </a:spcAft>
                        <a:buClr>
                          <a:schemeClr val="dk1"/>
                        </a:buClr>
                        <a:buSzPts val="1400"/>
                        <a:buFont typeface="EB Garamond"/>
                        <a:buChar char="●"/>
                      </a:pPr>
                      <a:r>
                        <a:rPr lang="en">
                          <a:solidFill>
                            <a:schemeClr val="dk1"/>
                          </a:solidFill>
                          <a:latin typeface="EB Garamond"/>
                          <a:ea typeface="EB Garamond"/>
                          <a:cs typeface="EB Garamond"/>
                          <a:sym typeface="EB Garamond"/>
                        </a:rPr>
                        <a:t>Saturn is the ringed planet</a:t>
                      </a:r>
                      <a:endParaRPr>
                        <a:solidFill>
                          <a:schemeClr val="dk1"/>
                        </a:solidFill>
                        <a:latin typeface="EB Garamond"/>
                        <a:ea typeface="EB Garamond"/>
                        <a:cs typeface="EB Garamond"/>
                        <a:sym typeface="EB Garamond"/>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hMerge="1">
                  <a:txBody>
                    <a:bodyPr/>
                    <a:lstStyle/>
                    <a:p>
                      <a:endParaRPr lang="en-US"/>
                    </a:p>
                  </a:txBody>
                  <a:tcPr/>
                </a:tc>
                <a:tc gridSpan="2" vMerge="1">
                  <a:txBody>
                    <a:bodyPr/>
                    <a:lstStyle/>
                    <a:p>
                      <a:endParaRPr lang="en-US"/>
                    </a:p>
                  </a:txBody>
                  <a:tcPr/>
                </a:tc>
                <a:tc hMerge="1" vMerge="1">
                  <a:txBody>
                    <a:bodyPr/>
                    <a:lstStyle/>
                    <a:p>
                      <a:endParaRPr lang="en-US"/>
                    </a:p>
                  </a:txBody>
                  <a:tcPr/>
                </a:tc>
                <a:extLst>
                  <a:ext uri="{0D108BD9-81ED-4DB2-BD59-A6C34878D82A}">
                    <a16:rowId xmlns:a16="http://schemas.microsoft.com/office/drawing/2014/main" val="10003"/>
                  </a:ext>
                </a:extLst>
              </a:tr>
            </a:tbl>
          </a:graphicData>
        </a:graphic>
      </p:graphicFrame>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217"/>
        <p:cNvGrpSpPr/>
        <p:nvPr/>
      </p:nvGrpSpPr>
      <p:grpSpPr>
        <a:xfrm>
          <a:off x="0" y="0"/>
          <a:ext cx="0" cy="0"/>
          <a:chOff x="0" y="0"/>
          <a:chExt cx="0" cy="0"/>
        </a:xfrm>
      </p:grpSpPr>
      <p:sp>
        <p:nvSpPr>
          <p:cNvPr id="2218" name="Google Shape;2218;p56"/>
          <p:cNvSpPr txBox="1">
            <a:spLocks noGrp="1"/>
          </p:cNvSpPr>
          <p:nvPr>
            <p:ph type="subTitle" idx="2"/>
          </p:nvPr>
        </p:nvSpPr>
        <p:spPr>
          <a:xfrm flipH="1">
            <a:off x="4721042" y="3566550"/>
            <a:ext cx="1698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 high temperatures</a:t>
            </a:r>
            <a:endParaRPr/>
          </a:p>
        </p:txBody>
      </p:sp>
      <p:sp>
        <p:nvSpPr>
          <p:cNvPr id="2219" name="Google Shape;2219;p56"/>
          <p:cNvSpPr txBox="1">
            <a:spLocks noGrp="1"/>
          </p:cNvSpPr>
          <p:nvPr>
            <p:ph type="subTitle" idx="5"/>
          </p:nvPr>
        </p:nvSpPr>
        <p:spPr>
          <a:xfrm flipH="1">
            <a:off x="6724950" y="2134300"/>
            <a:ext cx="1698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farthest planet from the Sun</a:t>
            </a:r>
            <a:endParaRPr/>
          </a:p>
        </p:txBody>
      </p:sp>
      <p:sp>
        <p:nvSpPr>
          <p:cNvPr id="2220" name="Google Shape;2220;p5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EIGHT CONCEPTS</a:t>
            </a:r>
            <a:endParaRPr/>
          </a:p>
        </p:txBody>
      </p:sp>
      <p:sp>
        <p:nvSpPr>
          <p:cNvPr id="2221" name="Google Shape;2221;p56"/>
          <p:cNvSpPr txBox="1">
            <a:spLocks noGrp="1"/>
          </p:cNvSpPr>
          <p:nvPr>
            <p:ph type="subTitle" idx="1"/>
          </p:nvPr>
        </p:nvSpPr>
        <p:spPr>
          <a:xfrm flipH="1">
            <a:off x="2717217" y="2134300"/>
            <a:ext cx="1698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2222" name="Google Shape;2222;p56"/>
          <p:cNvSpPr txBox="1">
            <a:spLocks noGrp="1"/>
          </p:cNvSpPr>
          <p:nvPr>
            <p:ph type="subTitle" idx="3"/>
          </p:nvPr>
        </p:nvSpPr>
        <p:spPr>
          <a:xfrm>
            <a:off x="713225" y="3566550"/>
            <a:ext cx="1698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a:t>
            </a:r>
            <a:endParaRPr/>
          </a:p>
        </p:txBody>
      </p:sp>
      <p:sp>
        <p:nvSpPr>
          <p:cNvPr id="2223" name="Google Shape;2223;p56"/>
          <p:cNvSpPr txBox="1">
            <a:spLocks noGrp="1"/>
          </p:cNvSpPr>
          <p:nvPr>
            <p:ph type="subTitle" idx="4"/>
          </p:nvPr>
        </p:nvSpPr>
        <p:spPr>
          <a:xfrm flipH="1">
            <a:off x="713350" y="2134200"/>
            <a:ext cx="1698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with several rings</a:t>
            </a:r>
            <a:endParaRPr/>
          </a:p>
        </p:txBody>
      </p:sp>
      <p:sp>
        <p:nvSpPr>
          <p:cNvPr id="2224" name="Google Shape;2224;p56"/>
          <p:cNvSpPr txBox="1">
            <a:spLocks noGrp="1"/>
          </p:cNvSpPr>
          <p:nvPr>
            <p:ph type="subTitle" idx="6"/>
          </p:nvPr>
        </p:nvSpPr>
        <p:spPr>
          <a:xfrm flipH="1">
            <a:off x="2717134" y="3566550"/>
            <a:ext cx="1698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2225" name="Google Shape;2225;p56"/>
          <p:cNvSpPr txBox="1">
            <a:spLocks noGrp="1"/>
          </p:cNvSpPr>
          <p:nvPr>
            <p:ph type="subTitle" idx="7"/>
          </p:nvPr>
        </p:nvSpPr>
        <p:spPr>
          <a:xfrm flipH="1">
            <a:off x="2717217" y="1703700"/>
            <a:ext cx="1698900" cy="50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2226" name="Google Shape;2226;p56"/>
          <p:cNvSpPr txBox="1">
            <a:spLocks noGrp="1"/>
          </p:cNvSpPr>
          <p:nvPr>
            <p:ph type="subTitle" idx="8"/>
          </p:nvPr>
        </p:nvSpPr>
        <p:spPr>
          <a:xfrm flipH="1">
            <a:off x="4721042" y="3135950"/>
            <a:ext cx="1698900" cy="50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227" name="Google Shape;2227;p56"/>
          <p:cNvSpPr txBox="1">
            <a:spLocks noGrp="1"/>
          </p:cNvSpPr>
          <p:nvPr>
            <p:ph type="subTitle" idx="9"/>
          </p:nvPr>
        </p:nvSpPr>
        <p:spPr>
          <a:xfrm flipH="1">
            <a:off x="6724950" y="1703700"/>
            <a:ext cx="1698900" cy="50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2228" name="Google Shape;2228;p56"/>
          <p:cNvSpPr txBox="1">
            <a:spLocks noGrp="1"/>
          </p:cNvSpPr>
          <p:nvPr>
            <p:ph type="subTitle" idx="13"/>
          </p:nvPr>
        </p:nvSpPr>
        <p:spPr>
          <a:xfrm>
            <a:off x="713225" y="3136050"/>
            <a:ext cx="1698900" cy="50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229" name="Google Shape;2229;p56"/>
          <p:cNvSpPr txBox="1">
            <a:spLocks noGrp="1"/>
          </p:cNvSpPr>
          <p:nvPr>
            <p:ph type="subTitle" idx="14"/>
          </p:nvPr>
        </p:nvSpPr>
        <p:spPr>
          <a:xfrm flipH="1">
            <a:off x="713350" y="1703700"/>
            <a:ext cx="1698900" cy="50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2230" name="Google Shape;2230;p56"/>
          <p:cNvSpPr txBox="1">
            <a:spLocks noGrp="1"/>
          </p:cNvSpPr>
          <p:nvPr>
            <p:ph type="subTitle" idx="15"/>
          </p:nvPr>
        </p:nvSpPr>
        <p:spPr>
          <a:xfrm flipH="1">
            <a:off x="2717134" y="3136050"/>
            <a:ext cx="1698900" cy="50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2231" name="Google Shape;2231;p56"/>
          <p:cNvSpPr txBox="1">
            <a:spLocks noGrp="1"/>
          </p:cNvSpPr>
          <p:nvPr>
            <p:ph type="subTitle" idx="16"/>
          </p:nvPr>
        </p:nvSpPr>
        <p:spPr>
          <a:xfrm flipH="1">
            <a:off x="4721083" y="2134300"/>
            <a:ext cx="1698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also known as the Blue Planet</a:t>
            </a:r>
            <a:endParaRPr/>
          </a:p>
        </p:txBody>
      </p:sp>
      <p:sp>
        <p:nvSpPr>
          <p:cNvPr id="2232" name="Google Shape;2232;p56"/>
          <p:cNvSpPr txBox="1">
            <a:spLocks noGrp="1"/>
          </p:cNvSpPr>
          <p:nvPr>
            <p:ph type="subTitle" idx="17"/>
          </p:nvPr>
        </p:nvSpPr>
        <p:spPr>
          <a:xfrm>
            <a:off x="6724950" y="3566550"/>
            <a:ext cx="1698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now considered a dwarf planet</a:t>
            </a:r>
            <a:endParaRPr/>
          </a:p>
        </p:txBody>
      </p:sp>
      <p:sp>
        <p:nvSpPr>
          <p:cNvPr id="2233" name="Google Shape;2233;p56"/>
          <p:cNvSpPr txBox="1">
            <a:spLocks noGrp="1"/>
          </p:cNvSpPr>
          <p:nvPr>
            <p:ph type="subTitle" idx="18"/>
          </p:nvPr>
        </p:nvSpPr>
        <p:spPr>
          <a:xfrm flipH="1">
            <a:off x="4721084" y="1703700"/>
            <a:ext cx="1698900" cy="50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EARTH</a:t>
            </a:r>
            <a:endParaRPr/>
          </a:p>
        </p:txBody>
      </p:sp>
      <p:sp>
        <p:nvSpPr>
          <p:cNvPr id="2234" name="Google Shape;2234;p56"/>
          <p:cNvSpPr txBox="1">
            <a:spLocks noGrp="1"/>
          </p:cNvSpPr>
          <p:nvPr>
            <p:ph type="subTitle" idx="19"/>
          </p:nvPr>
        </p:nvSpPr>
        <p:spPr>
          <a:xfrm>
            <a:off x="6724950" y="3136050"/>
            <a:ext cx="1698900" cy="50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PLUTO</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238"/>
        <p:cNvGrpSpPr/>
        <p:nvPr/>
      </p:nvGrpSpPr>
      <p:grpSpPr>
        <a:xfrm>
          <a:off x="0" y="0"/>
          <a:ext cx="0" cy="0"/>
          <a:chOff x="0" y="0"/>
          <a:chExt cx="0" cy="0"/>
        </a:xfrm>
      </p:grpSpPr>
      <p:sp>
        <p:nvSpPr>
          <p:cNvPr id="2239" name="Google Shape;2239;p57"/>
          <p:cNvSpPr txBox="1">
            <a:spLocks noGrp="1"/>
          </p:cNvSpPr>
          <p:nvPr>
            <p:ph type="title"/>
          </p:nvPr>
        </p:nvSpPr>
        <p:spPr>
          <a:xfrm>
            <a:off x="2527800" y="1449900"/>
            <a:ext cx="4088400" cy="2243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AWESOME </a:t>
            </a:r>
            <a:r>
              <a:rPr lang="en">
                <a:solidFill>
                  <a:schemeClr val="dk2"/>
                </a:solidFill>
              </a:rPr>
              <a:t>WORDS</a:t>
            </a:r>
            <a:endParaRPr>
              <a:solidFill>
                <a:schemeClr val="dk2"/>
              </a:solidFil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243"/>
        <p:cNvGrpSpPr/>
        <p:nvPr/>
      </p:nvGrpSpPr>
      <p:grpSpPr>
        <a:xfrm>
          <a:off x="0" y="0"/>
          <a:ext cx="0" cy="0"/>
          <a:chOff x="0" y="0"/>
          <a:chExt cx="0" cy="0"/>
        </a:xfrm>
      </p:grpSpPr>
      <p:sp>
        <p:nvSpPr>
          <p:cNvPr id="2244" name="Google Shape;2244;p58"/>
          <p:cNvSpPr txBox="1">
            <a:spLocks noGrp="1"/>
          </p:cNvSpPr>
          <p:nvPr>
            <p:ph type="title"/>
          </p:nvPr>
        </p:nvSpPr>
        <p:spPr>
          <a:xfrm>
            <a:off x="2417850" y="2138188"/>
            <a:ext cx="4308300" cy="153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NAME OF </a:t>
            </a:r>
            <a:r>
              <a:rPr lang="en">
                <a:solidFill>
                  <a:schemeClr val="dk2"/>
                </a:solidFill>
              </a:rPr>
              <a:t>THE SECTION</a:t>
            </a:r>
            <a:endParaRPr>
              <a:solidFill>
                <a:schemeClr val="dk2"/>
              </a:solidFill>
            </a:endParaRPr>
          </a:p>
        </p:txBody>
      </p:sp>
      <p:sp>
        <p:nvSpPr>
          <p:cNvPr id="2245" name="Google Shape;2245;p58"/>
          <p:cNvSpPr txBox="1">
            <a:spLocks noGrp="1"/>
          </p:cNvSpPr>
          <p:nvPr>
            <p:ph type="title" idx="2"/>
          </p:nvPr>
        </p:nvSpPr>
        <p:spPr>
          <a:xfrm>
            <a:off x="2417850" y="1056213"/>
            <a:ext cx="1350600" cy="1005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2246" name="Google Shape;2246;p58"/>
          <p:cNvSpPr txBox="1">
            <a:spLocks noGrp="1"/>
          </p:cNvSpPr>
          <p:nvPr>
            <p:ph type="subTitle" idx="1"/>
          </p:nvPr>
        </p:nvSpPr>
        <p:spPr>
          <a:xfrm>
            <a:off x="2417850" y="3669088"/>
            <a:ext cx="4308300" cy="418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enter a subtitle here if you need it</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250"/>
        <p:cNvGrpSpPr/>
        <p:nvPr/>
      </p:nvGrpSpPr>
      <p:grpSpPr>
        <a:xfrm>
          <a:off x="0" y="0"/>
          <a:ext cx="0" cy="0"/>
          <a:chOff x="0" y="0"/>
          <a:chExt cx="0" cy="0"/>
        </a:xfrm>
      </p:grpSpPr>
      <p:sp>
        <p:nvSpPr>
          <p:cNvPr id="2251" name="Google Shape;2251;p59"/>
          <p:cNvSpPr txBox="1">
            <a:spLocks noGrp="1"/>
          </p:cNvSpPr>
          <p:nvPr>
            <p:ph type="subTitle" idx="1"/>
          </p:nvPr>
        </p:nvSpPr>
        <p:spPr>
          <a:xfrm>
            <a:off x="1748550" y="1796270"/>
            <a:ext cx="5646900" cy="90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“This is a quote, words full of wisdom that someone important said and that can inspire the reader.”</a:t>
            </a:r>
            <a:endParaRPr/>
          </a:p>
        </p:txBody>
      </p:sp>
      <p:sp>
        <p:nvSpPr>
          <p:cNvPr id="2252" name="Google Shape;2252;p59"/>
          <p:cNvSpPr txBox="1">
            <a:spLocks noGrp="1"/>
          </p:cNvSpPr>
          <p:nvPr>
            <p:ph type="title"/>
          </p:nvPr>
        </p:nvSpPr>
        <p:spPr>
          <a:xfrm>
            <a:off x="1748550" y="2815330"/>
            <a:ext cx="5646900" cy="53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—SOMEONE FAMOUS</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256"/>
        <p:cNvGrpSpPr/>
        <p:nvPr/>
      </p:nvGrpSpPr>
      <p:grpSpPr>
        <a:xfrm>
          <a:off x="0" y="0"/>
          <a:ext cx="0" cy="0"/>
          <a:chOff x="0" y="0"/>
          <a:chExt cx="0" cy="0"/>
        </a:xfrm>
      </p:grpSpPr>
      <p:pic>
        <p:nvPicPr>
          <p:cNvPr id="2257" name="Google Shape;2257;p60"/>
          <p:cNvPicPr preferRelativeResize="0">
            <a:picLocks noGrp="1"/>
          </p:cNvPicPr>
          <p:nvPr>
            <p:ph type="pic" idx="2"/>
          </p:nvPr>
        </p:nvPicPr>
        <p:blipFill rotWithShape="1">
          <a:blip r:embed="rId3">
            <a:alphaModFix/>
          </a:blip>
          <a:srcRect t="6529" b="6529"/>
          <a:stretch/>
        </p:blipFill>
        <p:spPr>
          <a:xfrm>
            <a:off x="0" y="0"/>
            <a:ext cx="9144003" cy="5143501"/>
          </a:xfrm>
          <a:prstGeom prst="rect">
            <a:avLst/>
          </a:prstGeom>
        </p:spPr>
      </p:pic>
      <p:grpSp>
        <p:nvGrpSpPr>
          <p:cNvPr id="2258" name="Google Shape;2258;p60"/>
          <p:cNvGrpSpPr/>
          <p:nvPr/>
        </p:nvGrpSpPr>
        <p:grpSpPr>
          <a:xfrm>
            <a:off x="4792701" y="2435631"/>
            <a:ext cx="1749140" cy="1869658"/>
            <a:chOff x="4792701" y="2435631"/>
            <a:chExt cx="1749140" cy="1869658"/>
          </a:xfrm>
        </p:grpSpPr>
        <p:sp>
          <p:nvSpPr>
            <p:cNvPr id="2259" name="Google Shape;2259;p60"/>
            <p:cNvSpPr/>
            <p:nvPr/>
          </p:nvSpPr>
          <p:spPr>
            <a:xfrm rot="2700000">
              <a:off x="5066647" y="2489729"/>
              <a:ext cx="572120" cy="1011815"/>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0"/>
            <p:cNvSpPr/>
            <p:nvPr/>
          </p:nvSpPr>
          <p:spPr>
            <a:xfrm rot="3996529">
              <a:off x="5166838" y="2881026"/>
              <a:ext cx="1106481" cy="1312078"/>
            </a:xfrm>
            <a:custGeom>
              <a:avLst/>
              <a:gdLst/>
              <a:ahLst/>
              <a:cxnLst/>
              <a:rect l="l" t="t" r="r" b="b"/>
              <a:pathLst>
                <a:path w="44260" h="52484" extrusionOk="0">
                  <a:moveTo>
                    <a:pt x="29296" y="0"/>
                  </a:moveTo>
                  <a:cubicBezTo>
                    <a:pt x="28206" y="2137"/>
                    <a:pt x="27089" y="4261"/>
                    <a:pt x="25963" y="6379"/>
                  </a:cubicBezTo>
                  <a:cubicBezTo>
                    <a:pt x="25400" y="7438"/>
                    <a:pt x="24834" y="8497"/>
                    <a:pt x="24270" y="9555"/>
                  </a:cubicBezTo>
                  <a:cubicBezTo>
                    <a:pt x="23702" y="10624"/>
                    <a:pt x="23136" y="11694"/>
                    <a:pt x="22573" y="12754"/>
                  </a:cubicBezTo>
                  <a:cubicBezTo>
                    <a:pt x="22011" y="13816"/>
                    <a:pt x="21452" y="14871"/>
                    <a:pt x="20899" y="15914"/>
                  </a:cubicBezTo>
                  <a:cubicBezTo>
                    <a:pt x="19239" y="18985"/>
                    <a:pt x="17729" y="22129"/>
                    <a:pt x="16220" y="25147"/>
                  </a:cubicBezTo>
                  <a:cubicBezTo>
                    <a:pt x="15592" y="21500"/>
                    <a:pt x="15341" y="17729"/>
                    <a:pt x="15171" y="13993"/>
                  </a:cubicBezTo>
                  <a:cubicBezTo>
                    <a:pt x="15079" y="12846"/>
                    <a:pt x="14978" y="11706"/>
                    <a:pt x="14865" y="10570"/>
                  </a:cubicBezTo>
                  <a:cubicBezTo>
                    <a:pt x="14523" y="7167"/>
                    <a:pt x="14083" y="3772"/>
                    <a:pt x="13454" y="378"/>
                  </a:cubicBezTo>
                  <a:lnTo>
                    <a:pt x="13454" y="378"/>
                  </a:lnTo>
                  <a:cubicBezTo>
                    <a:pt x="13580" y="3710"/>
                    <a:pt x="13706" y="7042"/>
                    <a:pt x="13650" y="10358"/>
                  </a:cubicBezTo>
                  <a:cubicBezTo>
                    <a:pt x="13630" y="11464"/>
                    <a:pt x="13591" y="12570"/>
                    <a:pt x="13522" y="13683"/>
                  </a:cubicBezTo>
                  <a:cubicBezTo>
                    <a:pt x="13454" y="17602"/>
                    <a:pt x="12070" y="21375"/>
                    <a:pt x="12575" y="25147"/>
                  </a:cubicBezTo>
                  <a:cubicBezTo>
                    <a:pt x="10311" y="21878"/>
                    <a:pt x="8677" y="18358"/>
                    <a:pt x="7146" y="14686"/>
                  </a:cubicBezTo>
                  <a:cubicBezTo>
                    <a:pt x="6538" y="13328"/>
                    <a:pt x="5847" y="12008"/>
                    <a:pt x="4904" y="10813"/>
                  </a:cubicBezTo>
                  <a:lnTo>
                    <a:pt x="4904" y="10813"/>
                  </a:lnTo>
                  <a:cubicBezTo>
                    <a:pt x="5533" y="12070"/>
                    <a:pt x="6005" y="13390"/>
                    <a:pt x="6396" y="14741"/>
                  </a:cubicBezTo>
                  <a:cubicBezTo>
                    <a:pt x="7419" y="18609"/>
                    <a:pt x="8173" y="22632"/>
                    <a:pt x="9933" y="26279"/>
                  </a:cubicBezTo>
                  <a:cubicBezTo>
                    <a:pt x="7419" y="24141"/>
                    <a:pt x="5030" y="21752"/>
                    <a:pt x="2755" y="19197"/>
                  </a:cubicBezTo>
                  <a:cubicBezTo>
                    <a:pt x="1855" y="18264"/>
                    <a:pt x="944" y="17351"/>
                    <a:pt x="0" y="16471"/>
                  </a:cubicBezTo>
                  <a:lnTo>
                    <a:pt x="0" y="16471"/>
                  </a:lnTo>
                  <a:cubicBezTo>
                    <a:pt x="378" y="17100"/>
                    <a:pt x="754" y="17729"/>
                    <a:pt x="1116" y="18352"/>
                  </a:cubicBezTo>
                  <a:cubicBezTo>
                    <a:pt x="1476" y="18977"/>
                    <a:pt x="1820" y="19597"/>
                    <a:pt x="2131" y="20211"/>
                  </a:cubicBezTo>
                  <a:cubicBezTo>
                    <a:pt x="4150" y="23890"/>
                    <a:pt x="6287" y="27410"/>
                    <a:pt x="8376" y="30953"/>
                  </a:cubicBezTo>
                  <a:cubicBezTo>
                    <a:pt x="8376" y="30953"/>
                    <a:pt x="8529" y="32221"/>
                    <a:pt x="8769" y="34088"/>
                  </a:cubicBezTo>
                  <a:cubicBezTo>
                    <a:pt x="8888" y="35013"/>
                    <a:pt x="9037" y="36119"/>
                    <a:pt x="9195" y="37307"/>
                  </a:cubicBezTo>
                  <a:cubicBezTo>
                    <a:pt x="9394" y="38794"/>
                    <a:pt x="9609" y="40404"/>
                    <a:pt x="9820" y="41983"/>
                  </a:cubicBezTo>
                  <a:cubicBezTo>
                    <a:pt x="10455" y="46722"/>
                    <a:pt x="11050" y="51181"/>
                    <a:pt x="11050" y="51181"/>
                  </a:cubicBezTo>
                  <a:lnTo>
                    <a:pt x="16294" y="52483"/>
                  </a:lnTo>
                  <a:cubicBezTo>
                    <a:pt x="16294" y="52483"/>
                    <a:pt x="17740" y="48862"/>
                    <a:pt x="19186" y="45240"/>
                  </a:cubicBezTo>
                  <a:cubicBezTo>
                    <a:pt x="19669" y="44033"/>
                    <a:pt x="20150" y="42826"/>
                    <a:pt x="20579" y="41753"/>
                  </a:cubicBezTo>
                  <a:cubicBezTo>
                    <a:pt x="20872" y="40487"/>
                    <a:pt x="21374" y="39104"/>
                    <a:pt x="22130" y="38349"/>
                  </a:cubicBezTo>
                  <a:cubicBezTo>
                    <a:pt x="22654" y="37846"/>
                    <a:pt x="23194" y="37371"/>
                    <a:pt x="23744" y="36916"/>
                  </a:cubicBezTo>
                  <a:cubicBezTo>
                    <a:pt x="24354" y="36443"/>
                    <a:pt x="24966" y="35967"/>
                    <a:pt x="25575" y="35490"/>
                  </a:cubicBezTo>
                  <a:cubicBezTo>
                    <a:pt x="26185" y="35013"/>
                    <a:pt x="26794" y="34533"/>
                    <a:pt x="27401" y="34050"/>
                  </a:cubicBezTo>
                  <a:cubicBezTo>
                    <a:pt x="32817" y="29296"/>
                    <a:pt x="38978" y="25398"/>
                    <a:pt x="44259" y="20495"/>
                  </a:cubicBezTo>
                  <a:lnTo>
                    <a:pt x="44259" y="20495"/>
                  </a:lnTo>
                  <a:cubicBezTo>
                    <a:pt x="38705" y="23429"/>
                    <a:pt x="32978" y="25926"/>
                    <a:pt x="27522" y="28999"/>
                  </a:cubicBezTo>
                  <a:cubicBezTo>
                    <a:pt x="26431" y="29613"/>
                    <a:pt x="25350" y="30252"/>
                    <a:pt x="24284" y="30920"/>
                  </a:cubicBezTo>
                  <a:cubicBezTo>
                    <a:pt x="23386" y="31433"/>
                    <a:pt x="22506" y="31685"/>
                    <a:pt x="21501" y="31936"/>
                  </a:cubicBezTo>
                  <a:cubicBezTo>
                    <a:pt x="23010" y="30806"/>
                    <a:pt x="24142" y="29296"/>
                    <a:pt x="25420" y="27857"/>
                  </a:cubicBezTo>
                  <a:cubicBezTo>
                    <a:pt x="26180" y="26945"/>
                    <a:pt x="26921" y="26021"/>
                    <a:pt x="27659" y="25094"/>
                  </a:cubicBezTo>
                  <a:cubicBezTo>
                    <a:pt x="30610" y="21389"/>
                    <a:pt x="33487" y="17645"/>
                    <a:pt x="37092" y="14460"/>
                  </a:cubicBezTo>
                  <a:lnTo>
                    <a:pt x="37092" y="14460"/>
                  </a:lnTo>
                  <a:cubicBezTo>
                    <a:pt x="34997" y="15549"/>
                    <a:pt x="33111" y="16918"/>
                    <a:pt x="31313" y="18409"/>
                  </a:cubicBezTo>
                  <a:cubicBezTo>
                    <a:pt x="30415" y="19153"/>
                    <a:pt x="29537" y="19929"/>
                    <a:pt x="28667" y="20715"/>
                  </a:cubicBezTo>
                  <a:cubicBezTo>
                    <a:pt x="27798" y="21500"/>
                    <a:pt x="26935" y="22297"/>
                    <a:pt x="26065" y="23084"/>
                  </a:cubicBezTo>
                  <a:cubicBezTo>
                    <a:pt x="24267" y="24644"/>
                    <a:pt x="22632" y="26279"/>
                    <a:pt x="20620" y="27535"/>
                  </a:cubicBezTo>
                  <a:cubicBezTo>
                    <a:pt x="21501" y="23890"/>
                    <a:pt x="22507" y="20244"/>
                    <a:pt x="23618" y="16754"/>
                  </a:cubicBezTo>
                  <a:cubicBezTo>
                    <a:pt x="23985" y="15631"/>
                    <a:pt x="24370" y="14514"/>
                    <a:pt x="24763" y="13399"/>
                  </a:cubicBezTo>
                  <a:cubicBezTo>
                    <a:pt x="26335" y="8941"/>
                    <a:pt x="28040" y="4527"/>
                    <a:pt x="29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1" name="Google Shape;2261;p60"/>
          <p:cNvSpPr txBox="1">
            <a:spLocks noGrp="1"/>
          </p:cNvSpPr>
          <p:nvPr>
            <p:ph type="title"/>
          </p:nvPr>
        </p:nvSpPr>
        <p:spPr>
          <a:xfrm>
            <a:off x="720000" y="3357425"/>
            <a:ext cx="4673700" cy="1229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1"/>
                </a:solidFill>
              </a:rPr>
              <a:t>A PICTURE IS WORTH </a:t>
            </a:r>
            <a:r>
              <a:rPr lang="en">
                <a:solidFill>
                  <a:schemeClr val="dk2"/>
                </a:solidFill>
              </a:rPr>
              <a:t>A THOUSAND WORDS</a:t>
            </a:r>
            <a:endParaRPr>
              <a:solidFill>
                <a:schemeClr val="dk2"/>
              </a:solidFill>
            </a:endParaRPr>
          </a:p>
        </p:txBody>
      </p:sp>
      <p:grpSp>
        <p:nvGrpSpPr>
          <p:cNvPr id="2262" name="Google Shape;2262;p60"/>
          <p:cNvGrpSpPr/>
          <p:nvPr/>
        </p:nvGrpSpPr>
        <p:grpSpPr>
          <a:xfrm>
            <a:off x="81617" y="3559784"/>
            <a:ext cx="631826" cy="1027516"/>
            <a:chOff x="3989700" y="3396450"/>
            <a:chExt cx="541225" cy="880175"/>
          </a:xfrm>
        </p:grpSpPr>
        <p:sp>
          <p:nvSpPr>
            <p:cNvPr id="2263" name="Google Shape;2263;p60"/>
            <p:cNvSpPr/>
            <p:nvPr/>
          </p:nvSpPr>
          <p:spPr>
            <a:xfrm>
              <a:off x="3989700" y="3396450"/>
              <a:ext cx="541225" cy="880175"/>
            </a:xfrm>
            <a:custGeom>
              <a:avLst/>
              <a:gdLst/>
              <a:ahLst/>
              <a:cxnLst/>
              <a:rect l="l" t="t" r="r" b="b"/>
              <a:pathLst>
                <a:path w="21649" h="35207" extrusionOk="0">
                  <a:moveTo>
                    <a:pt x="21021" y="1"/>
                  </a:moveTo>
                  <a:lnTo>
                    <a:pt x="21021" y="1"/>
                  </a:lnTo>
                  <a:cubicBezTo>
                    <a:pt x="18882" y="4403"/>
                    <a:pt x="15865" y="8174"/>
                    <a:pt x="13350" y="12212"/>
                  </a:cubicBezTo>
                  <a:cubicBezTo>
                    <a:pt x="12878" y="12974"/>
                    <a:pt x="12421" y="13746"/>
                    <a:pt x="11980" y="14528"/>
                  </a:cubicBezTo>
                  <a:cubicBezTo>
                    <a:pt x="9201" y="19113"/>
                    <a:pt x="8069" y="24771"/>
                    <a:pt x="3968" y="28287"/>
                  </a:cubicBezTo>
                  <a:cubicBezTo>
                    <a:pt x="2940" y="29220"/>
                    <a:pt x="2205" y="30326"/>
                    <a:pt x="1588" y="31512"/>
                  </a:cubicBezTo>
                  <a:cubicBezTo>
                    <a:pt x="972" y="32696"/>
                    <a:pt x="553" y="33942"/>
                    <a:pt x="0" y="35207"/>
                  </a:cubicBezTo>
                  <a:lnTo>
                    <a:pt x="21648" y="35207"/>
                  </a:lnTo>
                  <a:lnTo>
                    <a:pt x="21648" y="4221"/>
                  </a:lnTo>
                  <a:cubicBezTo>
                    <a:pt x="20140" y="5729"/>
                    <a:pt x="19763" y="8048"/>
                    <a:pt x="18128" y="9431"/>
                  </a:cubicBezTo>
                  <a:cubicBezTo>
                    <a:pt x="18882" y="6162"/>
                    <a:pt x="20643" y="3271"/>
                    <a:pt x="2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0"/>
            <p:cNvSpPr/>
            <p:nvPr/>
          </p:nvSpPr>
          <p:spPr>
            <a:xfrm>
              <a:off x="4240975" y="3494875"/>
              <a:ext cx="289950" cy="781750"/>
            </a:xfrm>
            <a:custGeom>
              <a:avLst/>
              <a:gdLst/>
              <a:ahLst/>
              <a:cxnLst/>
              <a:rect l="l" t="t" r="r" b="b"/>
              <a:pathLst>
                <a:path w="11598" h="31270" extrusionOk="0">
                  <a:moveTo>
                    <a:pt x="1857" y="1"/>
                  </a:moveTo>
                  <a:lnTo>
                    <a:pt x="1857" y="1034"/>
                  </a:lnTo>
                  <a:lnTo>
                    <a:pt x="2505" y="1034"/>
                  </a:lnTo>
                  <a:lnTo>
                    <a:pt x="2505" y="6166"/>
                  </a:lnTo>
                  <a:lnTo>
                    <a:pt x="553" y="6217"/>
                  </a:lnTo>
                  <a:lnTo>
                    <a:pt x="0" y="31270"/>
                  </a:lnTo>
                  <a:lnTo>
                    <a:pt x="11597" y="31270"/>
                  </a:lnTo>
                  <a:lnTo>
                    <a:pt x="11597" y="10615"/>
                  </a:lnTo>
                  <a:lnTo>
                    <a:pt x="8945" y="11182"/>
                  </a:lnTo>
                  <a:lnTo>
                    <a:pt x="8529" y="9334"/>
                  </a:lnTo>
                  <a:lnTo>
                    <a:pt x="6209" y="9430"/>
                  </a:lnTo>
                  <a:lnTo>
                    <a:pt x="6209" y="6072"/>
                  </a:lnTo>
                  <a:lnTo>
                    <a:pt x="4271" y="6122"/>
                  </a:lnTo>
                  <a:lnTo>
                    <a:pt x="4271" y="1034"/>
                  </a:lnTo>
                  <a:lnTo>
                    <a:pt x="4745" y="1034"/>
                  </a:lnTo>
                  <a:lnTo>
                    <a:pt x="47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0"/>
            <p:cNvSpPr/>
            <p:nvPr/>
          </p:nvSpPr>
          <p:spPr>
            <a:xfrm>
              <a:off x="4356575" y="3849700"/>
              <a:ext cx="44650" cy="128100"/>
            </a:xfrm>
            <a:custGeom>
              <a:avLst/>
              <a:gdLst/>
              <a:ahLst/>
              <a:cxnLst/>
              <a:rect l="l" t="t" r="r" b="b"/>
              <a:pathLst>
                <a:path w="1786" h="5124" extrusionOk="0">
                  <a:moveTo>
                    <a:pt x="0" y="0"/>
                  </a:moveTo>
                  <a:lnTo>
                    <a:pt x="0" y="5124"/>
                  </a:lnTo>
                  <a:lnTo>
                    <a:pt x="1785" y="5124"/>
                  </a:lnTo>
                  <a:lnTo>
                    <a:pt x="17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0"/>
            <p:cNvSpPr/>
            <p:nvPr/>
          </p:nvSpPr>
          <p:spPr>
            <a:xfrm>
              <a:off x="4356575" y="4073225"/>
              <a:ext cx="44650" cy="128100"/>
            </a:xfrm>
            <a:custGeom>
              <a:avLst/>
              <a:gdLst/>
              <a:ahLst/>
              <a:cxnLst/>
              <a:rect l="l" t="t" r="r" b="b"/>
              <a:pathLst>
                <a:path w="1786" h="5124" extrusionOk="0">
                  <a:moveTo>
                    <a:pt x="0" y="0"/>
                  </a:moveTo>
                  <a:lnTo>
                    <a:pt x="0" y="5124"/>
                  </a:lnTo>
                  <a:lnTo>
                    <a:pt x="1785" y="5124"/>
                  </a:lnTo>
                  <a:lnTo>
                    <a:pt x="17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0"/>
            <p:cNvSpPr/>
            <p:nvPr/>
          </p:nvSpPr>
          <p:spPr>
            <a:xfrm>
              <a:off x="4356575" y="3814550"/>
              <a:ext cx="73775" cy="163250"/>
            </a:xfrm>
            <a:custGeom>
              <a:avLst/>
              <a:gdLst/>
              <a:ahLst/>
              <a:cxnLst/>
              <a:rect l="l" t="t" r="r" b="b"/>
              <a:pathLst>
                <a:path w="2951" h="6530" extrusionOk="0">
                  <a:moveTo>
                    <a:pt x="2950" y="0"/>
                  </a:moveTo>
                  <a:cubicBezTo>
                    <a:pt x="1945" y="1132"/>
                    <a:pt x="871" y="1992"/>
                    <a:pt x="0" y="3372"/>
                  </a:cubicBezTo>
                  <a:lnTo>
                    <a:pt x="0" y="6530"/>
                  </a:lnTo>
                  <a:lnTo>
                    <a:pt x="1020" y="6530"/>
                  </a:lnTo>
                  <a:cubicBezTo>
                    <a:pt x="1020" y="6530"/>
                    <a:pt x="1413" y="5618"/>
                    <a:pt x="1785" y="4679"/>
                  </a:cubicBezTo>
                  <a:cubicBezTo>
                    <a:pt x="2070" y="4023"/>
                    <a:pt x="2196" y="3395"/>
                    <a:pt x="2573" y="2766"/>
                  </a:cubicBezTo>
                  <a:lnTo>
                    <a:pt x="2573" y="2766"/>
                  </a:lnTo>
                  <a:cubicBezTo>
                    <a:pt x="1945" y="3269"/>
                    <a:pt x="1567" y="4023"/>
                    <a:pt x="813" y="4527"/>
                  </a:cubicBezTo>
                  <a:cubicBezTo>
                    <a:pt x="1316" y="2893"/>
                    <a:pt x="1945" y="1383"/>
                    <a:pt x="29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0"/>
            <p:cNvSpPr/>
            <p:nvPr/>
          </p:nvSpPr>
          <p:spPr>
            <a:xfrm>
              <a:off x="4356575" y="4022000"/>
              <a:ext cx="73775" cy="179325"/>
            </a:xfrm>
            <a:custGeom>
              <a:avLst/>
              <a:gdLst/>
              <a:ahLst/>
              <a:cxnLst/>
              <a:rect l="l" t="t" r="r" b="b"/>
              <a:pathLst>
                <a:path w="2951" h="7173" extrusionOk="0">
                  <a:moveTo>
                    <a:pt x="2950" y="1"/>
                  </a:moveTo>
                  <a:lnTo>
                    <a:pt x="2950" y="1"/>
                  </a:lnTo>
                  <a:cubicBezTo>
                    <a:pt x="1441" y="1006"/>
                    <a:pt x="949" y="2071"/>
                    <a:pt x="0" y="3447"/>
                  </a:cubicBezTo>
                  <a:lnTo>
                    <a:pt x="0" y="7173"/>
                  </a:lnTo>
                  <a:lnTo>
                    <a:pt x="1785" y="7162"/>
                  </a:lnTo>
                  <a:cubicBezTo>
                    <a:pt x="2070" y="6665"/>
                    <a:pt x="2321" y="6036"/>
                    <a:pt x="2573" y="5533"/>
                  </a:cubicBezTo>
                  <a:lnTo>
                    <a:pt x="2573" y="5533"/>
                  </a:lnTo>
                  <a:cubicBezTo>
                    <a:pt x="2196" y="5784"/>
                    <a:pt x="1692" y="6036"/>
                    <a:pt x="1316" y="6413"/>
                  </a:cubicBezTo>
                  <a:cubicBezTo>
                    <a:pt x="1945" y="5282"/>
                    <a:pt x="2070" y="4024"/>
                    <a:pt x="2573" y="2893"/>
                  </a:cubicBezTo>
                  <a:lnTo>
                    <a:pt x="2573" y="2893"/>
                  </a:lnTo>
                  <a:cubicBezTo>
                    <a:pt x="1945" y="3899"/>
                    <a:pt x="1190" y="4904"/>
                    <a:pt x="562" y="5911"/>
                  </a:cubicBezTo>
                  <a:cubicBezTo>
                    <a:pt x="1316" y="3899"/>
                    <a:pt x="1441" y="1635"/>
                    <a:pt x="29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272"/>
        <p:cNvGrpSpPr/>
        <p:nvPr/>
      </p:nvGrpSpPr>
      <p:grpSpPr>
        <a:xfrm>
          <a:off x="0" y="0"/>
          <a:ext cx="0" cy="0"/>
          <a:chOff x="0" y="0"/>
          <a:chExt cx="0" cy="0"/>
        </a:xfrm>
      </p:grpSpPr>
      <p:pic>
        <p:nvPicPr>
          <p:cNvPr id="2273" name="Google Shape;2273;p61"/>
          <p:cNvPicPr preferRelativeResize="0">
            <a:picLocks noGrp="1"/>
          </p:cNvPicPr>
          <p:nvPr>
            <p:ph type="pic" idx="2"/>
          </p:nvPr>
        </p:nvPicPr>
        <p:blipFill rotWithShape="1">
          <a:blip r:embed="rId3">
            <a:alphaModFix/>
          </a:blip>
          <a:srcRect l="19305" r="19311"/>
          <a:stretch/>
        </p:blipFill>
        <p:spPr>
          <a:xfrm>
            <a:off x="4836775" y="614900"/>
            <a:ext cx="3593999" cy="3913701"/>
          </a:xfrm>
          <a:prstGeom prst="rect">
            <a:avLst/>
          </a:prstGeom>
        </p:spPr>
      </p:pic>
      <p:sp>
        <p:nvSpPr>
          <p:cNvPr id="2274" name="Google Shape;2274;p61"/>
          <p:cNvSpPr txBox="1">
            <a:spLocks noGrp="1"/>
          </p:cNvSpPr>
          <p:nvPr>
            <p:ph type="title"/>
          </p:nvPr>
        </p:nvSpPr>
        <p:spPr>
          <a:xfrm>
            <a:off x="720000" y="1022352"/>
            <a:ext cx="3594000" cy="2295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 PICTURE ALWAYS REINFORCES THE CONCEPT</a:t>
            </a:r>
            <a:endParaRPr/>
          </a:p>
        </p:txBody>
      </p:sp>
      <p:sp>
        <p:nvSpPr>
          <p:cNvPr id="2275" name="Google Shape;2275;p61"/>
          <p:cNvSpPr txBox="1">
            <a:spLocks noGrp="1"/>
          </p:cNvSpPr>
          <p:nvPr>
            <p:ph type="subTitle" idx="1"/>
          </p:nvPr>
        </p:nvSpPr>
        <p:spPr>
          <a:xfrm>
            <a:off x="720000" y="3318348"/>
            <a:ext cx="3594000" cy="802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grpSp>
        <p:nvGrpSpPr>
          <p:cNvPr id="2276" name="Google Shape;2276;p61"/>
          <p:cNvGrpSpPr/>
          <p:nvPr/>
        </p:nvGrpSpPr>
        <p:grpSpPr>
          <a:xfrm>
            <a:off x="7215775" y="3571665"/>
            <a:ext cx="1931524" cy="1577060"/>
            <a:chOff x="7215775" y="3571665"/>
            <a:chExt cx="1931524" cy="1577060"/>
          </a:xfrm>
        </p:grpSpPr>
        <p:sp>
          <p:nvSpPr>
            <p:cNvPr id="2277" name="Google Shape;2277;p61"/>
            <p:cNvSpPr/>
            <p:nvPr/>
          </p:nvSpPr>
          <p:spPr>
            <a:xfrm flipH="1">
              <a:off x="7215775" y="4526430"/>
              <a:ext cx="659133" cy="599652"/>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1"/>
            <p:cNvSpPr/>
            <p:nvPr/>
          </p:nvSpPr>
          <p:spPr>
            <a:xfrm rot="-208389">
              <a:off x="8164147" y="3591320"/>
              <a:ext cx="685635" cy="1212572"/>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9" name="Google Shape;2279;p61"/>
            <p:cNvGrpSpPr/>
            <p:nvPr/>
          </p:nvGrpSpPr>
          <p:grpSpPr>
            <a:xfrm>
              <a:off x="8340495" y="3834586"/>
              <a:ext cx="806804" cy="1312077"/>
              <a:chOff x="3989700" y="3396450"/>
              <a:chExt cx="541225" cy="880175"/>
            </a:xfrm>
          </p:grpSpPr>
          <p:sp>
            <p:nvSpPr>
              <p:cNvPr id="2280" name="Google Shape;2280;p61"/>
              <p:cNvSpPr/>
              <p:nvPr/>
            </p:nvSpPr>
            <p:spPr>
              <a:xfrm>
                <a:off x="3989700" y="3396450"/>
                <a:ext cx="541225" cy="880175"/>
              </a:xfrm>
              <a:custGeom>
                <a:avLst/>
                <a:gdLst/>
                <a:ahLst/>
                <a:cxnLst/>
                <a:rect l="l" t="t" r="r" b="b"/>
                <a:pathLst>
                  <a:path w="21649" h="35207" extrusionOk="0">
                    <a:moveTo>
                      <a:pt x="21021" y="1"/>
                    </a:moveTo>
                    <a:lnTo>
                      <a:pt x="21021" y="1"/>
                    </a:lnTo>
                    <a:cubicBezTo>
                      <a:pt x="18882" y="4403"/>
                      <a:pt x="15865" y="8174"/>
                      <a:pt x="13350" y="12212"/>
                    </a:cubicBezTo>
                    <a:cubicBezTo>
                      <a:pt x="12878" y="12974"/>
                      <a:pt x="12421" y="13746"/>
                      <a:pt x="11980" y="14528"/>
                    </a:cubicBezTo>
                    <a:cubicBezTo>
                      <a:pt x="9201" y="19113"/>
                      <a:pt x="8069" y="24771"/>
                      <a:pt x="3968" y="28287"/>
                    </a:cubicBezTo>
                    <a:cubicBezTo>
                      <a:pt x="2940" y="29220"/>
                      <a:pt x="2205" y="30326"/>
                      <a:pt x="1588" y="31512"/>
                    </a:cubicBezTo>
                    <a:cubicBezTo>
                      <a:pt x="972" y="32696"/>
                      <a:pt x="553" y="33942"/>
                      <a:pt x="0" y="35207"/>
                    </a:cubicBezTo>
                    <a:lnTo>
                      <a:pt x="21648" y="35207"/>
                    </a:lnTo>
                    <a:lnTo>
                      <a:pt x="21648" y="4221"/>
                    </a:lnTo>
                    <a:cubicBezTo>
                      <a:pt x="20140" y="5729"/>
                      <a:pt x="19763" y="8048"/>
                      <a:pt x="18128" y="9431"/>
                    </a:cubicBezTo>
                    <a:cubicBezTo>
                      <a:pt x="18882" y="6162"/>
                      <a:pt x="20643" y="3271"/>
                      <a:pt x="21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1"/>
              <p:cNvSpPr/>
              <p:nvPr/>
            </p:nvSpPr>
            <p:spPr>
              <a:xfrm>
                <a:off x="4240975" y="3494875"/>
                <a:ext cx="289950" cy="781750"/>
              </a:xfrm>
              <a:custGeom>
                <a:avLst/>
                <a:gdLst/>
                <a:ahLst/>
                <a:cxnLst/>
                <a:rect l="l" t="t" r="r" b="b"/>
                <a:pathLst>
                  <a:path w="11598" h="31270" extrusionOk="0">
                    <a:moveTo>
                      <a:pt x="1857" y="1"/>
                    </a:moveTo>
                    <a:lnTo>
                      <a:pt x="1857" y="1034"/>
                    </a:lnTo>
                    <a:lnTo>
                      <a:pt x="2505" y="1034"/>
                    </a:lnTo>
                    <a:lnTo>
                      <a:pt x="2505" y="6166"/>
                    </a:lnTo>
                    <a:lnTo>
                      <a:pt x="553" y="6217"/>
                    </a:lnTo>
                    <a:lnTo>
                      <a:pt x="0" y="31270"/>
                    </a:lnTo>
                    <a:lnTo>
                      <a:pt x="11597" y="31270"/>
                    </a:lnTo>
                    <a:lnTo>
                      <a:pt x="11597" y="10615"/>
                    </a:lnTo>
                    <a:lnTo>
                      <a:pt x="8945" y="11182"/>
                    </a:lnTo>
                    <a:lnTo>
                      <a:pt x="8529" y="9334"/>
                    </a:lnTo>
                    <a:lnTo>
                      <a:pt x="6209" y="9430"/>
                    </a:lnTo>
                    <a:lnTo>
                      <a:pt x="6209" y="6072"/>
                    </a:lnTo>
                    <a:lnTo>
                      <a:pt x="4271" y="6122"/>
                    </a:lnTo>
                    <a:lnTo>
                      <a:pt x="4271" y="1034"/>
                    </a:lnTo>
                    <a:lnTo>
                      <a:pt x="4745" y="1034"/>
                    </a:lnTo>
                    <a:lnTo>
                      <a:pt x="47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1"/>
              <p:cNvSpPr/>
              <p:nvPr/>
            </p:nvSpPr>
            <p:spPr>
              <a:xfrm>
                <a:off x="4356575" y="3849700"/>
                <a:ext cx="44650" cy="128100"/>
              </a:xfrm>
              <a:custGeom>
                <a:avLst/>
                <a:gdLst/>
                <a:ahLst/>
                <a:cxnLst/>
                <a:rect l="l" t="t" r="r" b="b"/>
                <a:pathLst>
                  <a:path w="1786" h="5124" extrusionOk="0">
                    <a:moveTo>
                      <a:pt x="0" y="0"/>
                    </a:moveTo>
                    <a:lnTo>
                      <a:pt x="0" y="5124"/>
                    </a:lnTo>
                    <a:lnTo>
                      <a:pt x="1785" y="5124"/>
                    </a:lnTo>
                    <a:lnTo>
                      <a:pt x="17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1"/>
              <p:cNvSpPr/>
              <p:nvPr/>
            </p:nvSpPr>
            <p:spPr>
              <a:xfrm>
                <a:off x="4356575" y="4073225"/>
                <a:ext cx="44650" cy="128100"/>
              </a:xfrm>
              <a:custGeom>
                <a:avLst/>
                <a:gdLst/>
                <a:ahLst/>
                <a:cxnLst/>
                <a:rect l="l" t="t" r="r" b="b"/>
                <a:pathLst>
                  <a:path w="1786" h="5124" extrusionOk="0">
                    <a:moveTo>
                      <a:pt x="0" y="0"/>
                    </a:moveTo>
                    <a:lnTo>
                      <a:pt x="0" y="5124"/>
                    </a:lnTo>
                    <a:lnTo>
                      <a:pt x="1785" y="5124"/>
                    </a:lnTo>
                    <a:lnTo>
                      <a:pt x="17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1"/>
              <p:cNvSpPr/>
              <p:nvPr/>
            </p:nvSpPr>
            <p:spPr>
              <a:xfrm>
                <a:off x="4356575" y="3814550"/>
                <a:ext cx="73775" cy="163250"/>
              </a:xfrm>
              <a:custGeom>
                <a:avLst/>
                <a:gdLst/>
                <a:ahLst/>
                <a:cxnLst/>
                <a:rect l="l" t="t" r="r" b="b"/>
                <a:pathLst>
                  <a:path w="2951" h="6530" extrusionOk="0">
                    <a:moveTo>
                      <a:pt x="2950" y="0"/>
                    </a:moveTo>
                    <a:cubicBezTo>
                      <a:pt x="1945" y="1132"/>
                      <a:pt x="871" y="1992"/>
                      <a:pt x="0" y="3372"/>
                    </a:cubicBezTo>
                    <a:lnTo>
                      <a:pt x="0" y="6530"/>
                    </a:lnTo>
                    <a:lnTo>
                      <a:pt x="1020" y="6530"/>
                    </a:lnTo>
                    <a:cubicBezTo>
                      <a:pt x="1020" y="6530"/>
                      <a:pt x="1413" y="5618"/>
                      <a:pt x="1785" y="4679"/>
                    </a:cubicBezTo>
                    <a:cubicBezTo>
                      <a:pt x="2070" y="4023"/>
                      <a:pt x="2196" y="3395"/>
                      <a:pt x="2573" y="2766"/>
                    </a:cubicBezTo>
                    <a:lnTo>
                      <a:pt x="2573" y="2766"/>
                    </a:lnTo>
                    <a:cubicBezTo>
                      <a:pt x="1945" y="3269"/>
                      <a:pt x="1567" y="4023"/>
                      <a:pt x="813" y="4527"/>
                    </a:cubicBezTo>
                    <a:cubicBezTo>
                      <a:pt x="1316" y="2893"/>
                      <a:pt x="1945" y="1383"/>
                      <a:pt x="29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1"/>
              <p:cNvSpPr/>
              <p:nvPr/>
            </p:nvSpPr>
            <p:spPr>
              <a:xfrm>
                <a:off x="4356575" y="4022000"/>
                <a:ext cx="73775" cy="179325"/>
              </a:xfrm>
              <a:custGeom>
                <a:avLst/>
                <a:gdLst/>
                <a:ahLst/>
                <a:cxnLst/>
                <a:rect l="l" t="t" r="r" b="b"/>
                <a:pathLst>
                  <a:path w="2951" h="7173" extrusionOk="0">
                    <a:moveTo>
                      <a:pt x="2950" y="1"/>
                    </a:moveTo>
                    <a:lnTo>
                      <a:pt x="2950" y="1"/>
                    </a:lnTo>
                    <a:cubicBezTo>
                      <a:pt x="1441" y="1006"/>
                      <a:pt x="949" y="2071"/>
                      <a:pt x="0" y="3447"/>
                    </a:cubicBezTo>
                    <a:lnTo>
                      <a:pt x="0" y="7173"/>
                    </a:lnTo>
                    <a:lnTo>
                      <a:pt x="1785" y="7162"/>
                    </a:lnTo>
                    <a:cubicBezTo>
                      <a:pt x="2070" y="6665"/>
                      <a:pt x="2321" y="6036"/>
                      <a:pt x="2573" y="5533"/>
                    </a:cubicBezTo>
                    <a:lnTo>
                      <a:pt x="2573" y="5533"/>
                    </a:lnTo>
                    <a:cubicBezTo>
                      <a:pt x="2196" y="5784"/>
                      <a:pt x="1692" y="6036"/>
                      <a:pt x="1316" y="6413"/>
                    </a:cubicBezTo>
                    <a:cubicBezTo>
                      <a:pt x="1945" y="5282"/>
                      <a:pt x="2070" y="4024"/>
                      <a:pt x="2573" y="2893"/>
                    </a:cubicBezTo>
                    <a:lnTo>
                      <a:pt x="2573" y="2893"/>
                    </a:lnTo>
                    <a:cubicBezTo>
                      <a:pt x="1945" y="3899"/>
                      <a:pt x="1190" y="4904"/>
                      <a:pt x="562" y="5911"/>
                    </a:cubicBezTo>
                    <a:cubicBezTo>
                      <a:pt x="1316" y="3899"/>
                      <a:pt x="1441" y="1635"/>
                      <a:pt x="29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6" name="Google Shape;2286;p61"/>
            <p:cNvGrpSpPr/>
            <p:nvPr/>
          </p:nvGrpSpPr>
          <p:grpSpPr>
            <a:xfrm flipH="1">
              <a:off x="7715902" y="4329520"/>
              <a:ext cx="932800" cy="814039"/>
              <a:chOff x="1814300" y="2394650"/>
              <a:chExt cx="871450" cy="760500"/>
            </a:xfrm>
          </p:grpSpPr>
          <p:sp>
            <p:nvSpPr>
              <p:cNvPr id="2287" name="Google Shape;2287;p61"/>
              <p:cNvSpPr/>
              <p:nvPr/>
            </p:nvSpPr>
            <p:spPr>
              <a:xfrm>
                <a:off x="2375625" y="2529575"/>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1"/>
              <p:cNvSpPr/>
              <p:nvPr/>
            </p:nvSpPr>
            <p:spPr>
              <a:xfrm>
                <a:off x="2026775" y="2394650"/>
                <a:ext cx="386625" cy="760500"/>
              </a:xfrm>
              <a:custGeom>
                <a:avLst/>
                <a:gdLst/>
                <a:ahLst/>
                <a:cxnLst/>
                <a:rect l="l" t="t" r="r" b="b"/>
                <a:pathLst>
                  <a:path w="15465" h="30420" extrusionOk="0">
                    <a:moveTo>
                      <a:pt x="0" y="1"/>
                    </a:moveTo>
                    <a:lnTo>
                      <a:pt x="2537" y="30419"/>
                    </a:lnTo>
                    <a:lnTo>
                      <a:pt x="15464" y="30419"/>
                    </a:lnTo>
                    <a:lnTo>
                      <a:pt x="15464" y="5767"/>
                    </a:lnTo>
                    <a:lnTo>
                      <a:pt x="11132" y="18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1"/>
              <p:cNvSpPr/>
              <p:nvPr/>
            </p:nvSpPr>
            <p:spPr>
              <a:xfrm>
                <a:off x="2272025" y="2689250"/>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1"/>
              <p:cNvSpPr/>
              <p:nvPr/>
            </p:nvSpPr>
            <p:spPr>
              <a:xfrm>
                <a:off x="2272025" y="2888475"/>
                <a:ext cx="34450" cy="115825"/>
              </a:xfrm>
              <a:custGeom>
                <a:avLst/>
                <a:gdLst/>
                <a:ahLst/>
                <a:cxnLst/>
                <a:rect l="l" t="t" r="r" b="b"/>
                <a:pathLst>
                  <a:path w="1378" h="4633" extrusionOk="0">
                    <a:moveTo>
                      <a:pt x="1" y="1"/>
                    </a:moveTo>
                    <a:lnTo>
                      <a:pt x="1" y="4633"/>
                    </a:lnTo>
                    <a:lnTo>
                      <a:pt x="1377" y="4633"/>
                    </a:lnTo>
                    <a:lnTo>
                      <a:pt x="13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1"/>
              <p:cNvSpPr/>
              <p:nvPr/>
            </p:nvSpPr>
            <p:spPr>
              <a:xfrm>
                <a:off x="2272025" y="2592450"/>
                <a:ext cx="83675" cy="212650"/>
              </a:xfrm>
              <a:custGeom>
                <a:avLst/>
                <a:gdLst/>
                <a:ahLst/>
                <a:cxnLst/>
                <a:rect l="l" t="t" r="r" b="b"/>
                <a:pathLst>
                  <a:path w="3347" h="8506" extrusionOk="0">
                    <a:moveTo>
                      <a:pt x="3346" y="0"/>
                    </a:moveTo>
                    <a:cubicBezTo>
                      <a:pt x="2341" y="1383"/>
                      <a:pt x="1272" y="2710"/>
                      <a:pt x="1" y="3873"/>
                    </a:cubicBezTo>
                    <a:lnTo>
                      <a:pt x="1" y="8506"/>
                    </a:lnTo>
                    <a:cubicBezTo>
                      <a:pt x="1" y="8506"/>
                      <a:pt x="979" y="8462"/>
                      <a:pt x="2341" y="7167"/>
                    </a:cubicBezTo>
                    <a:lnTo>
                      <a:pt x="2341" y="7167"/>
                    </a:lnTo>
                    <a:cubicBezTo>
                      <a:pt x="1838" y="7293"/>
                      <a:pt x="1209" y="7293"/>
                      <a:pt x="706" y="7670"/>
                    </a:cubicBezTo>
                    <a:cubicBezTo>
                      <a:pt x="1712" y="6162"/>
                      <a:pt x="2844" y="4652"/>
                      <a:pt x="3346" y="2893"/>
                    </a:cubicBezTo>
                    <a:lnTo>
                      <a:pt x="3346" y="2893"/>
                    </a:lnTo>
                    <a:cubicBezTo>
                      <a:pt x="2466" y="4150"/>
                      <a:pt x="1461" y="5030"/>
                      <a:pt x="329" y="6035"/>
                    </a:cubicBezTo>
                    <a:cubicBezTo>
                      <a:pt x="1838" y="4275"/>
                      <a:pt x="2341" y="2013"/>
                      <a:pt x="3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1"/>
              <p:cNvSpPr/>
              <p:nvPr/>
            </p:nvSpPr>
            <p:spPr>
              <a:xfrm>
                <a:off x="2272025" y="2843925"/>
                <a:ext cx="89950" cy="160375"/>
              </a:xfrm>
              <a:custGeom>
                <a:avLst/>
                <a:gdLst/>
                <a:ahLst/>
                <a:cxnLst/>
                <a:rect l="l" t="t" r="r" b="b"/>
                <a:pathLst>
                  <a:path w="3598" h="6415" extrusionOk="0">
                    <a:moveTo>
                      <a:pt x="1963" y="3646"/>
                    </a:moveTo>
                    <a:lnTo>
                      <a:pt x="1963" y="3646"/>
                    </a:lnTo>
                    <a:cubicBezTo>
                      <a:pt x="1962" y="3647"/>
                      <a:pt x="1961" y="3648"/>
                      <a:pt x="1961" y="3649"/>
                    </a:cubicBezTo>
                    <a:lnTo>
                      <a:pt x="1961" y="3649"/>
                    </a:lnTo>
                    <a:cubicBezTo>
                      <a:pt x="1961" y="3648"/>
                      <a:pt x="1962" y="3647"/>
                      <a:pt x="1963" y="3646"/>
                    </a:cubicBezTo>
                    <a:close/>
                    <a:moveTo>
                      <a:pt x="3598" y="1"/>
                    </a:moveTo>
                    <a:cubicBezTo>
                      <a:pt x="2215" y="880"/>
                      <a:pt x="1224" y="1845"/>
                      <a:pt x="1" y="2995"/>
                    </a:cubicBezTo>
                    <a:lnTo>
                      <a:pt x="1" y="6415"/>
                    </a:lnTo>
                    <a:cubicBezTo>
                      <a:pt x="1256" y="6037"/>
                      <a:pt x="1209" y="4404"/>
                      <a:pt x="1961" y="3649"/>
                    </a:cubicBezTo>
                    <a:lnTo>
                      <a:pt x="1961" y="3649"/>
                    </a:lnTo>
                    <a:cubicBezTo>
                      <a:pt x="1459" y="4152"/>
                      <a:pt x="957" y="4653"/>
                      <a:pt x="329" y="4904"/>
                    </a:cubicBezTo>
                    <a:cubicBezTo>
                      <a:pt x="1334" y="3143"/>
                      <a:pt x="2215" y="1509"/>
                      <a:pt x="3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1"/>
              <p:cNvSpPr/>
              <p:nvPr/>
            </p:nvSpPr>
            <p:spPr>
              <a:xfrm>
                <a:off x="1814300" y="2394650"/>
                <a:ext cx="347975" cy="760500"/>
              </a:xfrm>
              <a:custGeom>
                <a:avLst/>
                <a:gdLst/>
                <a:ahLst/>
                <a:cxnLst/>
                <a:rect l="l" t="t" r="r" b="b"/>
                <a:pathLst>
                  <a:path w="13919" h="30420" extrusionOk="0">
                    <a:moveTo>
                      <a:pt x="8499" y="1"/>
                    </a:moveTo>
                    <a:lnTo>
                      <a:pt x="1362" y="5125"/>
                    </a:lnTo>
                    <a:lnTo>
                      <a:pt x="0" y="30419"/>
                    </a:lnTo>
                    <a:lnTo>
                      <a:pt x="13127" y="30419"/>
                    </a:lnTo>
                    <a:lnTo>
                      <a:pt x="13919" y="6466"/>
                    </a:lnTo>
                    <a:lnTo>
                      <a:pt x="84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1"/>
              <p:cNvSpPr/>
              <p:nvPr/>
            </p:nvSpPr>
            <p:spPr>
              <a:xfrm>
                <a:off x="1969750" y="2547275"/>
                <a:ext cx="61175" cy="87875"/>
              </a:xfrm>
              <a:custGeom>
                <a:avLst/>
                <a:gdLst/>
                <a:ahLst/>
                <a:cxnLst/>
                <a:rect l="l" t="t" r="r" b="b"/>
                <a:pathLst>
                  <a:path w="2447" h="3515" extrusionOk="0">
                    <a:moveTo>
                      <a:pt x="199" y="1"/>
                    </a:moveTo>
                    <a:lnTo>
                      <a:pt x="0" y="3381"/>
                    </a:lnTo>
                    <a:lnTo>
                      <a:pt x="2246" y="3514"/>
                    </a:lnTo>
                    <a:lnTo>
                      <a:pt x="2447" y="134"/>
                    </a:lnTo>
                    <a:lnTo>
                      <a:pt x="1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1"/>
              <p:cNvSpPr/>
              <p:nvPr/>
            </p:nvSpPr>
            <p:spPr>
              <a:xfrm>
                <a:off x="2044175" y="2688325"/>
                <a:ext cx="41175" cy="117625"/>
              </a:xfrm>
              <a:custGeom>
                <a:avLst/>
                <a:gdLst/>
                <a:ahLst/>
                <a:cxnLst/>
                <a:rect l="l" t="t" r="r" b="b"/>
                <a:pathLst>
                  <a:path w="1647" h="4705" extrusionOk="0">
                    <a:moveTo>
                      <a:pt x="273" y="0"/>
                    </a:moveTo>
                    <a:lnTo>
                      <a:pt x="0" y="4624"/>
                    </a:lnTo>
                    <a:lnTo>
                      <a:pt x="1374" y="4704"/>
                    </a:lnTo>
                    <a:lnTo>
                      <a:pt x="1647" y="81"/>
                    </a:lnTo>
                    <a:lnTo>
                      <a:pt x="2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1"/>
              <p:cNvSpPr/>
              <p:nvPr/>
            </p:nvSpPr>
            <p:spPr>
              <a:xfrm>
                <a:off x="1969650" y="2513850"/>
                <a:ext cx="90575" cy="121325"/>
              </a:xfrm>
              <a:custGeom>
                <a:avLst/>
                <a:gdLst/>
                <a:ahLst/>
                <a:cxnLst/>
                <a:rect l="l" t="t" r="r" b="b"/>
                <a:pathLst>
                  <a:path w="3623" h="4853" extrusionOk="0">
                    <a:moveTo>
                      <a:pt x="3245" y="1"/>
                    </a:moveTo>
                    <a:lnTo>
                      <a:pt x="3245" y="1"/>
                    </a:lnTo>
                    <a:cubicBezTo>
                      <a:pt x="2240" y="881"/>
                      <a:pt x="1172" y="1667"/>
                      <a:pt x="128" y="2573"/>
                    </a:cubicBezTo>
                    <a:lnTo>
                      <a:pt x="0" y="4720"/>
                    </a:lnTo>
                    <a:lnTo>
                      <a:pt x="2248" y="4853"/>
                    </a:lnTo>
                    <a:cubicBezTo>
                      <a:pt x="2851" y="4663"/>
                      <a:pt x="3186" y="4139"/>
                      <a:pt x="3371" y="3396"/>
                    </a:cubicBezTo>
                    <a:lnTo>
                      <a:pt x="3371" y="3396"/>
                    </a:lnTo>
                    <a:cubicBezTo>
                      <a:pt x="2869" y="3898"/>
                      <a:pt x="2240" y="3898"/>
                      <a:pt x="1737" y="4401"/>
                    </a:cubicBezTo>
                    <a:cubicBezTo>
                      <a:pt x="2365" y="3522"/>
                      <a:pt x="3120" y="2642"/>
                      <a:pt x="3623" y="1635"/>
                    </a:cubicBezTo>
                    <a:lnTo>
                      <a:pt x="3623" y="1635"/>
                    </a:lnTo>
                    <a:cubicBezTo>
                      <a:pt x="2994" y="2264"/>
                      <a:pt x="2240" y="2642"/>
                      <a:pt x="1359" y="3018"/>
                    </a:cubicBezTo>
                    <a:cubicBezTo>
                      <a:pt x="2240" y="2139"/>
                      <a:pt x="2491" y="1007"/>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1"/>
              <p:cNvSpPr/>
              <p:nvPr/>
            </p:nvSpPr>
            <p:spPr>
              <a:xfrm>
                <a:off x="2044050" y="2708750"/>
                <a:ext cx="63325" cy="97275"/>
              </a:xfrm>
              <a:custGeom>
                <a:avLst/>
                <a:gdLst/>
                <a:ahLst/>
                <a:cxnLst/>
                <a:rect l="l" t="t" r="r" b="b"/>
                <a:pathLst>
                  <a:path w="2533" h="3891" extrusionOk="0">
                    <a:moveTo>
                      <a:pt x="2532" y="0"/>
                    </a:moveTo>
                    <a:cubicBezTo>
                      <a:pt x="1903" y="754"/>
                      <a:pt x="707" y="1066"/>
                      <a:pt x="121" y="1762"/>
                    </a:cubicBezTo>
                    <a:lnTo>
                      <a:pt x="0" y="3808"/>
                    </a:lnTo>
                    <a:lnTo>
                      <a:pt x="1375" y="3890"/>
                    </a:lnTo>
                    <a:cubicBezTo>
                      <a:pt x="1774" y="3629"/>
                      <a:pt x="1788" y="2956"/>
                      <a:pt x="2156" y="2515"/>
                    </a:cubicBezTo>
                    <a:lnTo>
                      <a:pt x="2156" y="2515"/>
                    </a:lnTo>
                    <a:cubicBezTo>
                      <a:pt x="1778" y="2641"/>
                      <a:pt x="1401" y="2893"/>
                      <a:pt x="1024" y="3144"/>
                    </a:cubicBezTo>
                    <a:cubicBezTo>
                      <a:pt x="1652" y="2137"/>
                      <a:pt x="2156" y="1132"/>
                      <a:pt x="2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 name="Google Shape;2298;p61"/>
            <p:cNvGrpSpPr/>
            <p:nvPr/>
          </p:nvGrpSpPr>
          <p:grpSpPr>
            <a:xfrm>
              <a:off x="7460375" y="4728925"/>
              <a:ext cx="399125" cy="419800"/>
              <a:chOff x="5247100" y="3925350"/>
              <a:chExt cx="399125" cy="419800"/>
            </a:xfrm>
          </p:grpSpPr>
          <p:sp>
            <p:nvSpPr>
              <p:cNvPr id="2299" name="Google Shape;2299;p61"/>
              <p:cNvSpPr/>
              <p:nvPr/>
            </p:nvSpPr>
            <p:spPr>
              <a:xfrm>
                <a:off x="5247100" y="3925350"/>
                <a:ext cx="399125" cy="419800"/>
              </a:xfrm>
              <a:custGeom>
                <a:avLst/>
                <a:gdLst/>
                <a:ahLst/>
                <a:cxnLst/>
                <a:rect l="l" t="t" r="r" b="b"/>
                <a:pathLst>
                  <a:path w="15965" h="16792" extrusionOk="0">
                    <a:moveTo>
                      <a:pt x="5800" y="1"/>
                    </a:moveTo>
                    <a:lnTo>
                      <a:pt x="1" y="6111"/>
                    </a:lnTo>
                    <a:lnTo>
                      <a:pt x="1623" y="16792"/>
                    </a:lnTo>
                    <a:lnTo>
                      <a:pt x="15964" y="16792"/>
                    </a:lnTo>
                    <a:lnTo>
                      <a:pt x="14083" y="2846"/>
                    </a:lnTo>
                    <a:lnTo>
                      <a:pt x="58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1"/>
              <p:cNvSpPr/>
              <p:nvPr/>
            </p:nvSpPr>
            <p:spPr>
              <a:xfrm>
                <a:off x="5382750" y="4015525"/>
                <a:ext cx="69175" cy="69175"/>
              </a:xfrm>
              <a:custGeom>
                <a:avLst/>
                <a:gdLst/>
                <a:ahLst/>
                <a:cxnLst/>
                <a:rect l="l" t="t" r="r" b="b"/>
                <a:pathLst>
                  <a:path w="2767" h="2767" extrusionOk="0">
                    <a:moveTo>
                      <a:pt x="1357" y="0"/>
                    </a:moveTo>
                    <a:cubicBezTo>
                      <a:pt x="944" y="7"/>
                      <a:pt x="575" y="198"/>
                      <a:pt x="325" y="494"/>
                    </a:cubicBezTo>
                    <a:cubicBezTo>
                      <a:pt x="284" y="541"/>
                      <a:pt x="247" y="592"/>
                      <a:pt x="213" y="647"/>
                    </a:cubicBezTo>
                    <a:cubicBezTo>
                      <a:pt x="79" y="860"/>
                      <a:pt x="1" y="1113"/>
                      <a:pt x="1" y="1383"/>
                    </a:cubicBezTo>
                    <a:cubicBezTo>
                      <a:pt x="1" y="2147"/>
                      <a:pt x="620" y="2766"/>
                      <a:pt x="1384" y="2766"/>
                    </a:cubicBezTo>
                    <a:cubicBezTo>
                      <a:pt x="1400" y="2766"/>
                      <a:pt x="1416" y="2766"/>
                      <a:pt x="1433" y="2765"/>
                    </a:cubicBezTo>
                    <a:cubicBezTo>
                      <a:pt x="2174" y="2740"/>
                      <a:pt x="2767" y="2129"/>
                      <a:pt x="2767" y="1383"/>
                    </a:cubicBezTo>
                    <a:cubicBezTo>
                      <a:pt x="2767" y="1054"/>
                      <a:pt x="2651" y="750"/>
                      <a:pt x="2459" y="514"/>
                    </a:cubicBezTo>
                    <a:cubicBezTo>
                      <a:pt x="2353" y="382"/>
                      <a:pt x="2224" y="272"/>
                      <a:pt x="2077" y="186"/>
                    </a:cubicBezTo>
                    <a:cubicBezTo>
                      <a:pt x="1874" y="67"/>
                      <a:pt x="1636" y="0"/>
                      <a:pt x="1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1"/>
              <p:cNvSpPr/>
              <p:nvPr/>
            </p:nvSpPr>
            <p:spPr>
              <a:xfrm>
                <a:off x="5332025" y="4194925"/>
                <a:ext cx="58350" cy="108650"/>
              </a:xfrm>
              <a:custGeom>
                <a:avLst/>
                <a:gdLst/>
                <a:ahLst/>
                <a:cxnLst/>
                <a:rect l="l" t="t" r="r" b="b"/>
                <a:pathLst>
                  <a:path w="2334" h="4346" extrusionOk="0">
                    <a:moveTo>
                      <a:pt x="1848" y="0"/>
                    </a:moveTo>
                    <a:lnTo>
                      <a:pt x="0" y="217"/>
                    </a:lnTo>
                    <a:lnTo>
                      <a:pt x="484" y="4346"/>
                    </a:lnTo>
                    <a:lnTo>
                      <a:pt x="2333" y="4128"/>
                    </a:lnTo>
                    <a:lnTo>
                      <a:pt x="18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1"/>
              <p:cNvSpPr/>
              <p:nvPr/>
            </p:nvSpPr>
            <p:spPr>
              <a:xfrm>
                <a:off x="5501550" y="4175025"/>
                <a:ext cx="58325" cy="108675"/>
              </a:xfrm>
              <a:custGeom>
                <a:avLst/>
                <a:gdLst/>
                <a:ahLst/>
                <a:cxnLst/>
                <a:rect l="l" t="t" r="r" b="b"/>
                <a:pathLst>
                  <a:path w="2333" h="4347" extrusionOk="0">
                    <a:moveTo>
                      <a:pt x="1848" y="1"/>
                    </a:moveTo>
                    <a:lnTo>
                      <a:pt x="0" y="218"/>
                    </a:lnTo>
                    <a:lnTo>
                      <a:pt x="484" y="4346"/>
                    </a:lnTo>
                    <a:lnTo>
                      <a:pt x="2332" y="4130"/>
                    </a:lnTo>
                    <a:lnTo>
                      <a:pt x="18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1"/>
              <p:cNvSpPr/>
              <p:nvPr/>
            </p:nvSpPr>
            <p:spPr>
              <a:xfrm>
                <a:off x="5360650" y="3971050"/>
                <a:ext cx="108850" cy="113400"/>
              </a:xfrm>
              <a:custGeom>
                <a:avLst/>
                <a:gdLst/>
                <a:ahLst/>
                <a:cxnLst/>
                <a:rect l="l" t="t" r="r" b="b"/>
                <a:pathLst>
                  <a:path w="4354" h="4536" extrusionOk="0">
                    <a:moveTo>
                      <a:pt x="3121" y="1"/>
                    </a:moveTo>
                    <a:lnTo>
                      <a:pt x="3121" y="1"/>
                    </a:lnTo>
                    <a:cubicBezTo>
                      <a:pt x="2367" y="1384"/>
                      <a:pt x="0" y="3914"/>
                      <a:pt x="1897" y="4494"/>
                    </a:cubicBezTo>
                    <a:cubicBezTo>
                      <a:pt x="1988" y="4522"/>
                      <a:pt x="2075" y="4535"/>
                      <a:pt x="2158" y="4535"/>
                    </a:cubicBezTo>
                    <a:cubicBezTo>
                      <a:pt x="3331" y="4535"/>
                      <a:pt x="3790" y="1928"/>
                      <a:pt x="4354" y="729"/>
                    </a:cubicBezTo>
                    <a:lnTo>
                      <a:pt x="4354" y="729"/>
                    </a:lnTo>
                    <a:cubicBezTo>
                      <a:pt x="4354" y="730"/>
                      <a:pt x="3606" y="1321"/>
                      <a:pt x="3210" y="1876"/>
                    </a:cubicBezTo>
                    <a:cubicBezTo>
                      <a:pt x="2631" y="2688"/>
                      <a:pt x="2367" y="2767"/>
                      <a:pt x="1865" y="3270"/>
                    </a:cubicBezTo>
                    <a:cubicBezTo>
                      <a:pt x="2241" y="2138"/>
                      <a:pt x="2870" y="1133"/>
                      <a:pt x="3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1"/>
              <p:cNvSpPr/>
              <p:nvPr/>
            </p:nvSpPr>
            <p:spPr>
              <a:xfrm>
                <a:off x="5504475" y="4112500"/>
                <a:ext cx="78800" cy="171425"/>
              </a:xfrm>
              <a:custGeom>
                <a:avLst/>
                <a:gdLst/>
                <a:ahLst/>
                <a:cxnLst/>
                <a:rect l="l" t="t" r="r" b="b"/>
                <a:pathLst>
                  <a:path w="3152" h="6857" extrusionOk="0">
                    <a:moveTo>
                      <a:pt x="3027" y="0"/>
                    </a:moveTo>
                    <a:lnTo>
                      <a:pt x="3027" y="0"/>
                    </a:lnTo>
                    <a:cubicBezTo>
                      <a:pt x="2272" y="1383"/>
                      <a:pt x="871" y="2576"/>
                      <a:pt x="0" y="3781"/>
                    </a:cubicBezTo>
                    <a:lnTo>
                      <a:pt x="360" y="6857"/>
                    </a:lnTo>
                    <a:cubicBezTo>
                      <a:pt x="2203" y="6593"/>
                      <a:pt x="2147" y="4402"/>
                      <a:pt x="3152" y="3396"/>
                    </a:cubicBezTo>
                    <a:lnTo>
                      <a:pt x="3152" y="3396"/>
                    </a:lnTo>
                    <a:cubicBezTo>
                      <a:pt x="2272" y="3773"/>
                      <a:pt x="1769" y="4654"/>
                      <a:pt x="1015" y="5156"/>
                    </a:cubicBezTo>
                    <a:cubicBezTo>
                      <a:pt x="1769" y="3522"/>
                      <a:pt x="2649" y="1887"/>
                      <a:pt x="3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078"/>
        <p:cNvGrpSpPr/>
        <p:nvPr/>
      </p:nvGrpSpPr>
      <p:grpSpPr>
        <a:xfrm>
          <a:off x="0" y="0"/>
          <a:ext cx="0" cy="0"/>
          <a:chOff x="0" y="0"/>
          <a:chExt cx="0" cy="0"/>
        </a:xfrm>
      </p:grpSpPr>
      <p:sp>
        <p:nvSpPr>
          <p:cNvPr id="2079" name="Google Shape;2079;p44"/>
          <p:cNvSpPr txBox="1">
            <a:spLocks noGrp="1"/>
          </p:cNvSpPr>
          <p:nvPr>
            <p:ph type="body" idx="1"/>
          </p:nvPr>
        </p:nvSpPr>
        <p:spPr>
          <a:xfrm>
            <a:off x="931088" y="1684400"/>
            <a:ext cx="3536700" cy="2342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If you want to apply the same filter as the pictures already included in the template, follow these instructions:</a:t>
            </a:r>
            <a:endParaRPr/>
          </a:p>
          <a:p>
            <a:pPr marL="457200" lvl="0" indent="-317500" algn="l" rtl="0">
              <a:spcBef>
                <a:spcPts val="1000"/>
              </a:spcBef>
              <a:spcAft>
                <a:spcPts val="0"/>
              </a:spcAft>
              <a:buClr>
                <a:schemeClr val="dk2"/>
              </a:buClr>
              <a:buSzPts val="1400"/>
              <a:buAutoNum type="arabicPeriod"/>
            </a:pPr>
            <a:r>
              <a:rPr lang="en"/>
              <a:t>Insert the picture into the slide</a:t>
            </a:r>
            <a:endParaRPr/>
          </a:p>
          <a:p>
            <a:pPr marL="457200" lvl="0" indent="-317500" algn="l" rtl="0">
              <a:spcBef>
                <a:spcPts val="1000"/>
              </a:spcBef>
              <a:spcAft>
                <a:spcPts val="0"/>
              </a:spcAft>
              <a:buClr>
                <a:schemeClr val="dk2"/>
              </a:buClr>
              <a:buSzPts val="1400"/>
              <a:buAutoNum type="arabicPeriod"/>
            </a:pPr>
            <a:r>
              <a:rPr lang="en"/>
              <a:t>Select the photo</a:t>
            </a:r>
            <a:endParaRPr/>
          </a:p>
          <a:p>
            <a:pPr marL="457200" lvl="0" indent="-317500" algn="l" rtl="0">
              <a:spcBef>
                <a:spcPts val="1000"/>
              </a:spcBef>
              <a:spcAft>
                <a:spcPts val="0"/>
              </a:spcAft>
              <a:buClr>
                <a:schemeClr val="dk2"/>
              </a:buClr>
              <a:buSzPts val="1400"/>
              <a:buAutoNum type="arabicPeriod"/>
            </a:pPr>
            <a:r>
              <a:rPr lang="en"/>
              <a:t>Right-click and choose “Format options”</a:t>
            </a:r>
            <a:endParaRPr/>
          </a:p>
          <a:p>
            <a:pPr marL="457200" lvl="0" indent="-317500" algn="l" rtl="0">
              <a:spcBef>
                <a:spcPts val="1000"/>
              </a:spcBef>
              <a:spcAft>
                <a:spcPts val="0"/>
              </a:spcAft>
              <a:buClr>
                <a:schemeClr val="dk2"/>
              </a:buClr>
              <a:buSzPts val="1400"/>
              <a:buAutoNum type="arabicPeriod"/>
            </a:pPr>
            <a:r>
              <a:rPr lang="en"/>
              <a:t>Open the “Recolor” tab and choose the color you need!</a:t>
            </a:r>
            <a:endParaRPr/>
          </a:p>
        </p:txBody>
      </p:sp>
      <p:pic>
        <p:nvPicPr>
          <p:cNvPr id="2080" name="Google Shape;2080;p44"/>
          <p:cNvPicPr preferRelativeResize="0">
            <a:picLocks noGrp="1"/>
          </p:cNvPicPr>
          <p:nvPr>
            <p:ph type="pic" idx="2"/>
          </p:nvPr>
        </p:nvPicPr>
        <p:blipFill rotWithShape="1">
          <a:blip r:embed="rId3">
            <a:alphaModFix/>
          </a:blip>
          <a:srcRect l="19894" r="10101"/>
          <a:stretch/>
        </p:blipFill>
        <p:spPr>
          <a:xfrm>
            <a:off x="4921613" y="1334450"/>
            <a:ext cx="3291300" cy="3042000"/>
          </a:xfrm>
          <a:prstGeom prst="rect">
            <a:avLst/>
          </a:prstGeom>
        </p:spPr>
      </p:pic>
      <p:sp>
        <p:nvSpPr>
          <p:cNvPr id="2081" name="Google Shape;2081;p4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ADD A FILTER TO THE PHOTOS</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308"/>
        <p:cNvGrpSpPr/>
        <p:nvPr/>
      </p:nvGrpSpPr>
      <p:grpSpPr>
        <a:xfrm>
          <a:off x="0" y="0"/>
          <a:ext cx="0" cy="0"/>
          <a:chOff x="0" y="0"/>
          <a:chExt cx="0" cy="0"/>
        </a:xfrm>
      </p:grpSpPr>
      <p:sp>
        <p:nvSpPr>
          <p:cNvPr id="2309" name="Google Shape;2309;p62"/>
          <p:cNvSpPr txBox="1">
            <a:spLocks noGrp="1"/>
          </p:cNvSpPr>
          <p:nvPr>
            <p:ph type="title"/>
          </p:nvPr>
        </p:nvSpPr>
        <p:spPr>
          <a:xfrm>
            <a:off x="1284000" y="1761575"/>
            <a:ext cx="6576000" cy="1123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a:t>
            </a:r>
            <a:r>
              <a:rPr lang="en">
                <a:solidFill>
                  <a:schemeClr val="dk2"/>
                </a:solidFill>
              </a:rPr>
              <a:t>,</a:t>
            </a:r>
            <a:r>
              <a:rPr lang="en"/>
              <a:t>498</a:t>
            </a:r>
            <a:r>
              <a:rPr lang="en">
                <a:solidFill>
                  <a:schemeClr val="dk2"/>
                </a:solidFill>
              </a:rPr>
              <a:t>,</a:t>
            </a:r>
            <a:r>
              <a:rPr lang="en"/>
              <a:t>300</a:t>
            </a:r>
            <a:r>
              <a:rPr lang="en">
                <a:solidFill>
                  <a:schemeClr val="dk2"/>
                </a:solidFill>
              </a:rPr>
              <a:t>,</a:t>
            </a:r>
            <a:r>
              <a:rPr lang="en"/>
              <a:t>000</a:t>
            </a:r>
            <a:endParaRPr/>
          </a:p>
        </p:txBody>
      </p:sp>
      <p:sp>
        <p:nvSpPr>
          <p:cNvPr id="2310" name="Google Shape;2310;p62"/>
          <p:cNvSpPr txBox="1">
            <a:spLocks noGrp="1"/>
          </p:cNvSpPr>
          <p:nvPr>
            <p:ph type="subTitle" idx="1"/>
          </p:nvPr>
        </p:nvSpPr>
        <p:spPr>
          <a:xfrm>
            <a:off x="1284000" y="2884825"/>
            <a:ext cx="65760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314"/>
        <p:cNvGrpSpPr/>
        <p:nvPr/>
      </p:nvGrpSpPr>
      <p:grpSpPr>
        <a:xfrm>
          <a:off x="0" y="0"/>
          <a:ext cx="0" cy="0"/>
          <a:chOff x="0" y="0"/>
          <a:chExt cx="0" cy="0"/>
        </a:xfrm>
      </p:grpSpPr>
      <p:sp>
        <p:nvSpPr>
          <p:cNvPr id="2315" name="Google Shape;2315;p63"/>
          <p:cNvSpPr txBox="1">
            <a:spLocks noGrp="1"/>
          </p:cNvSpPr>
          <p:nvPr>
            <p:ph type="subTitle" idx="1"/>
          </p:nvPr>
        </p:nvSpPr>
        <p:spPr>
          <a:xfrm>
            <a:off x="2223600" y="1396427"/>
            <a:ext cx="4696800" cy="44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Jupiter's rotation period</a:t>
            </a:r>
            <a:endParaRPr/>
          </a:p>
        </p:txBody>
      </p:sp>
      <p:sp>
        <p:nvSpPr>
          <p:cNvPr id="2316" name="Google Shape;2316;p63"/>
          <p:cNvSpPr txBox="1">
            <a:spLocks noGrp="1"/>
          </p:cNvSpPr>
          <p:nvPr>
            <p:ph type="title"/>
          </p:nvPr>
        </p:nvSpPr>
        <p:spPr>
          <a:xfrm>
            <a:off x="2223600" y="703739"/>
            <a:ext cx="4696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9h 55m 23s</a:t>
            </a:r>
            <a:endParaRPr/>
          </a:p>
        </p:txBody>
      </p:sp>
      <p:sp>
        <p:nvSpPr>
          <p:cNvPr id="2317" name="Google Shape;2317;p63"/>
          <p:cNvSpPr txBox="1">
            <a:spLocks noGrp="1"/>
          </p:cNvSpPr>
          <p:nvPr>
            <p:ph type="title" idx="2"/>
          </p:nvPr>
        </p:nvSpPr>
        <p:spPr>
          <a:xfrm>
            <a:off x="2223600" y="2001445"/>
            <a:ext cx="4696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a:t>
            </a:r>
            <a:endParaRPr/>
          </a:p>
        </p:txBody>
      </p:sp>
      <p:sp>
        <p:nvSpPr>
          <p:cNvPr id="2318" name="Google Shape;2318;p63"/>
          <p:cNvSpPr txBox="1">
            <a:spLocks noGrp="1"/>
          </p:cNvSpPr>
          <p:nvPr>
            <p:ph type="subTitle" idx="3"/>
          </p:nvPr>
        </p:nvSpPr>
        <p:spPr>
          <a:xfrm>
            <a:off x="2223600" y="2694144"/>
            <a:ext cx="4696800" cy="44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Sun’s mass compared to Earth’s</a:t>
            </a:r>
            <a:endParaRPr/>
          </a:p>
        </p:txBody>
      </p:sp>
      <p:sp>
        <p:nvSpPr>
          <p:cNvPr id="2319" name="Google Shape;2319;p63"/>
          <p:cNvSpPr txBox="1">
            <a:spLocks noGrp="1"/>
          </p:cNvSpPr>
          <p:nvPr>
            <p:ph type="title" idx="4"/>
          </p:nvPr>
        </p:nvSpPr>
        <p:spPr>
          <a:xfrm>
            <a:off x="2223600" y="3299151"/>
            <a:ext cx="4696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
        <p:nvSpPr>
          <p:cNvPr id="2320" name="Google Shape;2320;p63"/>
          <p:cNvSpPr txBox="1">
            <a:spLocks noGrp="1"/>
          </p:cNvSpPr>
          <p:nvPr>
            <p:ph type="subTitle" idx="5"/>
          </p:nvPr>
        </p:nvSpPr>
        <p:spPr>
          <a:xfrm>
            <a:off x="2223600" y="3991861"/>
            <a:ext cx="4696800" cy="44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Distance between Earth and the Moon</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324"/>
        <p:cNvGrpSpPr/>
        <p:nvPr/>
      </p:nvGrpSpPr>
      <p:grpSpPr>
        <a:xfrm>
          <a:off x="0" y="0"/>
          <a:ext cx="0" cy="0"/>
          <a:chOff x="0" y="0"/>
          <a:chExt cx="0" cy="0"/>
        </a:xfrm>
      </p:grpSpPr>
      <p:sp>
        <p:nvSpPr>
          <p:cNvPr id="2325" name="Google Shape;2325;p64"/>
          <p:cNvSpPr txBox="1">
            <a:spLocks noGrp="1"/>
          </p:cNvSpPr>
          <p:nvPr>
            <p:ph type="subTitle" idx="1"/>
          </p:nvPr>
        </p:nvSpPr>
        <p:spPr>
          <a:xfrm>
            <a:off x="827556" y="1848837"/>
            <a:ext cx="32736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closest planet to the Sun and the smallest one in the Solar System</a:t>
            </a:r>
            <a:endParaRPr/>
          </a:p>
        </p:txBody>
      </p:sp>
      <p:sp>
        <p:nvSpPr>
          <p:cNvPr id="2326" name="Google Shape;2326;p64"/>
          <p:cNvSpPr txBox="1">
            <a:spLocks noGrp="1"/>
          </p:cNvSpPr>
          <p:nvPr>
            <p:ph type="subTitle" idx="2"/>
          </p:nvPr>
        </p:nvSpPr>
        <p:spPr>
          <a:xfrm>
            <a:off x="827556" y="1492963"/>
            <a:ext cx="3273600" cy="44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2327" name="Google Shape;2327;p64"/>
          <p:cNvSpPr txBox="1">
            <a:spLocks noGrp="1"/>
          </p:cNvSpPr>
          <p:nvPr>
            <p:ph type="subTitle" idx="4"/>
          </p:nvPr>
        </p:nvSpPr>
        <p:spPr>
          <a:xfrm>
            <a:off x="827556" y="2911488"/>
            <a:ext cx="32736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2328" name="Google Shape;2328;p64"/>
          <p:cNvSpPr txBox="1">
            <a:spLocks noGrp="1"/>
          </p:cNvSpPr>
          <p:nvPr>
            <p:ph type="subTitle" idx="5"/>
          </p:nvPr>
        </p:nvSpPr>
        <p:spPr>
          <a:xfrm>
            <a:off x="827556" y="2555614"/>
            <a:ext cx="3273600" cy="44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2329" name="Google Shape;2329;p64"/>
          <p:cNvSpPr txBox="1">
            <a:spLocks noGrp="1"/>
          </p:cNvSpPr>
          <p:nvPr>
            <p:ph type="subTitle" idx="7"/>
          </p:nvPr>
        </p:nvSpPr>
        <p:spPr>
          <a:xfrm>
            <a:off x="827556" y="3974138"/>
            <a:ext cx="32736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 It’s full of iron oxide dust</a:t>
            </a:r>
            <a:endParaRPr/>
          </a:p>
        </p:txBody>
      </p:sp>
      <p:sp>
        <p:nvSpPr>
          <p:cNvPr id="2330" name="Google Shape;2330;p64"/>
          <p:cNvSpPr txBox="1">
            <a:spLocks noGrp="1"/>
          </p:cNvSpPr>
          <p:nvPr>
            <p:ph type="subTitle" idx="8"/>
          </p:nvPr>
        </p:nvSpPr>
        <p:spPr>
          <a:xfrm>
            <a:off x="827556" y="3618266"/>
            <a:ext cx="3273600" cy="44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2331" name="Google Shape;2331;p64"/>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LET’S USE SOME PERCENTAGES</a:t>
            </a:r>
            <a:endParaRPr/>
          </a:p>
        </p:txBody>
      </p:sp>
      <p:sp>
        <p:nvSpPr>
          <p:cNvPr id="2332" name="Google Shape;2332;p64"/>
          <p:cNvSpPr txBox="1">
            <a:spLocks noGrp="1"/>
          </p:cNvSpPr>
          <p:nvPr>
            <p:ph type="title" idx="3"/>
          </p:nvPr>
        </p:nvSpPr>
        <p:spPr>
          <a:xfrm>
            <a:off x="6918744" y="2816500"/>
            <a:ext cx="13977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a:t>
            </a:r>
            <a:endParaRPr/>
          </a:p>
        </p:txBody>
      </p:sp>
      <p:sp>
        <p:nvSpPr>
          <p:cNvPr id="2333" name="Google Shape;2333;p64"/>
          <p:cNvSpPr txBox="1">
            <a:spLocks noGrp="1"/>
          </p:cNvSpPr>
          <p:nvPr>
            <p:ph type="title" idx="6"/>
          </p:nvPr>
        </p:nvSpPr>
        <p:spPr>
          <a:xfrm>
            <a:off x="6918744" y="3879150"/>
            <a:ext cx="13977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95%</a:t>
            </a:r>
            <a:endParaRPr/>
          </a:p>
        </p:txBody>
      </p:sp>
      <p:sp>
        <p:nvSpPr>
          <p:cNvPr id="2334" name="Google Shape;2334;p64"/>
          <p:cNvSpPr txBox="1">
            <a:spLocks noGrp="1"/>
          </p:cNvSpPr>
          <p:nvPr>
            <p:ph type="title"/>
          </p:nvPr>
        </p:nvSpPr>
        <p:spPr>
          <a:xfrm>
            <a:off x="6918744" y="1753850"/>
            <a:ext cx="13977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70%</a:t>
            </a:r>
            <a:endParaRPr/>
          </a:p>
        </p:txBody>
      </p:sp>
      <p:sp>
        <p:nvSpPr>
          <p:cNvPr id="2335" name="Google Shape;2335;p64"/>
          <p:cNvSpPr/>
          <p:nvPr/>
        </p:nvSpPr>
        <p:spPr>
          <a:xfrm>
            <a:off x="4295625" y="1878500"/>
            <a:ext cx="2428500" cy="157500"/>
          </a:xfrm>
          <a:prstGeom prst="rect">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4"/>
          <p:cNvSpPr/>
          <p:nvPr/>
        </p:nvSpPr>
        <p:spPr>
          <a:xfrm>
            <a:off x="4295625" y="2941150"/>
            <a:ext cx="2428500" cy="157500"/>
          </a:xfrm>
          <a:prstGeom prst="rect">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4"/>
          <p:cNvSpPr/>
          <p:nvPr/>
        </p:nvSpPr>
        <p:spPr>
          <a:xfrm>
            <a:off x="4295625" y="4003800"/>
            <a:ext cx="2428500" cy="157500"/>
          </a:xfrm>
          <a:prstGeom prst="rect">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4"/>
          <p:cNvSpPr/>
          <p:nvPr/>
        </p:nvSpPr>
        <p:spPr>
          <a:xfrm>
            <a:off x="4295625" y="2941150"/>
            <a:ext cx="1217400" cy="1575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4"/>
          <p:cNvSpPr/>
          <p:nvPr/>
        </p:nvSpPr>
        <p:spPr>
          <a:xfrm>
            <a:off x="4295625" y="1878500"/>
            <a:ext cx="1743600" cy="1575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4"/>
          <p:cNvSpPr/>
          <p:nvPr/>
        </p:nvSpPr>
        <p:spPr>
          <a:xfrm>
            <a:off x="4295625" y="4003800"/>
            <a:ext cx="2259900" cy="1575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344"/>
        <p:cNvGrpSpPr/>
        <p:nvPr/>
      </p:nvGrpSpPr>
      <p:grpSpPr>
        <a:xfrm>
          <a:off x="0" y="0"/>
          <a:ext cx="0" cy="0"/>
          <a:chOff x="0" y="0"/>
          <a:chExt cx="0" cy="0"/>
        </a:xfrm>
      </p:grpSpPr>
      <p:grpSp>
        <p:nvGrpSpPr>
          <p:cNvPr id="2345" name="Google Shape;2345;p65"/>
          <p:cNvGrpSpPr/>
          <p:nvPr/>
        </p:nvGrpSpPr>
        <p:grpSpPr>
          <a:xfrm>
            <a:off x="4778298" y="1260432"/>
            <a:ext cx="3432984" cy="2496295"/>
            <a:chOff x="331763" y="414153"/>
            <a:chExt cx="6903246" cy="5019697"/>
          </a:xfrm>
        </p:grpSpPr>
        <p:sp>
          <p:nvSpPr>
            <p:cNvPr id="2346" name="Google Shape;2346;p65"/>
            <p:cNvSpPr/>
            <p:nvPr/>
          </p:nvSpPr>
          <p:spPr>
            <a:xfrm>
              <a:off x="2953125" y="4725150"/>
              <a:ext cx="1660725" cy="708700"/>
            </a:xfrm>
            <a:custGeom>
              <a:avLst/>
              <a:gdLst/>
              <a:ahLst/>
              <a:cxnLst/>
              <a:rect l="l" t="t" r="r" b="b"/>
              <a:pathLst>
                <a:path w="66429" h="28348" extrusionOk="0">
                  <a:moveTo>
                    <a:pt x="6889" y="1"/>
                  </a:moveTo>
                  <a:lnTo>
                    <a:pt x="1" y="28347"/>
                  </a:lnTo>
                  <a:lnTo>
                    <a:pt x="66429" y="28347"/>
                  </a:lnTo>
                  <a:lnTo>
                    <a:pt x="59475" y="1"/>
                  </a:lnTo>
                  <a:lnTo>
                    <a:pt x="33182" y="464"/>
                  </a:lnTo>
                  <a:lnTo>
                    <a:pt x="68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5"/>
            <p:cNvSpPr/>
            <p:nvPr/>
          </p:nvSpPr>
          <p:spPr>
            <a:xfrm>
              <a:off x="331763" y="414153"/>
              <a:ext cx="6903246" cy="4353879"/>
            </a:xfrm>
            <a:custGeom>
              <a:avLst/>
              <a:gdLst/>
              <a:ahLst/>
              <a:cxnLst/>
              <a:rect l="l" t="t" r="r" b="b"/>
              <a:pathLst>
                <a:path w="248162" h="181204" extrusionOk="0">
                  <a:moveTo>
                    <a:pt x="4636" y="0"/>
                  </a:moveTo>
                  <a:cubicBezTo>
                    <a:pt x="2053" y="0"/>
                    <a:pt x="0" y="2053"/>
                    <a:pt x="0" y="4636"/>
                  </a:cubicBezTo>
                  <a:lnTo>
                    <a:pt x="0" y="176634"/>
                  </a:lnTo>
                  <a:cubicBezTo>
                    <a:pt x="0" y="179151"/>
                    <a:pt x="2053" y="181204"/>
                    <a:pt x="4636" y="181204"/>
                  </a:cubicBezTo>
                  <a:lnTo>
                    <a:pt x="243526" y="181204"/>
                  </a:lnTo>
                  <a:cubicBezTo>
                    <a:pt x="246109" y="181204"/>
                    <a:pt x="248162" y="179151"/>
                    <a:pt x="248162" y="176634"/>
                  </a:cubicBezTo>
                  <a:lnTo>
                    <a:pt x="248162" y="4636"/>
                  </a:lnTo>
                  <a:cubicBezTo>
                    <a:pt x="248162" y="2053"/>
                    <a:pt x="246109" y="0"/>
                    <a:pt x="243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5"/>
            <p:cNvSpPr/>
            <p:nvPr/>
          </p:nvSpPr>
          <p:spPr>
            <a:xfrm>
              <a:off x="547300" y="600323"/>
              <a:ext cx="6472159" cy="3981525"/>
            </a:xfrm>
            <a:custGeom>
              <a:avLst/>
              <a:gdLst/>
              <a:ahLst/>
              <a:cxnLst/>
              <a:rect l="l" t="t" r="r" b="b"/>
              <a:pathLst>
                <a:path w="232665" h="165707" extrusionOk="0">
                  <a:moveTo>
                    <a:pt x="1" y="1"/>
                  </a:moveTo>
                  <a:lnTo>
                    <a:pt x="1" y="24307"/>
                  </a:lnTo>
                  <a:lnTo>
                    <a:pt x="1" y="165707"/>
                  </a:lnTo>
                  <a:lnTo>
                    <a:pt x="232665" y="165707"/>
                  </a:lnTo>
                  <a:lnTo>
                    <a:pt x="232665" y="121532"/>
                  </a:lnTo>
                  <a:lnTo>
                    <a:pt x="2326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5"/>
            <p:cNvSpPr/>
            <p:nvPr/>
          </p:nvSpPr>
          <p:spPr>
            <a:xfrm>
              <a:off x="2772650" y="5206975"/>
              <a:ext cx="2020025" cy="226875"/>
            </a:xfrm>
            <a:custGeom>
              <a:avLst/>
              <a:gdLst/>
              <a:ahLst/>
              <a:cxnLst/>
              <a:rect l="l" t="t" r="r" b="b"/>
              <a:pathLst>
                <a:path w="80801" h="9075" extrusionOk="0">
                  <a:moveTo>
                    <a:pt x="4571" y="1"/>
                  </a:moveTo>
                  <a:cubicBezTo>
                    <a:pt x="2054" y="1"/>
                    <a:pt x="1" y="2054"/>
                    <a:pt x="1" y="4570"/>
                  </a:cubicBezTo>
                  <a:cubicBezTo>
                    <a:pt x="1" y="7021"/>
                    <a:pt x="2054" y="9074"/>
                    <a:pt x="4571" y="9074"/>
                  </a:cubicBezTo>
                  <a:lnTo>
                    <a:pt x="76297" y="9074"/>
                  </a:lnTo>
                  <a:cubicBezTo>
                    <a:pt x="78814" y="9074"/>
                    <a:pt x="80801" y="7021"/>
                    <a:pt x="80801" y="4570"/>
                  </a:cubicBezTo>
                  <a:cubicBezTo>
                    <a:pt x="80801" y="2054"/>
                    <a:pt x="78814" y="1"/>
                    <a:pt x="762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50" name="Google Shape;2350;p65"/>
          <p:cNvPicPr preferRelativeResize="0"/>
          <p:nvPr/>
        </p:nvPicPr>
        <p:blipFill rotWithShape="1">
          <a:blip r:embed="rId3">
            <a:alphaModFix/>
          </a:blip>
          <a:srcRect l="3891" r="3882"/>
          <a:stretch/>
        </p:blipFill>
        <p:spPr>
          <a:xfrm>
            <a:off x="4870196" y="1352658"/>
            <a:ext cx="3249110" cy="1981718"/>
          </a:xfrm>
          <a:prstGeom prst="rect">
            <a:avLst/>
          </a:prstGeom>
          <a:noFill/>
          <a:ln>
            <a:noFill/>
          </a:ln>
        </p:spPr>
      </p:pic>
      <p:sp>
        <p:nvSpPr>
          <p:cNvPr id="2351" name="Google Shape;2351;p65"/>
          <p:cNvSpPr txBox="1">
            <a:spLocks noGrp="1"/>
          </p:cNvSpPr>
          <p:nvPr>
            <p:ph type="title"/>
          </p:nvPr>
        </p:nvSpPr>
        <p:spPr>
          <a:xfrm>
            <a:off x="932718" y="1616100"/>
            <a:ext cx="3233100" cy="1106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COMPUTER MOCKUP</a:t>
            </a:r>
            <a:endParaRPr/>
          </a:p>
        </p:txBody>
      </p:sp>
      <p:sp>
        <p:nvSpPr>
          <p:cNvPr id="2352" name="Google Shape;2352;p65"/>
          <p:cNvSpPr txBox="1">
            <a:spLocks noGrp="1"/>
          </p:cNvSpPr>
          <p:nvPr>
            <p:ph type="subTitle" idx="1"/>
          </p:nvPr>
        </p:nvSpPr>
        <p:spPr>
          <a:xfrm>
            <a:off x="932718" y="2722200"/>
            <a:ext cx="3233100" cy="80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356"/>
        <p:cNvGrpSpPr/>
        <p:nvPr/>
      </p:nvGrpSpPr>
      <p:grpSpPr>
        <a:xfrm>
          <a:off x="0" y="0"/>
          <a:ext cx="0" cy="0"/>
          <a:chOff x="0" y="0"/>
          <a:chExt cx="0" cy="0"/>
        </a:xfrm>
      </p:grpSpPr>
      <p:grpSp>
        <p:nvGrpSpPr>
          <p:cNvPr id="2357" name="Google Shape;2357;p66"/>
          <p:cNvGrpSpPr/>
          <p:nvPr/>
        </p:nvGrpSpPr>
        <p:grpSpPr>
          <a:xfrm>
            <a:off x="1958419" y="913154"/>
            <a:ext cx="2436460" cy="3317191"/>
            <a:chOff x="1655550" y="790900"/>
            <a:chExt cx="2510262" cy="3417671"/>
          </a:xfrm>
        </p:grpSpPr>
        <p:sp>
          <p:nvSpPr>
            <p:cNvPr id="2358" name="Google Shape;2358;p66"/>
            <p:cNvSpPr/>
            <p:nvPr/>
          </p:nvSpPr>
          <p:spPr>
            <a:xfrm>
              <a:off x="1655550" y="790900"/>
              <a:ext cx="2510262" cy="3417671"/>
            </a:xfrm>
            <a:custGeom>
              <a:avLst/>
              <a:gdLst/>
              <a:ahLst/>
              <a:cxnLst/>
              <a:rect l="l" t="t" r="r" b="b"/>
              <a:pathLst>
                <a:path w="143096" h="190426" extrusionOk="0">
                  <a:moveTo>
                    <a:pt x="2914" y="0"/>
                  </a:moveTo>
                  <a:cubicBezTo>
                    <a:pt x="1280" y="0"/>
                    <a:pt x="0" y="1281"/>
                    <a:pt x="0" y="2914"/>
                  </a:cubicBezTo>
                  <a:lnTo>
                    <a:pt x="0" y="187512"/>
                  </a:lnTo>
                  <a:cubicBezTo>
                    <a:pt x="0" y="189101"/>
                    <a:pt x="1280" y="190426"/>
                    <a:pt x="2914" y="190426"/>
                  </a:cubicBezTo>
                  <a:lnTo>
                    <a:pt x="140182" y="190426"/>
                  </a:lnTo>
                  <a:cubicBezTo>
                    <a:pt x="141771" y="190426"/>
                    <a:pt x="143096" y="189101"/>
                    <a:pt x="143096" y="187512"/>
                  </a:cubicBezTo>
                  <a:lnTo>
                    <a:pt x="143096" y="2914"/>
                  </a:lnTo>
                  <a:cubicBezTo>
                    <a:pt x="143096" y="1281"/>
                    <a:pt x="141771" y="0"/>
                    <a:pt x="140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6"/>
            <p:cNvSpPr/>
            <p:nvPr/>
          </p:nvSpPr>
          <p:spPr>
            <a:xfrm>
              <a:off x="1735300" y="886765"/>
              <a:ext cx="2350730" cy="3115776"/>
            </a:xfrm>
            <a:custGeom>
              <a:avLst/>
              <a:gdLst/>
              <a:ahLst/>
              <a:cxnLst/>
              <a:rect l="l" t="t" r="r" b="b"/>
              <a:pathLst>
                <a:path w="134002" h="173605" extrusionOk="0">
                  <a:moveTo>
                    <a:pt x="1" y="1"/>
                  </a:moveTo>
                  <a:lnTo>
                    <a:pt x="1" y="53821"/>
                  </a:lnTo>
                  <a:lnTo>
                    <a:pt x="1" y="127599"/>
                  </a:lnTo>
                  <a:lnTo>
                    <a:pt x="1" y="173605"/>
                  </a:lnTo>
                  <a:lnTo>
                    <a:pt x="134001" y="173605"/>
                  </a:lnTo>
                  <a:lnTo>
                    <a:pt x="134001" y="34615"/>
                  </a:lnTo>
                  <a:lnTo>
                    <a:pt x="1340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60" name="Google Shape;2360;p66"/>
          <p:cNvPicPr preferRelativeResize="0"/>
          <p:nvPr/>
        </p:nvPicPr>
        <p:blipFill rotWithShape="1">
          <a:blip r:embed="rId3">
            <a:alphaModFix/>
          </a:blip>
          <a:srcRect l="28894" r="28894"/>
          <a:stretch/>
        </p:blipFill>
        <p:spPr>
          <a:xfrm>
            <a:off x="2043276" y="1006172"/>
            <a:ext cx="2269450" cy="3024123"/>
          </a:xfrm>
          <a:prstGeom prst="rect">
            <a:avLst/>
          </a:prstGeom>
          <a:noFill/>
          <a:ln>
            <a:noFill/>
          </a:ln>
        </p:spPr>
      </p:pic>
      <p:sp>
        <p:nvSpPr>
          <p:cNvPr id="2361" name="Google Shape;2361;p66"/>
          <p:cNvSpPr txBox="1">
            <a:spLocks noGrp="1"/>
          </p:cNvSpPr>
          <p:nvPr>
            <p:ph type="title"/>
          </p:nvPr>
        </p:nvSpPr>
        <p:spPr>
          <a:xfrm>
            <a:off x="4893281" y="1426195"/>
            <a:ext cx="2292300" cy="1210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TABLET MOCKUP</a:t>
            </a:r>
            <a:endParaRPr/>
          </a:p>
        </p:txBody>
      </p:sp>
      <p:sp>
        <p:nvSpPr>
          <p:cNvPr id="2362" name="Google Shape;2362;p66"/>
          <p:cNvSpPr txBox="1">
            <a:spLocks noGrp="1"/>
          </p:cNvSpPr>
          <p:nvPr>
            <p:ph type="subTitle" idx="1"/>
          </p:nvPr>
        </p:nvSpPr>
        <p:spPr>
          <a:xfrm>
            <a:off x="4893281" y="2637005"/>
            <a:ext cx="2292300" cy="1080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366"/>
        <p:cNvGrpSpPr/>
        <p:nvPr/>
      </p:nvGrpSpPr>
      <p:grpSpPr>
        <a:xfrm>
          <a:off x="0" y="0"/>
          <a:ext cx="0" cy="0"/>
          <a:chOff x="0" y="0"/>
          <a:chExt cx="0" cy="0"/>
        </a:xfrm>
      </p:grpSpPr>
      <p:sp>
        <p:nvSpPr>
          <p:cNvPr id="2367" name="Google Shape;2367;p67"/>
          <p:cNvSpPr txBox="1">
            <a:spLocks noGrp="1"/>
          </p:cNvSpPr>
          <p:nvPr>
            <p:ph type="title"/>
          </p:nvPr>
        </p:nvSpPr>
        <p:spPr>
          <a:xfrm>
            <a:off x="828600" y="2018700"/>
            <a:ext cx="2415300" cy="1106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PHONE MOCKUP</a:t>
            </a:r>
            <a:endParaRPr/>
          </a:p>
        </p:txBody>
      </p:sp>
      <p:sp>
        <p:nvSpPr>
          <p:cNvPr id="2368" name="Google Shape;2368;p67"/>
          <p:cNvSpPr txBox="1">
            <a:spLocks noGrp="1"/>
          </p:cNvSpPr>
          <p:nvPr>
            <p:ph type="subTitle" idx="1"/>
          </p:nvPr>
        </p:nvSpPr>
        <p:spPr>
          <a:xfrm>
            <a:off x="5900100" y="2018700"/>
            <a:ext cx="2415300" cy="1106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grpSp>
        <p:nvGrpSpPr>
          <p:cNvPr id="2369" name="Google Shape;2369;p67"/>
          <p:cNvGrpSpPr/>
          <p:nvPr/>
        </p:nvGrpSpPr>
        <p:grpSpPr>
          <a:xfrm>
            <a:off x="3654513" y="709411"/>
            <a:ext cx="1834973" cy="3724678"/>
            <a:chOff x="5186401" y="494525"/>
            <a:chExt cx="1834973" cy="3724678"/>
          </a:xfrm>
        </p:grpSpPr>
        <p:sp>
          <p:nvSpPr>
            <p:cNvPr id="2370" name="Google Shape;2370;p67"/>
            <p:cNvSpPr/>
            <p:nvPr/>
          </p:nvSpPr>
          <p:spPr>
            <a:xfrm>
              <a:off x="5186401" y="494525"/>
              <a:ext cx="1834973" cy="3724678"/>
            </a:xfrm>
            <a:custGeom>
              <a:avLst/>
              <a:gdLst/>
              <a:ahLst/>
              <a:cxnLst/>
              <a:rect l="l" t="t" r="r" b="b"/>
              <a:pathLst>
                <a:path w="93205" h="189190" extrusionOk="0">
                  <a:moveTo>
                    <a:pt x="2870" y="0"/>
                  </a:moveTo>
                  <a:cubicBezTo>
                    <a:pt x="1280" y="0"/>
                    <a:pt x="0" y="1280"/>
                    <a:pt x="0" y="2914"/>
                  </a:cubicBezTo>
                  <a:lnTo>
                    <a:pt x="0" y="186320"/>
                  </a:lnTo>
                  <a:cubicBezTo>
                    <a:pt x="0" y="187909"/>
                    <a:pt x="1280" y="189190"/>
                    <a:pt x="2870" y="189190"/>
                  </a:cubicBezTo>
                  <a:lnTo>
                    <a:pt x="90334" y="189190"/>
                  </a:lnTo>
                  <a:cubicBezTo>
                    <a:pt x="91924" y="189190"/>
                    <a:pt x="93204" y="187909"/>
                    <a:pt x="93204" y="186320"/>
                  </a:cubicBezTo>
                  <a:lnTo>
                    <a:pt x="93204" y="2914"/>
                  </a:lnTo>
                  <a:cubicBezTo>
                    <a:pt x="93204" y="1280"/>
                    <a:pt x="91924" y="0"/>
                    <a:pt x="90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7"/>
            <p:cNvSpPr/>
            <p:nvPr/>
          </p:nvSpPr>
          <p:spPr>
            <a:xfrm>
              <a:off x="5890455" y="3969678"/>
              <a:ext cx="458108" cy="154724"/>
            </a:xfrm>
            <a:custGeom>
              <a:avLst/>
              <a:gdLst/>
              <a:ahLst/>
              <a:cxnLst/>
              <a:rect l="l" t="t" r="r" b="b"/>
              <a:pathLst>
                <a:path w="23269" h="7859" extrusionOk="0">
                  <a:moveTo>
                    <a:pt x="796" y="0"/>
                  </a:moveTo>
                  <a:cubicBezTo>
                    <a:pt x="354" y="0"/>
                    <a:pt x="1" y="353"/>
                    <a:pt x="1" y="751"/>
                  </a:cubicBezTo>
                  <a:lnTo>
                    <a:pt x="1" y="7064"/>
                  </a:lnTo>
                  <a:cubicBezTo>
                    <a:pt x="1" y="7506"/>
                    <a:pt x="354" y="7859"/>
                    <a:pt x="796" y="7859"/>
                  </a:cubicBezTo>
                  <a:lnTo>
                    <a:pt x="22474" y="7859"/>
                  </a:lnTo>
                  <a:cubicBezTo>
                    <a:pt x="22916" y="7859"/>
                    <a:pt x="23269" y="7506"/>
                    <a:pt x="23269" y="7064"/>
                  </a:cubicBezTo>
                  <a:lnTo>
                    <a:pt x="23269" y="751"/>
                  </a:lnTo>
                  <a:cubicBezTo>
                    <a:pt x="23269" y="353"/>
                    <a:pt x="22916" y="0"/>
                    <a:pt x="22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72" name="Google Shape;2372;p67"/>
          <p:cNvPicPr preferRelativeResize="0"/>
          <p:nvPr/>
        </p:nvPicPr>
        <p:blipFill rotWithShape="1">
          <a:blip r:embed="rId3">
            <a:alphaModFix/>
          </a:blip>
          <a:srcRect l="5080" t="19211" r="71103"/>
          <a:stretch/>
        </p:blipFill>
        <p:spPr>
          <a:xfrm>
            <a:off x="3739700" y="891935"/>
            <a:ext cx="1664599" cy="3176198"/>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376"/>
        <p:cNvGrpSpPr/>
        <p:nvPr/>
      </p:nvGrpSpPr>
      <p:grpSpPr>
        <a:xfrm>
          <a:off x="0" y="0"/>
          <a:ext cx="0" cy="0"/>
          <a:chOff x="0" y="0"/>
          <a:chExt cx="0" cy="0"/>
        </a:xfrm>
      </p:grpSpPr>
      <p:sp>
        <p:nvSpPr>
          <p:cNvPr id="2377" name="Google Shape;2377;p6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a:t>
            </a:r>
            <a:r>
              <a:rPr lang="en">
                <a:solidFill>
                  <a:srgbClr val="F4C5B1"/>
                </a:solidFill>
              </a:rPr>
              <a:t> </a:t>
            </a:r>
            <a:r>
              <a:rPr lang="en"/>
              <a:t>MAP</a:t>
            </a:r>
            <a:endParaRPr/>
          </a:p>
        </p:txBody>
      </p:sp>
      <p:sp>
        <p:nvSpPr>
          <p:cNvPr id="2378" name="Google Shape;2378;p68"/>
          <p:cNvSpPr txBox="1"/>
          <p:nvPr/>
        </p:nvSpPr>
        <p:spPr>
          <a:xfrm>
            <a:off x="892772" y="3305250"/>
            <a:ext cx="1475100" cy="400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1"/>
                </a:solidFill>
                <a:latin typeface="Playfair Display"/>
                <a:ea typeface="Playfair Display"/>
                <a:cs typeface="Playfair Display"/>
                <a:sym typeface="Playfair Display"/>
              </a:rPr>
              <a:t>VENUS</a:t>
            </a:r>
            <a:endParaRPr sz="2400">
              <a:solidFill>
                <a:schemeClr val="dk1"/>
              </a:solidFill>
              <a:latin typeface="Playfair Display"/>
              <a:ea typeface="Playfair Display"/>
              <a:cs typeface="Playfair Display"/>
              <a:sym typeface="Playfair Display"/>
            </a:endParaRPr>
          </a:p>
        </p:txBody>
      </p:sp>
      <p:sp>
        <p:nvSpPr>
          <p:cNvPr id="2379" name="Google Shape;2379;p68"/>
          <p:cNvSpPr txBox="1"/>
          <p:nvPr/>
        </p:nvSpPr>
        <p:spPr>
          <a:xfrm>
            <a:off x="892772" y="3576600"/>
            <a:ext cx="1475100" cy="623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EB Garamond"/>
                <a:ea typeface="EB Garamond"/>
                <a:cs typeface="EB Garamond"/>
                <a:sym typeface="EB Garamond"/>
              </a:rPr>
              <a:t>It has extremely high temperatures</a:t>
            </a:r>
            <a:endParaRPr>
              <a:solidFill>
                <a:schemeClr val="dk1"/>
              </a:solidFill>
              <a:latin typeface="EB Garamond"/>
              <a:ea typeface="EB Garamond"/>
              <a:cs typeface="EB Garamond"/>
              <a:sym typeface="EB Garamond"/>
            </a:endParaRPr>
          </a:p>
        </p:txBody>
      </p:sp>
      <p:sp>
        <p:nvSpPr>
          <p:cNvPr id="2380" name="Google Shape;2380;p68"/>
          <p:cNvSpPr txBox="1"/>
          <p:nvPr/>
        </p:nvSpPr>
        <p:spPr>
          <a:xfrm>
            <a:off x="892772" y="1934400"/>
            <a:ext cx="1475100" cy="400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2"/>
                </a:solidFill>
                <a:latin typeface="Playfair Display"/>
                <a:ea typeface="Playfair Display"/>
                <a:cs typeface="Playfair Display"/>
                <a:sym typeface="Playfair Display"/>
              </a:rPr>
              <a:t>JUPITER</a:t>
            </a:r>
            <a:endParaRPr sz="2400">
              <a:solidFill>
                <a:schemeClr val="dk2"/>
              </a:solidFill>
              <a:latin typeface="Playfair Display"/>
              <a:ea typeface="Playfair Display"/>
              <a:cs typeface="Playfair Display"/>
              <a:sym typeface="Playfair Display"/>
            </a:endParaRPr>
          </a:p>
        </p:txBody>
      </p:sp>
      <p:sp>
        <p:nvSpPr>
          <p:cNvPr id="2381" name="Google Shape;2381;p68"/>
          <p:cNvSpPr txBox="1"/>
          <p:nvPr/>
        </p:nvSpPr>
        <p:spPr>
          <a:xfrm>
            <a:off x="892772" y="2205750"/>
            <a:ext cx="1475100" cy="623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EB Garamond"/>
                <a:ea typeface="EB Garamond"/>
                <a:cs typeface="EB Garamond"/>
                <a:sym typeface="EB Garamond"/>
              </a:rPr>
              <a:t>Jupiter doesn’t have a solid surface</a:t>
            </a:r>
            <a:endParaRPr>
              <a:solidFill>
                <a:schemeClr val="dk1"/>
              </a:solidFill>
              <a:latin typeface="EB Garamond"/>
              <a:ea typeface="EB Garamond"/>
              <a:cs typeface="EB Garamond"/>
              <a:sym typeface="EB Garamond"/>
            </a:endParaRPr>
          </a:p>
        </p:txBody>
      </p:sp>
      <p:grpSp>
        <p:nvGrpSpPr>
          <p:cNvPr id="2382" name="Google Shape;2382;p68"/>
          <p:cNvGrpSpPr/>
          <p:nvPr/>
        </p:nvGrpSpPr>
        <p:grpSpPr>
          <a:xfrm>
            <a:off x="3243379" y="1660152"/>
            <a:ext cx="5007849" cy="2771994"/>
            <a:chOff x="2654821" y="2311071"/>
            <a:chExt cx="2279715" cy="1262120"/>
          </a:xfrm>
        </p:grpSpPr>
        <p:grpSp>
          <p:nvGrpSpPr>
            <p:cNvPr id="2383" name="Google Shape;2383;p68"/>
            <p:cNvGrpSpPr/>
            <p:nvPr/>
          </p:nvGrpSpPr>
          <p:grpSpPr>
            <a:xfrm>
              <a:off x="4034269" y="2840745"/>
              <a:ext cx="40212" cy="36437"/>
              <a:chOff x="4293400" y="2574725"/>
              <a:chExt cx="84425" cy="80100"/>
            </a:xfrm>
          </p:grpSpPr>
          <p:sp>
            <p:nvSpPr>
              <p:cNvPr id="2384" name="Google Shape;2384;p68"/>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lt2"/>
              </a:solidFill>
              <a:ln>
                <a:noFill/>
              </a:ln>
            </p:spPr>
          </p:sp>
          <p:sp>
            <p:nvSpPr>
              <p:cNvPr id="2385" name="Google Shape;2385;p68"/>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6" name="Google Shape;2386;p68"/>
            <p:cNvGrpSpPr/>
            <p:nvPr/>
          </p:nvGrpSpPr>
          <p:grpSpPr>
            <a:xfrm>
              <a:off x="3894606" y="2334874"/>
              <a:ext cx="913198" cy="518984"/>
              <a:chOff x="4000175" y="1462675"/>
              <a:chExt cx="1917275" cy="1140875"/>
            </a:xfrm>
          </p:grpSpPr>
          <p:sp>
            <p:nvSpPr>
              <p:cNvPr id="2387" name="Google Shape;2387;p68"/>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lt2"/>
              </a:solidFill>
              <a:ln>
                <a:noFill/>
              </a:ln>
            </p:spPr>
          </p:sp>
          <p:grpSp>
            <p:nvGrpSpPr>
              <p:cNvPr id="2388" name="Google Shape;2388;p68"/>
              <p:cNvGrpSpPr/>
              <p:nvPr/>
            </p:nvGrpSpPr>
            <p:grpSpPr>
              <a:xfrm>
                <a:off x="4000175" y="1462675"/>
                <a:ext cx="1917275" cy="1140875"/>
                <a:chOff x="4000175" y="1462675"/>
                <a:chExt cx="1917275" cy="1140875"/>
              </a:xfrm>
            </p:grpSpPr>
            <p:sp>
              <p:nvSpPr>
                <p:cNvPr id="2389" name="Google Shape;2389;p68"/>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lt2"/>
                </a:solidFill>
                <a:ln>
                  <a:noFill/>
                </a:ln>
              </p:spPr>
            </p:sp>
            <p:sp>
              <p:nvSpPr>
                <p:cNvPr id="2390" name="Google Shape;2390;p68"/>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8"/>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8"/>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8"/>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394" name="Google Shape;2394;p68"/>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95" name="Google Shape;2395;p68"/>
            <p:cNvGrpSpPr/>
            <p:nvPr/>
          </p:nvGrpSpPr>
          <p:grpSpPr>
            <a:xfrm>
              <a:off x="3875768" y="2846704"/>
              <a:ext cx="44796" cy="47366"/>
              <a:chOff x="3960625" y="2587825"/>
              <a:chExt cx="94050" cy="104125"/>
            </a:xfrm>
          </p:grpSpPr>
          <p:sp>
            <p:nvSpPr>
              <p:cNvPr id="2396" name="Google Shape;2396;p68"/>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lt2"/>
              </a:solidFill>
              <a:ln>
                <a:noFill/>
              </a:ln>
            </p:spPr>
          </p:sp>
          <p:sp>
            <p:nvSpPr>
              <p:cNvPr id="2397" name="Google Shape;2397;p68"/>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8" name="Google Shape;2398;p68"/>
            <p:cNvGrpSpPr/>
            <p:nvPr/>
          </p:nvGrpSpPr>
          <p:grpSpPr>
            <a:xfrm>
              <a:off x="3782759" y="2807162"/>
              <a:ext cx="82686" cy="85487"/>
              <a:chOff x="3765350" y="2500900"/>
              <a:chExt cx="173600" cy="187925"/>
            </a:xfrm>
          </p:grpSpPr>
          <p:sp>
            <p:nvSpPr>
              <p:cNvPr id="2399" name="Google Shape;2399;p68"/>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lt2"/>
              </a:solidFill>
              <a:ln>
                <a:noFill/>
              </a:ln>
            </p:spPr>
          </p:sp>
          <p:sp>
            <p:nvSpPr>
              <p:cNvPr id="2400" name="Google Shape;2400;p68"/>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8"/>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8"/>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8"/>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8"/>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5" name="Google Shape;2405;p68"/>
            <p:cNvGrpSpPr/>
            <p:nvPr/>
          </p:nvGrpSpPr>
          <p:grpSpPr>
            <a:xfrm>
              <a:off x="3775674" y="2798496"/>
              <a:ext cx="40545" cy="23564"/>
              <a:chOff x="3750475" y="2481850"/>
              <a:chExt cx="85125" cy="51800"/>
            </a:xfrm>
          </p:grpSpPr>
          <p:sp>
            <p:nvSpPr>
              <p:cNvPr id="2406" name="Google Shape;2406;p68"/>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8"/>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lt2"/>
              </a:solidFill>
              <a:ln>
                <a:noFill/>
              </a:ln>
            </p:spPr>
          </p:sp>
        </p:grpSp>
        <p:grpSp>
          <p:nvGrpSpPr>
            <p:cNvPr id="2408" name="Google Shape;2408;p68"/>
            <p:cNvGrpSpPr/>
            <p:nvPr/>
          </p:nvGrpSpPr>
          <p:grpSpPr>
            <a:xfrm>
              <a:off x="3716946" y="2776024"/>
              <a:ext cx="81971" cy="76912"/>
              <a:chOff x="3627175" y="2432450"/>
              <a:chExt cx="172100" cy="169075"/>
            </a:xfrm>
          </p:grpSpPr>
          <p:sp>
            <p:nvSpPr>
              <p:cNvPr id="2409" name="Google Shape;2409;p68"/>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8"/>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lt2"/>
              </a:solidFill>
              <a:ln>
                <a:noFill/>
              </a:ln>
            </p:spPr>
          </p:sp>
          <p:sp>
            <p:nvSpPr>
              <p:cNvPr id="2411" name="Google Shape;2411;p68"/>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lt2"/>
              </a:solidFill>
              <a:ln>
                <a:noFill/>
              </a:ln>
            </p:spPr>
          </p:sp>
        </p:grpSp>
        <p:grpSp>
          <p:nvGrpSpPr>
            <p:cNvPr id="2412" name="Google Shape;2412;p68"/>
            <p:cNvGrpSpPr/>
            <p:nvPr/>
          </p:nvGrpSpPr>
          <p:grpSpPr>
            <a:xfrm>
              <a:off x="3685682" y="2845624"/>
              <a:ext cx="29311" cy="45055"/>
              <a:chOff x="3561536" y="2585450"/>
              <a:chExt cx="61539" cy="99045"/>
            </a:xfrm>
          </p:grpSpPr>
          <p:sp>
            <p:nvSpPr>
              <p:cNvPr id="2413" name="Google Shape;2413;p68"/>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8"/>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lt2"/>
              </a:solidFill>
              <a:ln>
                <a:noFill/>
              </a:ln>
            </p:spPr>
          </p:sp>
        </p:grpSp>
        <p:grpSp>
          <p:nvGrpSpPr>
            <p:cNvPr id="2415" name="Google Shape;2415;p68"/>
            <p:cNvGrpSpPr/>
            <p:nvPr/>
          </p:nvGrpSpPr>
          <p:grpSpPr>
            <a:xfrm>
              <a:off x="3849905" y="2572252"/>
              <a:ext cx="74339" cy="119559"/>
              <a:chOff x="3906325" y="1984500"/>
              <a:chExt cx="156075" cy="262825"/>
            </a:xfrm>
          </p:grpSpPr>
          <p:sp>
            <p:nvSpPr>
              <p:cNvPr id="2416" name="Google Shape;2416;p68"/>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lt2"/>
              </a:solidFill>
              <a:ln>
                <a:noFill/>
              </a:ln>
            </p:spPr>
          </p:sp>
          <p:sp>
            <p:nvSpPr>
              <p:cNvPr id="2417" name="Google Shape;2417;p68"/>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8" name="Google Shape;2418;p68"/>
            <p:cNvGrpSpPr/>
            <p:nvPr/>
          </p:nvGrpSpPr>
          <p:grpSpPr>
            <a:xfrm>
              <a:off x="2654821" y="2414345"/>
              <a:ext cx="667570" cy="558731"/>
              <a:chOff x="1397225" y="1637375"/>
              <a:chExt cx="1401575" cy="1228250"/>
            </a:xfrm>
          </p:grpSpPr>
          <p:sp>
            <p:nvSpPr>
              <p:cNvPr id="2419" name="Google Shape;2419;p68"/>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lt2"/>
              </a:solidFill>
              <a:ln>
                <a:noFill/>
              </a:ln>
            </p:spPr>
          </p:sp>
          <p:grpSp>
            <p:nvGrpSpPr>
              <p:cNvPr id="2420" name="Google Shape;2420;p68"/>
              <p:cNvGrpSpPr/>
              <p:nvPr/>
            </p:nvGrpSpPr>
            <p:grpSpPr>
              <a:xfrm>
                <a:off x="1397225" y="1637375"/>
                <a:ext cx="1398775" cy="1228250"/>
                <a:chOff x="1397225" y="1637375"/>
                <a:chExt cx="1398775" cy="1228250"/>
              </a:xfrm>
            </p:grpSpPr>
            <p:sp>
              <p:nvSpPr>
                <p:cNvPr id="2421" name="Google Shape;2421;p68"/>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8"/>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23" name="Google Shape;2423;p68"/>
            <p:cNvGrpSpPr/>
            <p:nvPr/>
          </p:nvGrpSpPr>
          <p:grpSpPr>
            <a:xfrm>
              <a:off x="3230417" y="3103734"/>
              <a:ext cx="282982" cy="280332"/>
              <a:chOff x="2605700" y="3152850"/>
              <a:chExt cx="594125" cy="616250"/>
            </a:xfrm>
          </p:grpSpPr>
          <p:sp>
            <p:nvSpPr>
              <p:cNvPr id="2424" name="Google Shape;2424;p68"/>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lt2"/>
              </a:solidFill>
              <a:ln>
                <a:noFill/>
              </a:ln>
            </p:spPr>
          </p:sp>
          <p:sp>
            <p:nvSpPr>
              <p:cNvPr id="2425" name="Google Shape;2425;p68"/>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426" name="Google Shape;2426;p68"/>
            <p:cNvGrpSpPr/>
            <p:nvPr/>
          </p:nvGrpSpPr>
          <p:grpSpPr>
            <a:xfrm>
              <a:off x="3265985" y="3226989"/>
              <a:ext cx="87151" cy="346202"/>
              <a:chOff x="2680375" y="3423800"/>
              <a:chExt cx="182975" cy="761050"/>
            </a:xfrm>
          </p:grpSpPr>
          <p:sp>
            <p:nvSpPr>
              <p:cNvPr id="2427" name="Google Shape;2427;p68"/>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lt2"/>
              </a:solidFill>
              <a:ln>
                <a:noFill/>
              </a:ln>
            </p:spPr>
          </p:sp>
          <p:sp>
            <p:nvSpPr>
              <p:cNvPr id="2428" name="Google Shape;2428;p68"/>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9" name="Google Shape;2429;p68"/>
            <p:cNvGrpSpPr/>
            <p:nvPr/>
          </p:nvGrpSpPr>
          <p:grpSpPr>
            <a:xfrm>
              <a:off x="3855466" y="3289811"/>
              <a:ext cx="112514" cy="94210"/>
              <a:chOff x="3918000" y="3561900"/>
              <a:chExt cx="236225" cy="207100"/>
            </a:xfrm>
          </p:grpSpPr>
          <p:sp>
            <p:nvSpPr>
              <p:cNvPr id="2430" name="Google Shape;2430;p68"/>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lt2"/>
              </a:solidFill>
              <a:ln>
                <a:noFill/>
              </a:ln>
            </p:spPr>
          </p:sp>
          <p:sp>
            <p:nvSpPr>
              <p:cNvPr id="2431" name="Google Shape;2431;p68"/>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2" name="Google Shape;2432;p68"/>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8"/>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8"/>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435" name="Google Shape;2435;p68"/>
            <p:cNvGrpSpPr/>
            <p:nvPr/>
          </p:nvGrpSpPr>
          <p:grpSpPr>
            <a:xfrm>
              <a:off x="2905224" y="2311071"/>
              <a:ext cx="596721" cy="528992"/>
              <a:chOff x="1922950" y="1410350"/>
              <a:chExt cx="1252825" cy="1162875"/>
            </a:xfrm>
          </p:grpSpPr>
          <p:sp>
            <p:nvSpPr>
              <p:cNvPr id="2436" name="Google Shape;2436;p68"/>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8"/>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8"/>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8"/>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8"/>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8"/>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8"/>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8"/>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8"/>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8"/>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8"/>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8"/>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8"/>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8"/>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8"/>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8"/>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452" name="Google Shape;2452;p68"/>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8"/>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8"/>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8"/>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8"/>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8"/>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8"/>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8"/>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8"/>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8"/>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8"/>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8"/>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8"/>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8"/>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8"/>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8"/>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8"/>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8"/>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8"/>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8"/>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472" name="Google Shape;2472;p68"/>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473" name="Google Shape;2473;p68"/>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4" name="Google Shape;2474;p68"/>
            <p:cNvGrpSpPr/>
            <p:nvPr/>
          </p:nvGrpSpPr>
          <p:grpSpPr>
            <a:xfrm>
              <a:off x="3280929" y="3294542"/>
              <a:ext cx="109894" cy="272224"/>
              <a:chOff x="2711750" y="3572300"/>
              <a:chExt cx="230725" cy="598425"/>
            </a:xfrm>
          </p:grpSpPr>
          <p:sp>
            <p:nvSpPr>
              <p:cNvPr id="2475" name="Google Shape;2475;p68"/>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8"/>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7" name="Google Shape;2477;p68"/>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8" name="Google Shape;2478;p68"/>
            <p:cNvGrpSpPr/>
            <p:nvPr/>
          </p:nvGrpSpPr>
          <p:grpSpPr>
            <a:xfrm>
              <a:off x="3790439" y="2408636"/>
              <a:ext cx="73017" cy="75684"/>
              <a:chOff x="3781475" y="1624825"/>
              <a:chExt cx="153300" cy="166375"/>
            </a:xfrm>
          </p:grpSpPr>
          <p:sp>
            <p:nvSpPr>
              <p:cNvPr id="2479" name="Google Shape;2479;p68"/>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8"/>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8"/>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8"/>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3" name="Google Shape;2483;p68"/>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8"/>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8"/>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8"/>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8"/>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8"/>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8"/>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0" name="Google Shape;2490;p68"/>
            <p:cNvGrpSpPr/>
            <p:nvPr/>
          </p:nvGrpSpPr>
          <p:grpSpPr>
            <a:xfrm>
              <a:off x="4403342" y="3107749"/>
              <a:ext cx="316680" cy="101374"/>
              <a:chOff x="5068275" y="3161675"/>
              <a:chExt cx="664875" cy="222850"/>
            </a:xfrm>
          </p:grpSpPr>
          <p:sp>
            <p:nvSpPr>
              <p:cNvPr id="2491" name="Google Shape;2491;p68"/>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8"/>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8"/>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8"/>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5" name="Google Shape;2495;p68"/>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8"/>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8"/>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8"/>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8"/>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8"/>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8"/>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8"/>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8"/>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8"/>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8"/>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8"/>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8"/>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8"/>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8"/>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8"/>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8"/>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8"/>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8"/>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8"/>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8"/>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8"/>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8"/>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8"/>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8"/>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8"/>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8"/>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8"/>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8"/>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4" name="Google Shape;2524;p68"/>
            <p:cNvGrpSpPr/>
            <p:nvPr/>
          </p:nvGrpSpPr>
          <p:grpSpPr>
            <a:xfrm>
              <a:off x="3697513" y="2707266"/>
              <a:ext cx="59549" cy="79733"/>
              <a:chOff x="3586375" y="2281300"/>
              <a:chExt cx="125025" cy="175275"/>
            </a:xfrm>
          </p:grpSpPr>
          <p:sp>
            <p:nvSpPr>
              <p:cNvPr id="2525" name="Google Shape;2525;p68"/>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8"/>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7" name="Google Shape;2527;p68"/>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8" name="Google Shape;2528;p68"/>
            <p:cNvGrpSpPr/>
            <p:nvPr/>
          </p:nvGrpSpPr>
          <p:grpSpPr>
            <a:xfrm>
              <a:off x="4513224" y="3221724"/>
              <a:ext cx="274563" cy="280321"/>
              <a:chOff x="5298975" y="3412225"/>
              <a:chExt cx="576450" cy="616225"/>
            </a:xfrm>
          </p:grpSpPr>
          <p:sp>
            <p:nvSpPr>
              <p:cNvPr id="2529" name="Google Shape;2529;p68"/>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530" name="Google Shape;2530;p68"/>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1" name="Google Shape;2531;p68"/>
            <p:cNvGrpSpPr/>
            <p:nvPr/>
          </p:nvGrpSpPr>
          <p:grpSpPr>
            <a:xfrm>
              <a:off x="4824403" y="3421846"/>
              <a:ext cx="110132" cy="130647"/>
              <a:chOff x="5952300" y="3852150"/>
              <a:chExt cx="231225" cy="287200"/>
            </a:xfrm>
          </p:grpSpPr>
          <p:sp>
            <p:nvSpPr>
              <p:cNvPr id="2532" name="Google Shape;2532;p68"/>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8"/>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4" name="Google Shape;2534;p68"/>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8"/>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8"/>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8"/>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8"/>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8"/>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8"/>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8"/>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2" name="Google Shape;2542;p68"/>
            <p:cNvGrpSpPr/>
            <p:nvPr/>
          </p:nvGrpSpPr>
          <p:grpSpPr>
            <a:xfrm>
              <a:off x="4295710" y="3079670"/>
              <a:ext cx="14968" cy="27135"/>
              <a:chOff x="4842300" y="3099950"/>
              <a:chExt cx="31425" cy="59650"/>
            </a:xfrm>
          </p:grpSpPr>
          <p:sp>
            <p:nvSpPr>
              <p:cNvPr id="2543" name="Google Shape;2543;p68"/>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8"/>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8"/>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8"/>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7" name="Google Shape;2547;p68"/>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8"/>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8"/>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8"/>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8"/>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8"/>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8"/>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8"/>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5" name="Google Shape;2555;p68"/>
            <p:cNvGrpSpPr/>
            <p:nvPr/>
          </p:nvGrpSpPr>
          <p:grpSpPr>
            <a:xfrm>
              <a:off x="3831056" y="2816010"/>
              <a:ext cx="37378" cy="27612"/>
              <a:chOff x="3866750" y="2520350"/>
              <a:chExt cx="78475" cy="60700"/>
            </a:xfrm>
          </p:grpSpPr>
          <p:sp>
            <p:nvSpPr>
              <p:cNvPr id="2556" name="Google Shape;2556;p68"/>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8"/>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8"/>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8"/>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0" name="Google Shape;2560;p68"/>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8"/>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8"/>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8"/>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8"/>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8"/>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8"/>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8"/>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8"/>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8"/>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8"/>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8"/>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8"/>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8"/>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8"/>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8"/>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8"/>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577" name="Google Shape;2577;p68"/>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8"/>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8"/>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8"/>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8"/>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8"/>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8"/>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8"/>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8"/>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8"/>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8"/>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8"/>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589" name="Google Shape;2589;p68"/>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8"/>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8"/>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8"/>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8"/>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8"/>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8"/>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8"/>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8"/>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8"/>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8"/>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8"/>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8"/>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2" name="Google Shape;2602;p68"/>
            <p:cNvGrpSpPr/>
            <p:nvPr/>
          </p:nvGrpSpPr>
          <p:grpSpPr>
            <a:xfrm>
              <a:off x="3632736" y="3051591"/>
              <a:ext cx="63288" cy="45217"/>
              <a:chOff x="3450375" y="3038225"/>
              <a:chExt cx="132875" cy="99400"/>
            </a:xfrm>
          </p:grpSpPr>
          <p:sp>
            <p:nvSpPr>
              <p:cNvPr id="2603" name="Google Shape;2603;p68"/>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8"/>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05" name="Google Shape;2605;p68"/>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8"/>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8"/>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8"/>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8"/>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8"/>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8"/>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8"/>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8"/>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614" name="Google Shape;2614;p68"/>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8"/>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8"/>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8"/>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8"/>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8"/>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8"/>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8"/>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8"/>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8"/>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624" name="Google Shape;2624;p68"/>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8"/>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8"/>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8"/>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8"/>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8"/>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630" name="Google Shape;2630;p68"/>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8"/>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8"/>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8"/>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8"/>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8"/>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8"/>
            <p:cNvSpPr/>
            <p:nvPr/>
          </p:nvSpPr>
          <p:spPr>
            <a:xfrm>
              <a:off x="4036853" y="2853608"/>
              <a:ext cx="1250" cy="1205"/>
            </a:xfrm>
            <a:custGeom>
              <a:avLst/>
              <a:gdLst/>
              <a:ahLst/>
              <a:cxnLst/>
              <a:rect l="l" t="t" r="r" b="b"/>
              <a:pathLst>
                <a:path w="105" h="106" fill="none" extrusionOk="0">
                  <a:moveTo>
                    <a:pt x="105" y="105"/>
                  </a:moveTo>
                  <a:lnTo>
                    <a:pt x="0" y="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8"/>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8"/>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8"/>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643"/>
        <p:cNvGrpSpPr/>
        <p:nvPr/>
      </p:nvGrpSpPr>
      <p:grpSpPr>
        <a:xfrm>
          <a:off x="0" y="0"/>
          <a:ext cx="0" cy="0"/>
          <a:chOff x="0" y="0"/>
          <a:chExt cx="0" cy="0"/>
        </a:xfrm>
      </p:grpSpPr>
      <p:sp>
        <p:nvSpPr>
          <p:cNvPr id="2644" name="Google Shape;2644;p6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TIMELINE ALWAYS WORKS WELL</a:t>
            </a:r>
            <a:endParaRPr/>
          </a:p>
        </p:txBody>
      </p:sp>
      <p:sp>
        <p:nvSpPr>
          <p:cNvPr id="2645" name="Google Shape;2645;p69"/>
          <p:cNvSpPr txBox="1"/>
          <p:nvPr/>
        </p:nvSpPr>
        <p:spPr>
          <a:xfrm>
            <a:off x="1180925" y="2678700"/>
            <a:ext cx="953100" cy="47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2"/>
                </a:solidFill>
                <a:latin typeface="Playfair Display"/>
                <a:ea typeface="Playfair Display"/>
                <a:cs typeface="Playfair Display"/>
                <a:sym typeface="Playfair Display"/>
              </a:rPr>
              <a:t>1939</a:t>
            </a:r>
            <a:endParaRPr sz="3000">
              <a:solidFill>
                <a:schemeClr val="dk2"/>
              </a:solidFill>
              <a:latin typeface="Playfair Display"/>
              <a:ea typeface="Playfair Display"/>
              <a:cs typeface="Playfair Display"/>
              <a:sym typeface="Playfair Display"/>
            </a:endParaRPr>
          </a:p>
        </p:txBody>
      </p:sp>
      <p:sp>
        <p:nvSpPr>
          <p:cNvPr id="2646" name="Google Shape;2646;p69"/>
          <p:cNvSpPr txBox="1"/>
          <p:nvPr/>
        </p:nvSpPr>
        <p:spPr>
          <a:xfrm>
            <a:off x="2638194" y="2676450"/>
            <a:ext cx="953100" cy="47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2"/>
                </a:solidFill>
                <a:latin typeface="Playfair Display"/>
                <a:ea typeface="Playfair Display"/>
                <a:cs typeface="Playfair Display"/>
                <a:sym typeface="Playfair Display"/>
              </a:rPr>
              <a:t>1940</a:t>
            </a:r>
            <a:endParaRPr sz="3000">
              <a:solidFill>
                <a:schemeClr val="dk2"/>
              </a:solidFill>
              <a:latin typeface="Playfair Display"/>
              <a:ea typeface="Playfair Display"/>
              <a:cs typeface="Playfair Display"/>
              <a:sym typeface="Playfair Display"/>
            </a:endParaRPr>
          </a:p>
        </p:txBody>
      </p:sp>
      <p:sp>
        <p:nvSpPr>
          <p:cNvPr id="2647" name="Google Shape;2647;p69"/>
          <p:cNvSpPr txBox="1"/>
          <p:nvPr/>
        </p:nvSpPr>
        <p:spPr>
          <a:xfrm>
            <a:off x="4095463" y="2677013"/>
            <a:ext cx="953100" cy="47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2"/>
                </a:solidFill>
                <a:latin typeface="Playfair Display"/>
                <a:ea typeface="Playfair Display"/>
                <a:cs typeface="Playfair Display"/>
                <a:sym typeface="Playfair Display"/>
              </a:rPr>
              <a:t>1941</a:t>
            </a:r>
            <a:endParaRPr sz="3000">
              <a:solidFill>
                <a:schemeClr val="dk2"/>
              </a:solidFill>
              <a:latin typeface="Playfair Display"/>
              <a:ea typeface="Playfair Display"/>
              <a:cs typeface="Playfair Display"/>
              <a:sym typeface="Playfair Display"/>
            </a:endParaRPr>
          </a:p>
        </p:txBody>
      </p:sp>
      <p:sp>
        <p:nvSpPr>
          <p:cNvPr id="2648" name="Google Shape;2648;p69"/>
          <p:cNvSpPr txBox="1"/>
          <p:nvPr/>
        </p:nvSpPr>
        <p:spPr>
          <a:xfrm>
            <a:off x="5552731" y="2677575"/>
            <a:ext cx="953100" cy="47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2"/>
                </a:solidFill>
                <a:latin typeface="Playfair Display"/>
                <a:ea typeface="Playfair Display"/>
                <a:cs typeface="Playfair Display"/>
                <a:sym typeface="Playfair Display"/>
              </a:rPr>
              <a:t>1942</a:t>
            </a:r>
            <a:endParaRPr sz="3000">
              <a:solidFill>
                <a:schemeClr val="dk2"/>
              </a:solidFill>
              <a:latin typeface="Playfair Display"/>
              <a:ea typeface="Playfair Display"/>
              <a:cs typeface="Playfair Display"/>
              <a:sym typeface="Playfair Display"/>
            </a:endParaRPr>
          </a:p>
        </p:txBody>
      </p:sp>
      <p:sp>
        <p:nvSpPr>
          <p:cNvPr id="2649" name="Google Shape;2649;p69"/>
          <p:cNvSpPr txBox="1"/>
          <p:nvPr/>
        </p:nvSpPr>
        <p:spPr>
          <a:xfrm>
            <a:off x="7010000" y="2678138"/>
            <a:ext cx="953100" cy="47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2"/>
                </a:solidFill>
                <a:latin typeface="Playfair Display"/>
                <a:ea typeface="Playfair Display"/>
                <a:cs typeface="Playfair Display"/>
                <a:sym typeface="Playfair Display"/>
              </a:rPr>
              <a:t>1943</a:t>
            </a:r>
            <a:endParaRPr sz="3000">
              <a:solidFill>
                <a:schemeClr val="dk2"/>
              </a:solidFill>
              <a:latin typeface="Playfair Display"/>
              <a:ea typeface="Playfair Display"/>
              <a:cs typeface="Playfair Display"/>
              <a:sym typeface="Playfair Display"/>
            </a:endParaRPr>
          </a:p>
        </p:txBody>
      </p:sp>
      <p:sp>
        <p:nvSpPr>
          <p:cNvPr id="2650" name="Google Shape;2650;p69"/>
          <p:cNvSpPr txBox="1"/>
          <p:nvPr/>
        </p:nvSpPr>
        <p:spPr>
          <a:xfrm>
            <a:off x="919800" y="3381450"/>
            <a:ext cx="1475100" cy="471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Playfair Display"/>
                <a:ea typeface="Playfair Display"/>
                <a:cs typeface="Playfair Display"/>
                <a:sym typeface="Playfair Display"/>
              </a:rPr>
              <a:t>VENUS</a:t>
            </a:r>
            <a:endParaRPr sz="2400">
              <a:solidFill>
                <a:schemeClr val="dk1"/>
              </a:solidFill>
              <a:latin typeface="Playfair Display"/>
              <a:ea typeface="Playfair Display"/>
              <a:cs typeface="Playfair Display"/>
              <a:sym typeface="Playfair Display"/>
            </a:endParaRPr>
          </a:p>
        </p:txBody>
      </p:sp>
      <p:sp>
        <p:nvSpPr>
          <p:cNvPr id="2651" name="Google Shape;2651;p69"/>
          <p:cNvSpPr txBox="1"/>
          <p:nvPr/>
        </p:nvSpPr>
        <p:spPr>
          <a:xfrm>
            <a:off x="919800" y="3729000"/>
            <a:ext cx="1475100" cy="62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EB Garamond"/>
                <a:ea typeface="EB Garamond"/>
                <a:cs typeface="EB Garamond"/>
                <a:sym typeface="EB Garamond"/>
              </a:rPr>
              <a:t>It has extremely high temperatures</a:t>
            </a:r>
            <a:endParaRPr>
              <a:solidFill>
                <a:schemeClr val="dk1"/>
              </a:solidFill>
              <a:latin typeface="EB Garamond"/>
              <a:ea typeface="EB Garamond"/>
              <a:cs typeface="EB Garamond"/>
              <a:sym typeface="EB Garamond"/>
            </a:endParaRPr>
          </a:p>
        </p:txBody>
      </p:sp>
      <p:sp>
        <p:nvSpPr>
          <p:cNvPr id="2652" name="Google Shape;2652;p69"/>
          <p:cNvSpPr txBox="1"/>
          <p:nvPr/>
        </p:nvSpPr>
        <p:spPr>
          <a:xfrm>
            <a:off x="2377125" y="1477200"/>
            <a:ext cx="1475100" cy="471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Playfair Display"/>
                <a:ea typeface="Playfair Display"/>
                <a:cs typeface="Playfair Display"/>
                <a:sym typeface="Playfair Display"/>
              </a:rPr>
              <a:t>SATURN</a:t>
            </a:r>
            <a:endParaRPr sz="2400">
              <a:solidFill>
                <a:schemeClr val="dk1"/>
              </a:solidFill>
              <a:latin typeface="Playfair Display"/>
              <a:ea typeface="Playfair Display"/>
              <a:cs typeface="Playfair Display"/>
              <a:sym typeface="Playfair Display"/>
            </a:endParaRPr>
          </a:p>
        </p:txBody>
      </p:sp>
      <p:sp>
        <p:nvSpPr>
          <p:cNvPr id="2653" name="Google Shape;2653;p69"/>
          <p:cNvSpPr txBox="1"/>
          <p:nvPr/>
        </p:nvSpPr>
        <p:spPr>
          <a:xfrm>
            <a:off x="2377175" y="1824750"/>
            <a:ext cx="1475100" cy="62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EB Garamond"/>
                <a:ea typeface="EB Garamond"/>
                <a:cs typeface="EB Garamond"/>
                <a:sym typeface="EB Garamond"/>
              </a:rPr>
              <a:t>Saturn was named after a Roman god</a:t>
            </a:r>
            <a:endParaRPr>
              <a:solidFill>
                <a:schemeClr val="dk1"/>
              </a:solidFill>
              <a:latin typeface="EB Garamond"/>
              <a:ea typeface="EB Garamond"/>
              <a:cs typeface="EB Garamond"/>
              <a:sym typeface="EB Garamond"/>
            </a:endParaRPr>
          </a:p>
        </p:txBody>
      </p:sp>
      <p:sp>
        <p:nvSpPr>
          <p:cNvPr id="2654" name="Google Shape;2654;p69"/>
          <p:cNvSpPr txBox="1"/>
          <p:nvPr/>
        </p:nvSpPr>
        <p:spPr>
          <a:xfrm>
            <a:off x="3834450" y="3381450"/>
            <a:ext cx="1475100" cy="471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Playfair Display"/>
                <a:ea typeface="Playfair Display"/>
                <a:cs typeface="Playfair Display"/>
                <a:sym typeface="Playfair Display"/>
              </a:rPr>
              <a:t>EARTH</a:t>
            </a:r>
            <a:endParaRPr sz="2400">
              <a:solidFill>
                <a:schemeClr val="dk1"/>
              </a:solidFill>
              <a:latin typeface="Playfair Display"/>
              <a:ea typeface="Playfair Display"/>
              <a:cs typeface="Playfair Display"/>
              <a:sym typeface="Playfair Display"/>
            </a:endParaRPr>
          </a:p>
        </p:txBody>
      </p:sp>
      <p:sp>
        <p:nvSpPr>
          <p:cNvPr id="2655" name="Google Shape;2655;p69"/>
          <p:cNvSpPr txBox="1"/>
          <p:nvPr/>
        </p:nvSpPr>
        <p:spPr>
          <a:xfrm>
            <a:off x="3834450" y="3729000"/>
            <a:ext cx="1475100" cy="62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EB Garamond"/>
                <a:ea typeface="EB Garamond"/>
                <a:cs typeface="EB Garamond"/>
                <a:sym typeface="EB Garamond"/>
              </a:rPr>
              <a:t>It’s also known as the Blue Planet</a:t>
            </a:r>
            <a:endParaRPr>
              <a:solidFill>
                <a:schemeClr val="dk1"/>
              </a:solidFill>
              <a:latin typeface="EB Garamond"/>
              <a:ea typeface="EB Garamond"/>
              <a:cs typeface="EB Garamond"/>
              <a:sym typeface="EB Garamond"/>
            </a:endParaRPr>
          </a:p>
        </p:txBody>
      </p:sp>
      <p:sp>
        <p:nvSpPr>
          <p:cNvPr id="2656" name="Google Shape;2656;p69"/>
          <p:cNvSpPr txBox="1"/>
          <p:nvPr/>
        </p:nvSpPr>
        <p:spPr>
          <a:xfrm>
            <a:off x="5291775" y="1477200"/>
            <a:ext cx="1475100" cy="471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Playfair Display"/>
                <a:ea typeface="Playfair Display"/>
                <a:cs typeface="Playfair Display"/>
                <a:sym typeface="Playfair Display"/>
              </a:rPr>
              <a:t>JUPITER</a:t>
            </a:r>
            <a:endParaRPr sz="2400">
              <a:solidFill>
                <a:schemeClr val="dk1"/>
              </a:solidFill>
              <a:latin typeface="Playfair Display"/>
              <a:ea typeface="Playfair Display"/>
              <a:cs typeface="Playfair Display"/>
              <a:sym typeface="Playfair Display"/>
            </a:endParaRPr>
          </a:p>
        </p:txBody>
      </p:sp>
      <p:sp>
        <p:nvSpPr>
          <p:cNvPr id="2657" name="Google Shape;2657;p69"/>
          <p:cNvSpPr txBox="1"/>
          <p:nvPr/>
        </p:nvSpPr>
        <p:spPr>
          <a:xfrm>
            <a:off x="5291725" y="1824750"/>
            <a:ext cx="1475100" cy="62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EB Garamond"/>
                <a:ea typeface="EB Garamond"/>
                <a:cs typeface="EB Garamond"/>
                <a:sym typeface="EB Garamond"/>
              </a:rPr>
              <a:t>Jupiter doesn’t have a solid surface</a:t>
            </a:r>
            <a:endParaRPr>
              <a:solidFill>
                <a:schemeClr val="dk1"/>
              </a:solidFill>
              <a:latin typeface="EB Garamond"/>
              <a:ea typeface="EB Garamond"/>
              <a:cs typeface="EB Garamond"/>
              <a:sym typeface="EB Garamond"/>
            </a:endParaRPr>
          </a:p>
        </p:txBody>
      </p:sp>
      <p:sp>
        <p:nvSpPr>
          <p:cNvPr id="2658" name="Google Shape;2658;p69"/>
          <p:cNvSpPr txBox="1"/>
          <p:nvPr/>
        </p:nvSpPr>
        <p:spPr>
          <a:xfrm>
            <a:off x="6749100" y="3381450"/>
            <a:ext cx="1475100" cy="471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Playfair Display"/>
                <a:ea typeface="Playfair Display"/>
                <a:cs typeface="Playfair Display"/>
                <a:sym typeface="Playfair Display"/>
              </a:rPr>
              <a:t>MARS</a:t>
            </a:r>
            <a:endParaRPr sz="2400">
              <a:solidFill>
                <a:schemeClr val="dk1"/>
              </a:solidFill>
              <a:latin typeface="Playfair Display"/>
              <a:ea typeface="Playfair Display"/>
              <a:cs typeface="Playfair Display"/>
              <a:sym typeface="Playfair Display"/>
            </a:endParaRPr>
          </a:p>
        </p:txBody>
      </p:sp>
      <p:sp>
        <p:nvSpPr>
          <p:cNvPr id="2659" name="Google Shape;2659;p69"/>
          <p:cNvSpPr txBox="1"/>
          <p:nvPr/>
        </p:nvSpPr>
        <p:spPr>
          <a:xfrm>
            <a:off x="6749100" y="3729000"/>
            <a:ext cx="1475100" cy="62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EB Garamond"/>
                <a:ea typeface="EB Garamond"/>
                <a:cs typeface="EB Garamond"/>
                <a:sym typeface="EB Garamond"/>
              </a:rPr>
              <a:t>Mars is full of iron oxide dust</a:t>
            </a:r>
            <a:endParaRPr>
              <a:solidFill>
                <a:schemeClr val="dk1"/>
              </a:solidFill>
              <a:latin typeface="EB Garamond"/>
              <a:ea typeface="EB Garamond"/>
              <a:cs typeface="EB Garamond"/>
              <a:sym typeface="EB Garamond"/>
            </a:endParaRPr>
          </a:p>
        </p:txBody>
      </p:sp>
      <p:cxnSp>
        <p:nvCxnSpPr>
          <p:cNvPr id="2660" name="Google Shape;2660;p69"/>
          <p:cNvCxnSpPr>
            <a:stCxn id="2645" idx="3"/>
            <a:endCxn id="2646" idx="1"/>
          </p:cNvCxnSpPr>
          <p:nvPr/>
        </p:nvCxnSpPr>
        <p:spPr>
          <a:xfrm rot="10800000" flipH="1">
            <a:off x="2134025" y="2912550"/>
            <a:ext cx="504300" cy="2100"/>
          </a:xfrm>
          <a:prstGeom prst="straightConnector1">
            <a:avLst/>
          </a:prstGeom>
          <a:noFill/>
          <a:ln w="19050" cap="flat" cmpd="sng">
            <a:solidFill>
              <a:schemeClr val="dk2"/>
            </a:solidFill>
            <a:prstDash val="solid"/>
            <a:round/>
            <a:headEnd type="none" w="med" len="med"/>
            <a:tailEnd type="none" w="med" len="med"/>
          </a:ln>
        </p:spPr>
      </p:cxnSp>
      <p:cxnSp>
        <p:nvCxnSpPr>
          <p:cNvPr id="2661" name="Google Shape;2661;p69"/>
          <p:cNvCxnSpPr>
            <a:stCxn id="2646" idx="3"/>
            <a:endCxn id="2647" idx="1"/>
          </p:cNvCxnSpPr>
          <p:nvPr/>
        </p:nvCxnSpPr>
        <p:spPr>
          <a:xfrm>
            <a:off x="3591294" y="2912400"/>
            <a:ext cx="504300" cy="600"/>
          </a:xfrm>
          <a:prstGeom prst="straightConnector1">
            <a:avLst/>
          </a:prstGeom>
          <a:noFill/>
          <a:ln w="19050" cap="flat" cmpd="sng">
            <a:solidFill>
              <a:schemeClr val="dk2"/>
            </a:solidFill>
            <a:prstDash val="solid"/>
            <a:round/>
            <a:headEnd type="none" w="med" len="med"/>
            <a:tailEnd type="none" w="med" len="med"/>
          </a:ln>
        </p:spPr>
      </p:cxnSp>
      <p:cxnSp>
        <p:nvCxnSpPr>
          <p:cNvPr id="2662" name="Google Shape;2662;p69"/>
          <p:cNvCxnSpPr>
            <a:stCxn id="2647" idx="3"/>
            <a:endCxn id="2648" idx="1"/>
          </p:cNvCxnSpPr>
          <p:nvPr/>
        </p:nvCxnSpPr>
        <p:spPr>
          <a:xfrm>
            <a:off x="5048563" y="2912963"/>
            <a:ext cx="504300" cy="600"/>
          </a:xfrm>
          <a:prstGeom prst="straightConnector1">
            <a:avLst/>
          </a:prstGeom>
          <a:noFill/>
          <a:ln w="19050" cap="flat" cmpd="sng">
            <a:solidFill>
              <a:schemeClr val="dk2"/>
            </a:solidFill>
            <a:prstDash val="solid"/>
            <a:round/>
            <a:headEnd type="none" w="med" len="med"/>
            <a:tailEnd type="none" w="med" len="med"/>
          </a:ln>
        </p:spPr>
      </p:cxnSp>
      <p:cxnSp>
        <p:nvCxnSpPr>
          <p:cNvPr id="2663" name="Google Shape;2663;p69"/>
          <p:cNvCxnSpPr>
            <a:stCxn id="2648" idx="3"/>
            <a:endCxn id="2649" idx="1"/>
          </p:cNvCxnSpPr>
          <p:nvPr/>
        </p:nvCxnSpPr>
        <p:spPr>
          <a:xfrm>
            <a:off x="6505831" y="2913525"/>
            <a:ext cx="504300" cy="600"/>
          </a:xfrm>
          <a:prstGeom prst="straightConnector1">
            <a:avLst/>
          </a:prstGeom>
          <a:noFill/>
          <a:ln w="19050" cap="flat" cmpd="sng">
            <a:solidFill>
              <a:schemeClr val="dk2"/>
            </a:solidFill>
            <a:prstDash val="solid"/>
            <a:round/>
            <a:headEnd type="none" w="med" len="med"/>
            <a:tailEnd type="none" w="med" len="med"/>
          </a:ln>
        </p:spPr>
      </p:cxnSp>
      <p:cxnSp>
        <p:nvCxnSpPr>
          <p:cNvPr id="2664" name="Google Shape;2664;p69"/>
          <p:cNvCxnSpPr>
            <a:stCxn id="2650" idx="0"/>
            <a:endCxn id="2645" idx="2"/>
          </p:cNvCxnSpPr>
          <p:nvPr/>
        </p:nvCxnSpPr>
        <p:spPr>
          <a:xfrm rot="10800000">
            <a:off x="1657350" y="3150750"/>
            <a:ext cx="0" cy="230700"/>
          </a:xfrm>
          <a:prstGeom prst="straightConnector1">
            <a:avLst/>
          </a:prstGeom>
          <a:noFill/>
          <a:ln w="19050" cap="flat" cmpd="sng">
            <a:solidFill>
              <a:schemeClr val="dk2"/>
            </a:solidFill>
            <a:prstDash val="solid"/>
            <a:round/>
            <a:headEnd type="none" w="med" len="med"/>
            <a:tailEnd type="none" w="med" len="med"/>
          </a:ln>
        </p:spPr>
      </p:cxnSp>
      <p:cxnSp>
        <p:nvCxnSpPr>
          <p:cNvPr id="2665" name="Google Shape;2665;p69"/>
          <p:cNvCxnSpPr>
            <a:stCxn id="2654" idx="0"/>
            <a:endCxn id="2647" idx="2"/>
          </p:cNvCxnSpPr>
          <p:nvPr/>
        </p:nvCxnSpPr>
        <p:spPr>
          <a:xfrm rot="10800000">
            <a:off x="4572000" y="3148950"/>
            <a:ext cx="0" cy="232500"/>
          </a:xfrm>
          <a:prstGeom prst="straightConnector1">
            <a:avLst/>
          </a:prstGeom>
          <a:noFill/>
          <a:ln w="19050" cap="flat" cmpd="sng">
            <a:solidFill>
              <a:schemeClr val="dk2"/>
            </a:solidFill>
            <a:prstDash val="solid"/>
            <a:round/>
            <a:headEnd type="none" w="med" len="med"/>
            <a:tailEnd type="none" w="med" len="med"/>
          </a:ln>
        </p:spPr>
      </p:cxnSp>
      <p:cxnSp>
        <p:nvCxnSpPr>
          <p:cNvPr id="2666" name="Google Shape;2666;p69"/>
          <p:cNvCxnSpPr>
            <a:stCxn id="2658" idx="0"/>
            <a:endCxn id="2649" idx="2"/>
          </p:cNvCxnSpPr>
          <p:nvPr/>
        </p:nvCxnSpPr>
        <p:spPr>
          <a:xfrm rot="10800000">
            <a:off x="7486650" y="3150150"/>
            <a:ext cx="0" cy="231300"/>
          </a:xfrm>
          <a:prstGeom prst="straightConnector1">
            <a:avLst/>
          </a:prstGeom>
          <a:noFill/>
          <a:ln w="19050" cap="flat" cmpd="sng">
            <a:solidFill>
              <a:schemeClr val="dk2"/>
            </a:solidFill>
            <a:prstDash val="solid"/>
            <a:round/>
            <a:headEnd type="none" w="med" len="med"/>
            <a:tailEnd type="none" w="med" len="med"/>
          </a:ln>
        </p:spPr>
      </p:cxnSp>
      <p:cxnSp>
        <p:nvCxnSpPr>
          <p:cNvPr id="2667" name="Google Shape;2667;p69"/>
          <p:cNvCxnSpPr>
            <a:stCxn id="2653" idx="2"/>
            <a:endCxn id="2646" idx="0"/>
          </p:cNvCxnSpPr>
          <p:nvPr/>
        </p:nvCxnSpPr>
        <p:spPr>
          <a:xfrm>
            <a:off x="3114725" y="2447850"/>
            <a:ext cx="0" cy="228600"/>
          </a:xfrm>
          <a:prstGeom prst="straightConnector1">
            <a:avLst/>
          </a:prstGeom>
          <a:noFill/>
          <a:ln w="19050" cap="flat" cmpd="sng">
            <a:solidFill>
              <a:schemeClr val="dk2"/>
            </a:solidFill>
            <a:prstDash val="solid"/>
            <a:round/>
            <a:headEnd type="none" w="med" len="med"/>
            <a:tailEnd type="none" w="med" len="med"/>
          </a:ln>
        </p:spPr>
      </p:cxnSp>
      <p:cxnSp>
        <p:nvCxnSpPr>
          <p:cNvPr id="2668" name="Google Shape;2668;p69"/>
          <p:cNvCxnSpPr>
            <a:stCxn id="2657" idx="2"/>
            <a:endCxn id="2648" idx="0"/>
          </p:cNvCxnSpPr>
          <p:nvPr/>
        </p:nvCxnSpPr>
        <p:spPr>
          <a:xfrm>
            <a:off x="6029275" y="2447850"/>
            <a:ext cx="0" cy="22980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672"/>
        <p:cNvGrpSpPr/>
        <p:nvPr/>
      </p:nvGrpSpPr>
      <p:grpSpPr>
        <a:xfrm>
          <a:off x="0" y="0"/>
          <a:ext cx="0" cy="0"/>
          <a:chOff x="0" y="0"/>
          <a:chExt cx="0" cy="0"/>
        </a:xfrm>
      </p:grpSpPr>
      <p:sp>
        <p:nvSpPr>
          <p:cNvPr id="2673" name="Google Shape;2673;p70"/>
          <p:cNvSpPr txBox="1">
            <a:spLocks noGrp="1"/>
          </p:cNvSpPr>
          <p:nvPr>
            <p:ph type="subTitle" idx="2"/>
          </p:nvPr>
        </p:nvSpPr>
        <p:spPr>
          <a:xfrm>
            <a:off x="3694350" y="2134300"/>
            <a:ext cx="1755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 high temperatures</a:t>
            </a:r>
            <a:endParaRPr/>
          </a:p>
        </p:txBody>
      </p:sp>
      <p:sp>
        <p:nvSpPr>
          <p:cNvPr id="2674" name="Google Shape;2674;p70"/>
          <p:cNvSpPr txBox="1">
            <a:spLocks noGrp="1"/>
          </p:cNvSpPr>
          <p:nvPr>
            <p:ph type="subTitle" idx="5"/>
          </p:nvPr>
        </p:nvSpPr>
        <p:spPr>
          <a:xfrm>
            <a:off x="6180288" y="2134300"/>
            <a:ext cx="1755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2675" name="Google Shape;2675;p7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MAYBE YOU NEED FIVE COLUMNS</a:t>
            </a:r>
            <a:endParaRPr/>
          </a:p>
        </p:txBody>
      </p:sp>
      <p:sp>
        <p:nvSpPr>
          <p:cNvPr id="2676" name="Google Shape;2676;p70"/>
          <p:cNvSpPr txBox="1">
            <a:spLocks noGrp="1"/>
          </p:cNvSpPr>
          <p:nvPr>
            <p:ph type="subTitle" idx="1"/>
          </p:nvPr>
        </p:nvSpPr>
        <p:spPr>
          <a:xfrm>
            <a:off x="1208412" y="2134300"/>
            <a:ext cx="1755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2677" name="Google Shape;2677;p70"/>
          <p:cNvSpPr txBox="1">
            <a:spLocks noGrp="1"/>
          </p:cNvSpPr>
          <p:nvPr>
            <p:ph type="subTitle" idx="3"/>
          </p:nvPr>
        </p:nvSpPr>
        <p:spPr>
          <a:xfrm>
            <a:off x="2451381" y="3566550"/>
            <a:ext cx="1755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a:t>
            </a:r>
            <a:endParaRPr/>
          </a:p>
        </p:txBody>
      </p:sp>
      <p:sp>
        <p:nvSpPr>
          <p:cNvPr id="2678" name="Google Shape;2678;p70"/>
          <p:cNvSpPr txBox="1">
            <a:spLocks noGrp="1"/>
          </p:cNvSpPr>
          <p:nvPr>
            <p:ph type="subTitle" idx="4"/>
          </p:nvPr>
        </p:nvSpPr>
        <p:spPr>
          <a:xfrm>
            <a:off x="4937319" y="3566550"/>
            <a:ext cx="1755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with several rings</a:t>
            </a:r>
            <a:endParaRPr/>
          </a:p>
        </p:txBody>
      </p:sp>
      <p:sp>
        <p:nvSpPr>
          <p:cNvPr id="2679" name="Google Shape;2679;p70"/>
          <p:cNvSpPr txBox="1">
            <a:spLocks noGrp="1"/>
          </p:cNvSpPr>
          <p:nvPr>
            <p:ph type="subTitle" idx="6"/>
          </p:nvPr>
        </p:nvSpPr>
        <p:spPr>
          <a:xfrm>
            <a:off x="1208412" y="1703700"/>
            <a:ext cx="1755300" cy="50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2680" name="Google Shape;2680;p70"/>
          <p:cNvSpPr txBox="1">
            <a:spLocks noGrp="1"/>
          </p:cNvSpPr>
          <p:nvPr>
            <p:ph type="subTitle" idx="7"/>
          </p:nvPr>
        </p:nvSpPr>
        <p:spPr>
          <a:xfrm>
            <a:off x="3694350" y="1703700"/>
            <a:ext cx="1755300" cy="50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681" name="Google Shape;2681;p70"/>
          <p:cNvSpPr txBox="1">
            <a:spLocks noGrp="1"/>
          </p:cNvSpPr>
          <p:nvPr>
            <p:ph type="subTitle" idx="8"/>
          </p:nvPr>
        </p:nvSpPr>
        <p:spPr>
          <a:xfrm>
            <a:off x="6180287" y="1703700"/>
            <a:ext cx="1755300" cy="50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2682" name="Google Shape;2682;p70"/>
          <p:cNvSpPr txBox="1">
            <a:spLocks noGrp="1"/>
          </p:cNvSpPr>
          <p:nvPr>
            <p:ph type="subTitle" idx="9"/>
          </p:nvPr>
        </p:nvSpPr>
        <p:spPr>
          <a:xfrm>
            <a:off x="2451381" y="3136050"/>
            <a:ext cx="1755300" cy="50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683" name="Google Shape;2683;p70"/>
          <p:cNvSpPr txBox="1">
            <a:spLocks noGrp="1"/>
          </p:cNvSpPr>
          <p:nvPr>
            <p:ph type="subTitle" idx="13"/>
          </p:nvPr>
        </p:nvSpPr>
        <p:spPr>
          <a:xfrm>
            <a:off x="4937319" y="3136050"/>
            <a:ext cx="1755300" cy="50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grpSp>
        <p:nvGrpSpPr>
          <p:cNvPr id="2684" name="Google Shape;2684;p70"/>
          <p:cNvGrpSpPr/>
          <p:nvPr/>
        </p:nvGrpSpPr>
        <p:grpSpPr>
          <a:xfrm>
            <a:off x="8787325" y="282025"/>
            <a:ext cx="0" cy="3693750"/>
            <a:chOff x="7567150" y="425645"/>
            <a:chExt cx="0" cy="3693750"/>
          </a:xfrm>
        </p:grpSpPr>
        <p:cxnSp>
          <p:nvCxnSpPr>
            <p:cNvPr id="2685" name="Google Shape;2685;p70"/>
            <p:cNvCxnSpPr/>
            <p:nvPr/>
          </p:nvCxnSpPr>
          <p:spPr>
            <a:xfrm rot="10800000">
              <a:off x="7567150" y="4256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2686" name="Google Shape;2686;p70"/>
            <p:cNvCxnSpPr/>
            <p:nvPr/>
          </p:nvCxnSpPr>
          <p:spPr>
            <a:xfrm rot="10800000">
              <a:off x="7567150" y="62454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2687" name="Google Shape;2687;p70"/>
            <p:cNvCxnSpPr/>
            <p:nvPr/>
          </p:nvCxnSpPr>
          <p:spPr>
            <a:xfrm rot="10800000">
              <a:off x="7567150" y="276264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2688" name="Google Shape;2688;p70"/>
            <p:cNvCxnSpPr/>
            <p:nvPr/>
          </p:nvCxnSpPr>
          <p:spPr>
            <a:xfrm rot="10800000">
              <a:off x="7567150" y="2961695"/>
              <a:ext cx="0" cy="1157700"/>
            </a:xfrm>
            <a:prstGeom prst="straightConnector1">
              <a:avLst/>
            </a:prstGeom>
            <a:noFill/>
            <a:ln w="19050" cap="flat" cmpd="sng">
              <a:solidFill>
                <a:schemeClr val="dk1"/>
              </a:solidFill>
              <a:prstDash val="solid"/>
              <a:round/>
              <a:headEnd type="none" w="med" len="med"/>
              <a:tailEnd type="none" w="med" len="med"/>
            </a:ln>
          </p:spPr>
        </p:cxnSp>
        <p:cxnSp>
          <p:nvCxnSpPr>
            <p:cNvPr id="2689" name="Google Shape;2689;p70"/>
            <p:cNvCxnSpPr/>
            <p:nvPr/>
          </p:nvCxnSpPr>
          <p:spPr>
            <a:xfrm rot="10800000">
              <a:off x="7567150" y="823450"/>
              <a:ext cx="0" cy="1869600"/>
            </a:xfrm>
            <a:prstGeom prst="straightConnector1">
              <a:avLst/>
            </a:prstGeom>
            <a:noFill/>
            <a:ln w="19050" cap="flat" cmpd="sng">
              <a:solidFill>
                <a:schemeClr val="dk2"/>
              </a:solidFill>
              <a:prstDash val="solid"/>
              <a:round/>
              <a:headEnd type="none" w="med" len="med"/>
              <a:tailEnd type="none" w="med" len="med"/>
            </a:ln>
          </p:spPr>
        </p:cxn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693"/>
        <p:cNvGrpSpPr/>
        <p:nvPr/>
      </p:nvGrpSpPr>
      <p:grpSpPr>
        <a:xfrm>
          <a:off x="0" y="0"/>
          <a:ext cx="0" cy="0"/>
          <a:chOff x="0" y="0"/>
          <a:chExt cx="0" cy="0"/>
        </a:xfrm>
      </p:grpSpPr>
      <p:sp>
        <p:nvSpPr>
          <p:cNvPr id="2694" name="Google Shape;2694;p7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VERTICAL TIMELINE</a:t>
            </a:r>
            <a:endParaRPr/>
          </a:p>
        </p:txBody>
      </p:sp>
      <p:sp>
        <p:nvSpPr>
          <p:cNvPr id="2695" name="Google Shape;2695;p71"/>
          <p:cNvSpPr/>
          <p:nvPr/>
        </p:nvSpPr>
        <p:spPr>
          <a:xfrm>
            <a:off x="4285615" y="1650425"/>
            <a:ext cx="572700" cy="572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285615" y="2403125"/>
            <a:ext cx="572700" cy="572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285615" y="3155825"/>
            <a:ext cx="572700" cy="572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285615" y="3915006"/>
            <a:ext cx="572700" cy="572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txBox="1"/>
          <p:nvPr/>
        </p:nvSpPr>
        <p:spPr>
          <a:xfrm>
            <a:off x="5010736" y="2956850"/>
            <a:ext cx="2473800" cy="400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1"/>
                </a:solidFill>
                <a:latin typeface="Playfair Display"/>
                <a:ea typeface="Playfair Display"/>
                <a:cs typeface="Playfair Display"/>
                <a:sym typeface="Playfair Display"/>
              </a:rPr>
              <a:t>VENUS</a:t>
            </a:r>
            <a:endParaRPr sz="2400">
              <a:solidFill>
                <a:schemeClr val="dk1"/>
              </a:solidFill>
              <a:latin typeface="Playfair Display"/>
              <a:ea typeface="Playfair Display"/>
              <a:cs typeface="Playfair Display"/>
              <a:sym typeface="Playfair Display"/>
            </a:endParaRPr>
          </a:p>
        </p:txBody>
      </p:sp>
      <p:sp>
        <p:nvSpPr>
          <p:cNvPr id="2700" name="Google Shape;2700;p71"/>
          <p:cNvSpPr txBox="1"/>
          <p:nvPr/>
        </p:nvSpPr>
        <p:spPr>
          <a:xfrm>
            <a:off x="5010736" y="3228200"/>
            <a:ext cx="2473800" cy="623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EB Garamond"/>
                <a:ea typeface="EB Garamond"/>
                <a:cs typeface="EB Garamond"/>
                <a:sym typeface="EB Garamond"/>
              </a:rPr>
              <a:t>Venus has a beautiful name, but also high temperatures</a:t>
            </a:r>
            <a:endParaRPr>
              <a:solidFill>
                <a:schemeClr val="dk1"/>
              </a:solidFill>
              <a:latin typeface="EB Garamond"/>
              <a:ea typeface="EB Garamond"/>
              <a:cs typeface="EB Garamond"/>
              <a:sym typeface="EB Garamond"/>
            </a:endParaRPr>
          </a:p>
        </p:txBody>
      </p:sp>
      <p:sp>
        <p:nvSpPr>
          <p:cNvPr id="2701" name="Google Shape;2701;p71"/>
          <p:cNvSpPr txBox="1"/>
          <p:nvPr/>
        </p:nvSpPr>
        <p:spPr>
          <a:xfrm>
            <a:off x="1659478" y="3709550"/>
            <a:ext cx="2473800" cy="4002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a:solidFill>
                  <a:schemeClr val="dk1"/>
                </a:solidFill>
                <a:latin typeface="Playfair Display"/>
                <a:ea typeface="Playfair Display"/>
                <a:cs typeface="Playfair Display"/>
                <a:sym typeface="Playfair Display"/>
              </a:rPr>
              <a:t>SATURN</a:t>
            </a:r>
            <a:endParaRPr sz="2400">
              <a:solidFill>
                <a:schemeClr val="dk1"/>
              </a:solidFill>
              <a:latin typeface="Playfair Display"/>
              <a:ea typeface="Playfair Display"/>
              <a:cs typeface="Playfair Display"/>
              <a:sym typeface="Playfair Display"/>
            </a:endParaRPr>
          </a:p>
        </p:txBody>
      </p:sp>
      <p:sp>
        <p:nvSpPr>
          <p:cNvPr id="2702" name="Google Shape;2702;p71"/>
          <p:cNvSpPr txBox="1"/>
          <p:nvPr/>
        </p:nvSpPr>
        <p:spPr>
          <a:xfrm>
            <a:off x="1659478" y="3980900"/>
            <a:ext cx="2473800" cy="623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EB Garamond"/>
                <a:ea typeface="EB Garamond"/>
                <a:cs typeface="EB Garamond"/>
                <a:sym typeface="EB Garamond"/>
              </a:rPr>
              <a:t>Saturn is a gas giant and has several rings</a:t>
            </a:r>
            <a:endParaRPr>
              <a:solidFill>
                <a:schemeClr val="dk1"/>
              </a:solidFill>
              <a:latin typeface="EB Garamond"/>
              <a:ea typeface="EB Garamond"/>
              <a:cs typeface="EB Garamond"/>
              <a:sym typeface="EB Garamond"/>
            </a:endParaRPr>
          </a:p>
        </p:txBody>
      </p:sp>
      <p:sp>
        <p:nvSpPr>
          <p:cNvPr id="2703" name="Google Shape;2703;p71"/>
          <p:cNvSpPr txBox="1"/>
          <p:nvPr/>
        </p:nvSpPr>
        <p:spPr>
          <a:xfrm>
            <a:off x="5010750" y="1451450"/>
            <a:ext cx="2473800" cy="400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1"/>
                </a:solidFill>
                <a:latin typeface="Playfair Display"/>
                <a:ea typeface="Playfair Display"/>
                <a:cs typeface="Playfair Display"/>
                <a:sym typeface="Playfair Display"/>
              </a:rPr>
              <a:t>JUPITER</a:t>
            </a:r>
            <a:endParaRPr sz="2400">
              <a:solidFill>
                <a:schemeClr val="dk1"/>
              </a:solidFill>
              <a:latin typeface="Playfair Display"/>
              <a:ea typeface="Playfair Display"/>
              <a:cs typeface="Playfair Display"/>
              <a:sym typeface="Playfair Display"/>
            </a:endParaRPr>
          </a:p>
        </p:txBody>
      </p:sp>
      <p:sp>
        <p:nvSpPr>
          <p:cNvPr id="2704" name="Google Shape;2704;p71"/>
          <p:cNvSpPr txBox="1"/>
          <p:nvPr/>
        </p:nvSpPr>
        <p:spPr>
          <a:xfrm>
            <a:off x="5010750" y="1722800"/>
            <a:ext cx="2473800" cy="623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EB Garamond"/>
                <a:ea typeface="EB Garamond"/>
                <a:cs typeface="EB Garamond"/>
                <a:sym typeface="EB Garamond"/>
              </a:rPr>
              <a:t>Jupiter is the biggest planet in the Solar System</a:t>
            </a:r>
            <a:endParaRPr>
              <a:solidFill>
                <a:schemeClr val="dk1"/>
              </a:solidFill>
              <a:latin typeface="EB Garamond"/>
              <a:ea typeface="EB Garamond"/>
              <a:cs typeface="EB Garamond"/>
              <a:sym typeface="EB Garamond"/>
            </a:endParaRPr>
          </a:p>
        </p:txBody>
      </p:sp>
      <p:sp>
        <p:nvSpPr>
          <p:cNvPr id="2705" name="Google Shape;2705;p71"/>
          <p:cNvSpPr txBox="1"/>
          <p:nvPr/>
        </p:nvSpPr>
        <p:spPr>
          <a:xfrm>
            <a:off x="1659450" y="2204150"/>
            <a:ext cx="2473800" cy="4002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a:solidFill>
                  <a:schemeClr val="dk1"/>
                </a:solidFill>
                <a:latin typeface="Playfair Display"/>
                <a:ea typeface="Playfair Display"/>
                <a:cs typeface="Playfair Display"/>
                <a:sym typeface="Playfair Display"/>
              </a:rPr>
              <a:t>MARS</a:t>
            </a:r>
            <a:endParaRPr sz="2400">
              <a:solidFill>
                <a:schemeClr val="dk1"/>
              </a:solidFill>
              <a:latin typeface="Playfair Display"/>
              <a:ea typeface="Playfair Display"/>
              <a:cs typeface="Playfair Display"/>
              <a:sym typeface="Playfair Display"/>
            </a:endParaRPr>
          </a:p>
        </p:txBody>
      </p:sp>
      <p:sp>
        <p:nvSpPr>
          <p:cNvPr id="2706" name="Google Shape;2706;p71"/>
          <p:cNvSpPr txBox="1"/>
          <p:nvPr/>
        </p:nvSpPr>
        <p:spPr>
          <a:xfrm>
            <a:off x="1659450" y="2475500"/>
            <a:ext cx="2473800" cy="623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EB Garamond"/>
                <a:ea typeface="EB Garamond"/>
                <a:cs typeface="EB Garamond"/>
                <a:sym typeface="EB Garamond"/>
              </a:rPr>
              <a:t>Despite being red, Mars is actually a cold place</a:t>
            </a:r>
            <a:endParaRPr>
              <a:solidFill>
                <a:schemeClr val="dk1"/>
              </a:solidFill>
              <a:latin typeface="EB Garamond"/>
              <a:ea typeface="EB Garamond"/>
              <a:cs typeface="EB Garamond"/>
              <a:sym typeface="EB Garamond"/>
            </a:endParaRPr>
          </a:p>
        </p:txBody>
      </p:sp>
      <p:cxnSp>
        <p:nvCxnSpPr>
          <p:cNvPr id="2707" name="Google Shape;2707;p71"/>
          <p:cNvCxnSpPr>
            <a:stCxn id="2695" idx="2"/>
            <a:endCxn id="2696" idx="0"/>
          </p:cNvCxnSpPr>
          <p:nvPr/>
        </p:nvCxnSpPr>
        <p:spPr>
          <a:xfrm>
            <a:off x="4571965" y="2223125"/>
            <a:ext cx="0" cy="180000"/>
          </a:xfrm>
          <a:prstGeom prst="straightConnector1">
            <a:avLst/>
          </a:prstGeom>
          <a:noFill/>
          <a:ln w="19050" cap="flat" cmpd="sng">
            <a:solidFill>
              <a:schemeClr val="dk2"/>
            </a:solidFill>
            <a:prstDash val="solid"/>
            <a:round/>
            <a:headEnd type="none" w="med" len="med"/>
            <a:tailEnd type="none" w="med" len="med"/>
          </a:ln>
        </p:spPr>
      </p:cxnSp>
      <p:cxnSp>
        <p:nvCxnSpPr>
          <p:cNvPr id="2708" name="Google Shape;2708;p71"/>
          <p:cNvCxnSpPr>
            <a:stCxn id="2696" idx="2"/>
            <a:endCxn id="2697" idx="0"/>
          </p:cNvCxnSpPr>
          <p:nvPr/>
        </p:nvCxnSpPr>
        <p:spPr>
          <a:xfrm>
            <a:off x="4571965" y="2975825"/>
            <a:ext cx="0" cy="180000"/>
          </a:xfrm>
          <a:prstGeom prst="straightConnector1">
            <a:avLst/>
          </a:prstGeom>
          <a:noFill/>
          <a:ln w="19050" cap="flat" cmpd="sng">
            <a:solidFill>
              <a:schemeClr val="dk2"/>
            </a:solidFill>
            <a:prstDash val="solid"/>
            <a:round/>
            <a:headEnd type="none" w="med" len="med"/>
            <a:tailEnd type="none" w="med" len="med"/>
          </a:ln>
        </p:spPr>
      </p:cxnSp>
      <p:cxnSp>
        <p:nvCxnSpPr>
          <p:cNvPr id="2709" name="Google Shape;2709;p71"/>
          <p:cNvCxnSpPr>
            <a:stCxn id="2697" idx="2"/>
            <a:endCxn id="2698" idx="0"/>
          </p:cNvCxnSpPr>
          <p:nvPr/>
        </p:nvCxnSpPr>
        <p:spPr>
          <a:xfrm>
            <a:off x="4571965" y="3728525"/>
            <a:ext cx="0" cy="186600"/>
          </a:xfrm>
          <a:prstGeom prst="straightConnector1">
            <a:avLst/>
          </a:prstGeom>
          <a:noFill/>
          <a:ln w="19050" cap="flat" cmpd="sng">
            <a:solidFill>
              <a:schemeClr val="dk2"/>
            </a:solidFill>
            <a:prstDash val="solid"/>
            <a:round/>
            <a:headEnd type="none" w="med" len="med"/>
            <a:tailEnd type="none" w="med" len="med"/>
          </a:ln>
        </p:spPr>
      </p:cxnSp>
      <p:cxnSp>
        <p:nvCxnSpPr>
          <p:cNvPr id="2710" name="Google Shape;2710;p71"/>
          <p:cNvCxnSpPr>
            <a:stCxn id="2705" idx="3"/>
            <a:endCxn id="2696" idx="1"/>
          </p:cNvCxnSpPr>
          <p:nvPr/>
        </p:nvCxnSpPr>
        <p:spPr>
          <a:xfrm>
            <a:off x="4133250" y="2404250"/>
            <a:ext cx="152400" cy="285300"/>
          </a:xfrm>
          <a:prstGeom prst="bentConnector3">
            <a:avLst>
              <a:gd name="adj1" fmla="val 49989"/>
            </a:avLst>
          </a:prstGeom>
          <a:noFill/>
          <a:ln w="19050" cap="flat" cmpd="sng">
            <a:solidFill>
              <a:schemeClr val="dk2"/>
            </a:solidFill>
            <a:prstDash val="solid"/>
            <a:round/>
            <a:headEnd type="none" w="med" len="med"/>
            <a:tailEnd type="none" w="med" len="med"/>
          </a:ln>
        </p:spPr>
      </p:cxnSp>
      <p:cxnSp>
        <p:nvCxnSpPr>
          <p:cNvPr id="2711" name="Google Shape;2711;p71"/>
          <p:cNvCxnSpPr>
            <a:stCxn id="2703" idx="1"/>
            <a:endCxn id="2695" idx="3"/>
          </p:cNvCxnSpPr>
          <p:nvPr/>
        </p:nvCxnSpPr>
        <p:spPr>
          <a:xfrm flipH="1">
            <a:off x="4858350" y="1651550"/>
            <a:ext cx="152400" cy="285300"/>
          </a:xfrm>
          <a:prstGeom prst="bentConnector3">
            <a:avLst>
              <a:gd name="adj1" fmla="val 50012"/>
            </a:avLst>
          </a:prstGeom>
          <a:noFill/>
          <a:ln w="19050" cap="flat" cmpd="sng">
            <a:solidFill>
              <a:schemeClr val="dk2"/>
            </a:solidFill>
            <a:prstDash val="solid"/>
            <a:round/>
            <a:headEnd type="none" w="med" len="med"/>
            <a:tailEnd type="none" w="med" len="med"/>
          </a:ln>
        </p:spPr>
      </p:cxnSp>
      <p:cxnSp>
        <p:nvCxnSpPr>
          <p:cNvPr id="2712" name="Google Shape;2712;p71"/>
          <p:cNvCxnSpPr>
            <a:stCxn id="2699" idx="1"/>
            <a:endCxn id="2697" idx="3"/>
          </p:cNvCxnSpPr>
          <p:nvPr/>
        </p:nvCxnSpPr>
        <p:spPr>
          <a:xfrm flipH="1">
            <a:off x="4858336" y="3156950"/>
            <a:ext cx="152400" cy="285300"/>
          </a:xfrm>
          <a:prstGeom prst="bentConnector3">
            <a:avLst>
              <a:gd name="adj1" fmla="val 50007"/>
            </a:avLst>
          </a:prstGeom>
          <a:noFill/>
          <a:ln w="19050" cap="flat" cmpd="sng">
            <a:solidFill>
              <a:schemeClr val="dk2"/>
            </a:solidFill>
            <a:prstDash val="solid"/>
            <a:round/>
            <a:headEnd type="none" w="med" len="med"/>
            <a:tailEnd type="none" w="med" len="med"/>
          </a:ln>
        </p:spPr>
      </p:cxnSp>
      <p:cxnSp>
        <p:nvCxnSpPr>
          <p:cNvPr id="2713" name="Google Shape;2713;p71"/>
          <p:cNvCxnSpPr>
            <a:stCxn id="2701" idx="3"/>
            <a:endCxn id="2698" idx="1"/>
          </p:cNvCxnSpPr>
          <p:nvPr/>
        </p:nvCxnSpPr>
        <p:spPr>
          <a:xfrm>
            <a:off x="4133278" y="3909650"/>
            <a:ext cx="152400" cy="291600"/>
          </a:xfrm>
          <a:prstGeom prst="bentConnector3">
            <a:avLst>
              <a:gd name="adj1" fmla="val 49979"/>
            </a:avLst>
          </a:prstGeom>
          <a:noFill/>
          <a:ln w="19050" cap="flat" cmpd="sng">
            <a:solidFill>
              <a:schemeClr val="dk2"/>
            </a:solidFill>
            <a:prstDash val="solid"/>
            <a:round/>
            <a:headEnd type="none" w="med" len="med"/>
            <a:tailEnd type="none" w="med" len="med"/>
          </a:ln>
        </p:spPr>
      </p:cxnSp>
      <p:grpSp>
        <p:nvGrpSpPr>
          <p:cNvPr id="2714" name="Google Shape;2714;p71"/>
          <p:cNvGrpSpPr/>
          <p:nvPr/>
        </p:nvGrpSpPr>
        <p:grpSpPr>
          <a:xfrm>
            <a:off x="4402309" y="1787682"/>
            <a:ext cx="339306" cy="298186"/>
            <a:chOff x="2085450" y="2057100"/>
            <a:chExt cx="481900" cy="423500"/>
          </a:xfrm>
        </p:grpSpPr>
        <p:sp>
          <p:nvSpPr>
            <p:cNvPr id="2715" name="Google Shape;2715;p71"/>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716" name="Google Shape;2716;p71"/>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717" name="Google Shape;2717;p71"/>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718" name="Google Shape;2718;p71"/>
          <p:cNvGrpSpPr/>
          <p:nvPr/>
        </p:nvGrpSpPr>
        <p:grpSpPr>
          <a:xfrm>
            <a:off x="4425924" y="3272549"/>
            <a:ext cx="292078" cy="339253"/>
            <a:chOff x="4492800" y="2027925"/>
            <a:chExt cx="414825" cy="481825"/>
          </a:xfrm>
        </p:grpSpPr>
        <p:sp>
          <p:nvSpPr>
            <p:cNvPr id="2719" name="Google Shape;2719;p71"/>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720" name="Google Shape;2720;p71"/>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721" name="Google Shape;2721;p71"/>
          <p:cNvGrpSpPr/>
          <p:nvPr/>
        </p:nvGrpSpPr>
        <p:grpSpPr>
          <a:xfrm>
            <a:off x="4422708" y="4033718"/>
            <a:ext cx="298503" cy="335275"/>
            <a:chOff x="6264300" y="3809300"/>
            <a:chExt cx="423950" cy="476175"/>
          </a:xfrm>
        </p:grpSpPr>
        <p:sp>
          <p:nvSpPr>
            <p:cNvPr id="2722" name="Google Shape;2722;p71"/>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723" name="Google Shape;2723;p71"/>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724" name="Google Shape;2724;p71"/>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725" name="Google Shape;2725;p71"/>
          <p:cNvGrpSpPr/>
          <p:nvPr/>
        </p:nvGrpSpPr>
        <p:grpSpPr>
          <a:xfrm>
            <a:off x="4400719" y="2520517"/>
            <a:ext cx="342580" cy="337915"/>
            <a:chOff x="2084100" y="4400250"/>
            <a:chExt cx="486550" cy="479925"/>
          </a:xfrm>
        </p:grpSpPr>
        <p:sp>
          <p:nvSpPr>
            <p:cNvPr id="2726" name="Google Shape;2726;p71"/>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727" name="Google Shape;2727;p71"/>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728" name="Google Shape;2728;p71"/>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729" name="Google Shape;2729;p71"/>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730" name="Google Shape;2730;p71"/>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731" name="Google Shape;2731;p71"/>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085"/>
        <p:cNvGrpSpPr/>
        <p:nvPr/>
      </p:nvGrpSpPr>
      <p:grpSpPr>
        <a:xfrm>
          <a:off x="0" y="0"/>
          <a:ext cx="0" cy="0"/>
          <a:chOff x="0" y="0"/>
          <a:chExt cx="0" cy="0"/>
        </a:xfrm>
      </p:grpSpPr>
      <p:sp>
        <p:nvSpPr>
          <p:cNvPr id="2086" name="Google Shape;2086;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2087" name="Google Shape;2087;p45"/>
          <p:cNvSpPr txBox="1">
            <a:spLocks noGrp="1"/>
          </p:cNvSpPr>
          <p:nvPr>
            <p:ph type="subTitle" idx="3"/>
          </p:nvPr>
        </p:nvSpPr>
        <p:spPr>
          <a:xfrm>
            <a:off x="2057311" y="3203138"/>
            <a:ext cx="23055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sz="1600">
              <a:solidFill>
                <a:srgbClr val="666666"/>
              </a:solidFill>
            </a:endParaRPr>
          </a:p>
        </p:txBody>
      </p:sp>
      <p:sp>
        <p:nvSpPr>
          <p:cNvPr id="2088" name="Google Shape;2088;p45"/>
          <p:cNvSpPr txBox="1">
            <a:spLocks noGrp="1"/>
          </p:cNvSpPr>
          <p:nvPr>
            <p:ph type="subTitle" idx="1"/>
          </p:nvPr>
        </p:nvSpPr>
        <p:spPr>
          <a:xfrm>
            <a:off x="2057311" y="1919850"/>
            <a:ext cx="23055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2089" name="Google Shape;2089;p45"/>
          <p:cNvSpPr txBox="1">
            <a:spLocks noGrp="1"/>
          </p:cNvSpPr>
          <p:nvPr>
            <p:ph type="subTitle" idx="2"/>
          </p:nvPr>
        </p:nvSpPr>
        <p:spPr>
          <a:xfrm>
            <a:off x="5589686" y="1919850"/>
            <a:ext cx="23055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2090" name="Google Shape;2090;p45"/>
          <p:cNvSpPr txBox="1">
            <a:spLocks noGrp="1"/>
          </p:cNvSpPr>
          <p:nvPr>
            <p:ph type="subTitle" idx="4"/>
          </p:nvPr>
        </p:nvSpPr>
        <p:spPr>
          <a:xfrm>
            <a:off x="5589681" y="3203138"/>
            <a:ext cx="23055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2091" name="Google Shape;2091;p45"/>
          <p:cNvSpPr txBox="1">
            <a:spLocks noGrp="1"/>
          </p:cNvSpPr>
          <p:nvPr>
            <p:ph type="title" idx="5"/>
          </p:nvPr>
        </p:nvSpPr>
        <p:spPr>
          <a:xfrm>
            <a:off x="1248814" y="1755858"/>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2092" name="Google Shape;2092;p45"/>
          <p:cNvSpPr txBox="1">
            <a:spLocks noGrp="1"/>
          </p:cNvSpPr>
          <p:nvPr>
            <p:ph type="title" idx="6"/>
          </p:nvPr>
        </p:nvSpPr>
        <p:spPr>
          <a:xfrm>
            <a:off x="1248814" y="3039175"/>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2093" name="Google Shape;2093;p45"/>
          <p:cNvSpPr txBox="1">
            <a:spLocks noGrp="1"/>
          </p:cNvSpPr>
          <p:nvPr>
            <p:ph type="title" idx="7"/>
          </p:nvPr>
        </p:nvSpPr>
        <p:spPr>
          <a:xfrm>
            <a:off x="4781186" y="1755858"/>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2094" name="Google Shape;2094;p45"/>
          <p:cNvSpPr txBox="1">
            <a:spLocks noGrp="1"/>
          </p:cNvSpPr>
          <p:nvPr>
            <p:ph type="title" idx="8"/>
          </p:nvPr>
        </p:nvSpPr>
        <p:spPr>
          <a:xfrm>
            <a:off x="4781186" y="3039175"/>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2095" name="Google Shape;2095;p45"/>
          <p:cNvSpPr txBox="1">
            <a:spLocks noGrp="1"/>
          </p:cNvSpPr>
          <p:nvPr>
            <p:ph type="subTitle" idx="9"/>
          </p:nvPr>
        </p:nvSpPr>
        <p:spPr>
          <a:xfrm>
            <a:off x="2057311" y="1630850"/>
            <a:ext cx="2305500" cy="39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SECTION</a:t>
            </a:r>
            <a:endParaRPr/>
          </a:p>
        </p:txBody>
      </p:sp>
      <p:sp>
        <p:nvSpPr>
          <p:cNvPr id="2096" name="Google Shape;2096;p45"/>
          <p:cNvSpPr txBox="1">
            <a:spLocks noGrp="1"/>
          </p:cNvSpPr>
          <p:nvPr>
            <p:ph type="subTitle" idx="13"/>
          </p:nvPr>
        </p:nvSpPr>
        <p:spPr>
          <a:xfrm>
            <a:off x="5589686" y="1630850"/>
            <a:ext cx="2305500" cy="39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SECTION</a:t>
            </a:r>
            <a:endParaRPr/>
          </a:p>
        </p:txBody>
      </p:sp>
      <p:sp>
        <p:nvSpPr>
          <p:cNvPr id="2097" name="Google Shape;2097;p45"/>
          <p:cNvSpPr txBox="1">
            <a:spLocks noGrp="1"/>
          </p:cNvSpPr>
          <p:nvPr>
            <p:ph type="subTitle" idx="14"/>
          </p:nvPr>
        </p:nvSpPr>
        <p:spPr>
          <a:xfrm>
            <a:off x="2057311" y="2914213"/>
            <a:ext cx="2305500" cy="39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SECTION</a:t>
            </a:r>
            <a:endParaRPr/>
          </a:p>
        </p:txBody>
      </p:sp>
      <p:sp>
        <p:nvSpPr>
          <p:cNvPr id="2098" name="Google Shape;2098;p45"/>
          <p:cNvSpPr txBox="1">
            <a:spLocks noGrp="1"/>
          </p:cNvSpPr>
          <p:nvPr>
            <p:ph type="subTitle" idx="15"/>
          </p:nvPr>
        </p:nvSpPr>
        <p:spPr>
          <a:xfrm>
            <a:off x="5589686" y="2914213"/>
            <a:ext cx="2305500" cy="39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SECTION</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735"/>
        <p:cNvGrpSpPr/>
        <p:nvPr/>
      </p:nvGrpSpPr>
      <p:grpSpPr>
        <a:xfrm>
          <a:off x="0" y="0"/>
          <a:ext cx="0" cy="0"/>
          <a:chOff x="0" y="0"/>
          <a:chExt cx="0" cy="0"/>
        </a:xfrm>
      </p:grpSpPr>
      <p:sp>
        <p:nvSpPr>
          <p:cNvPr id="2736" name="Google Shape;2736;p72"/>
          <p:cNvSpPr/>
          <p:nvPr/>
        </p:nvSpPr>
        <p:spPr>
          <a:xfrm>
            <a:off x="1436188" y="2227700"/>
            <a:ext cx="572700" cy="572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2"/>
          <p:cNvSpPr/>
          <p:nvPr/>
        </p:nvSpPr>
        <p:spPr>
          <a:xfrm>
            <a:off x="3335829" y="2227700"/>
            <a:ext cx="572700" cy="572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2"/>
          <p:cNvSpPr/>
          <p:nvPr/>
        </p:nvSpPr>
        <p:spPr>
          <a:xfrm>
            <a:off x="5235471" y="2227700"/>
            <a:ext cx="572700" cy="572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2"/>
          <p:cNvSpPr/>
          <p:nvPr/>
        </p:nvSpPr>
        <p:spPr>
          <a:xfrm>
            <a:off x="7135100" y="2227700"/>
            <a:ext cx="572700" cy="572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INFOGRAPHICS ARE USEFUL</a:t>
            </a:r>
            <a:endParaRPr/>
          </a:p>
        </p:txBody>
      </p:sp>
      <p:sp>
        <p:nvSpPr>
          <p:cNvPr id="2741" name="Google Shape;2741;p72"/>
          <p:cNvSpPr txBox="1"/>
          <p:nvPr/>
        </p:nvSpPr>
        <p:spPr>
          <a:xfrm>
            <a:off x="3550350" y="1477200"/>
            <a:ext cx="2043300" cy="400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Playfair Display"/>
                <a:ea typeface="Playfair Display"/>
                <a:cs typeface="Playfair Display"/>
                <a:sym typeface="Playfair Display"/>
              </a:rPr>
              <a:t>PLANETS</a:t>
            </a:r>
            <a:endParaRPr sz="2400">
              <a:solidFill>
                <a:schemeClr val="dk1"/>
              </a:solidFill>
              <a:latin typeface="Playfair Display"/>
              <a:ea typeface="Playfair Display"/>
              <a:cs typeface="Playfair Display"/>
              <a:sym typeface="Playfair Display"/>
            </a:endParaRPr>
          </a:p>
        </p:txBody>
      </p:sp>
      <p:sp>
        <p:nvSpPr>
          <p:cNvPr id="2742" name="Google Shape;2742;p72"/>
          <p:cNvSpPr txBox="1"/>
          <p:nvPr/>
        </p:nvSpPr>
        <p:spPr>
          <a:xfrm>
            <a:off x="6683913" y="2984050"/>
            <a:ext cx="1475100" cy="400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Playfair Display"/>
                <a:ea typeface="Playfair Display"/>
                <a:cs typeface="Playfair Display"/>
                <a:sym typeface="Playfair Display"/>
              </a:rPr>
              <a:t>VENUS</a:t>
            </a:r>
            <a:endParaRPr sz="2400">
              <a:solidFill>
                <a:schemeClr val="dk1"/>
              </a:solidFill>
              <a:latin typeface="Playfair Display"/>
              <a:ea typeface="Playfair Display"/>
              <a:cs typeface="Playfair Display"/>
              <a:sym typeface="Playfair Display"/>
            </a:endParaRPr>
          </a:p>
        </p:txBody>
      </p:sp>
      <p:sp>
        <p:nvSpPr>
          <p:cNvPr id="2743" name="Google Shape;2743;p72"/>
          <p:cNvSpPr txBox="1"/>
          <p:nvPr/>
        </p:nvSpPr>
        <p:spPr>
          <a:xfrm>
            <a:off x="6683913" y="3331600"/>
            <a:ext cx="1475100" cy="62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EB Garamond"/>
                <a:ea typeface="EB Garamond"/>
                <a:cs typeface="EB Garamond"/>
                <a:sym typeface="EB Garamond"/>
              </a:rPr>
              <a:t>It has extremely high temperatures</a:t>
            </a:r>
            <a:endParaRPr>
              <a:solidFill>
                <a:schemeClr val="dk1"/>
              </a:solidFill>
              <a:latin typeface="EB Garamond"/>
              <a:ea typeface="EB Garamond"/>
              <a:cs typeface="EB Garamond"/>
              <a:sym typeface="EB Garamond"/>
            </a:endParaRPr>
          </a:p>
        </p:txBody>
      </p:sp>
      <p:sp>
        <p:nvSpPr>
          <p:cNvPr id="2744" name="Google Shape;2744;p72"/>
          <p:cNvSpPr txBox="1"/>
          <p:nvPr/>
        </p:nvSpPr>
        <p:spPr>
          <a:xfrm>
            <a:off x="2884629" y="2984050"/>
            <a:ext cx="1475100" cy="400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Playfair Display"/>
                <a:ea typeface="Playfair Display"/>
                <a:cs typeface="Playfair Display"/>
                <a:sym typeface="Playfair Display"/>
              </a:rPr>
              <a:t>SATURN</a:t>
            </a:r>
            <a:endParaRPr sz="2400">
              <a:solidFill>
                <a:schemeClr val="dk1"/>
              </a:solidFill>
              <a:latin typeface="Playfair Display"/>
              <a:ea typeface="Playfair Display"/>
              <a:cs typeface="Playfair Display"/>
              <a:sym typeface="Playfair Display"/>
            </a:endParaRPr>
          </a:p>
        </p:txBody>
      </p:sp>
      <p:sp>
        <p:nvSpPr>
          <p:cNvPr id="2745" name="Google Shape;2745;p72"/>
          <p:cNvSpPr txBox="1"/>
          <p:nvPr/>
        </p:nvSpPr>
        <p:spPr>
          <a:xfrm>
            <a:off x="2884629" y="3331600"/>
            <a:ext cx="1475100" cy="62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EB Garamond"/>
                <a:ea typeface="EB Garamond"/>
                <a:cs typeface="EB Garamond"/>
                <a:sym typeface="EB Garamond"/>
              </a:rPr>
              <a:t>Saturn was named after a Roman god</a:t>
            </a:r>
            <a:endParaRPr>
              <a:solidFill>
                <a:schemeClr val="dk1"/>
              </a:solidFill>
              <a:latin typeface="EB Garamond"/>
              <a:ea typeface="EB Garamond"/>
              <a:cs typeface="EB Garamond"/>
              <a:sym typeface="EB Garamond"/>
            </a:endParaRPr>
          </a:p>
        </p:txBody>
      </p:sp>
      <p:sp>
        <p:nvSpPr>
          <p:cNvPr id="2746" name="Google Shape;2746;p72"/>
          <p:cNvSpPr txBox="1"/>
          <p:nvPr/>
        </p:nvSpPr>
        <p:spPr>
          <a:xfrm>
            <a:off x="4784271" y="2984050"/>
            <a:ext cx="1475100" cy="400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Playfair Display"/>
                <a:ea typeface="Playfair Display"/>
                <a:cs typeface="Playfair Display"/>
                <a:sym typeface="Playfair Display"/>
              </a:rPr>
              <a:t>JUPITER</a:t>
            </a:r>
            <a:endParaRPr sz="2400">
              <a:solidFill>
                <a:schemeClr val="dk1"/>
              </a:solidFill>
              <a:latin typeface="Playfair Display"/>
              <a:ea typeface="Playfair Display"/>
              <a:cs typeface="Playfair Display"/>
              <a:sym typeface="Playfair Display"/>
            </a:endParaRPr>
          </a:p>
        </p:txBody>
      </p:sp>
      <p:sp>
        <p:nvSpPr>
          <p:cNvPr id="2747" name="Google Shape;2747;p72"/>
          <p:cNvSpPr txBox="1"/>
          <p:nvPr/>
        </p:nvSpPr>
        <p:spPr>
          <a:xfrm>
            <a:off x="4784271" y="3331600"/>
            <a:ext cx="1475100" cy="62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EB Garamond"/>
                <a:ea typeface="EB Garamond"/>
                <a:cs typeface="EB Garamond"/>
                <a:sym typeface="EB Garamond"/>
              </a:rPr>
              <a:t>Jupiter doesn’t have a solid surface</a:t>
            </a:r>
            <a:endParaRPr>
              <a:solidFill>
                <a:schemeClr val="dk1"/>
              </a:solidFill>
              <a:latin typeface="EB Garamond"/>
              <a:ea typeface="EB Garamond"/>
              <a:cs typeface="EB Garamond"/>
              <a:sym typeface="EB Garamond"/>
            </a:endParaRPr>
          </a:p>
        </p:txBody>
      </p:sp>
      <p:sp>
        <p:nvSpPr>
          <p:cNvPr id="2748" name="Google Shape;2748;p72"/>
          <p:cNvSpPr txBox="1"/>
          <p:nvPr/>
        </p:nvSpPr>
        <p:spPr>
          <a:xfrm>
            <a:off x="984988" y="2984050"/>
            <a:ext cx="1475100" cy="400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Playfair Display"/>
                <a:ea typeface="Playfair Display"/>
                <a:cs typeface="Playfair Display"/>
                <a:sym typeface="Playfair Display"/>
              </a:rPr>
              <a:t>MARS</a:t>
            </a:r>
            <a:endParaRPr sz="2400">
              <a:solidFill>
                <a:schemeClr val="dk1"/>
              </a:solidFill>
              <a:latin typeface="Playfair Display"/>
              <a:ea typeface="Playfair Display"/>
              <a:cs typeface="Playfair Display"/>
              <a:sym typeface="Playfair Display"/>
            </a:endParaRPr>
          </a:p>
        </p:txBody>
      </p:sp>
      <p:sp>
        <p:nvSpPr>
          <p:cNvPr id="2749" name="Google Shape;2749;p72"/>
          <p:cNvSpPr txBox="1"/>
          <p:nvPr/>
        </p:nvSpPr>
        <p:spPr>
          <a:xfrm>
            <a:off x="984988" y="3331600"/>
            <a:ext cx="1475100" cy="623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EB Garamond"/>
                <a:ea typeface="EB Garamond"/>
                <a:cs typeface="EB Garamond"/>
                <a:sym typeface="EB Garamond"/>
              </a:rPr>
              <a:t>Mars is full of iron oxide dust</a:t>
            </a:r>
            <a:endParaRPr>
              <a:solidFill>
                <a:schemeClr val="dk1"/>
              </a:solidFill>
              <a:latin typeface="EB Garamond"/>
              <a:ea typeface="EB Garamond"/>
              <a:cs typeface="EB Garamond"/>
              <a:sym typeface="EB Garamond"/>
            </a:endParaRPr>
          </a:p>
        </p:txBody>
      </p:sp>
      <p:grpSp>
        <p:nvGrpSpPr>
          <p:cNvPr id="2750" name="Google Shape;2750;p72"/>
          <p:cNvGrpSpPr/>
          <p:nvPr/>
        </p:nvGrpSpPr>
        <p:grpSpPr>
          <a:xfrm>
            <a:off x="5343658" y="2327463"/>
            <a:ext cx="356326" cy="358971"/>
            <a:chOff x="-54026025" y="3192625"/>
            <a:chExt cx="316650" cy="319000"/>
          </a:xfrm>
        </p:grpSpPr>
        <p:sp>
          <p:nvSpPr>
            <p:cNvPr id="2751" name="Google Shape;2751;p72"/>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2"/>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2"/>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2"/>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2"/>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2"/>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2"/>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2"/>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9" name="Google Shape;2759;p72"/>
          <p:cNvGrpSpPr/>
          <p:nvPr/>
        </p:nvGrpSpPr>
        <p:grpSpPr>
          <a:xfrm>
            <a:off x="7264131" y="2327449"/>
            <a:ext cx="314662" cy="358999"/>
            <a:chOff x="-53224225" y="3976300"/>
            <a:chExt cx="279625" cy="319025"/>
          </a:xfrm>
        </p:grpSpPr>
        <p:sp>
          <p:nvSpPr>
            <p:cNvPr id="2760" name="Google Shape;2760;p72"/>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2"/>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2"/>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2"/>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2"/>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2"/>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2"/>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7" name="Google Shape;2767;p72"/>
          <p:cNvGrpSpPr/>
          <p:nvPr/>
        </p:nvGrpSpPr>
        <p:grpSpPr>
          <a:xfrm>
            <a:off x="1560776" y="2327561"/>
            <a:ext cx="323524" cy="358774"/>
            <a:chOff x="-57162350" y="3982000"/>
            <a:chExt cx="287500" cy="318825"/>
          </a:xfrm>
        </p:grpSpPr>
        <p:sp>
          <p:nvSpPr>
            <p:cNvPr id="2768" name="Google Shape;2768;p72"/>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2"/>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2"/>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2"/>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2"/>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2"/>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2"/>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2"/>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6" name="Google Shape;2776;p72"/>
          <p:cNvGrpSpPr/>
          <p:nvPr/>
        </p:nvGrpSpPr>
        <p:grpSpPr>
          <a:xfrm>
            <a:off x="3462640" y="2327899"/>
            <a:ext cx="319079" cy="358099"/>
            <a:chOff x="-54403300" y="3982600"/>
            <a:chExt cx="283550" cy="318225"/>
          </a:xfrm>
        </p:grpSpPr>
        <p:sp>
          <p:nvSpPr>
            <p:cNvPr id="2777" name="Google Shape;2777;p72"/>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2"/>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2"/>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2"/>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2"/>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782" name="Google Shape;2782;p72"/>
          <p:cNvCxnSpPr>
            <a:stCxn id="2741" idx="2"/>
            <a:endCxn id="2737" idx="0"/>
          </p:cNvCxnSpPr>
          <p:nvPr/>
        </p:nvCxnSpPr>
        <p:spPr>
          <a:xfrm rot="5400000">
            <a:off x="3921900" y="1577700"/>
            <a:ext cx="350400" cy="949800"/>
          </a:xfrm>
          <a:prstGeom prst="bentConnector3">
            <a:avLst>
              <a:gd name="adj1" fmla="val 49986"/>
            </a:avLst>
          </a:prstGeom>
          <a:noFill/>
          <a:ln w="19050" cap="flat" cmpd="sng">
            <a:solidFill>
              <a:schemeClr val="dk2"/>
            </a:solidFill>
            <a:prstDash val="solid"/>
            <a:round/>
            <a:headEnd type="none" w="med" len="med"/>
            <a:tailEnd type="none" w="med" len="med"/>
          </a:ln>
        </p:spPr>
      </p:cxnSp>
      <p:cxnSp>
        <p:nvCxnSpPr>
          <p:cNvPr id="2783" name="Google Shape;2783;p72"/>
          <p:cNvCxnSpPr>
            <a:stCxn id="2741" idx="2"/>
            <a:endCxn id="2736" idx="0"/>
          </p:cNvCxnSpPr>
          <p:nvPr/>
        </p:nvCxnSpPr>
        <p:spPr>
          <a:xfrm rot="5400000">
            <a:off x="2972100" y="627900"/>
            <a:ext cx="350400" cy="2849400"/>
          </a:xfrm>
          <a:prstGeom prst="bentConnector3">
            <a:avLst>
              <a:gd name="adj1" fmla="val 49986"/>
            </a:avLst>
          </a:prstGeom>
          <a:noFill/>
          <a:ln w="19050" cap="flat" cmpd="sng">
            <a:solidFill>
              <a:schemeClr val="dk2"/>
            </a:solidFill>
            <a:prstDash val="solid"/>
            <a:round/>
            <a:headEnd type="none" w="med" len="med"/>
            <a:tailEnd type="none" w="med" len="med"/>
          </a:ln>
        </p:spPr>
      </p:cxnSp>
      <p:cxnSp>
        <p:nvCxnSpPr>
          <p:cNvPr id="2784" name="Google Shape;2784;p72"/>
          <p:cNvCxnSpPr>
            <a:stCxn id="2741" idx="2"/>
            <a:endCxn id="2738" idx="0"/>
          </p:cNvCxnSpPr>
          <p:nvPr/>
        </p:nvCxnSpPr>
        <p:spPr>
          <a:xfrm rot="-5400000" flipH="1">
            <a:off x="4871700" y="1577700"/>
            <a:ext cx="350400" cy="949800"/>
          </a:xfrm>
          <a:prstGeom prst="bentConnector3">
            <a:avLst>
              <a:gd name="adj1" fmla="val 49986"/>
            </a:avLst>
          </a:prstGeom>
          <a:noFill/>
          <a:ln w="19050" cap="flat" cmpd="sng">
            <a:solidFill>
              <a:schemeClr val="dk2"/>
            </a:solidFill>
            <a:prstDash val="solid"/>
            <a:round/>
            <a:headEnd type="none" w="med" len="med"/>
            <a:tailEnd type="none" w="med" len="med"/>
          </a:ln>
        </p:spPr>
      </p:cxnSp>
      <p:cxnSp>
        <p:nvCxnSpPr>
          <p:cNvPr id="2785" name="Google Shape;2785;p72"/>
          <p:cNvCxnSpPr>
            <a:stCxn id="2741" idx="2"/>
            <a:endCxn id="2739" idx="0"/>
          </p:cNvCxnSpPr>
          <p:nvPr/>
        </p:nvCxnSpPr>
        <p:spPr>
          <a:xfrm rot="-5400000" flipH="1">
            <a:off x="5821500" y="627900"/>
            <a:ext cx="350400" cy="2849400"/>
          </a:xfrm>
          <a:prstGeom prst="bentConnector3">
            <a:avLst>
              <a:gd name="adj1" fmla="val 49986"/>
            </a:avLst>
          </a:prstGeom>
          <a:noFill/>
          <a:ln w="19050" cap="flat" cmpd="sng">
            <a:solidFill>
              <a:schemeClr val="dk2"/>
            </a:solidFill>
            <a:prstDash val="solid"/>
            <a:round/>
            <a:headEnd type="none" w="med" len="med"/>
            <a:tailEnd type="none" w="med" len="med"/>
          </a:ln>
        </p:spPr>
      </p:cxn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789"/>
        <p:cNvGrpSpPr/>
        <p:nvPr/>
      </p:nvGrpSpPr>
      <p:grpSpPr>
        <a:xfrm>
          <a:off x="0" y="0"/>
          <a:ext cx="0" cy="0"/>
          <a:chOff x="0" y="0"/>
          <a:chExt cx="0" cy="0"/>
        </a:xfrm>
      </p:grpSpPr>
      <p:sp>
        <p:nvSpPr>
          <p:cNvPr id="2790" name="Google Shape;2790;p73"/>
          <p:cNvSpPr/>
          <p:nvPr/>
        </p:nvSpPr>
        <p:spPr>
          <a:xfrm>
            <a:off x="3995950" y="2407200"/>
            <a:ext cx="329100" cy="3291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3"/>
          <p:cNvSpPr/>
          <p:nvPr/>
        </p:nvSpPr>
        <p:spPr>
          <a:xfrm>
            <a:off x="4215350" y="2105400"/>
            <a:ext cx="932700" cy="932700"/>
          </a:xfrm>
          <a:prstGeom prst="rect">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792" name="Google Shape;2792;p73"/>
          <p:cNvCxnSpPr>
            <a:stCxn id="2793" idx="3"/>
            <a:endCxn id="2790" idx="1"/>
          </p:cNvCxnSpPr>
          <p:nvPr/>
        </p:nvCxnSpPr>
        <p:spPr>
          <a:xfrm rot="10800000" flipH="1">
            <a:off x="3003738" y="2571650"/>
            <a:ext cx="992100" cy="281100"/>
          </a:xfrm>
          <a:prstGeom prst="bentConnector3">
            <a:avLst>
              <a:gd name="adj1" fmla="val 50006"/>
            </a:avLst>
          </a:prstGeom>
          <a:noFill/>
          <a:ln w="19050" cap="flat" cmpd="sng">
            <a:solidFill>
              <a:schemeClr val="dk2"/>
            </a:solidFill>
            <a:prstDash val="solid"/>
            <a:round/>
            <a:headEnd type="none" w="med" len="med"/>
            <a:tailEnd type="none" w="med" len="med"/>
          </a:ln>
        </p:spPr>
      </p:cxnSp>
      <p:cxnSp>
        <p:nvCxnSpPr>
          <p:cNvPr id="2794" name="Google Shape;2794;p73"/>
          <p:cNvCxnSpPr>
            <a:stCxn id="2791" idx="3"/>
            <a:endCxn id="2795" idx="1"/>
          </p:cNvCxnSpPr>
          <p:nvPr/>
        </p:nvCxnSpPr>
        <p:spPr>
          <a:xfrm>
            <a:off x="5148050" y="2571750"/>
            <a:ext cx="992100" cy="281100"/>
          </a:xfrm>
          <a:prstGeom prst="bentConnector3">
            <a:avLst>
              <a:gd name="adj1" fmla="val 50006"/>
            </a:avLst>
          </a:prstGeom>
          <a:noFill/>
          <a:ln w="19050" cap="flat" cmpd="sng">
            <a:solidFill>
              <a:schemeClr val="dk2"/>
            </a:solidFill>
            <a:prstDash val="solid"/>
            <a:round/>
            <a:headEnd type="none" w="med" len="med"/>
            <a:tailEnd type="none" w="med" len="med"/>
          </a:ln>
        </p:spPr>
      </p:cxnSp>
      <p:sp>
        <p:nvSpPr>
          <p:cNvPr id="2796" name="Google Shape;2796;p73"/>
          <p:cNvSpPr txBox="1">
            <a:spLocks noGrp="1"/>
          </p:cNvSpPr>
          <p:nvPr>
            <p:ph type="title"/>
          </p:nvPr>
        </p:nvSpPr>
        <p:spPr>
          <a:xfrm>
            <a:off x="720000" y="5212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COMPARE TWO NUMBERS</a:t>
            </a:r>
            <a:endParaRPr/>
          </a:p>
        </p:txBody>
      </p:sp>
      <p:sp>
        <p:nvSpPr>
          <p:cNvPr id="2793" name="Google Shape;2793;p73"/>
          <p:cNvSpPr txBox="1">
            <a:spLocks noGrp="1"/>
          </p:cNvSpPr>
          <p:nvPr>
            <p:ph type="subTitle" idx="1"/>
          </p:nvPr>
        </p:nvSpPr>
        <p:spPr>
          <a:xfrm>
            <a:off x="811938" y="2652650"/>
            <a:ext cx="2191800" cy="40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795" name="Google Shape;2795;p73"/>
          <p:cNvSpPr txBox="1">
            <a:spLocks noGrp="1"/>
          </p:cNvSpPr>
          <p:nvPr>
            <p:ph type="subTitle" idx="2"/>
          </p:nvPr>
        </p:nvSpPr>
        <p:spPr>
          <a:xfrm>
            <a:off x="6140263" y="2652650"/>
            <a:ext cx="2191800" cy="40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EARTH</a:t>
            </a:r>
            <a:endParaRPr/>
          </a:p>
        </p:txBody>
      </p:sp>
      <p:sp>
        <p:nvSpPr>
          <p:cNvPr id="2797" name="Google Shape;2797;p73"/>
          <p:cNvSpPr txBox="1">
            <a:spLocks noGrp="1"/>
          </p:cNvSpPr>
          <p:nvPr>
            <p:ph type="title" idx="5"/>
          </p:nvPr>
        </p:nvSpPr>
        <p:spPr>
          <a:xfrm>
            <a:off x="6599150" y="1954800"/>
            <a:ext cx="1152000" cy="47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65k</a:t>
            </a:r>
            <a:endParaRPr/>
          </a:p>
        </p:txBody>
      </p:sp>
      <p:sp>
        <p:nvSpPr>
          <p:cNvPr id="2798" name="Google Shape;2798;p73"/>
          <p:cNvSpPr txBox="1">
            <a:spLocks noGrp="1"/>
          </p:cNvSpPr>
          <p:nvPr>
            <p:ph type="title" idx="6"/>
          </p:nvPr>
        </p:nvSpPr>
        <p:spPr>
          <a:xfrm>
            <a:off x="1392925" y="1954800"/>
            <a:ext cx="1152000" cy="47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22k</a:t>
            </a:r>
            <a:endParaRPr/>
          </a:p>
        </p:txBody>
      </p:sp>
      <p:sp>
        <p:nvSpPr>
          <p:cNvPr id="2799" name="Google Shape;2799;p73"/>
          <p:cNvSpPr txBox="1">
            <a:spLocks noGrp="1"/>
          </p:cNvSpPr>
          <p:nvPr>
            <p:ph type="subTitle" idx="3"/>
          </p:nvPr>
        </p:nvSpPr>
        <p:spPr>
          <a:xfrm>
            <a:off x="811938" y="2924000"/>
            <a:ext cx="2191800" cy="124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 even hotter than Mercury, and its atmosphere is poisonous</a:t>
            </a:r>
            <a:endParaRPr/>
          </a:p>
        </p:txBody>
      </p:sp>
      <p:sp>
        <p:nvSpPr>
          <p:cNvPr id="2800" name="Google Shape;2800;p73"/>
          <p:cNvSpPr txBox="1">
            <a:spLocks noGrp="1"/>
          </p:cNvSpPr>
          <p:nvPr>
            <p:ph type="subTitle" idx="4"/>
          </p:nvPr>
        </p:nvSpPr>
        <p:spPr>
          <a:xfrm>
            <a:off x="6140263" y="2924000"/>
            <a:ext cx="2191800" cy="124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third planet from the Sun and the only one that harbors life in the Solar System. All humans live on this planet</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804"/>
        <p:cNvGrpSpPr/>
        <p:nvPr/>
      </p:nvGrpSpPr>
      <p:grpSpPr>
        <a:xfrm>
          <a:off x="0" y="0"/>
          <a:ext cx="0" cy="0"/>
          <a:chOff x="0" y="0"/>
          <a:chExt cx="0" cy="0"/>
        </a:xfrm>
      </p:grpSpPr>
      <p:sp>
        <p:nvSpPr>
          <p:cNvPr id="2805" name="Google Shape;2805;p7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TABLE</a:t>
            </a:r>
            <a:endParaRPr/>
          </a:p>
        </p:txBody>
      </p:sp>
      <p:graphicFrame>
        <p:nvGraphicFramePr>
          <p:cNvPr id="2806" name="Google Shape;2806;p74"/>
          <p:cNvGraphicFramePr/>
          <p:nvPr/>
        </p:nvGraphicFramePr>
        <p:xfrm>
          <a:off x="1472313" y="1466850"/>
          <a:ext cx="3000000" cy="3000000"/>
        </p:xfrm>
        <a:graphic>
          <a:graphicData uri="http://schemas.openxmlformats.org/drawingml/2006/table">
            <a:tbl>
              <a:tblPr>
                <a:noFill/>
                <a:tableStyleId>{6F31ED6A-839B-4F4F-BE9E-3DB78F3EEC7F}</a:tableStyleId>
              </a:tblPr>
              <a:tblGrid>
                <a:gridCol w="1203250">
                  <a:extLst>
                    <a:ext uri="{9D8B030D-6E8A-4147-A177-3AD203B41FA5}">
                      <a16:colId xmlns:a16="http://schemas.microsoft.com/office/drawing/2014/main" val="20000"/>
                    </a:ext>
                  </a:extLst>
                </a:gridCol>
                <a:gridCol w="2611925">
                  <a:extLst>
                    <a:ext uri="{9D8B030D-6E8A-4147-A177-3AD203B41FA5}">
                      <a16:colId xmlns:a16="http://schemas.microsoft.com/office/drawing/2014/main" val="20001"/>
                    </a:ext>
                  </a:extLst>
                </a:gridCol>
                <a:gridCol w="2384200">
                  <a:extLst>
                    <a:ext uri="{9D8B030D-6E8A-4147-A177-3AD203B41FA5}">
                      <a16:colId xmlns:a16="http://schemas.microsoft.com/office/drawing/2014/main" val="20002"/>
                    </a:ext>
                  </a:extLst>
                </a:gridCol>
              </a:tblGrid>
              <a:tr h="548600">
                <a:tc>
                  <a:txBody>
                    <a:bodyPr/>
                    <a:lstStyle/>
                    <a:p>
                      <a:pPr marL="0" lvl="0" indent="0" algn="l" rtl="0">
                        <a:spcBef>
                          <a:spcPts val="0"/>
                        </a:spcBef>
                        <a:spcAft>
                          <a:spcPts val="0"/>
                        </a:spcAft>
                        <a:buNone/>
                      </a:pPr>
                      <a:r>
                        <a:rPr lang="en" sz="2400">
                          <a:solidFill>
                            <a:schemeClr val="dk1"/>
                          </a:solidFill>
                          <a:latin typeface="Playfair Display"/>
                          <a:ea typeface="Playfair Display"/>
                          <a:cs typeface="Playfair Display"/>
                          <a:sym typeface="Playfair Display"/>
                        </a:rPr>
                        <a:t>DATE</a:t>
                      </a:r>
                      <a:endParaRPr sz="2400">
                        <a:solidFill>
                          <a:schemeClr val="dk1"/>
                        </a:solidFill>
                        <a:latin typeface="Playfair Display"/>
                        <a:ea typeface="Playfair Display"/>
                        <a:cs typeface="Playfair Display"/>
                        <a:sym typeface="Playfair Display"/>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2400">
                          <a:solidFill>
                            <a:schemeClr val="dk1"/>
                          </a:solidFill>
                          <a:latin typeface="Playfair Display"/>
                          <a:ea typeface="Playfair Display"/>
                          <a:cs typeface="Playfair Display"/>
                          <a:sym typeface="Playfair Display"/>
                        </a:rPr>
                        <a:t>EVENT</a:t>
                      </a:r>
                      <a:endParaRPr sz="2400">
                        <a:solidFill>
                          <a:schemeClr val="dk1"/>
                        </a:solidFill>
                        <a:latin typeface="Playfair Display"/>
                        <a:ea typeface="Playfair Display"/>
                        <a:cs typeface="Playfair Display"/>
                        <a:sym typeface="Playfair Display"/>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sz="2400">
                          <a:solidFill>
                            <a:schemeClr val="dk1"/>
                          </a:solidFill>
                          <a:latin typeface="Playfair Display"/>
                          <a:ea typeface="Playfair Display"/>
                          <a:cs typeface="Playfair Display"/>
                          <a:sym typeface="Playfair Display"/>
                        </a:rPr>
                        <a:t>DESCRIPTION</a:t>
                      </a:r>
                      <a:endParaRPr sz="2400">
                        <a:solidFill>
                          <a:schemeClr val="dk1"/>
                        </a:solidFill>
                        <a:latin typeface="Playfair Display"/>
                        <a:ea typeface="Playfair Display"/>
                        <a:cs typeface="Playfair Display"/>
                        <a:sym typeface="Playfair Display"/>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609575">
                <a:tc>
                  <a:txBody>
                    <a:bodyPr/>
                    <a:lstStyle/>
                    <a:p>
                      <a:pPr marL="0" lvl="0" indent="0" algn="l" rtl="0">
                        <a:spcBef>
                          <a:spcPts val="0"/>
                        </a:spcBef>
                        <a:spcAft>
                          <a:spcPts val="0"/>
                        </a:spcAft>
                        <a:buNone/>
                      </a:pPr>
                      <a:r>
                        <a:rPr lang="en" b="1">
                          <a:solidFill>
                            <a:schemeClr val="dk1"/>
                          </a:solidFill>
                          <a:latin typeface="EB Garamond"/>
                          <a:ea typeface="EB Garamond"/>
                          <a:cs typeface="EB Garamond"/>
                          <a:sym typeface="EB Garamond"/>
                        </a:rPr>
                        <a:t>Oct 1939</a:t>
                      </a:r>
                      <a:endParaRPr b="1">
                        <a:solidFill>
                          <a:schemeClr val="dk1"/>
                        </a:solidFill>
                        <a:latin typeface="EB Garamond"/>
                        <a:ea typeface="EB Garamond"/>
                        <a:cs typeface="EB Garamond"/>
                        <a:sym typeface="EB Garamond"/>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EB Garamond"/>
                          <a:ea typeface="EB Garamond"/>
                          <a:cs typeface="EB Garamond"/>
                          <a:sym typeface="EB Garamond"/>
                        </a:rPr>
                        <a:t>Mars</a:t>
                      </a:r>
                      <a:endParaRPr>
                        <a:solidFill>
                          <a:schemeClr val="dk1"/>
                        </a:solidFill>
                        <a:latin typeface="EB Garamond"/>
                        <a:ea typeface="EB Garamond"/>
                        <a:cs typeface="EB Garamond"/>
                        <a:sym typeface="EB Garamond"/>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EB Garamond"/>
                          <a:ea typeface="EB Garamond"/>
                          <a:cs typeface="EB Garamond"/>
                          <a:sym typeface="EB Garamond"/>
                        </a:rPr>
                        <a:t>Despite being red, Mars is actually a cold place</a:t>
                      </a:r>
                      <a:endParaRPr>
                        <a:solidFill>
                          <a:schemeClr val="dk1"/>
                        </a:solidFill>
                        <a:latin typeface="EB Garamond"/>
                        <a:ea typeface="EB Garamond"/>
                        <a:cs typeface="EB Garamond"/>
                        <a:sym typeface="EB Garamond"/>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609575">
                <a:tc>
                  <a:txBody>
                    <a:bodyPr/>
                    <a:lstStyle/>
                    <a:p>
                      <a:pPr marL="0" lvl="0" indent="0" algn="l" rtl="0">
                        <a:spcBef>
                          <a:spcPts val="0"/>
                        </a:spcBef>
                        <a:spcAft>
                          <a:spcPts val="0"/>
                        </a:spcAft>
                        <a:buNone/>
                      </a:pPr>
                      <a:r>
                        <a:rPr lang="en" b="1">
                          <a:solidFill>
                            <a:schemeClr val="dk1"/>
                          </a:solidFill>
                          <a:latin typeface="EB Garamond"/>
                          <a:ea typeface="EB Garamond"/>
                          <a:cs typeface="EB Garamond"/>
                          <a:sym typeface="EB Garamond"/>
                        </a:rPr>
                        <a:t>Mar 1940</a:t>
                      </a:r>
                      <a:endParaRPr b="1">
                        <a:solidFill>
                          <a:schemeClr val="dk1"/>
                        </a:solidFill>
                        <a:latin typeface="EB Garamond"/>
                        <a:ea typeface="EB Garamond"/>
                        <a:cs typeface="EB Garamond"/>
                        <a:sym typeface="EB Garamond"/>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EB Garamond"/>
                          <a:ea typeface="EB Garamond"/>
                          <a:cs typeface="EB Garamond"/>
                          <a:sym typeface="EB Garamond"/>
                        </a:rPr>
                        <a:t>Jupiter</a:t>
                      </a:r>
                      <a:endParaRPr>
                        <a:solidFill>
                          <a:schemeClr val="dk1"/>
                        </a:solidFill>
                        <a:latin typeface="EB Garamond"/>
                        <a:ea typeface="EB Garamond"/>
                        <a:cs typeface="EB Garamond"/>
                        <a:sym typeface="EB Garamond"/>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EB Garamond"/>
                          <a:ea typeface="EB Garamond"/>
                          <a:cs typeface="EB Garamond"/>
                          <a:sym typeface="EB Garamond"/>
                        </a:rPr>
                        <a:t>Jupiter is the biggest planet of them all and has eighty moons</a:t>
                      </a:r>
                      <a:endParaRPr>
                        <a:solidFill>
                          <a:schemeClr val="dk1"/>
                        </a:solidFill>
                        <a:latin typeface="EB Garamond"/>
                        <a:ea typeface="EB Garamond"/>
                        <a:cs typeface="EB Garamond"/>
                        <a:sym typeface="EB Garamond"/>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609575">
                <a:tc>
                  <a:txBody>
                    <a:bodyPr/>
                    <a:lstStyle/>
                    <a:p>
                      <a:pPr marL="0" lvl="0" indent="0" algn="l" rtl="0">
                        <a:spcBef>
                          <a:spcPts val="0"/>
                        </a:spcBef>
                        <a:spcAft>
                          <a:spcPts val="0"/>
                        </a:spcAft>
                        <a:buNone/>
                      </a:pPr>
                      <a:r>
                        <a:rPr lang="en" b="1">
                          <a:solidFill>
                            <a:schemeClr val="dk1"/>
                          </a:solidFill>
                          <a:latin typeface="EB Garamond"/>
                          <a:ea typeface="EB Garamond"/>
                          <a:cs typeface="EB Garamond"/>
                          <a:sym typeface="EB Garamond"/>
                        </a:rPr>
                        <a:t>Jun 1942</a:t>
                      </a:r>
                      <a:endParaRPr b="1">
                        <a:solidFill>
                          <a:schemeClr val="dk1"/>
                        </a:solidFill>
                        <a:latin typeface="EB Garamond"/>
                        <a:ea typeface="EB Garamond"/>
                        <a:cs typeface="EB Garamond"/>
                        <a:sym typeface="EB Garamond"/>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EB Garamond"/>
                          <a:ea typeface="EB Garamond"/>
                          <a:cs typeface="EB Garamond"/>
                          <a:sym typeface="EB Garamond"/>
                        </a:rPr>
                        <a:t>Saturn</a:t>
                      </a:r>
                      <a:endParaRPr>
                        <a:solidFill>
                          <a:schemeClr val="dk1"/>
                        </a:solidFill>
                        <a:latin typeface="EB Garamond"/>
                        <a:ea typeface="EB Garamond"/>
                        <a:cs typeface="EB Garamond"/>
                        <a:sym typeface="EB Garamond"/>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EB Garamond"/>
                          <a:ea typeface="EB Garamond"/>
                          <a:cs typeface="EB Garamond"/>
                          <a:sym typeface="EB Garamond"/>
                        </a:rPr>
                        <a:t>Saturn is a gas giant and has several and beautiful rings</a:t>
                      </a:r>
                      <a:endParaRPr>
                        <a:solidFill>
                          <a:schemeClr val="dk1"/>
                        </a:solidFill>
                        <a:latin typeface="EB Garamond"/>
                        <a:ea typeface="EB Garamond"/>
                        <a:cs typeface="EB Garamond"/>
                        <a:sym typeface="EB Garamond"/>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r h="609575">
                <a:tc>
                  <a:txBody>
                    <a:bodyPr/>
                    <a:lstStyle/>
                    <a:p>
                      <a:pPr marL="0" lvl="0" indent="0" algn="l" rtl="0">
                        <a:spcBef>
                          <a:spcPts val="0"/>
                        </a:spcBef>
                        <a:spcAft>
                          <a:spcPts val="0"/>
                        </a:spcAft>
                        <a:buNone/>
                      </a:pPr>
                      <a:r>
                        <a:rPr lang="en" b="1">
                          <a:solidFill>
                            <a:schemeClr val="dk1"/>
                          </a:solidFill>
                          <a:latin typeface="EB Garamond"/>
                          <a:ea typeface="EB Garamond"/>
                          <a:cs typeface="EB Garamond"/>
                          <a:sym typeface="EB Garamond"/>
                        </a:rPr>
                        <a:t>Apr 1944</a:t>
                      </a:r>
                      <a:endParaRPr b="1">
                        <a:solidFill>
                          <a:schemeClr val="dk1"/>
                        </a:solidFill>
                        <a:latin typeface="EB Garamond"/>
                        <a:ea typeface="EB Garamond"/>
                        <a:cs typeface="EB Garamond"/>
                        <a:sym typeface="EB Garamond"/>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EB Garamond"/>
                          <a:ea typeface="EB Garamond"/>
                          <a:cs typeface="EB Garamond"/>
                          <a:sym typeface="EB Garamond"/>
                        </a:rPr>
                        <a:t>Mercury</a:t>
                      </a:r>
                      <a:endParaRPr>
                        <a:solidFill>
                          <a:schemeClr val="dk1"/>
                        </a:solidFill>
                        <a:latin typeface="EB Garamond"/>
                        <a:ea typeface="EB Garamond"/>
                        <a:cs typeface="EB Garamond"/>
                        <a:sym typeface="EB Garamond"/>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EB Garamond"/>
                          <a:ea typeface="EB Garamond"/>
                          <a:cs typeface="EB Garamond"/>
                          <a:sym typeface="EB Garamond"/>
                        </a:rPr>
                        <a:t>Mercury is the closest planet to the Sun and the smallest one</a:t>
                      </a:r>
                      <a:endParaRPr>
                        <a:solidFill>
                          <a:schemeClr val="dk1"/>
                        </a:solidFill>
                        <a:latin typeface="EB Garamond"/>
                        <a:ea typeface="EB Garamond"/>
                        <a:cs typeface="EB Garamond"/>
                        <a:sym typeface="EB Garamond"/>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19050"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810"/>
        <p:cNvGrpSpPr/>
        <p:nvPr/>
      </p:nvGrpSpPr>
      <p:grpSpPr>
        <a:xfrm>
          <a:off x="0" y="0"/>
          <a:ext cx="0" cy="0"/>
          <a:chOff x="0" y="0"/>
          <a:chExt cx="0" cy="0"/>
        </a:xfrm>
      </p:grpSpPr>
      <p:sp>
        <p:nvSpPr>
          <p:cNvPr id="2811" name="Google Shape;2811;p7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USE THIS GRAPH</a:t>
            </a:r>
            <a:endParaRPr/>
          </a:p>
        </p:txBody>
      </p:sp>
      <p:sp>
        <p:nvSpPr>
          <p:cNvPr id="2812" name="Google Shape;2812;p75"/>
          <p:cNvSpPr txBox="1"/>
          <p:nvPr/>
        </p:nvSpPr>
        <p:spPr>
          <a:xfrm>
            <a:off x="981900" y="4114550"/>
            <a:ext cx="7180200" cy="46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EB Garamond"/>
                <a:ea typeface="EB Garamond"/>
                <a:cs typeface="EB Garamond"/>
                <a:sym typeface="EB Garamond"/>
              </a:rPr>
              <a:t>Follow the link in the graph to modify its data and then paste the new one here. </a:t>
            </a:r>
            <a:r>
              <a:rPr lang="en" sz="1200" b="1">
                <a:solidFill>
                  <a:schemeClr val="dk1"/>
                </a:solidFill>
                <a:uFill>
                  <a:noFill/>
                </a:uFill>
                <a:latin typeface="EB Garamond"/>
                <a:ea typeface="EB Garamond"/>
                <a:cs typeface="EB Garamond"/>
                <a:sym typeface="EB Garamond"/>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For more info, </a:t>
            </a:r>
            <a:r>
              <a:rPr lang="en" sz="1200" b="1" u="sng">
                <a:solidFill>
                  <a:schemeClr val="dk2"/>
                </a:solidFill>
                <a:latin typeface="EB Garamond"/>
                <a:ea typeface="EB Garamond"/>
                <a:cs typeface="EB Garamond"/>
                <a:sym typeface="EB Garamond"/>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click here</a:t>
            </a:r>
            <a:endParaRPr sz="1200" b="1" u="sng">
              <a:solidFill>
                <a:schemeClr val="dk2"/>
              </a:solidFill>
              <a:latin typeface="EB Garamond"/>
              <a:ea typeface="EB Garamond"/>
              <a:cs typeface="EB Garamond"/>
              <a:sym typeface="EB Garamond"/>
            </a:endParaRPr>
          </a:p>
        </p:txBody>
      </p:sp>
      <p:sp>
        <p:nvSpPr>
          <p:cNvPr id="2813" name="Google Shape;2813;p75"/>
          <p:cNvSpPr txBox="1"/>
          <p:nvPr/>
        </p:nvSpPr>
        <p:spPr>
          <a:xfrm>
            <a:off x="713213" y="2188500"/>
            <a:ext cx="1152000" cy="47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2"/>
                </a:solidFill>
                <a:latin typeface="Playfair Display"/>
                <a:ea typeface="Playfair Display"/>
                <a:cs typeface="Playfair Display"/>
                <a:sym typeface="Playfair Display"/>
              </a:rPr>
              <a:t>50M</a:t>
            </a:r>
            <a:endParaRPr sz="3000">
              <a:solidFill>
                <a:schemeClr val="dk2"/>
              </a:solidFill>
              <a:latin typeface="Playfair Display"/>
              <a:ea typeface="Playfair Display"/>
              <a:cs typeface="Playfair Display"/>
              <a:sym typeface="Playfair Display"/>
            </a:endParaRPr>
          </a:p>
        </p:txBody>
      </p:sp>
      <p:sp>
        <p:nvSpPr>
          <p:cNvPr id="2814" name="Google Shape;2814;p75"/>
          <p:cNvSpPr txBox="1"/>
          <p:nvPr/>
        </p:nvSpPr>
        <p:spPr>
          <a:xfrm>
            <a:off x="1865338" y="2188500"/>
            <a:ext cx="1475100" cy="400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1"/>
                </a:solidFill>
                <a:latin typeface="Playfair Display"/>
                <a:ea typeface="Playfair Display"/>
                <a:cs typeface="Playfair Display"/>
                <a:sym typeface="Playfair Display"/>
              </a:rPr>
              <a:t>EARTH</a:t>
            </a:r>
            <a:endParaRPr sz="2400">
              <a:solidFill>
                <a:schemeClr val="dk1"/>
              </a:solidFill>
              <a:latin typeface="Playfair Display"/>
              <a:ea typeface="Playfair Display"/>
              <a:cs typeface="Playfair Display"/>
              <a:sym typeface="Playfair Display"/>
            </a:endParaRPr>
          </a:p>
        </p:txBody>
      </p:sp>
      <p:sp>
        <p:nvSpPr>
          <p:cNvPr id="2815" name="Google Shape;2815;p75"/>
          <p:cNvSpPr txBox="1"/>
          <p:nvPr/>
        </p:nvSpPr>
        <p:spPr>
          <a:xfrm>
            <a:off x="1865338" y="2536050"/>
            <a:ext cx="1475100" cy="623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EB Garamond"/>
                <a:ea typeface="EB Garamond"/>
                <a:cs typeface="EB Garamond"/>
                <a:sym typeface="EB Garamond"/>
              </a:rPr>
              <a:t>It’s also known as the Blue Planet</a:t>
            </a:r>
            <a:endParaRPr>
              <a:solidFill>
                <a:schemeClr val="dk1"/>
              </a:solidFill>
              <a:latin typeface="EB Garamond"/>
              <a:ea typeface="EB Garamond"/>
              <a:cs typeface="EB Garamond"/>
              <a:sym typeface="EB Garamond"/>
            </a:endParaRPr>
          </a:p>
        </p:txBody>
      </p:sp>
      <p:sp>
        <p:nvSpPr>
          <p:cNvPr id="2816" name="Google Shape;2816;p75"/>
          <p:cNvSpPr txBox="1"/>
          <p:nvPr/>
        </p:nvSpPr>
        <p:spPr>
          <a:xfrm>
            <a:off x="5796888" y="2188500"/>
            <a:ext cx="1475100" cy="4002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a:solidFill>
                  <a:schemeClr val="dk1"/>
                </a:solidFill>
                <a:latin typeface="Playfair Display"/>
                <a:ea typeface="Playfair Display"/>
                <a:cs typeface="Playfair Display"/>
                <a:sym typeface="Playfair Display"/>
              </a:rPr>
              <a:t>MARS</a:t>
            </a:r>
            <a:endParaRPr sz="2400">
              <a:solidFill>
                <a:schemeClr val="dk1"/>
              </a:solidFill>
              <a:latin typeface="Playfair Display"/>
              <a:ea typeface="Playfair Display"/>
              <a:cs typeface="Playfair Display"/>
              <a:sym typeface="Playfair Display"/>
            </a:endParaRPr>
          </a:p>
        </p:txBody>
      </p:sp>
      <p:sp>
        <p:nvSpPr>
          <p:cNvPr id="2817" name="Google Shape;2817;p75"/>
          <p:cNvSpPr txBox="1"/>
          <p:nvPr/>
        </p:nvSpPr>
        <p:spPr>
          <a:xfrm>
            <a:off x="5796888" y="2536050"/>
            <a:ext cx="1475100" cy="623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EB Garamond"/>
                <a:ea typeface="EB Garamond"/>
                <a:cs typeface="EB Garamond"/>
                <a:sym typeface="EB Garamond"/>
              </a:rPr>
              <a:t>Mars is full of iron oxide dust</a:t>
            </a:r>
            <a:endParaRPr>
              <a:solidFill>
                <a:schemeClr val="dk1"/>
              </a:solidFill>
              <a:latin typeface="EB Garamond"/>
              <a:ea typeface="EB Garamond"/>
              <a:cs typeface="EB Garamond"/>
              <a:sym typeface="EB Garamond"/>
            </a:endParaRPr>
          </a:p>
        </p:txBody>
      </p:sp>
      <p:sp>
        <p:nvSpPr>
          <p:cNvPr id="2818" name="Google Shape;2818;p75"/>
          <p:cNvSpPr txBox="1"/>
          <p:nvPr/>
        </p:nvSpPr>
        <p:spPr>
          <a:xfrm>
            <a:off x="713213" y="2570050"/>
            <a:ext cx="1152000" cy="400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Playfair Display"/>
                <a:ea typeface="Playfair Display"/>
                <a:cs typeface="Playfair Display"/>
                <a:sym typeface="Playfair Display"/>
              </a:rPr>
              <a:t>CIVILIANS</a:t>
            </a:r>
            <a:endParaRPr>
              <a:solidFill>
                <a:schemeClr val="dk1"/>
              </a:solidFill>
              <a:latin typeface="Playfair Display"/>
              <a:ea typeface="Playfair Display"/>
              <a:cs typeface="Playfair Display"/>
              <a:sym typeface="Playfair Display"/>
            </a:endParaRPr>
          </a:p>
        </p:txBody>
      </p:sp>
      <p:sp>
        <p:nvSpPr>
          <p:cNvPr id="2819" name="Google Shape;2819;p75"/>
          <p:cNvSpPr txBox="1"/>
          <p:nvPr/>
        </p:nvSpPr>
        <p:spPr>
          <a:xfrm>
            <a:off x="7271988" y="2188500"/>
            <a:ext cx="1152000" cy="47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lt2"/>
                </a:solidFill>
                <a:latin typeface="Playfair Display"/>
                <a:ea typeface="Playfair Display"/>
                <a:cs typeface="Playfair Display"/>
                <a:sym typeface="Playfair Display"/>
              </a:rPr>
              <a:t>24M</a:t>
            </a:r>
            <a:endParaRPr sz="3000">
              <a:solidFill>
                <a:schemeClr val="lt2"/>
              </a:solidFill>
              <a:latin typeface="Playfair Display"/>
              <a:ea typeface="Playfair Display"/>
              <a:cs typeface="Playfair Display"/>
              <a:sym typeface="Playfair Display"/>
            </a:endParaRPr>
          </a:p>
        </p:txBody>
      </p:sp>
      <p:sp>
        <p:nvSpPr>
          <p:cNvPr id="2820" name="Google Shape;2820;p75"/>
          <p:cNvSpPr txBox="1"/>
          <p:nvPr/>
        </p:nvSpPr>
        <p:spPr>
          <a:xfrm>
            <a:off x="7271988" y="2570050"/>
            <a:ext cx="1152000" cy="400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Playfair Display"/>
                <a:ea typeface="Playfair Display"/>
                <a:cs typeface="Playfair Display"/>
                <a:sym typeface="Playfair Display"/>
              </a:rPr>
              <a:t>MILITARY</a:t>
            </a:r>
            <a:endParaRPr>
              <a:solidFill>
                <a:schemeClr val="dk1"/>
              </a:solidFill>
              <a:latin typeface="Playfair Display"/>
              <a:ea typeface="Playfair Display"/>
              <a:cs typeface="Playfair Display"/>
              <a:sym typeface="Playfair Display"/>
            </a:endParaRPr>
          </a:p>
        </p:txBody>
      </p:sp>
      <p:pic>
        <p:nvPicPr>
          <p:cNvPr id="2821" name="Google Shape;2821;p75">
            <a:hlinkClick r:id="rId4"/>
          </p:cNvPr>
          <p:cNvPicPr preferRelativeResize="0"/>
          <p:nvPr/>
        </p:nvPicPr>
        <p:blipFill>
          <a:blip r:embed="rId5">
            <a:alphaModFix/>
          </a:blip>
          <a:stretch>
            <a:fillRect/>
          </a:stretch>
        </p:blipFill>
        <p:spPr>
          <a:xfrm>
            <a:off x="3352037" y="1345575"/>
            <a:ext cx="2439926" cy="2656500"/>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825"/>
        <p:cNvGrpSpPr/>
        <p:nvPr/>
      </p:nvGrpSpPr>
      <p:grpSpPr>
        <a:xfrm>
          <a:off x="0" y="0"/>
          <a:ext cx="0" cy="0"/>
          <a:chOff x="0" y="0"/>
          <a:chExt cx="0" cy="0"/>
        </a:xfrm>
      </p:grpSpPr>
      <p:sp>
        <p:nvSpPr>
          <p:cNvPr id="2826" name="Google Shape;2826;p76"/>
          <p:cNvSpPr txBox="1">
            <a:spLocks noGrp="1"/>
          </p:cNvSpPr>
          <p:nvPr>
            <p:ph type="subTitle" idx="3"/>
          </p:nvPr>
        </p:nvSpPr>
        <p:spPr>
          <a:xfrm>
            <a:off x="4844675" y="3204000"/>
            <a:ext cx="3229200" cy="458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LAURA FRITZ</a:t>
            </a:r>
            <a:endParaRPr/>
          </a:p>
        </p:txBody>
      </p:sp>
      <p:sp>
        <p:nvSpPr>
          <p:cNvPr id="2827" name="Google Shape;2827;p76"/>
          <p:cNvSpPr txBox="1">
            <a:spLocks noGrp="1"/>
          </p:cNvSpPr>
          <p:nvPr>
            <p:ph type="subTitle" idx="4"/>
          </p:nvPr>
        </p:nvSpPr>
        <p:spPr>
          <a:xfrm>
            <a:off x="1070125" y="3204000"/>
            <a:ext cx="3229200" cy="458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MARK DOE</a:t>
            </a:r>
            <a:endParaRPr/>
          </a:p>
        </p:txBody>
      </p:sp>
      <p:sp>
        <p:nvSpPr>
          <p:cNvPr id="2828" name="Google Shape;2828;p7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2829" name="Google Shape;2829;p76"/>
          <p:cNvSpPr txBox="1">
            <a:spLocks noGrp="1"/>
          </p:cNvSpPr>
          <p:nvPr>
            <p:ph type="subTitle" idx="1"/>
          </p:nvPr>
        </p:nvSpPr>
        <p:spPr>
          <a:xfrm>
            <a:off x="4844675" y="3575744"/>
            <a:ext cx="3229200" cy="45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2830" name="Google Shape;2830;p76"/>
          <p:cNvSpPr txBox="1">
            <a:spLocks noGrp="1"/>
          </p:cNvSpPr>
          <p:nvPr>
            <p:ph type="subTitle" idx="2"/>
          </p:nvPr>
        </p:nvSpPr>
        <p:spPr>
          <a:xfrm>
            <a:off x="1070125" y="3575744"/>
            <a:ext cx="3229200" cy="45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pic>
        <p:nvPicPr>
          <p:cNvPr id="2831" name="Google Shape;2831;p76"/>
          <p:cNvPicPr preferRelativeResize="0">
            <a:picLocks noGrp="1"/>
          </p:cNvPicPr>
          <p:nvPr>
            <p:ph type="pic" idx="5"/>
          </p:nvPr>
        </p:nvPicPr>
        <p:blipFill rotWithShape="1">
          <a:blip r:embed="rId3">
            <a:alphaModFix/>
          </a:blip>
          <a:srcRect l="27605" r="5745"/>
          <a:stretch/>
        </p:blipFill>
        <p:spPr>
          <a:xfrm>
            <a:off x="1974325" y="1616775"/>
            <a:ext cx="1420800" cy="1420801"/>
          </a:xfrm>
          <a:prstGeom prst="rect">
            <a:avLst/>
          </a:prstGeom>
        </p:spPr>
      </p:pic>
      <p:pic>
        <p:nvPicPr>
          <p:cNvPr id="2832" name="Google Shape;2832;p76"/>
          <p:cNvPicPr preferRelativeResize="0">
            <a:picLocks noGrp="1"/>
          </p:cNvPicPr>
          <p:nvPr>
            <p:ph type="pic" idx="6"/>
          </p:nvPr>
        </p:nvPicPr>
        <p:blipFill rotWithShape="1">
          <a:blip r:embed="rId4">
            <a:alphaModFix/>
          </a:blip>
          <a:srcRect l="3425" r="40325"/>
          <a:stretch/>
        </p:blipFill>
        <p:spPr>
          <a:xfrm>
            <a:off x="5748875" y="1616775"/>
            <a:ext cx="1420800" cy="1420799"/>
          </a:xfrm>
          <a:prstGeom prst="rect">
            <a:avLst/>
          </a:prstGeom>
        </p:spPr>
      </p:pic>
      <p:sp>
        <p:nvSpPr>
          <p:cNvPr id="2833" name="Google Shape;2833;p76"/>
          <p:cNvSpPr/>
          <p:nvPr/>
        </p:nvSpPr>
        <p:spPr>
          <a:xfrm>
            <a:off x="992025" y="4564136"/>
            <a:ext cx="683792" cy="622086"/>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837"/>
        <p:cNvGrpSpPr/>
        <p:nvPr/>
      </p:nvGrpSpPr>
      <p:grpSpPr>
        <a:xfrm>
          <a:off x="0" y="0"/>
          <a:ext cx="0" cy="0"/>
          <a:chOff x="0" y="0"/>
          <a:chExt cx="0" cy="0"/>
        </a:xfrm>
      </p:grpSpPr>
      <p:sp>
        <p:nvSpPr>
          <p:cNvPr id="2838" name="Google Shape;2838;p77"/>
          <p:cNvSpPr txBox="1">
            <a:spLocks noGrp="1"/>
          </p:cNvSpPr>
          <p:nvPr>
            <p:ph type="title"/>
          </p:nvPr>
        </p:nvSpPr>
        <p:spPr>
          <a:xfrm>
            <a:off x="1239100" y="1702675"/>
            <a:ext cx="4499700" cy="1008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6000"/>
              <a:t>THANKS</a:t>
            </a:r>
            <a:r>
              <a:rPr lang="en" sz="6000">
                <a:solidFill>
                  <a:schemeClr val="dk2"/>
                </a:solidFill>
              </a:rPr>
              <a:t>!</a:t>
            </a:r>
            <a:endParaRPr sz="6000">
              <a:solidFill>
                <a:schemeClr val="dk2"/>
              </a:solidFill>
            </a:endParaRPr>
          </a:p>
        </p:txBody>
      </p:sp>
      <p:sp>
        <p:nvSpPr>
          <p:cNvPr id="2839" name="Google Shape;2839;p77"/>
          <p:cNvSpPr txBox="1">
            <a:spLocks noGrp="1"/>
          </p:cNvSpPr>
          <p:nvPr>
            <p:ph type="subTitle" idx="1"/>
          </p:nvPr>
        </p:nvSpPr>
        <p:spPr>
          <a:xfrm>
            <a:off x="5975006" y="1578025"/>
            <a:ext cx="2310900" cy="139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latin typeface="Playfair Display"/>
                <a:ea typeface="Playfair Display"/>
                <a:cs typeface="Playfair Display"/>
                <a:sym typeface="Playfair Display"/>
              </a:rPr>
              <a:t>DO YOU HAVE ANY QUESTIONS?</a:t>
            </a:r>
            <a:endParaRPr sz="2000">
              <a:latin typeface="Playfair Display"/>
              <a:ea typeface="Playfair Display"/>
              <a:cs typeface="Playfair Display"/>
              <a:sym typeface="Playfair Display"/>
            </a:endParaRPr>
          </a:p>
          <a:p>
            <a:pPr marL="0" lvl="0" indent="0" algn="l" rtl="0">
              <a:spcBef>
                <a:spcPts val="0"/>
              </a:spcBef>
              <a:spcAft>
                <a:spcPts val="0"/>
              </a:spcAft>
              <a:buNone/>
            </a:pPr>
            <a:r>
              <a:rPr lang="en"/>
              <a:t>youremail@freepik.com</a:t>
            </a:r>
            <a:endParaRPr/>
          </a:p>
          <a:p>
            <a:pPr marL="0" lvl="0" indent="0" algn="l" rtl="0">
              <a:spcBef>
                <a:spcPts val="0"/>
              </a:spcBef>
              <a:spcAft>
                <a:spcPts val="0"/>
              </a:spcAft>
              <a:buNone/>
            </a:pPr>
            <a:r>
              <a:rPr lang="en"/>
              <a:t>+34 654 321 432</a:t>
            </a:r>
            <a:endParaRPr/>
          </a:p>
          <a:p>
            <a:pPr marL="0" lvl="0" indent="0" algn="l" rtl="0">
              <a:spcBef>
                <a:spcPts val="0"/>
              </a:spcBef>
              <a:spcAft>
                <a:spcPts val="0"/>
              </a:spcAft>
              <a:buNone/>
            </a:pPr>
            <a:r>
              <a:rPr lang="en"/>
              <a:t>yourwebsite.com</a:t>
            </a:r>
            <a:endParaRPr/>
          </a:p>
        </p:txBody>
      </p:sp>
      <p:sp>
        <p:nvSpPr>
          <p:cNvPr id="2840" name="Google Shape;2840;p77"/>
          <p:cNvSpPr txBox="1"/>
          <p:nvPr/>
        </p:nvSpPr>
        <p:spPr>
          <a:xfrm>
            <a:off x="1239105" y="3702775"/>
            <a:ext cx="4499700" cy="26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EB Garamond"/>
                <a:ea typeface="EB Garamond"/>
                <a:cs typeface="EB Garamond"/>
                <a:sym typeface="EB Garamond"/>
              </a:rPr>
              <a:t>Please keep this slide for attribution</a:t>
            </a:r>
            <a:endParaRPr sz="1200">
              <a:solidFill>
                <a:schemeClr val="dk1"/>
              </a:solidFill>
              <a:latin typeface="EB Garamond"/>
              <a:ea typeface="EB Garamond"/>
              <a:cs typeface="EB Garamond"/>
              <a:sym typeface="EB Garamond"/>
            </a:endParaRPr>
          </a:p>
        </p:txBody>
      </p:sp>
      <p:grpSp>
        <p:nvGrpSpPr>
          <p:cNvPr id="2841" name="Google Shape;2841;p77"/>
          <p:cNvGrpSpPr/>
          <p:nvPr/>
        </p:nvGrpSpPr>
        <p:grpSpPr>
          <a:xfrm>
            <a:off x="5975011" y="3128141"/>
            <a:ext cx="387681" cy="387661"/>
            <a:chOff x="266768" y="1721375"/>
            <a:chExt cx="397907" cy="397887"/>
          </a:xfrm>
        </p:grpSpPr>
        <p:sp>
          <p:nvSpPr>
            <p:cNvPr id="2842" name="Google Shape;2842;p77"/>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7"/>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4" name="Google Shape;2844;p77"/>
          <p:cNvGrpSpPr/>
          <p:nvPr/>
        </p:nvGrpSpPr>
        <p:grpSpPr>
          <a:xfrm>
            <a:off x="6502667" y="3128141"/>
            <a:ext cx="387641" cy="387661"/>
            <a:chOff x="864491" y="1723250"/>
            <a:chExt cx="397866" cy="397887"/>
          </a:xfrm>
        </p:grpSpPr>
        <p:sp>
          <p:nvSpPr>
            <p:cNvPr id="2845" name="Google Shape;2845;p77"/>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7"/>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7"/>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8" name="Google Shape;2848;p77"/>
          <p:cNvGrpSpPr/>
          <p:nvPr/>
        </p:nvGrpSpPr>
        <p:grpSpPr>
          <a:xfrm>
            <a:off x="7033707" y="3128141"/>
            <a:ext cx="387661" cy="387661"/>
            <a:chOff x="1379798" y="1723250"/>
            <a:chExt cx="397887" cy="397887"/>
          </a:xfrm>
        </p:grpSpPr>
        <p:sp>
          <p:nvSpPr>
            <p:cNvPr id="2849" name="Google Shape;2849;p77"/>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7"/>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7"/>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7"/>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856"/>
        <p:cNvGrpSpPr/>
        <p:nvPr/>
      </p:nvGrpSpPr>
      <p:grpSpPr>
        <a:xfrm>
          <a:off x="0" y="0"/>
          <a:ext cx="0" cy="0"/>
          <a:chOff x="0" y="0"/>
          <a:chExt cx="0" cy="0"/>
        </a:xfrm>
      </p:grpSpPr>
      <p:sp>
        <p:nvSpPr>
          <p:cNvPr id="2857" name="Google Shape;2857;p7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2858" name="Google Shape;2858;p78"/>
          <p:cNvSpPr txBox="1">
            <a:spLocks noGrp="1"/>
          </p:cNvSpPr>
          <p:nvPr>
            <p:ph type="body" idx="1"/>
          </p:nvPr>
        </p:nvSpPr>
        <p:spPr>
          <a:xfrm>
            <a:off x="719950" y="1221475"/>
            <a:ext cx="7704000" cy="1557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 resources whose style fits that of this template:</a:t>
            </a:r>
            <a:endParaRPr/>
          </a:p>
          <a:p>
            <a:pPr marL="0" lvl="0" indent="0" algn="l" rtl="0">
              <a:spcBef>
                <a:spcPts val="1000"/>
              </a:spcBef>
              <a:spcAft>
                <a:spcPts val="0"/>
              </a:spcAft>
              <a:buNone/>
            </a:pPr>
            <a:r>
              <a:rPr lang="en" sz="2400">
                <a:latin typeface="Playfair Display"/>
                <a:ea typeface="Playfair Display"/>
                <a:cs typeface="Playfair Display"/>
                <a:sym typeface="Playfair Display"/>
              </a:rPr>
              <a:t>VECTORS</a:t>
            </a:r>
            <a:endParaRPr sz="2400">
              <a:latin typeface="Playfair Display"/>
              <a:ea typeface="Playfair Display"/>
              <a:cs typeface="Playfair Display"/>
              <a:sym typeface="Playfair Display"/>
            </a:endParaRPr>
          </a:p>
          <a:p>
            <a:pPr marL="241300" lvl="0" indent="-215900" algn="l" rtl="0">
              <a:spcBef>
                <a:spcPts val="300"/>
              </a:spcBef>
              <a:spcAft>
                <a:spcPts val="0"/>
              </a:spcAft>
              <a:buClr>
                <a:schemeClr val="dk2"/>
              </a:buClr>
              <a:buSzPts val="1400"/>
              <a:buFont typeface="Anaheim"/>
              <a:buChar char="●"/>
            </a:pPr>
            <a:r>
              <a:rPr lang="en">
                <a:uFill>
                  <a:noFill/>
                </a:uFill>
                <a:hlinkClick r:id="rId3"/>
              </a:rPr>
              <a:t>Flat design city on fire background</a:t>
            </a:r>
            <a:endParaRPr/>
          </a:p>
          <a:p>
            <a:pPr marL="241300" lvl="0" indent="-215900" algn="l" rtl="0">
              <a:spcBef>
                <a:spcPts val="300"/>
              </a:spcBef>
              <a:spcAft>
                <a:spcPts val="0"/>
              </a:spcAft>
              <a:buClr>
                <a:schemeClr val="dk2"/>
              </a:buClr>
              <a:buSzPts val="1400"/>
              <a:buChar char="●"/>
            </a:pPr>
            <a:r>
              <a:rPr lang="en">
                <a:uFill>
                  <a:noFill/>
                </a:uFill>
                <a:hlinkClick r:id="rId4"/>
              </a:rPr>
              <a:t>hand drawn soldier silhouette illustration I</a:t>
            </a:r>
            <a:endParaRPr/>
          </a:p>
          <a:p>
            <a:pPr marL="241300" lvl="0" indent="-215900" algn="l" rtl="0">
              <a:spcBef>
                <a:spcPts val="300"/>
              </a:spcBef>
              <a:spcAft>
                <a:spcPts val="0"/>
              </a:spcAft>
              <a:buClr>
                <a:schemeClr val="dk2"/>
              </a:buClr>
              <a:buSzPts val="1400"/>
              <a:buChar char="●"/>
            </a:pPr>
            <a:r>
              <a:rPr lang="en">
                <a:uFill>
                  <a:noFill/>
                </a:uFill>
                <a:hlinkClick r:id="rId5"/>
              </a:rPr>
              <a:t>Hand drawn soldier silhouette illustration II</a:t>
            </a:r>
            <a:endParaRPr/>
          </a:p>
        </p:txBody>
      </p:sp>
      <p:grpSp>
        <p:nvGrpSpPr>
          <p:cNvPr id="2859" name="Google Shape;2859;p78"/>
          <p:cNvGrpSpPr/>
          <p:nvPr/>
        </p:nvGrpSpPr>
        <p:grpSpPr>
          <a:xfrm>
            <a:off x="713237" y="3085953"/>
            <a:ext cx="2483710" cy="1356338"/>
            <a:chOff x="358494" y="275700"/>
            <a:chExt cx="8430788" cy="4604000"/>
          </a:xfrm>
        </p:grpSpPr>
        <p:grpSp>
          <p:nvGrpSpPr>
            <p:cNvPr id="2860" name="Google Shape;2860;p78"/>
            <p:cNvGrpSpPr/>
            <p:nvPr/>
          </p:nvGrpSpPr>
          <p:grpSpPr>
            <a:xfrm>
              <a:off x="619019" y="275700"/>
              <a:ext cx="7905963" cy="0"/>
              <a:chOff x="746700" y="275700"/>
              <a:chExt cx="7905963" cy="0"/>
            </a:xfrm>
          </p:grpSpPr>
          <p:cxnSp>
            <p:nvCxnSpPr>
              <p:cNvPr id="2861" name="Google Shape;2861;p78"/>
              <p:cNvCxnSpPr/>
              <p:nvPr/>
            </p:nvCxnSpPr>
            <p:spPr>
              <a:xfrm>
                <a:off x="746700" y="275700"/>
                <a:ext cx="2188200" cy="0"/>
              </a:xfrm>
              <a:prstGeom prst="straightConnector1">
                <a:avLst/>
              </a:prstGeom>
              <a:noFill/>
              <a:ln w="19050" cap="flat" cmpd="sng">
                <a:solidFill>
                  <a:schemeClr val="lt2"/>
                </a:solidFill>
                <a:prstDash val="solid"/>
                <a:round/>
                <a:headEnd type="none" w="med" len="med"/>
                <a:tailEnd type="none" w="med" len="med"/>
              </a:ln>
            </p:spPr>
          </p:cxnSp>
          <p:cxnSp>
            <p:nvCxnSpPr>
              <p:cNvPr id="2862" name="Google Shape;2862;p78"/>
              <p:cNvCxnSpPr/>
              <p:nvPr/>
            </p:nvCxnSpPr>
            <p:spPr>
              <a:xfrm>
                <a:off x="3012013" y="275700"/>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2863" name="Google Shape;2863;p78"/>
              <p:cNvCxnSpPr/>
              <p:nvPr/>
            </p:nvCxnSpPr>
            <p:spPr>
              <a:xfrm rot="10800000">
                <a:off x="5354613" y="275700"/>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2864" name="Google Shape;2864;p78"/>
              <p:cNvCxnSpPr/>
              <p:nvPr/>
            </p:nvCxnSpPr>
            <p:spPr>
              <a:xfrm rot="10800000">
                <a:off x="8517063" y="275700"/>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2865" name="Google Shape;2865;p78"/>
              <p:cNvCxnSpPr/>
              <p:nvPr/>
            </p:nvCxnSpPr>
            <p:spPr>
              <a:xfrm rot="10800000">
                <a:off x="5559763" y="275700"/>
                <a:ext cx="2889300" cy="0"/>
              </a:xfrm>
              <a:prstGeom prst="straightConnector1">
                <a:avLst/>
              </a:prstGeom>
              <a:noFill/>
              <a:ln w="19050" cap="flat" cmpd="sng">
                <a:solidFill>
                  <a:schemeClr val="dk1"/>
                </a:solidFill>
                <a:prstDash val="solid"/>
                <a:round/>
                <a:headEnd type="none" w="med" len="med"/>
                <a:tailEnd type="none" w="med" len="med"/>
              </a:ln>
            </p:spPr>
          </p:cxnSp>
          <p:cxnSp>
            <p:nvCxnSpPr>
              <p:cNvPr id="2866" name="Google Shape;2866;p78"/>
              <p:cNvCxnSpPr/>
              <p:nvPr/>
            </p:nvCxnSpPr>
            <p:spPr>
              <a:xfrm rot="10800000">
                <a:off x="3224613" y="275700"/>
                <a:ext cx="2060400" cy="0"/>
              </a:xfrm>
              <a:prstGeom prst="straightConnector1">
                <a:avLst/>
              </a:prstGeom>
              <a:noFill/>
              <a:ln w="19050" cap="flat" cmpd="sng">
                <a:solidFill>
                  <a:schemeClr val="dk2"/>
                </a:solidFill>
                <a:prstDash val="solid"/>
                <a:round/>
                <a:headEnd type="none" w="med" len="med"/>
                <a:tailEnd type="none" w="med" len="med"/>
              </a:ln>
            </p:spPr>
          </p:cxnSp>
        </p:grpSp>
        <p:grpSp>
          <p:nvGrpSpPr>
            <p:cNvPr id="2867" name="Google Shape;2867;p78"/>
            <p:cNvGrpSpPr/>
            <p:nvPr/>
          </p:nvGrpSpPr>
          <p:grpSpPr>
            <a:xfrm>
              <a:off x="8789269" y="282025"/>
              <a:ext cx="13" cy="4579450"/>
              <a:chOff x="8833538" y="282025"/>
              <a:chExt cx="13" cy="4579450"/>
            </a:xfrm>
          </p:grpSpPr>
          <p:cxnSp>
            <p:nvCxnSpPr>
              <p:cNvPr id="2868" name="Google Shape;2868;p78"/>
              <p:cNvCxnSpPr/>
              <p:nvPr/>
            </p:nvCxnSpPr>
            <p:spPr>
              <a:xfrm rot="10800000">
                <a:off x="8833538" y="473217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2869" name="Google Shape;2869;p78"/>
              <p:cNvCxnSpPr/>
              <p:nvPr/>
            </p:nvCxnSpPr>
            <p:spPr>
              <a:xfrm rot="10800000">
                <a:off x="8833538" y="28202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2870" name="Google Shape;2870;p78"/>
              <p:cNvCxnSpPr/>
              <p:nvPr/>
            </p:nvCxnSpPr>
            <p:spPr>
              <a:xfrm rot="10800000">
                <a:off x="8833550" y="679750"/>
                <a:ext cx="0" cy="1212300"/>
              </a:xfrm>
              <a:prstGeom prst="straightConnector1">
                <a:avLst/>
              </a:prstGeom>
              <a:noFill/>
              <a:ln w="19050" cap="flat" cmpd="sng">
                <a:solidFill>
                  <a:schemeClr val="dk1"/>
                </a:solidFill>
                <a:prstDash val="solid"/>
                <a:round/>
                <a:headEnd type="none" w="med" len="med"/>
                <a:tailEnd type="none" w="med" len="med"/>
              </a:ln>
            </p:spPr>
          </p:cxnSp>
          <p:cxnSp>
            <p:nvCxnSpPr>
              <p:cNvPr id="2871" name="Google Shape;2871;p78"/>
              <p:cNvCxnSpPr/>
              <p:nvPr/>
            </p:nvCxnSpPr>
            <p:spPr>
              <a:xfrm rot="10800000">
                <a:off x="8833538" y="2162930"/>
                <a:ext cx="0" cy="2499600"/>
              </a:xfrm>
              <a:prstGeom prst="straightConnector1">
                <a:avLst/>
              </a:prstGeom>
              <a:noFill/>
              <a:ln w="19050" cap="flat" cmpd="sng">
                <a:solidFill>
                  <a:schemeClr val="dk2"/>
                </a:solidFill>
                <a:prstDash val="solid"/>
                <a:round/>
                <a:headEnd type="none" w="med" len="med"/>
                <a:tailEnd type="none" w="med" len="med"/>
              </a:ln>
            </p:spPr>
          </p:cxnSp>
          <p:cxnSp>
            <p:nvCxnSpPr>
              <p:cNvPr id="2872" name="Google Shape;2872;p78"/>
              <p:cNvCxnSpPr/>
              <p:nvPr/>
            </p:nvCxnSpPr>
            <p:spPr>
              <a:xfrm rot="10800000">
                <a:off x="8833538" y="48085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2873" name="Google Shape;2873;p78"/>
              <p:cNvCxnSpPr/>
              <p:nvPr/>
            </p:nvCxnSpPr>
            <p:spPr>
              <a:xfrm rot="10800000">
                <a:off x="8833538" y="1961650"/>
                <a:ext cx="0" cy="129300"/>
              </a:xfrm>
              <a:prstGeom prst="straightConnector1">
                <a:avLst/>
              </a:prstGeom>
              <a:noFill/>
              <a:ln w="19050" cap="flat" cmpd="sng">
                <a:solidFill>
                  <a:schemeClr val="dk2"/>
                </a:solidFill>
                <a:prstDash val="solid"/>
                <a:round/>
                <a:headEnd type="none" w="med" len="med"/>
                <a:tailEnd type="none" w="med" len="med"/>
              </a:ln>
            </p:spPr>
          </p:cxnSp>
        </p:grpSp>
        <p:grpSp>
          <p:nvGrpSpPr>
            <p:cNvPr id="2874" name="Google Shape;2874;p78"/>
            <p:cNvGrpSpPr/>
            <p:nvPr/>
          </p:nvGrpSpPr>
          <p:grpSpPr>
            <a:xfrm rot="10800000" flipH="1">
              <a:off x="358494" y="282025"/>
              <a:ext cx="13" cy="4579450"/>
              <a:chOff x="8833538" y="282025"/>
              <a:chExt cx="13" cy="4579450"/>
            </a:xfrm>
          </p:grpSpPr>
          <p:cxnSp>
            <p:nvCxnSpPr>
              <p:cNvPr id="2875" name="Google Shape;2875;p78"/>
              <p:cNvCxnSpPr/>
              <p:nvPr/>
            </p:nvCxnSpPr>
            <p:spPr>
              <a:xfrm rot="10800000">
                <a:off x="8833538" y="473217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2876" name="Google Shape;2876;p78"/>
              <p:cNvCxnSpPr/>
              <p:nvPr/>
            </p:nvCxnSpPr>
            <p:spPr>
              <a:xfrm rot="10800000">
                <a:off x="8833538" y="28202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2877" name="Google Shape;2877;p78"/>
              <p:cNvCxnSpPr/>
              <p:nvPr/>
            </p:nvCxnSpPr>
            <p:spPr>
              <a:xfrm rot="10800000">
                <a:off x="8833550" y="679750"/>
                <a:ext cx="0" cy="1212300"/>
              </a:xfrm>
              <a:prstGeom prst="straightConnector1">
                <a:avLst/>
              </a:prstGeom>
              <a:noFill/>
              <a:ln w="19050" cap="flat" cmpd="sng">
                <a:solidFill>
                  <a:schemeClr val="dk1"/>
                </a:solidFill>
                <a:prstDash val="solid"/>
                <a:round/>
                <a:headEnd type="none" w="med" len="med"/>
                <a:tailEnd type="none" w="med" len="med"/>
              </a:ln>
            </p:spPr>
          </p:cxnSp>
          <p:cxnSp>
            <p:nvCxnSpPr>
              <p:cNvPr id="2878" name="Google Shape;2878;p78"/>
              <p:cNvCxnSpPr/>
              <p:nvPr/>
            </p:nvCxnSpPr>
            <p:spPr>
              <a:xfrm rot="10800000">
                <a:off x="8833538" y="2162930"/>
                <a:ext cx="0" cy="2499600"/>
              </a:xfrm>
              <a:prstGeom prst="straightConnector1">
                <a:avLst/>
              </a:prstGeom>
              <a:noFill/>
              <a:ln w="19050" cap="flat" cmpd="sng">
                <a:solidFill>
                  <a:schemeClr val="dk2"/>
                </a:solidFill>
                <a:prstDash val="solid"/>
                <a:round/>
                <a:headEnd type="none" w="med" len="med"/>
                <a:tailEnd type="none" w="med" len="med"/>
              </a:ln>
            </p:spPr>
          </p:cxnSp>
          <p:cxnSp>
            <p:nvCxnSpPr>
              <p:cNvPr id="2879" name="Google Shape;2879;p78"/>
              <p:cNvCxnSpPr/>
              <p:nvPr/>
            </p:nvCxnSpPr>
            <p:spPr>
              <a:xfrm rot="10800000">
                <a:off x="8833538" y="48085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2880" name="Google Shape;2880;p78"/>
              <p:cNvCxnSpPr/>
              <p:nvPr/>
            </p:nvCxnSpPr>
            <p:spPr>
              <a:xfrm rot="10800000">
                <a:off x="8833538" y="1961650"/>
                <a:ext cx="0" cy="129300"/>
              </a:xfrm>
              <a:prstGeom prst="straightConnector1">
                <a:avLst/>
              </a:prstGeom>
              <a:noFill/>
              <a:ln w="19050" cap="flat" cmpd="sng">
                <a:solidFill>
                  <a:schemeClr val="dk2"/>
                </a:solidFill>
                <a:prstDash val="solid"/>
                <a:round/>
                <a:headEnd type="none" w="med" len="med"/>
                <a:tailEnd type="none" w="med" len="med"/>
              </a:ln>
            </p:spPr>
          </p:cxnSp>
        </p:grpSp>
        <p:grpSp>
          <p:nvGrpSpPr>
            <p:cNvPr id="2881" name="Google Shape;2881;p78"/>
            <p:cNvGrpSpPr/>
            <p:nvPr/>
          </p:nvGrpSpPr>
          <p:grpSpPr>
            <a:xfrm flipH="1">
              <a:off x="619019" y="4879700"/>
              <a:ext cx="7905963" cy="0"/>
              <a:chOff x="746700" y="275700"/>
              <a:chExt cx="7905963" cy="0"/>
            </a:xfrm>
          </p:grpSpPr>
          <p:cxnSp>
            <p:nvCxnSpPr>
              <p:cNvPr id="2882" name="Google Shape;2882;p78"/>
              <p:cNvCxnSpPr/>
              <p:nvPr/>
            </p:nvCxnSpPr>
            <p:spPr>
              <a:xfrm>
                <a:off x="746700" y="275700"/>
                <a:ext cx="2188200" cy="0"/>
              </a:xfrm>
              <a:prstGeom prst="straightConnector1">
                <a:avLst/>
              </a:prstGeom>
              <a:noFill/>
              <a:ln w="19050" cap="flat" cmpd="sng">
                <a:solidFill>
                  <a:schemeClr val="lt2"/>
                </a:solidFill>
                <a:prstDash val="solid"/>
                <a:round/>
                <a:headEnd type="none" w="med" len="med"/>
                <a:tailEnd type="none" w="med" len="med"/>
              </a:ln>
            </p:spPr>
          </p:cxnSp>
          <p:cxnSp>
            <p:nvCxnSpPr>
              <p:cNvPr id="2883" name="Google Shape;2883;p78"/>
              <p:cNvCxnSpPr/>
              <p:nvPr/>
            </p:nvCxnSpPr>
            <p:spPr>
              <a:xfrm>
                <a:off x="3012013" y="275700"/>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2884" name="Google Shape;2884;p78"/>
              <p:cNvCxnSpPr/>
              <p:nvPr/>
            </p:nvCxnSpPr>
            <p:spPr>
              <a:xfrm rot="10800000">
                <a:off x="5354613" y="275700"/>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2885" name="Google Shape;2885;p78"/>
              <p:cNvCxnSpPr/>
              <p:nvPr/>
            </p:nvCxnSpPr>
            <p:spPr>
              <a:xfrm rot="10800000">
                <a:off x="8517063" y="275700"/>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2886" name="Google Shape;2886;p78"/>
              <p:cNvCxnSpPr/>
              <p:nvPr/>
            </p:nvCxnSpPr>
            <p:spPr>
              <a:xfrm rot="10800000">
                <a:off x="5559763" y="275700"/>
                <a:ext cx="2889300" cy="0"/>
              </a:xfrm>
              <a:prstGeom prst="straightConnector1">
                <a:avLst/>
              </a:prstGeom>
              <a:noFill/>
              <a:ln w="19050" cap="flat" cmpd="sng">
                <a:solidFill>
                  <a:schemeClr val="dk1"/>
                </a:solidFill>
                <a:prstDash val="solid"/>
                <a:round/>
                <a:headEnd type="none" w="med" len="med"/>
                <a:tailEnd type="none" w="med" len="med"/>
              </a:ln>
            </p:spPr>
          </p:cxnSp>
          <p:cxnSp>
            <p:nvCxnSpPr>
              <p:cNvPr id="2887" name="Google Shape;2887;p78"/>
              <p:cNvCxnSpPr/>
              <p:nvPr/>
            </p:nvCxnSpPr>
            <p:spPr>
              <a:xfrm rot="10800000">
                <a:off x="3224613" y="275700"/>
                <a:ext cx="2060400" cy="0"/>
              </a:xfrm>
              <a:prstGeom prst="straightConnector1">
                <a:avLst/>
              </a:prstGeom>
              <a:noFill/>
              <a:ln w="19050" cap="flat" cmpd="sng">
                <a:solidFill>
                  <a:schemeClr val="dk2"/>
                </a:solidFill>
                <a:prstDash val="solid"/>
                <a:round/>
                <a:headEnd type="none" w="med" len="med"/>
                <a:tailEnd type="none" w="med" len="med"/>
              </a:ln>
            </p:spPr>
          </p:cxnSp>
        </p:grpSp>
      </p:grpSp>
      <p:grpSp>
        <p:nvGrpSpPr>
          <p:cNvPr id="2888" name="Google Shape;2888;p78"/>
          <p:cNvGrpSpPr/>
          <p:nvPr/>
        </p:nvGrpSpPr>
        <p:grpSpPr>
          <a:xfrm>
            <a:off x="3282805" y="3088740"/>
            <a:ext cx="2545959" cy="1350764"/>
            <a:chOff x="3282854" y="2858333"/>
            <a:chExt cx="2545959" cy="1356325"/>
          </a:xfrm>
        </p:grpSpPr>
        <p:grpSp>
          <p:nvGrpSpPr>
            <p:cNvPr id="2889" name="Google Shape;2889;p78"/>
            <p:cNvGrpSpPr/>
            <p:nvPr/>
          </p:nvGrpSpPr>
          <p:grpSpPr>
            <a:xfrm>
              <a:off x="3282854" y="2860318"/>
              <a:ext cx="0" cy="1348648"/>
              <a:chOff x="358500" y="282025"/>
              <a:chExt cx="0" cy="4579450"/>
            </a:xfrm>
          </p:grpSpPr>
          <p:cxnSp>
            <p:nvCxnSpPr>
              <p:cNvPr id="2890" name="Google Shape;2890;p78"/>
              <p:cNvCxnSpPr/>
              <p:nvPr/>
            </p:nvCxnSpPr>
            <p:spPr>
              <a:xfrm rot="10800000">
                <a:off x="358500" y="473217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2891" name="Google Shape;2891;p78"/>
              <p:cNvCxnSpPr/>
              <p:nvPr/>
            </p:nvCxnSpPr>
            <p:spPr>
              <a:xfrm>
                <a:off x="358500" y="4334330"/>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2892" name="Google Shape;2892;p78"/>
              <p:cNvCxnSpPr/>
              <p:nvPr/>
            </p:nvCxnSpPr>
            <p:spPr>
              <a:xfrm>
                <a:off x="358500" y="4533280"/>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2893" name="Google Shape;2893;p78"/>
              <p:cNvCxnSpPr/>
              <p:nvPr/>
            </p:nvCxnSpPr>
            <p:spPr>
              <a:xfrm rot="10800000">
                <a:off x="358500" y="223332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2894" name="Google Shape;2894;p78"/>
              <p:cNvCxnSpPr/>
              <p:nvPr/>
            </p:nvCxnSpPr>
            <p:spPr>
              <a:xfrm>
                <a:off x="358500" y="2034380"/>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2895" name="Google Shape;2895;p78"/>
              <p:cNvCxnSpPr/>
              <p:nvPr/>
            </p:nvCxnSpPr>
            <p:spPr>
              <a:xfrm>
                <a:off x="358500" y="282025"/>
                <a:ext cx="0" cy="1682700"/>
              </a:xfrm>
              <a:prstGeom prst="straightConnector1">
                <a:avLst/>
              </a:prstGeom>
              <a:noFill/>
              <a:ln w="19050" cap="flat" cmpd="sng">
                <a:solidFill>
                  <a:schemeClr val="dk1"/>
                </a:solidFill>
                <a:prstDash val="solid"/>
                <a:round/>
                <a:headEnd type="none" w="med" len="med"/>
                <a:tailEnd type="none" w="med" len="med"/>
              </a:ln>
            </p:spPr>
          </p:cxnSp>
          <p:cxnSp>
            <p:nvCxnSpPr>
              <p:cNvPr id="2896" name="Google Shape;2896;p78"/>
              <p:cNvCxnSpPr/>
              <p:nvPr/>
            </p:nvCxnSpPr>
            <p:spPr>
              <a:xfrm>
                <a:off x="358500" y="2432275"/>
                <a:ext cx="0" cy="1830000"/>
              </a:xfrm>
              <a:prstGeom prst="straightConnector1">
                <a:avLst/>
              </a:prstGeom>
              <a:noFill/>
              <a:ln w="19050" cap="flat" cmpd="sng">
                <a:solidFill>
                  <a:schemeClr val="dk1"/>
                </a:solidFill>
                <a:prstDash val="solid"/>
                <a:round/>
                <a:headEnd type="none" w="med" len="med"/>
                <a:tailEnd type="none" w="med" len="med"/>
              </a:ln>
            </p:spPr>
          </p:cxnSp>
        </p:grpSp>
        <p:grpSp>
          <p:nvGrpSpPr>
            <p:cNvPr id="2897" name="Google Shape;2897;p78"/>
            <p:cNvGrpSpPr/>
            <p:nvPr/>
          </p:nvGrpSpPr>
          <p:grpSpPr>
            <a:xfrm>
              <a:off x="5828813" y="2860318"/>
              <a:ext cx="0" cy="1348648"/>
              <a:chOff x="8789275" y="282025"/>
              <a:chExt cx="0" cy="4579450"/>
            </a:xfrm>
          </p:grpSpPr>
          <p:cxnSp>
            <p:nvCxnSpPr>
              <p:cNvPr id="2898" name="Google Shape;2898;p78"/>
              <p:cNvCxnSpPr/>
              <p:nvPr/>
            </p:nvCxnSpPr>
            <p:spPr>
              <a:xfrm rot="10800000">
                <a:off x="8789275" y="473217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2899" name="Google Shape;2899;p78"/>
              <p:cNvCxnSpPr/>
              <p:nvPr/>
            </p:nvCxnSpPr>
            <p:spPr>
              <a:xfrm rot="10800000">
                <a:off x="8789275" y="282025"/>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2900" name="Google Shape;2900;p78"/>
              <p:cNvCxnSpPr/>
              <p:nvPr/>
            </p:nvCxnSpPr>
            <p:spPr>
              <a:xfrm>
                <a:off x="8789275" y="2420130"/>
                <a:ext cx="0" cy="129300"/>
              </a:xfrm>
              <a:prstGeom prst="straightConnector1">
                <a:avLst/>
              </a:prstGeom>
              <a:noFill/>
              <a:ln w="19050" cap="flat" cmpd="sng">
                <a:solidFill>
                  <a:schemeClr val="dk2"/>
                </a:solidFill>
                <a:prstDash val="solid"/>
                <a:round/>
                <a:headEnd type="none" w="med" len="med"/>
                <a:tailEnd type="none" w="med" len="med"/>
              </a:ln>
            </p:spPr>
          </p:cxnSp>
          <p:cxnSp>
            <p:nvCxnSpPr>
              <p:cNvPr id="2901" name="Google Shape;2901;p78"/>
              <p:cNvCxnSpPr/>
              <p:nvPr/>
            </p:nvCxnSpPr>
            <p:spPr>
              <a:xfrm rot="10800000">
                <a:off x="8789275" y="2619025"/>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2902" name="Google Shape;2902;p78"/>
              <p:cNvCxnSpPr/>
              <p:nvPr/>
            </p:nvCxnSpPr>
            <p:spPr>
              <a:xfrm rot="10800000">
                <a:off x="8789275" y="2817930"/>
                <a:ext cx="0" cy="1844700"/>
              </a:xfrm>
              <a:prstGeom prst="straightConnector1">
                <a:avLst/>
              </a:prstGeom>
              <a:noFill/>
              <a:ln w="19050" cap="flat" cmpd="sng">
                <a:solidFill>
                  <a:schemeClr val="dk1"/>
                </a:solidFill>
                <a:prstDash val="solid"/>
                <a:round/>
                <a:headEnd type="none" w="med" len="med"/>
                <a:tailEnd type="none" w="med" len="med"/>
              </a:ln>
            </p:spPr>
          </p:cxnSp>
          <p:cxnSp>
            <p:nvCxnSpPr>
              <p:cNvPr id="2903" name="Google Shape;2903;p78"/>
              <p:cNvCxnSpPr/>
              <p:nvPr/>
            </p:nvCxnSpPr>
            <p:spPr>
              <a:xfrm>
                <a:off x="8789275" y="480925"/>
                <a:ext cx="0" cy="1869600"/>
              </a:xfrm>
              <a:prstGeom prst="straightConnector1">
                <a:avLst/>
              </a:prstGeom>
              <a:noFill/>
              <a:ln w="19050" cap="flat" cmpd="sng">
                <a:solidFill>
                  <a:schemeClr val="dk2"/>
                </a:solidFill>
                <a:prstDash val="solid"/>
                <a:round/>
                <a:headEnd type="none" w="med" len="med"/>
                <a:tailEnd type="none" w="med" len="med"/>
              </a:ln>
            </p:spPr>
          </p:cxnSp>
        </p:grpSp>
        <p:grpSp>
          <p:nvGrpSpPr>
            <p:cNvPr id="2904" name="Google Shape;2904;p78"/>
            <p:cNvGrpSpPr/>
            <p:nvPr/>
          </p:nvGrpSpPr>
          <p:grpSpPr>
            <a:xfrm>
              <a:off x="3368761" y="2858333"/>
              <a:ext cx="2374145" cy="247"/>
              <a:chOff x="706975" y="275288"/>
              <a:chExt cx="8061613" cy="838"/>
            </a:xfrm>
          </p:grpSpPr>
          <p:cxnSp>
            <p:nvCxnSpPr>
              <p:cNvPr id="2905" name="Google Shape;2905;p78"/>
              <p:cNvCxnSpPr/>
              <p:nvPr/>
            </p:nvCxnSpPr>
            <p:spPr>
              <a:xfrm rot="10800000">
                <a:off x="2919313" y="275288"/>
                <a:ext cx="135600" cy="0"/>
              </a:xfrm>
              <a:prstGeom prst="straightConnector1">
                <a:avLst/>
              </a:prstGeom>
              <a:noFill/>
              <a:ln w="19050" cap="flat" cmpd="sng">
                <a:solidFill>
                  <a:schemeClr val="dk2"/>
                </a:solidFill>
                <a:prstDash val="solid"/>
                <a:round/>
                <a:headEnd type="none" w="med" len="med"/>
                <a:tailEnd type="none" w="med" len="med"/>
              </a:ln>
            </p:spPr>
          </p:cxnSp>
          <p:cxnSp>
            <p:nvCxnSpPr>
              <p:cNvPr id="2906" name="Google Shape;2906;p78"/>
              <p:cNvCxnSpPr/>
              <p:nvPr/>
            </p:nvCxnSpPr>
            <p:spPr>
              <a:xfrm>
                <a:off x="706975" y="276125"/>
                <a:ext cx="2135400" cy="0"/>
              </a:xfrm>
              <a:prstGeom prst="straightConnector1">
                <a:avLst/>
              </a:prstGeom>
              <a:noFill/>
              <a:ln w="19050" cap="flat" cmpd="sng">
                <a:solidFill>
                  <a:schemeClr val="dk2"/>
                </a:solidFill>
                <a:prstDash val="solid"/>
                <a:round/>
                <a:headEnd type="none" w="med" len="med"/>
                <a:tailEnd type="none" w="med" len="med"/>
              </a:ln>
            </p:spPr>
          </p:cxnSp>
          <p:cxnSp>
            <p:nvCxnSpPr>
              <p:cNvPr id="2907" name="Google Shape;2907;p78"/>
              <p:cNvCxnSpPr/>
              <p:nvPr/>
            </p:nvCxnSpPr>
            <p:spPr>
              <a:xfrm rot="10800000">
                <a:off x="3131413" y="275288"/>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2908" name="Google Shape;2908;p78"/>
              <p:cNvCxnSpPr/>
              <p:nvPr/>
            </p:nvCxnSpPr>
            <p:spPr>
              <a:xfrm rot="10800000">
                <a:off x="3336788" y="276113"/>
                <a:ext cx="5431800" cy="0"/>
              </a:xfrm>
              <a:prstGeom prst="straightConnector1">
                <a:avLst/>
              </a:prstGeom>
              <a:noFill/>
              <a:ln w="19050" cap="flat" cmpd="sng">
                <a:solidFill>
                  <a:schemeClr val="dk1"/>
                </a:solidFill>
                <a:prstDash val="solid"/>
                <a:round/>
                <a:headEnd type="none" w="med" len="med"/>
                <a:tailEnd type="none" w="med" len="med"/>
              </a:ln>
            </p:spPr>
          </p:cxnSp>
        </p:grpSp>
        <p:grpSp>
          <p:nvGrpSpPr>
            <p:cNvPr id="2909" name="Google Shape;2909;p78"/>
            <p:cNvGrpSpPr/>
            <p:nvPr/>
          </p:nvGrpSpPr>
          <p:grpSpPr>
            <a:xfrm flipH="1">
              <a:off x="3368761" y="4214412"/>
              <a:ext cx="2374145" cy="247"/>
              <a:chOff x="706975" y="275288"/>
              <a:chExt cx="8061613" cy="838"/>
            </a:xfrm>
          </p:grpSpPr>
          <p:cxnSp>
            <p:nvCxnSpPr>
              <p:cNvPr id="2910" name="Google Shape;2910;p78"/>
              <p:cNvCxnSpPr/>
              <p:nvPr/>
            </p:nvCxnSpPr>
            <p:spPr>
              <a:xfrm rot="10800000">
                <a:off x="2919313" y="275288"/>
                <a:ext cx="135600" cy="0"/>
              </a:xfrm>
              <a:prstGeom prst="straightConnector1">
                <a:avLst/>
              </a:prstGeom>
              <a:noFill/>
              <a:ln w="19050" cap="flat" cmpd="sng">
                <a:solidFill>
                  <a:schemeClr val="dk2"/>
                </a:solidFill>
                <a:prstDash val="solid"/>
                <a:round/>
                <a:headEnd type="none" w="med" len="med"/>
                <a:tailEnd type="none" w="med" len="med"/>
              </a:ln>
            </p:spPr>
          </p:cxnSp>
          <p:cxnSp>
            <p:nvCxnSpPr>
              <p:cNvPr id="2911" name="Google Shape;2911;p78"/>
              <p:cNvCxnSpPr/>
              <p:nvPr/>
            </p:nvCxnSpPr>
            <p:spPr>
              <a:xfrm>
                <a:off x="706975" y="276125"/>
                <a:ext cx="2135400" cy="0"/>
              </a:xfrm>
              <a:prstGeom prst="straightConnector1">
                <a:avLst/>
              </a:prstGeom>
              <a:noFill/>
              <a:ln w="19050" cap="flat" cmpd="sng">
                <a:solidFill>
                  <a:schemeClr val="dk2"/>
                </a:solidFill>
                <a:prstDash val="solid"/>
                <a:round/>
                <a:headEnd type="none" w="med" len="med"/>
                <a:tailEnd type="none" w="med" len="med"/>
              </a:ln>
            </p:spPr>
          </p:cxnSp>
          <p:cxnSp>
            <p:nvCxnSpPr>
              <p:cNvPr id="2912" name="Google Shape;2912;p78"/>
              <p:cNvCxnSpPr/>
              <p:nvPr/>
            </p:nvCxnSpPr>
            <p:spPr>
              <a:xfrm rot="10800000">
                <a:off x="3131413" y="275288"/>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2913" name="Google Shape;2913;p78"/>
              <p:cNvCxnSpPr/>
              <p:nvPr/>
            </p:nvCxnSpPr>
            <p:spPr>
              <a:xfrm rot="10800000">
                <a:off x="3336788" y="276113"/>
                <a:ext cx="5431800" cy="0"/>
              </a:xfrm>
              <a:prstGeom prst="straightConnector1">
                <a:avLst/>
              </a:prstGeom>
              <a:noFill/>
              <a:ln w="19050" cap="flat" cmpd="sng">
                <a:solidFill>
                  <a:schemeClr val="dk1"/>
                </a:solidFill>
                <a:prstDash val="solid"/>
                <a:round/>
                <a:headEnd type="none" w="med" len="med"/>
                <a:tailEnd type="none" w="med" len="med"/>
              </a:ln>
            </p:spPr>
          </p:cxnSp>
        </p:grpSp>
      </p:grpSp>
      <p:grpSp>
        <p:nvGrpSpPr>
          <p:cNvPr id="2914" name="Google Shape;2914;p78"/>
          <p:cNvGrpSpPr/>
          <p:nvPr/>
        </p:nvGrpSpPr>
        <p:grpSpPr>
          <a:xfrm>
            <a:off x="5914721" y="3085862"/>
            <a:ext cx="2516048" cy="1356519"/>
            <a:chOff x="5914721" y="2856393"/>
            <a:chExt cx="2516048" cy="1356519"/>
          </a:xfrm>
        </p:grpSpPr>
        <p:grpSp>
          <p:nvGrpSpPr>
            <p:cNvPr id="2915" name="Google Shape;2915;p78"/>
            <p:cNvGrpSpPr/>
            <p:nvPr/>
          </p:nvGrpSpPr>
          <p:grpSpPr>
            <a:xfrm>
              <a:off x="8430504" y="2857531"/>
              <a:ext cx="265" cy="1350800"/>
              <a:chOff x="8788825" y="279150"/>
              <a:chExt cx="900" cy="4585200"/>
            </a:xfrm>
          </p:grpSpPr>
          <p:cxnSp>
            <p:nvCxnSpPr>
              <p:cNvPr id="2916" name="Google Shape;2916;p78"/>
              <p:cNvCxnSpPr/>
              <p:nvPr/>
            </p:nvCxnSpPr>
            <p:spPr>
              <a:xfrm rot="10800000">
                <a:off x="8788825" y="2573250"/>
                <a:ext cx="0" cy="2291100"/>
              </a:xfrm>
              <a:prstGeom prst="straightConnector1">
                <a:avLst/>
              </a:prstGeom>
              <a:noFill/>
              <a:ln w="19050" cap="flat" cmpd="sng">
                <a:solidFill>
                  <a:schemeClr val="dk1"/>
                </a:solidFill>
                <a:prstDash val="solid"/>
                <a:round/>
                <a:headEnd type="none" w="med" len="med"/>
                <a:tailEnd type="none" w="med" len="med"/>
              </a:ln>
            </p:spPr>
          </p:cxnSp>
          <p:cxnSp>
            <p:nvCxnSpPr>
              <p:cNvPr id="2917" name="Google Shape;2917;p78"/>
              <p:cNvCxnSpPr/>
              <p:nvPr/>
            </p:nvCxnSpPr>
            <p:spPr>
              <a:xfrm>
                <a:off x="8789725" y="684430"/>
                <a:ext cx="0" cy="1410300"/>
              </a:xfrm>
              <a:prstGeom prst="straightConnector1">
                <a:avLst/>
              </a:prstGeom>
              <a:noFill/>
              <a:ln w="19050" cap="flat" cmpd="sng">
                <a:solidFill>
                  <a:schemeClr val="dk2"/>
                </a:solidFill>
                <a:prstDash val="solid"/>
                <a:round/>
                <a:headEnd type="none" w="med" len="med"/>
                <a:tailEnd type="none" w="med" len="med"/>
              </a:ln>
            </p:spPr>
          </p:cxnSp>
          <p:cxnSp>
            <p:nvCxnSpPr>
              <p:cNvPr id="2918" name="Google Shape;2918;p78"/>
              <p:cNvCxnSpPr/>
              <p:nvPr/>
            </p:nvCxnSpPr>
            <p:spPr>
              <a:xfrm rot="10800000">
                <a:off x="8789275" y="481790"/>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2919" name="Google Shape;2919;p78"/>
              <p:cNvCxnSpPr/>
              <p:nvPr/>
            </p:nvCxnSpPr>
            <p:spPr>
              <a:xfrm>
                <a:off x="8789725" y="2168070"/>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2920" name="Google Shape;2920;p78"/>
              <p:cNvCxnSpPr/>
              <p:nvPr/>
            </p:nvCxnSpPr>
            <p:spPr>
              <a:xfrm>
                <a:off x="8789725" y="2370710"/>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2921" name="Google Shape;2921;p78"/>
              <p:cNvCxnSpPr/>
              <p:nvPr/>
            </p:nvCxnSpPr>
            <p:spPr>
              <a:xfrm rot="10800000">
                <a:off x="8789725" y="279150"/>
                <a:ext cx="0" cy="129300"/>
              </a:xfrm>
              <a:prstGeom prst="straightConnector1">
                <a:avLst/>
              </a:prstGeom>
              <a:noFill/>
              <a:ln w="19050" cap="flat" cmpd="sng">
                <a:solidFill>
                  <a:schemeClr val="dk1"/>
                </a:solidFill>
                <a:prstDash val="solid"/>
                <a:round/>
                <a:headEnd type="none" w="med" len="med"/>
                <a:tailEnd type="none" w="med" len="med"/>
              </a:ln>
            </p:spPr>
          </p:cxnSp>
        </p:grpSp>
        <p:grpSp>
          <p:nvGrpSpPr>
            <p:cNvPr id="2922" name="Google Shape;2922;p78"/>
            <p:cNvGrpSpPr/>
            <p:nvPr/>
          </p:nvGrpSpPr>
          <p:grpSpPr>
            <a:xfrm>
              <a:off x="5914721" y="2857530"/>
              <a:ext cx="0" cy="1350801"/>
              <a:chOff x="358500" y="279148"/>
              <a:chExt cx="0" cy="4585205"/>
            </a:xfrm>
          </p:grpSpPr>
          <p:cxnSp>
            <p:nvCxnSpPr>
              <p:cNvPr id="2923" name="Google Shape;2923;p78"/>
              <p:cNvCxnSpPr/>
              <p:nvPr/>
            </p:nvCxnSpPr>
            <p:spPr>
              <a:xfrm rot="10800000">
                <a:off x="358500" y="2573253"/>
                <a:ext cx="0" cy="2291100"/>
              </a:xfrm>
              <a:prstGeom prst="straightConnector1">
                <a:avLst/>
              </a:prstGeom>
              <a:noFill/>
              <a:ln w="19050" cap="flat" cmpd="sng">
                <a:solidFill>
                  <a:schemeClr val="dk1"/>
                </a:solidFill>
                <a:prstDash val="solid"/>
                <a:round/>
                <a:headEnd type="none" w="med" len="med"/>
                <a:tailEnd type="none" w="med" len="med"/>
              </a:ln>
            </p:spPr>
          </p:cxnSp>
          <p:cxnSp>
            <p:nvCxnSpPr>
              <p:cNvPr id="2924" name="Google Shape;2924;p78"/>
              <p:cNvCxnSpPr/>
              <p:nvPr/>
            </p:nvCxnSpPr>
            <p:spPr>
              <a:xfrm>
                <a:off x="358500" y="676948"/>
                <a:ext cx="0" cy="1833000"/>
              </a:xfrm>
              <a:prstGeom prst="straightConnector1">
                <a:avLst/>
              </a:prstGeom>
              <a:noFill/>
              <a:ln w="19050" cap="flat" cmpd="sng">
                <a:solidFill>
                  <a:schemeClr val="dk2"/>
                </a:solidFill>
                <a:prstDash val="solid"/>
                <a:round/>
                <a:headEnd type="none" w="med" len="med"/>
                <a:tailEnd type="none" w="med" len="med"/>
              </a:ln>
            </p:spPr>
          </p:cxnSp>
          <p:cxnSp>
            <p:nvCxnSpPr>
              <p:cNvPr id="2925" name="Google Shape;2925;p78"/>
              <p:cNvCxnSpPr/>
              <p:nvPr/>
            </p:nvCxnSpPr>
            <p:spPr>
              <a:xfrm>
                <a:off x="358500" y="478053"/>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2926" name="Google Shape;2926;p78"/>
              <p:cNvCxnSpPr/>
              <p:nvPr/>
            </p:nvCxnSpPr>
            <p:spPr>
              <a:xfrm rot="10800000">
                <a:off x="358500" y="279148"/>
                <a:ext cx="0" cy="129300"/>
              </a:xfrm>
              <a:prstGeom prst="straightConnector1">
                <a:avLst/>
              </a:prstGeom>
              <a:noFill/>
              <a:ln w="19050" cap="flat" cmpd="sng">
                <a:solidFill>
                  <a:schemeClr val="dk1"/>
                </a:solidFill>
                <a:prstDash val="solid"/>
                <a:round/>
                <a:headEnd type="none" w="med" len="med"/>
                <a:tailEnd type="none" w="med" len="med"/>
              </a:ln>
            </p:spPr>
          </p:cxnSp>
        </p:grpSp>
        <p:grpSp>
          <p:nvGrpSpPr>
            <p:cNvPr id="2927" name="Google Shape;2927;p78"/>
            <p:cNvGrpSpPr/>
            <p:nvPr/>
          </p:nvGrpSpPr>
          <p:grpSpPr>
            <a:xfrm>
              <a:off x="6000751" y="2856393"/>
              <a:ext cx="2374912" cy="247"/>
              <a:chOff x="541194" y="275288"/>
              <a:chExt cx="8061481" cy="838"/>
            </a:xfrm>
          </p:grpSpPr>
          <p:cxnSp>
            <p:nvCxnSpPr>
              <p:cNvPr id="2928" name="Google Shape;2928;p78"/>
              <p:cNvCxnSpPr/>
              <p:nvPr/>
            </p:nvCxnSpPr>
            <p:spPr>
              <a:xfrm rot="10800000">
                <a:off x="2753531" y="275288"/>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2929" name="Google Shape;2929;p78"/>
              <p:cNvCxnSpPr/>
              <p:nvPr/>
            </p:nvCxnSpPr>
            <p:spPr>
              <a:xfrm>
                <a:off x="541194" y="276125"/>
                <a:ext cx="2135400" cy="0"/>
              </a:xfrm>
              <a:prstGeom prst="straightConnector1">
                <a:avLst/>
              </a:prstGeom>
              <a:noFill/>
              <a:ln w="19050" cap="flat" cmpd="sng">
                <a:solidFill>
                  <a:schemeClr val="dk1"/>
                </a:solidFill>
                <a:prstDash val="solid"/>
                <a:round/>
                <a:headEnd type="none" w="med" len="med"/>
                <a:tailEnd type="none" w="med" len="med"/>
              </a:ln>
            </p:spPr>
          </p:cxnSp>
          <p:cxnSp>
            <p:nvCxnSpPr>
              <p:cNvPr id="2930" name="Google Shape;2930;p78"/>
              <p:cNvCxnSpPr/>
              <p:nvPr/>
            </p:nvCxnSpPr>
            <p:spPr>
              <a:xfrm rot="10800000">
                <a:off x="2965631" y="275288"/>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2931" name="Google Shape;2931;p78"/>
              <p:cNvCxnSpPr/>
              <p:nvPr/>
            </p:nvCxnSpPr>
            <p:spPr>
              <a:xfrm rot="10800000">
                <a:off x="3581575" y="275300"/>
                <a:ext cx="4609200" cy="0"/>
              </a:xfrm>
              <a:prstGeom prst="straightConnector1">
                <a:avLst/>
              </a:prstGeom>
              <a:noFill/>
              <a:ln w="19050" cap="flat" cmpd="sng">
                <a:solidFill>
                  <a:schemeClr val="dk2"/>
                </a:solidFill>
                <a:prstDash val="solid"/>
                <a:round/>
                <a:headEnd type="none" w="med" len="med"/>
                <a:tailEnd type="none" w="med" len="med"/>
              </a:ln>
            </p:spPr>
          </p:cxnSp>
          <p:cxnSp>
            <p:nvCxnSpPr>
              <p:cNvPr id="2932" name="Google Shape;2932;p78"/>
              <p:cNvCxnSpPr/>
              <p:nvPr/>
            </p:nvCxnSpPr>
            <p:spPr>
              <a:xfrm rot="10800000">
                <a:off x="3171006" y="275288"/>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2933" name="Google Shape;2933;p78"/>
              <p:cNvCxnSpPr/>
              <p:nvPr/>
            </p:nvCxnSpPr>
            <p:spPr>
              <a:xfrm rot="10800000">
                <a:off x="3376381" y="275288"/>
                <a:ext cx="135600" cy="0"/>
              </a:xfrm>
              <a:prstGeom prst="straightConnector1">
                <a:avLst/>
              </a:prstGeom>
              <a:noFill/>
              <a:ln w="19050" cap="flat" cmpd="sng">
                <a:solidFill>
                  <a:schemeClr val="dk2"/>
                </a:solidFill>
                <a:prstDash val="solid"/>
                <a:round/>
                <a:headEnd type="none" w="med" len="med"/>
                <a:tailEnd type="none" w="med" len="med"/>
              </a:ln>
            </p:spPr>
          </p:cxnSp>
          <p:cxnSp>
            <p:nvCxnSpPr>
              <p:cNvPr id="2934" name="Google Shape;2934;p78"/>
              <p:cNvCxnSpPr/>
              <p:nvPr/>
            </p:nvCxnSpPr>
            <p:spPr>
              <a:xfrm rot="10800000">
                <a:off x="8467075" y="275300"/>
                <a:ext cx="135600" cy="0"/>
              </a:xfrm>
              <a:prstGeom prst="straightConnector1">
                <a:avLst/>
              </a:prstGeom>
              <a:noFill/>
              <a:ln w="19050" cap="flat" cmpd="sng">
                <a:solidFill>
                  <a:schemeClr val="dk2"/>
                </a:solidFill>
                <a:prstDash val="solid"/>
                <a:round/>
                <a:headEnd type="none" w="med" len="med"/>
                <a:tailEnd type="none" w="med" len="med"/>
              </a:ln>
            </p:spPr>
          </p:cxnSp>
          <p:cxnSp>
            <p:nvCxnSpPr>
              <p:cNvPr id="2935" name="Google Shape;2935;p78"/>
              <p:cNvCxnSpPr/>
              <p:nvPr/>
            </p:nvCxnSpPr>
            <p:spPr>
              <a:xfrm rot="10800000">
                <a:off x="8260375" y="275300"/>
                <a:ext cx="135600" cy="0"/>
              </a:xfrm>
              <a:prstGeom prst="straightConnector1">
                <a:avLst/>
              </a:prstGeom>
              <a:noFill/>
              <a:ln w="19050" cap="flat" cmpd="sng">
                <a:solidFill>
                  <a:schemeClr val="dk2"/>
                </a:solidFill>
                <a:prstDash val="solid"/>
                <a:round/>
                <a:headEnd type="none" w="med" len="med"/>
                <a:tailEnd type="none" w="med" len="med"/>
              </a:ln>
            </p:spPr>
          </p:cxnSp>
        </p:grpSp>
        <p:grpSp>
          <p:nvGrpSpPr>
            <p:cNvPr id="2936" name="Google Shape;2936;p78"/>
            <p:cNvGrpSpPr/>
            <p:nvPr/>
          </p:nvGrpSpPr>
          <p:grpSpPr>
            <a:xfrm flipH="1">
              <a:off x="6000628" y="4212665"/>
              <a:ext cx="2374912" cy="247"/>
              <a:chOff x="541194" y="275288"/>
              <a:chExt cx="8061481" cy="838"/>
            </a:xfrm>
          </p:grpSpPr>
          <p:cxnSp>
            <p:nvCxnSpPr>
              <p:cNvPr id="2937" name="Google Shape;2937;p78"/>
              <p:cNvCxnSpPr/>
              <p:nvPr/>
            </p:nvCxnSpPr>
            <p:spPr>
              <a:xfrm rot="10800000">
                <a:off x="2753531" y="275288"/>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2938" name="Google Shape;2938;p78"/>
              <p:cNvCxnSpPr/>
              <p:nvPr/>
            </p:nvCxnSpPr>
            <p:spPr>
              <a:xfrm>
                <a:off x="541194" y="276125"/>
                <a:ext cx="2135400" cy="0"/>
              </a:xfrm>
              <a:prstGeom prst="straightConnector1">
                <a:avLst/>
              </a:prstGeom>
              <a:noFill/>
              <a:ln w="19050" cap="flat" cmpd="sng">
                <a:solidFill>
                  <a:schemeClr val="dk1"/>
                </a:solidFill>
                <a:prstDash val="solid"/>
                <a:round/>
                <a:headEnd type="none" w="med" len="med"/>
                <a:tailEnd type="none" w="med" len="med"/>
              </a:ln>
            </p:spPr>
          </p:cxnSp>
          <p:cxnSp>
            <p:nvCxnSpPr>
              <p:cNvPr id="2939" name="Google Shape;2939;p78"/>
              <p:cNvCxnSpPr/>
              <p:nvPr/>
            </p:nvCxnSpPr>
            <p:spPr>
              <a:xfrm rot="10800000">
                <a:off x="2965631" y="275288"/>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2940" name="Google Shape;2940;p78"/>
              <p:cNvCxnSpPr/>
              <p:nvPr/>
            </p:nvCxnSpPr>
            <p:spPr>
              <a:xfrm rot="10800000">
                <a:off x="3581575" y="275300"/>
                <a:ext cx="4609200" cy="0"/>
              </a:xfrm>
              <a:prstGeom prst="straightConnector1">
                <a:avLst/>
              </a:prstGeom>
              <a:noFill/>
              <a:ln w="19050" cap="flat" cmpd="sng">
                <a:solidFill>
                  <a:schemeClr val="dk2"/>
                </a:solidFill>
                <a:prstDash val="solid"/>
                <a:round/>
                <a:headEnd type="none" w="med" len="med"/>
                <a:tailEnd type="none" w="med" len="med"/>
              </a:ln>
            </p:spPr>
          </p:cxnSp>
          <p:cxnSp>
            <p:nvCxnSpPr>
              <p:cNvPr id="2941" name="Google Shape;2941;p78"/>
              <p:cNvCxnSpPr/>
              <p:nvPr/>
            </p:nvCxnSpPr>
            <p:spPr>
              <a:xfrm rot="10800000">
                <a:off x="3171006" y="275288"/>
                <a:ext cx="135600" cy="0"/>
              </a:xfrm>
              <a:prstGeom prst="straightConnector1">
                <a:avLst/>
              </a:prstGeom>
              <a:noFill/>
              <a:ln w="19050" cap="flat" cmpd="sng">
                <a:solidFill>
                  <a:schemeClr val="dk1"/>
                </a:solidFill>
                <a:prstDash val="solid"/>
                <a:round/>
                <a:headEnd type="none" w="med" len="med"/>
                <a:tailEnd type="none" w="med" len="med"/>
              </a:ln>
            </p:spPr>
          </p:cxnSp>
          <p:cxnSp>
            <p:nvCxnSpPr>
              <p:cNvPr id="2942" name="Google Shape;2942;p78"/>
              <p:cNvCxnSpPr/>
              <p:nvPr/>
            </p:nvCxnSpPr>
            <p:spPr>
              <a:xfrm rot="10800000">
                <a:off x="3376381" y="275288"/>
                <a:ext cx="135600" cy="0"/>
              </a:xfrm>
              <a:prstGeom prst="straightConnector1">
                <a:avLst/>
              </a:prstGeom>
              <a:noFill/>
              <a:ln w="19050" cap="flat" cmpd="sng">
                <a:solidFill>
                  <a:schemeClr val="dk2"/>
                </a:solidFill>
                <a:prstDash val="solid"/>
                <a:round/>
                <a:headEnd type="none" w="med" len="med"/>
                <a:tailEnd type="none" w="med" len="med"/>
              </a:ln>
            </p:spPr>
          </p:cxnSp>
          <p:cxnSp>
            <p:nvCxnSpPr>
              <p:cNvPr id="2943" name="Google Shape;2943;p78"/>
              <p:cNvCxnSpPr/>
              <p:nvPr/>
            </p:nvCxnSpPr>
            <p:spPr>
              <a:xfrm rot="10800000">
                <a:off x="8467075" y="275300"/>
                <a:ext cx="135600" cy="0"/>
              </a:xfrm>
              <a:prstGeom prst="straightConnector1">
                <a:avLst/>
              </a:prstGeom>
              <a:noFill/>
              <a:ln w="19050" cap="flat" cmpd="sng">
                <a:solidFill>
                  <a:schemeClr val="dk2"/>
                </a:solidFill>
                <a:prstDash val="solid"/>
                <a:round/>
                <a:headEnd type="none" w="med" len="med"/>
                <a:tailEnd type="none" w="med" len="med"/>
              </a:ln>
            </p:spPr>
          </p:cxnSp>
          <p:cxnSp>
            <p:nvCxnSpPr>
              <p:cNvPr id="2944" name="Google Shape;2944;p78"/>
              <p:cNvCxnSpPr/>
              <p:nvPr/>
            </p:nvCxnSpPr>
            <p:spPr>
              <a:xfrm rot="10800000">
                <a:off x="8260375" y="275300"/>
                <a:ext cx="135600" cy="0"/>
              </a:xfrm>
              <a:prstGeom prst="straightConnector1">
                <a:avLst/>
              </a:prstGeom>
              <a:noFill/>
              <a:ln w="19050" cap="flat" cmpd="sng">
                <a:solidFill>
                  <a:schemeClr val="dk2"/>
                </a:solidFill>
                <a:prstDash val="solid"/>
                <a:round/>
                <a:headEnd type="none" w="med" len="med"/>
                <a:tailEnd type="none" w="med" len="med"/>
              </a:ln>
            </p:spPr>
          </p:cxnSp>
        </p:grpSp>
      </p:grpSp>
      <p:grpSp>
        <p:nvGrpSpPr>
          <p:cNvPr id="2945" name="Google Shape;2945;p78"/>
          <p:cNvGrpSpPr/>
          <p:nvPr/>
        </p:nvGrpSpPr>
        <p:grpSpPr>
          <a:xfrm>
            <a:off x="1228483" y="3444004"/>
            <a:ext cx="1453218" cy="995361"/>
            <a:chOff x="2932925" y="3682800"/>
            <a:chExt cx="2165750" cy="1483400"/>
          </a:xfrm>
        </p:grpSpPr>
        <p:sp>
          <p:nvSpPr>
            <p:cNvPr id="2946" name="Google Shape;2946;p78"/>
            <p:cNvSpPr/>
            <p:nvPr/>
          </p:nvSpPr>
          <p:spPr>
            <a:xfrm>
              <a:off x="4476350" y="4549950"/>
              <a:ext cx="461575" cy="616250"/>
            </a:xfrm>
            <a:custGeom>
              <a:avLst/>
              <a:gdLst/>
              <a:ahLst/>
              <a:cxnLst/>
              <a:rect l="l" t="t" r="r" b="b"/>
              <a:pathLst>
                <a:path w="18463" h="24650" extrusionOk="0">
                  <a:moveTo>
                    <a:pt x="14910" y="1"/>
                  </a:moveTo>
                  <a:lnTo>
                    <a:pt x="14910" y="1"/>
                  </a:lnTo>
                  <a:cubicBezTo>
                    <a:pt x="12881" y="6094"/>
                    <a:pt x="7634" y="9984"/>
                    <a:pt x="3575" y="15059"/>
                  </a:cubicBezTo>
                  <a:cubicBezTo>
                    <a:pt x="2052" y="17260"/>
                    <a:pt x="1206" y="19460"/>
                    <a:pt x="758" y="21971"/>
                  </a:cubicBezTo>
                  <a:cubicBezTo>
                    <a:pt x="437" y="23257"/>
                    <a:pt x="20" y="24585"/>
                    <a:pt x="1" y="24647"/>
                  </a:cubicBezTo>
                  <a:lnTo>
                    <a:pt x="1" y="24647"/>
                  </a:lnTo>
                  <a:lnTo>
                    <a:pt x="11213" y="24591"/>
                  </a:lnTo>
                  <a:cubicBezTo>
                    <a:pt x="16966" y="20870"/>
                    <a:pt x="15925" y="13199"/>
                    <a:pt x="18463" y="7277"/>
                  </a:cubicBezTo>
                  <a:lnTo>
                    <a:pt x="18463" y="7277"/>
                  </a:lnTo>
                  <a:cubicBezTo>
                    <a:pt x="15419" y="11676"/>
                    <a:pt x="11189" y="14891"/>
                    <a:pt x="8142" y="19289"/>
                  </a:cubicBezTo>
                  <a:cubicBezTo>
                    <a:pt x="8820" y="13707"/>
                    <a:pt x="12710" y="9477"/>
                    <a:pt x="14233" y="4062"/>
                  </a:cubicBezTo>
                  <a:cubicBezTo>
                    <a:pt x="14573" y="2710"/>
                    <a:pt x="14910" y="1355"/>
                    <a:pt x="14910" y="1"/>
                  </a:cubicBezTo>
                  <a:close/>
                  <a:moveTo>
                    <a:pt x="1" y="24647"/>
                  </a:moveTo>
                  <a:lnTo>
                    <a:pt x="0" y="24647"/>
                  </a:lnTo>
                  <a:lnTo>
                    <a:pt x="0" y="24649"/>
                  </a:lnTo>
                  <a:cubicBezTo>
                    <a:pt x="0" y="24649"/>
                    <a:pt x="1" y="24648"/>
                    <a:pt x="1" y="246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8"/>
            <p:cNvSpPr/>
            <p:nvPr/>
          </p:nvSpPr>
          <p:spPr>
            <a:xfrm>
              <a:off x="2932925" y="4363850"/>
              <a:ext cx="723350" cy="800900"/>
            </a:xfrm>
            <a:custGeom>
              <a:avLst/>
              <a:gdLst/>
              <a:ahLst/>
              <a:cxnLst/>
              <a:rect l="l" t="t" r="r" b="b"/>
              <a:pathLst>
                <a:path w="28934" h="32036" extrusionOk="0">
                  <a:moveTo>
                    <a:pt x="8122" y="0"/>
                  </a:moveTo>
                  <a:lnTo>
                    <a:pt x="8122" y="0"/>
                  </a:lnTo>
                  <a:cubicBezTo>
                    <a:pt x="8968" y="1397"/>
                    <a:pt x="9761" y="2844"/>
                    <a:pt x="10458" y="4336"/>
                  </a:cubicBezTo>
                  <a:cubicBezTo>
                    <a:pt x="11157" y="5829"/>
                    <a:pt x="11759" y="7361"/>
                    <a:pt x="12225" y="8926"/>
                  </a:cubicBezTo>
                  <a:cubicBezTo>
                    <a:pt x="13367" y="12014"/>
                    <a:pt x="13367" y="15398"/>
                    <a:pt x="12858" y="18613"/>
                  </a:cubicBezTo>
                  <a:cubicBezTo>
                    <a:pt x="12521" y="16750"/>
                    <a:pt x="12012" y="14890"/>
                    <a:pt x="11124" y="13131"/>
                  </a:cubicBezTo>
                  <a:cubicBezTo>
                    <a:pt x="10307" y="11424"/>
                    <a:pt x="9275" y="9825"/>
                    <a:pt x="8100" y="8313"/>
                  </a:cubicBezTo>
                  <a:cubicBezTo>
                    <a:pt x="5753" y="5289"/>
                    <a:pt x="2875" y="2622"/>
                    <a:pt x="0" y="171"/>
                  </a:cubicBezTo>
                  <a:lnTo>
                    <a:pt x="0" y="171"/>
                  </a:lnTo>
                  <a:cubicBezTo>
                    <a:pt x="1861" y="2032"/>
                    <a:pt x="3215" y="4401"/>
                    <a:pt x="4230" y="6768"/>
                  </a:cubicBezTo>
                  <a:cubicBezTo>
                    <a:pt x="4907" y="8333"/>
                    <a:pt x="5436" y="9941"/>
                    <a:pt x="5900" y="11564"/>
                  </a:cubicBezTo>
                  <a:cubicBezTo>
                    <a:pt x="6357" y="13182"/>
                    <a:pt x="6748" y="14819"/>
                    <a:pt x="7145" y="16446"/>
                  </a:cubicBezTo>
                  <a:cubicBezTo>
                    <a:pt x="8291" y="21320"/>
                    <a:pt x="9814" y="26396"/>
                    <a:pt x="13535" y="30117"/>
                  </a:cubicBezTo>
                  <a:cubicBezTo>
                    <a:pt x="10152" y="26904"/>
                    <a:pt x="6091" y="24366"/>
                    <a:pt x="3384" y="20474"/>
                  </a:cubicBezTo>
                  <a:lnTo>
                    <a:pt x="3384" y="20474"/>
                  </a:lnTo>
                  <a:cubicBezTo>
                    <a:pt x="4738" y="24027"/>
                    <a:pt x="6599" y="27242"/>
                    <a:pt x="9077" y="30108"/>
                  </a:cubicBezTo>
                  <a:cubicBezTo>
                    <a:pt x="9867" y="31203"/>
                    <a:pt x="10471" y="32035"/>
                    <a:pt x="10471" y="32035"/>
                  </a:cubicBezTo>
                  <a:lnTo>
                    <a:pt x="28934" y="31980"/>
                  </a:lnTo>
                  <a:cubicBezTo>
                    <a:pt x="28256" y="30117"/>
                    <a:pt x="27579" y="28256"/>
                    <a:pt x="26225" y="26564"/>
                  </a:cubicBezTo>
                  <a:cubicBezTo>
                    <a:pt x="21826" y="20474"/>
                    <a:pt x="17765" y="15059"/>
                    <a:pt x="14679" y="8440"/>
                  </a:cubicBezTo>
                  <a:cubicBezTo>
                    <a:pt x="13769" y="6905"/>
                    <a:pt x="12807" y="5409"/>
                    <a:pt x="11733" y="3990"/>
                  </a:cubicBezTo>
                  <a:cubicBezTo>
                    <a:pt x="10660" y="2571"/>
                    <a:pt x="9474" y="1228"/>
                    <a:pt x="8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8"/>
            <p:cNvSpPr/>
            <p:nvPr/>
          </p:nvSpPr>
          <p:spPr>
            <a:xfrm>
              <a:off x="3245925" y="4029675"/>
              <a:ext cx="1031675" cy="1135075"/>
            </a:xfrm>
            <a:custGeom>
              <a:avLst/>
              <a:gdLst/>
              <a:ahLst/>
              <a:cxnLst/>
              <a:rect l="l" t="t" r="r" b="b"/>
              <a:pathLst>
                <a:path w="41267" h="45403" extrusionOk="0">
                  <a:moveTo>
                    <a:pt x="2370" y="0"/>
                  </a:moveTo>
                  <a:lnTo>
                    <a:pt x="2370" y="0"/>
                  </a:lnTo>
                  <a:cubicBezTo>
                    <a:pt x="2539" y="2032"/>
                    <a:pt x="3014" y="3939"/>
                    <a:pt x="3655" y="5787"/>
                  </a:cubicBezTo>
                  <a:cubicBezTo>
                    <a:pt x="4570" y="8969"/>
                    <a:pt x="6431" y="11844"/>
                    <a:pt x="7783" y="14890"/>
                  </a:cubicBezTo>
                  <a:cubicBezTo>
                    <a:pt x="5245" y="12013"/>
                    <a:pt x="2201" y="9477"/>
                    <a:pt x="1" y="6262"/>
                  </a:cubicBezTo>
                  <a:lnTo>
                    <a:pt x="1" y="6262"/>
                  </a:lnTo>
                  <a:cubicBezTo>
                    <a:pt x="1693" y="11082"/>
                    <a:pt x="4062" y="15610"/>
                    <a:pt x="6313" y="20179"/>
                  </a:cubicBezTo>
                  <a:cubicBezTo>
                    <a:pt x="7066" y="21702"/>
                    <a:pt x="7803" y="23230"/>
                    <a:pt x="8498" y="24778"/>
                  </a:cubicBezTo>
                  <a:cubicBezTo>
                    <a:pt x="9495" y="26856"/>
                    <a:pt x="10290" y="29036"/>
                    <a:pt x="11045" y="31270"/>
                  </a:cubicBezTo>
                  <a:cubicBezTo>
                    <a:pt x="12521" y="34856"/>
                    <a:pt x="13030" y="38917"/>
                    <a:pt x="15521" y="41719"/>
                  </a:cubicBezTo>
                  <a:cubicBezTo>
                    <a:pt x="16807" y="43868"/>
                    <a:pt x="17677" y="45402"/>
                    <a:pt x="17677" y="45402"/>
                  </a:cubicBezTo>
                  <a:lnTo>
                    <a:pt x="41266" y="45402"/>
                  </a:lnTo>
                  <a:cubicBezTo>
                    <a:pt x="39574" y="40835"/>
                    <a:pt x="37563" y="36041"/>
                    <a:pt x="34516" y="31980"/>
                  </a:cubicBezTo>
                  <a:lnTo>
                    <a:pt x="34516" y="31980"/>
                  </a:lnTo>
                  <a:cubicBezTo>
                    <a:pt x="34687" y="34010"/>
                    <a:pt x="35194" y="35870"/>
                    <a:pt x="35194" y="37902"/>
                  </a:cubicBezTo>
                  <a:cubicBezTo>
                    <a:pt x="31472" y="33841"/>
                    <a:pt x="26734" y="30457"/>
                    <a:pt x="24098" y="25599"/>
                  </a:cubicBezTo>
                  <a:cubicBezTo>
                    <a:pt x="23279" y="24298"/>
                    <a:pt x="22535" y="22935"/>
                    <a:pt x="21869" y="21498"/>
                  </a:cubicBezTo>
                  <a:cubicBezTo>
                    <a:pt x="21128" y="20244"/>
                    <a:pt x="20328" y="19018"/>
                    <a:pt x="19467" y="17834"/>
                  </a:cubicBezTo>
                  <a:cubicBezTo>
                    <a:pt x="16027" y="13101"/>
                    <a:pt x="11649" y="9071"/>
                    <a:pt x="6857" y="5551"/>
                  </a:cubicBezTo>
                  <a:cubicBezTo>
                    <a:pt x="5072" y="3964"/>
                    <a:pt x="3469" y="2201"/>
                    <a:pt x="2370"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8"/>
            <p:cNvSpPr/>
            <p:nvPr/>
          </p:nvSpPr>
          <p:spPr>
            <a:xfrm>
              <a:off x="3520875" y="3682800"/>
              <a:ext cx="416675" cy="687050"/>
            </a:xfrm>
            <a:custGeom>
              <a:avLst/>
              <a:gdLst/>
              <a:ahLst/>
              <a:cxnLst/>
              <a:rect l="l" t="t" r="r" b="b"/>
              <a:pathLst>
                <a:path w="16667" h="27482" extrusionOk="0">
                  <a:moveTo>
                    <a:pt x="6262" y="0"/>
                  </a:moveTo>
                  <a:cubicBezTo>
                    <a:pt x="5416" y="4401"/>
                    <a:pt x="7276" y="8631"/>
                    <a:pt x="8291" y="12861"/>
                  </a:cubicBezTo>
                  <a:cubicBezTo>
                    <a:pt x="4907" y="9814"/>
                    <a:pt x="1355" y="6262"/>
                    <a:pt x="169" y="1692"/>
                  </a:cubicBezTo>
                  <a:lnTo>
                    <a:pt x="169" y="1692"/>
                  </a:lnTo>
                  <a:cubicBezTo>
                    <a:pt x="0" y="3215"/>
                    <a:pt x="677" y="4401"/>
                    <a:pt x="1186" y="5753"/>
                  </a:cubicBezTo>
                  <a:cubicBezTo>
                    <a:pt x="4230" y="12861"/>
                    <a:pt x="7614" y="19797"/>
                    <a:pt x="8957" y="27482"/>
                  </a:cubicBezTo>
                  <a:cubicBezTo>
                    <a:pt x="8957" y="27482"/>
                    <a:pt x="10991" y="26527"/>
                    <a:pt x="13038" y="25570"/>
                  </a:cubicBezTo>
                  <a:cubicBezTo>
                    <a:pt x="14384" y="25044"/>
                    <a:pt x="16582" y="24198"/>
                    <a:pt x="16582" y="23689"/>
                  </a:cubicBezTo>
                  <a:cubicBezTo>
                    <a:pt x="16666" y="22040"/>
                    <a:pt x="16495" y="20419"/>
                    <a:pt x="16116" y="18831"/>
                  </a:cubicBezTo>
                  <a:cubicBezTo>
                    <a:pt x="14890" y="13538"/>
                    <a:pt x="11337" y="9477"/>
                    <a:pt x="8122" y="5078"/>
                  </a:cubicBezTo>
                  <a:cubicBezTo>
                    <a:pt x="7108" y="3555"/>
                    <a:pt x="6430" y="1863"/>
                    <a:pt x="6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8"/>
            <p:cNvSpPr/>
            <p:nvPr/>
          </p:nvSpPr>
          <p:spPr>
            <a:xfrm>
              <a:off x="4834925" y="4871475"/>
              <a:ext cx="263750" cy="294275"/>
            </a:xfrm>
            <a:custGeom>
              <a:avLst/>
              <a:gdLst/>
              <a:ahLst/>
              <a:cxnLst/>
              <a:rect l="l" t="t" r="r" b="b"/>
              <a:pathLst>
                <a:path w="10550" h="11771" extrusionOk="0">
                  <a:moveTo>
                    <a:pt x="10550" y="0"/>
                  </a:moveTo>
                  <a:cubicBezTo>
                    <a:pt x="7504" y="3213"/>
                    <a:pt x="3782" y="5922"/>
                    <a:pt x="1386" y="9821"/>
                  </a:cubicBezTo>
                  <a:cubicBezTo>
                    <a:pt x="567" y="10991"/>
                    <a:pt x="1" y="11770"/>
                    <a:pt x="1" y="11770"/>
                  </a:cubicBezTo>
                  <a:cubicBezTo>
                    <a:pt x="1" y="11770"/>
                    <a:pt x="2283" y="11770"/>
                    <a:pt x="4508" y="11759"/>
                  </a:cubicBezTo>
                  <a:cubicBezTo>
                    <a:pt x="6733" y="11750"/>
                    <a:pt x="8998" y="11744"/>
                    <a:pt x="8998" y="11744"/>
                  </a:cubicBezTo>
                  <a:lnTo>
                    <a:pt x="10470" y="6895"/>
                  </a:lnTo>
                  <a:lnTo>
                    <a:pt x="10470" y="6895"/>
                  </a:lnTo>
                  <a:cubicBezTo>
                    <a:pt x="9195" y="7783"/>
                    <a:pt x="7675" y="8797"/>
                    <a:pt x="6489" y="9983"/>
                  </a:cubicBezTo>
                  <a:cubicBezTo>
                    <a:pt x="7166" y="6428"/>
                    <a:pt x="9027" y="3213"/>
                    <a:pt x="10550"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8"/>
            <p:cNvSpPr/>
            <p:nvPr/>
          </p:nvSpPr>
          <p:spPr>
            <a:xfrm>
              <a:off x="3363500" y="3948750"/>
              <a:ext cx="1639100" cy="1216950"/>
            </a:xfrm>
            <a:custGeom>
              <a:avLst/>
              <a:gdLst/>
              <a:ahLst/>
              <a:cxnLst/>
              <a:rect l="l" t="t" r="r" b="b"/>
              <a:pathLst>
                <a:path w="65564" h="48678" extrusionOk="0">
                  <a:moveTo>
                    <a:pt x="27935" y="1"/>
                  </a:moveTo>
                  <a:cubicBezTo>
                    <a:pt x="27064" y="1"/>
                    <a:pt x="26190" y="289"/>
                    <a:pt x="25510" y="837"/>
                  </a:cubicBezTo>
                  <a:cubicBezTo>
                    <a:pt x="24480" y="1665"/>
                    <a:pt x="23936" y="3060"/>
                    <a:pt x="24134" y="4368"/>
                  </a:cubicBezTo>
                  <a:lnTo>
                    <a:pt x="23752" y="4841"/>
                  </a:lnTo>
                  <a:lnTo>
                    <a:pt x="25548" y="4559"/>
                  </a:lnTo>
                  <a:cubicBezTo>
                    <a:pt x="25552" y="4596"/>
                    <a:pt x="25557" y="4632"/>
                    <a:pt x="25557" y="4667"/>
                  </a:cubicBezTo>
                  <a:cubicBezTo>
                    <a:pt x="25219" y="4723"/>
                    <a:pt x="24922" y="4980"/>
                    <a:pt x="24818" y="5307"/>
                  </a:cubicBezTo>
                  <a:cubicBezTo>
                    <a:pt x="24766" y="5469"/>
                    <a:pt x="24762" y="5647"/>
                    <a:pt x="24802" y="5813"/>
                  </a:cubicBezTo>
                  <a:cubicBezTo>
                    <a:pt x="23032" y="6002"/>
                    <a:pt x="21260" y="6188"/>
                    <a:pt x="19491" y="6377"/>
                  </a:cubicBezTo>
                  <a:cubicBezTo>
                    <a:pt x="17408" y="6599"/>
                    <a:pt x="15312" y="7356"/>
                    <a:pt x="13918" y="8917"/>
                  </a:cubicBezTo>
                  <a:cubicBezTo>
                    <a:pt x="13334" y="9570"/>
                    <a:pt x="12725" y="10189"/>
                    <a:pt x="12108" y="10798"/>
                  </a:cubicBezTo>
                  <a:lnTo>
                    <a:pt x="8049" y="11089"/>
                  </a:lnTo>
                  <a:lnTo>
                    <a:pt x="8413" y="14546"/>
                  </a:lnTo>
                  <a:cubicBezTo>
                    <a:pt x="7377" y="15942"/>
                    <a:pt x="6890" y="17799"/>
                    <a:pt x="7377" y="19451"/>
                  </a:cubicBezTo>
                  <a:cubicBezTo>
                    <a:pt x="7936" y="21353"/>
                    <a:pt x="9648" y="22865"/>
                    <a:pt x="11604" y="23183"/>
                  </a:cubicBezTo>
                  <a:cubicBezTo>
                    <a:pt x="11451" y="24158"/>
                    <a:pt x="11147" y="24950"/>
                    <a:pt x="10991" y="25923"/>
                  </a:cubicBezTo>
                  <a:cubicBezTo>
                    <a:pt x="11169" y="25925"/>
                    <a:pt x="11344" y="25927"/>
                    <a:pt x="11520" y="25930"/>
                  </a:cubicBezTo>
                  <a:cubicBezTo>
                    <a:pt x="11500" y="27382"/>
                    <a:pt x="11593" y="28776"/>
                    <a:pt x="11999" y="30170"/>
                  </a:cubicBezTo>
                  <a:cubicBezTo>
                    <a:pt x="12710" y="32608"/>
                    <a:pt x="13258" y="35018"/>
                    <a:pt x="13951" y="37460"/>
                  </a:cubicBezTo>
                  <a:cubicBezTo>
                    <a:pt x="13574" y="37702"/>
                    <a:pt x="13141" y="37795"/>
                    <a:pt x="12765" y="38035"/>
                  </a:cubicBezTo>
                  <a:cubicBezTo>
                    <a:pt x="9641" y="37171"/>
                    <a:pt x="6408" y="36212"/>
                    <a:pt x="3284" y="35348"/>
                  </a:cubicBezTo>
                  <a:cubicBezTo>
                    <a:pt x="2219" y="38237"/>
                    <a:pt x="1068" y="41219"/>
                    <a:pt x="0" y="44108"/>
                  </a:cubicBezTo>
                  <a:cubicBezTo>
                    <a:pt x="698" y="45711"/>
                    <a:pt x="1122" y="47039"/>
                    <a:pt x="1817" y="48642"/>
                  </a:cubicBezTo>
                  <a:lnTo>
                    <a:pt x="3953" y="48639"/>
                  </a:lnTo>
                  <a:cubicBezTo>
                    <a:pt x="3891" y="48535"/>
                    <a:pt x="3833" y="48522"/>
                    <a:pt x="3773" y="48417"/>
                  </a:cubicBezTo>
                  <a:cubicBezTo>
                    <a:pt x="3371" y="47949"/>
                    <a:pt x="3249" y="47256"/>
                    <a:pt x="3466" y="46679"/>
                  </a:cubicBezTo>
                  <a:cubicBezTo>
                    <a:pt x="3684" y="46102"/>
                    <a:pt x="4233" y="45662"/>
                    <a:pt x="4843" y="45575"/>
                  </a:cubicBezTo>
                  <a:cubicBezTo>
                    <a:pt x="4931" y="45563"/>
                    <a:pt x="5019" y="45557"/>
                    <a:pt x="5106" y="45557"/>
                  </a:cubicBezTo>
                  <a:cubicBezTo>
                    <a:pt x="5579" y="45557"/>
                    <a:pt x="6048" y="45723"/>
                    <a:pt x="6497" y="45886"/>
                  </a:cubicBezTo>
                  <a:cubicBezTo>
                    <a:pt x="7539" y="46266"/>
                    <a:pt x="8582" y="46648"/>
                    <a:pt x="9626" y="47027"/>
                  </a:cubicBezTo>
                  <a:cubicBezTo>
                    <a:pt x="9650" y="47307"/>
                    <a:pt x="9761" y="47512"/>
                    <a:pt x="9786" y="47791"/>
                  </a:cubicBezTo>
                  <a:cubicBezTo>
                    <a:pt x="12130" y="48038"/>
                    <a:pt x="14493" y="48295"/>
                    <a:pt x="16840" y="48542"/>
                  </a:cubicBezTo>
                  <a:cubicBezTo>
                    <a:pt x="17484" y="48609"/>
                    <a:pt x="18140" y="48658"/>
                    <a:pt x="18789" y="48658"/>
                  </a:cubicBezTo>
                  <a:cubicBezTo>
                    <a:pt x="20261" y="48658"/>
                    <a:pt x="21697" y="48404"/>
                    <a:pt x="22877" y="47529"/>
                  </a:cubicBezTo>
                  <a:cubicBezTo>
                    <a:pt x="24576" y="46266"/>
                    <a:pt x="25559" y="44099"/>
                    <a:pt x="25388" y="41987"/>
                  </a:cubicBezTo>
                  <a:cubicBezTo>
                    <a:pt x="25139" y="38934"/>
                    <a:pt x="24693" y="35664"/>
                    <a:pt x="24349" y="32620"/>
                  </a:cubicBezTo>
                  <a:lnTo>
                    <a:pt x="24349" y="32620"/>
                  </a:lnTo>
                  <a:cubicBezTo>
                    <a:pt x="28512" y="32941"/>
                    <a:pt x="32567" y="33212"/>
                    <a:pt x="36730" y="33534"/>
                  </a:cubicBezTo>
                  <a:cubicBezTo>
                    <a:pt x="37485" y="36257"/>
                    <a:pt x="38182" y="38852"/>
                    <a:pt x="38935" y="41574"/>
                  </a:cubicBezTo>
                  <a:cubicBezTo>
                    <a:pt x="39214" y="41636"/>
                    <a:pt x="39554" y="41730"/>
                    <a:pt x="39834" y="41790"/>
                  </a:cubicBezTo>
                  <a:cubicBezTo>
                    <a:pt x="40642" y="44148"/>
                    <a:pt x="41397" y="46313"/>
                    <a:pt x="42205" y="48671"/>
                  </a:cubicBezTo>
                  <a:lnTo>
                    <a:pt x="54015" y="48677"/>
                  </a:lnTo>
                  <a:cubicBezTo>
                    <a:pt x="53875" y="47802"/>
                    <a:pt x="52510" y="47505"/>
                    <a:pt x="51946" y="47043"/>
                  </a:cubicBezTo>
                  <a:lnTo>
                    <a:pt x="51946" y="47045"/>
                  </a:lnTo>
                  <a:cubicBezTo>
                    <a:pt x="50139" y="45562"/>
                    <a:pt x="49419" y="43573"/>
                    <a:pt x="48882" y="41297"/>
                  </a:cubicBezTo>
                  <a:cubicBezTo>
                    <a:pt x="48003" y="37562"/>
                    <a:pt x="47123" y="33827"/>
                    <a:pt x="46244" y="30091"/>
                  </a:cubicBezTo>
                  <a:cubicBezTo>
                    <a:pt x="45904" y="28656"/>
                    <a:pt x="45551" y="27186"/>
                    <a:pt x="44732" y="25963"/>
                  </a:cubicBezTo>
                  <a:cubicBezTo>
                    <a:pt x="43910" y="24737"/>
                    <a:pt x="42421" y="23940"/>
                    <a:pt x="40960" y="23743"/>
                  </a:cubicBezTo>
                  <a:cubicBezTo>
                    <a:pt x="37933" y="23330"/>
                    <a:pt x="34996" y="22810"/>
                    <a:pt x="31969" y="22399"/>
                  </a:cubicBezTo>
                  <a:cubicBezTo>
                    <a:pt x="32424" y="20272"/>
                    <a:pt x="33068" y="18041"/>
                    <a:pt x="33524" y="15916"/>
                  </a:cubicBezTo>
                  <a:cubicBezTo>
                    <a:pt x="35704" y="16493"/>
                    <a:pt x="37882" y="17070"/>
                    <a:pt x="40060" y="17650"/>
                  </a:cubicBezTo>
                  <a:cubicBezTo>
                    <a:pt x="40499" y="17766"/>
                    <a:pt x="40933" y="17819"/>
                    <a:pt x="41361" y="17819"/>
                  </a:cubicBezTo>
                  <a:cubicBezTo>
                    <a:pt x="43056" y="17819"/>
                    <a:pt x="44650" y="16978"/>
                    <a:pt x="46033" y="15831"/>
                  </a:cubicBezTo>
                  <a:cubicBezTo>
                    <a:pt x="46939" y="15081"/>
                    <a:pt x="47789" y="14195"/>
                    <a:pt x="48373" y="13171"/>
                  </a:cubicBezTo>
                  <a:cubicBezTo>
                    <a:pt x="49028" y="12967"/>
                    <a:pt x="49672" y="12876"/>
                    <a:pt x="50325" y="12670"/>
                  </a:cubicBezTo>
                  <a:cubicBezTo>
                    <a:pt x="50407" y="12292"/>
                    <a:pt x="50472" y="11919"/>
                    <a:pt x="50529" y="11548"/>
                  </a:cubicBezTo>
                  <a:lnTo>
                    <a:pt x="52652" y="11400"/>
                  </a:lnTo>
                  <a:lnTo>
                    <a:pt x="53400" y="9621"/>
                  </a:lnTo>
                  <a:lnTo>
                    <a:pt x="65563" y="8768"/>
                  </a:lnTo>
                  <a:lnTo>
                    <a:pt x="65470" y="7456"/>
                  </a:lnTo>
                  <a:lnTo>
                    <a:pt x="53969" y="8262"/>
                  </a:lnTo>
                  <a:lnTo>
                    <a:pt x="54171" y="7783"/>
                  </a:lnTo>
                  <a:lnTo>
                    <a:pt x="54171" y="7783"/>
                  </a:lnTo>
                  <a:lnTo>
                    <a:pt x="49899" y="8089"/>
                  </a:lnTo>
                  <a:lnTo>
                    <a:pt x="50432" y="7003"/>
                  </a:lnTo>
                  <a:lnTo>
                    <a:pt x="55456" y="6650"/>
                  </a:lnTo>
                  <a:lnTo>
                    <a:pt x="55341" y="5000"/>
                  </a:lnTo>
                  <a:lnTo>
                    <a:pt x="47725" y="5533"/>
                  </a:lnTo>
                  <a:lnTo>
                    <a:pt x="47812" y="6766"/>
                  </a:lnTo>
                  <a:lnTo>
                    <a:pt x="47148" y="8287"/>
                  </a:lnTo>
                  <a:lnTo>
                    <a:pt x="38464" y="8908"/>
                  </a:lnTo>
                  <a:cubicBezTo>
                    <a:pt x="35564" y="8178"/>
                    <a:pt x="32700" y="7390"/>
                    <a:pt x="29789" y="6677"/>
                  </a:cubicBezTo>
                  <a:cubicBezTo>
                    <a:pt x="29829" y="6643"/>
                    <a:pt x="29869" y="6608"/>
                    <a:pt x="29904" y="6570"/>
                  </a:cubicBezTo>
                  <a:cubicBezTo>
                    <a:pt x="30295" y="6153"/>
                    <a:pt x="30406" y="5575"/>
                    <a:pt x="30342" y="5007"/>
                  </a:cubicBezTo>
                  <a:cubicBezTo>
                    <a:pt x="30295" y="4607"/>
                    <a:pt x="30266" y="4217"/>
                    <a:pt x="30229" y="3821"/>
                  </a:cubicBezTo>
                  <a:lnTo>
                    <a:pt x="32180" y="3513"/>
                  </a:lnTo>
                  <a:lnTo>
                    <a:pt x="31696" y="3142"/>
                  </a:lnTo>
                  <a:cubicBezTo>
                    <a:pt x="31452" y="1841"/>
                    <a:pt x="30495" y="697"/>
                    <a:pt x="29256" y="236"/>
                  </a:cubicBezTo>
                  <a:cubicBezTo>
                    <a:pt x="28834" y="78"/>
                    <a:pt x="28385" y="1"/>
                    <a:pt x="27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2" name="Google Shape;2952;p78"/>
          <p:cNvGrpSpPr/>
          <p:nvPr/>
        </p:nvGrpSpPr>
        <p:grpSpPr>
          <a:xfrm flipH="1">
            <a:off x="6576585" y="3446978"/>
            <a:ext cx="1350309" cy="995365"/>
            <a:chOff x="238125" y="3585300"/>
            <a:chExt cx="2259175" cy="1665325"/>
          </a:xfrm>
        </p:grpSpPr>
        <p:sp>
          <p:nvSpPr>
            <p:cNvPr id="2953" name="Google Shape;2953;p78"/>
            <p:cNvSpPr/>
            <p:nvPr/>
          </p:nvSpPr>
          <p:spPr>
            <a:xfrm>
              <a:off x="238125" y="4034325"/>
              <a:ext cx="1246025" cy="1215625"/>
            </a:xfrm>
            <a:custGeom>
              <a:avLst/>
              <a:gdLst/>
              <a:ahLst/>
              <a:cxnLst/>
              <a:rect l="l" t="t" r="r" b="b"/>
              <a:pathLst>
                <a:path w="49841" h="48625" extrusionOk="0">
                  <a:moveTo>
                    <a:pt x="9328" y="1"/>
                  </a:moveTo>
                  <a:lnTo>
                    <a:pt x="9328" y="1"/>
                  </a:lnTo>
                  <a:cubicBezTo>
                    <a:pt x="10311" y="2177"/>
                    <a:pt x="11220" y="4366"/>
                    <a:pt x="12074" y="6571"/>
                  </a:cubicBezTo>
                  <a:cubicBezTo>
                    <a:pt x="14224" y="11369"/>
                    <a:pt x="15558" y="16516"/>
                    <a:pt x="17261" y="21445"/>
                  </a:cubicBezTo>
                  <a:cubicBezTo>
                    <a:pt x="17827" y="23093"/>
                    <a:pt x="18433" y="24716"/>
                    <a:pt x="19126" y="26290"/>
                  </a:cubicBezTo>
                  <a:cubicBezTo>
                    <a:pt x="19926" y="27862"/>
                    <a:pt x="20689" y="29425"/>
                    <a:pt x="21564" y="30906"/>
                  </a:cubicBezTo>
                  <a:cubicBezTo>
                    <a:pt x="22437" y="32387"/>
                    <a:pt x="23420" y="33790"/>
                    <a:pt x="24666" y="35043"/>
                  </a:cubicBezTo>
                  <a:cubicBezTo>
                    <a:pt x="22592" y="33373"/>
                    <a:pt x="20727" y="31557"/>
                    <a:pt x="19073" y="29590"/>
                  </a:cubicBezTo>
                  <a:cubicBezTo>
                    <a:pt x="17419" y="27622"/>
                    <a:pt x="15978" y="25500"/>
                    <a:pt x="14750" y="23224"/>
                  </a:cubicBezTo>
                  <a:cubicBezTo>
                    <a:pt x="13857" y="21696"/>
                    <a:pt x="13000" y="20177"/>
                    <a:pt x="12112" y="18694"/>
                  </a:cubicBezTo>
                  <a:cubicBezTo>
                    <a:pt x="10338" y="15728"/>
                    <a:pt x="8446" y="12904"/>
                    <a:pt x="5908" y="10468"/>
                  </a:cubicBezTo>
                  <a:cubicBezTo>
                    <a:pt x="4094" y="8343"/>
                    <a:pt x="2280" y="6218"/>
                    <a:pt x="622" y="3940"/>
                  </a:cubicBezTo>
                  <a:lnTo>
                    <a:pt x="622" y="3940"/>
                  </a:lnTo>
                  <a:cubicBezTo>
                    <a:pt x="1399" y="6116"/>
                    <a:pt x="2436" y="8201"/>
                    <a:pt x="3546" y="10257"/>
                  </a:cubicBezTo>
                  <a:cubicBezTo>
                    <a:pt x="5089" y="13212"/>
                    <a:pt x="6794" y="16245"/>
                    <a:pt x="8138" y="19418"/>
                  </a:cubicBezTo>
                  <a:cubicBezTo>
                    <a:pt x="8810" y="21006"/>
                    <a:pt x="9392" y="22631"/>
                    <a:pt x="9816" y="24301"/>
                  </a:cubicBezTo>
                  <a:cubicBezTo>
                    <a:pt x="10778" y="28604"/>
                    <a:pt x="10571" y="33577"/>
                    <a:pt x="14301" y="36895"/>
                  </a:cubicBezTo>
                  <a:cubicBezTo>
                    <a:pt x="9534" y="33993"/>
                    <a:pt x="7254" y="28188"/>
                    <a:pt x="5560" y="23033"/>
                  </a:cubicBezTo>
                  <a:cubicBezTo>
                    <a:pt x="4310" y="20395"/>
                    <a:pt x="2696" y="18033"/>
                    <a:pt x="0" y="16374"/>
                  </a:cubicBezTo>
                  <a:lnTo>
                    <a:pt x="0" y="16374"/>
                  </a:lnTo>
                  <a:cubicBezTo>
                    <a:pt x="1659" y="17826"/>
                    <a:pt x="2751" y="19605"/>
                    <a:pt x="3557" y="21565"/>
                  </a:cubicBezTo>
                  <a:cubicBezTo>
                    <a:pt x="5598" y="29432"/>
                    <a:pt x="8846" y="37041"/>
                    <a:pt x="14048" y="43620"/>
                  </a:cubicBezTo>
                  <a:cubicBezTo>
                    <a:pt x="16246" y="46400"/>
                    <a:pt x="17898" y="48625"/>
                    <a:pt x="17898" y="48625"/>
                  </a:cubicBezTo>
                  <a:lnTo>
                    <a:pt x="49841" y="48625"/>
                  </a:lnTo>
                  <a:cubicBezTo>
                    <a:pt x="47354" y="36810"/>
                    <a:pt x="37100" y="29847"/>
                    <a:pt x="28521" y="22285"/>
                  </a:cubicBezTo>
                  <a:cubicBezTo>
                    <a:pt x="26955" y="20728"/>
                    <a:pt x="25474" y="19096"/>
                    <a:pt x="24124" y="17360"/>
                  </a:cubicBezTo>
                  <a:cubicBezTo>
                    <a:pt x="22774" y="15623"/>
                    <a:pt x="21555" y="13785"/>
                    <a:pt x="20521" y="11816"/>
                  </a:cubicBezTo>
                  <a:lnTo>
                    <a:pt x="20521" y="11816"/>
                  </a:lnTo>
                  <a:cubicBezTo>
                    <a:pt x="21555" y="14924"/>
                    <a:pt x="22592" y="18033"/>
                    <a:pt x="23214" y="21141"/>
                  </a:cubicBezTo>
                  <a:cubicBezTo>
                    <a:pt x="20312" y="15546"/>
                    <a:pt x="16582" y="10363"/>
                    <a:pt x="13014" y="5172"/>
                  </a:cubicBezTo>
                  <a:cubicBezTo>
                    <a:pt x="11801" y="3434"/>
                    <a:pt x="10571" y="1711"/>
                    <a:pt x="9328"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8"/>
            <p:cNvSpPr/>
            <p:nvPr/>
          </p:nvSpPr>
          <p:spPr>
            <a:xfrm>
              <a:off x="1393600" y="4785650"/>
              <a:ext cx="438050" cy="464300"/>
            </a:xfrm>
            <a:custGeom>
              <a:avLst/>
              <a:gdLst/>
              <a:ahLst/>
              <a:cxnLst/>
              <a:rect l="l" t="t" r="r" b="b"/>
              <a:pathLst>
                <a:path w="17522" h="18572" extrusionOk="0">
                  <a:moveTo>
                    <a:pt x="0" y="1"/>
                  </a:moveTo>
                  <a:lnTo>
                    <a:pt x="0" y="1"/>
                  </a:lnTo>
                  <a:cubicBezTo>
                    <a:pt x="1659" y="4768"/>
                    <a:pt x="2280" y="9744"/>
                    <a:pt x="4792" y="14346"/>
                  </a:cubicBezTo>
                  <a:cubicBezTo>
                    <a:pt x="6053" y="16789"/>
                    <a:pt x="6866" y="18572"/>
                    <a:pt x="6866" y="18572"/>
                  </a:cubicBezTo>
                  <a:lnTo>
                    <a:pt x="17521" y="18572"/>
                  </a:lnTo>
                  <a:cubicBezTo>
                    <a:pt x="15241" y="14013"/>
                    <a:pt x="11608" y="10157"/>
                    <a:pt x="8500" y="5805"/>
                  </a:cubicBezTo>
                  <a:cubicBezTo>
                    <a:pt x="7878" y="4768"/>
                    <a:pt x="7463" y="3524"/>
                    <a:pt x="6841" y="2490"/>
                  </a:cubicBezTo>
                  <a:lnTo>
                    <a:pt x="6841" y="2490"/>
                  </a:lnTo>
                  <a:cubicBezTo>
                    <a:pt x="7463" y="5598"/>
                    <a:pt x="7878" y="8707"/>
                    <a:pt x="8706" y="11815"/>
                  </a:cubicBezTo>
                  <a:cubicBezTo>
                    <a:pt x="4767" y="8500"/>
                    <a:pt x="2902" y="3940"/>
                    <a:pt x="0"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8"/>
            <p:cNvSpPr/>
            <p:nvPr/>
          </p:nvSpPr>
          <p:spPr>
            <a:xfrm>
              <a:off x="1782200" y="4277850"/>
              <a:ext cx="715100" cy="972775"/>
            </a:xfrm>
            <a:custGeom>
              <a:avLst/>
              <a:gdLst/>
              <a:ahLst/>
              <a:cxnLst/>
              <a:rect l="l" t="t" r="r" b="b"/>
              <a:pathLst>
                <a:path w="28604" h="38911" extrusionOk="0">
                  <a:moveTo>
                    <a:pt x="1" y="1"/>
                  </a:moveTo>
                  <a:cubicBezTo>
                    <a:pt x="210" y="1764"/>
                    <a:pt x="558" y="3473"/>
                    <a:pt x="993" y="5156"/>
                  </a:cubicBezTo>
                  <a:cubicBezTo>
                    <a:pt x="1426" y="6842"/>
                    <a:pt x="1946" y="8500"/>
                    <a:pt x="2490" y="10157"/>
                  </a:cubicBezTo>
                  <a:cubicBezTo>
                    <a:pt x="6014" y="17619"/>
                    <a:pt x="6427" y="25495"/>
                    <a:pt x="5963" y="33524"/>
                  </a:cubicBezTo>
                  <a:cubicBezTo>
                    <a:pt x="7006" y="37159"/>
                    <a:pt x="7937" y="38910"/>
                    <a:pt x="7937" y="38910"/>
                  </a:cubicBezTo>
                  <a:lnTo>
                    <a:pt x="28604" y="38884"/>
                  </a:lnTo>
                  <a:cubicBezTo>
                    <a:pt x="24434" y="28788"/>
                    <a:pt x="20728" y="18654"/>
                    <a:pt x="13117" y="11396"/>
                  </a:cubicBezTo>
                  <a:cubicBezTo>
                    <a:pt x="11809" y="10063"/>
                    <a:pt x="10468" y="8758"/>
                    <a:pt x="9122" y="7463"/>
                  </a:cubicBezTo>
                  <a:lnTo>
                    <a:pt x="9122" y="7463"/>
                  </a:lnTo>
                  <a:cubicBezTo>
                    <a:pt x="10261" y="9950"/>
                    <a:pt x="11738" y="12215"/>
                    <a:pt x="13143" y="14526"/>
                  </a:cubicBezTo>
                  <a:cubicBezTo>
                    <a:pt x="14718" y="16789"/>
                    <a:pt x="15961" y="19278"/>
                    <a:pt x="16791" y="21971"/>
                  </a:cubicBezTo>
                  <a:cubicBezTo>
                    <a:pt x="13889" y="17413"/>
                    <a:pt x="9122" y="14511"/>
                    <a:pt x="6076" y="10230"/>
                  </a:cubicBezTo>
                  <a:cubicBezTo>
                    <a:pt x="4772" y="8720"/>
                    <a:pt x="3567" y="7146"/>
                    <a:pt x="2528" y="5458"/>
                  </a:cubicBezTo>
                  <a:cubicBezTo>
                    <a:pt x="1491" y="3771"/>
                    <a:pt x="623" y="197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8"/>
            <p:cNvSpPr/>
            <p:nvPr/>
          </p:nvSpPr>
          <p:spPr>
            <a:xfrm>
              <a:off x="1043375" y="4985875"/>
              <a:ext cx="263875" cy="264575"/>
            </a:xfrm>
            <a:custGeom>
              <a:avLst/>
              <a:gdLst/>
              <a:ahLst/>
              <a:cxnLst/>
              <a:rect l="l" t="t" r="r" b="b"/>
              <a:pathLst>
                <a:path w="10555" h="10583" extrusionOk="0">
                  <a:moveTo>
                    <a:pt x="1" y="0"/>
                  </a:moveTo>
                  <a:lnTo>
                    <a:pt x="1" y="0"/>
                  </a:lnTo>
                  <a:cubicBezTo>
                    <a:pt x="2075" y="4759"/>
                    <a:pt x="1977" y="10563"/>
                    <a:pt x="1977" y="10563"/>
                  </a:cubicBezTo>
                  <a:lnTo>
                    <a:pt x="10554" y="10583"/>
                  </a:lnTo>
                  <a:cubicBezTo>
                    <a:pt x="8607" y="7663"/>
                    <a:pt x="6931" y="4546"/>
                    <a:pt x="6371" y="1242"/>
                  </a:cubicBezTo>
                  <a:cubicBezTo>
                    <a:pt x="6320" y="3304"/>
                    <a:pt x="6287" y="5372"/>
                    <a:pt x="6280" y="7443"/>
                  </a:cubicBezTo>
                  <a:cubicBezTo>
                    <a:pt x="3991" y="5156"/>
                    <a:pt x="2605" y="205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8"/>
            <p:cNvSpPr/>
            <p:nvPr/>
          </p:nvSpPr>
          <p:spPr>
            <a:xfrm>
              <a:off x="701500" y="3585300"/>
              <a:ext cx="1552075" cy="1623850"/>
            </a:xfrm>
            <a:custGeom>
              <a:avLst/>
              <a:gdLst/>
              <a:ahLst/>
              <a:cxnLst/>
              <a:rect l="l" t="t" r="r" b="b"/>
              <a:pathLst>
                <a:path w="62083" h="64954" extrusionOk="0">
                  <a:moveTo>
                    <a:pt x="33384" y="1"/>
                  </a:moveTo>
                  <a:cubicBezTo>
                    <a:pt x="32633" y="1"/>
                    <a:pt x="31882" y="210"/>
                    <a:pt x="31254" y="621"/>
                  </a:cubicBezTo>
                  <a:cubicBezTo>
                    <a:pt x="30135" y="1354"/>
                    <a:pt x="29447" y="2704"/>
                    <a:pt x="29516" y="4040"/>
                  </a:cubicBezTo>
                  <a:lnTo>
                    <a:pt x="29087" y="4478"/>
                  </a:lnTo>
                  <a:lnTo>
                    <a:pt x="30546" y="4393"/>
                  </a:lnTo>
                  <a:lnTo>
                    <a:pt x="30546" y="4393"/>
                  </a:lnTo>
                  <a:cubicBezTo>
                    <a:pt x="30486" y="4444"/>
                    <a:pt x="30431" y="4502"/>
                    <a:pt x="30384" y="4569"/>
                  </a:cubicBezTo>
                  <a:cubicBezTo>
                    <a:pt x="30198" y="4831"/>
                    <a:pt x="30151" y="5184"/>
                    <a:pt x="30255" y="5488"/>
                  </a:cubicBezTo>
                  <a:cubicBezTo>
                    <a:pt x="28852" y="5372"/>
                    <a:pt x="27451" y="5257"/>
                    <a:pt x="26050" y="5142"/>
                  </a:cubicBezTo>
                  <a:cubicBezTo>
                    <a:pt x="25045" y="5059"/>
                    <a:pt x="24024" y="4986"/>
                    <a:pt x="23009" y="4986"/>
                  </a:cubicBezTo>
                  <a:cubicBezTo>
                    <a:pt x="21754" y="4986"/>
                    <a:pt x="20508" y="5098"/>
                    <a:pt x="19311" y="5441"/>
                  </a:cubicBezTo>
                  <a:cubicBezTo>
                    <a:pt x="17064" y="6083"/>
                    <a:pt x="14966" y="6982"/>
                    <a:pt x="12928" y="8124"/>
                  </a:cubicBezTo>
                  <a:cubicBezTo>
                    <a:pt x="11671" y="8827"/>
                    <a:pt x="10538" y="9913"/>
                    <a:pt x="10077" y="11279"/>
                  </a:cubicBezTo>
                  <a:cubicBezTo>
                    <a:pt x="9615" y="12642"/>
                    <a:pt x="9795" y="14207"/>
                    <a:pt x="10554" y="15431"/>
                  </a:cubicBezTo>
                  <a:cubicBezTo>
                    <a:pt x="10556" y="15433"/>
                    <a:pt x="10558" y="15437"/>
                    <a:pt x="10561" y="15440"/>
                  </a:cubicBezTo>
                  <a:lnTo>
                    <a:pt x="8396" y="15286"/>
                  </a:lnTo>
                  <a:lnTo>
                    <a:pt x="8160" y="21510"/>
                  </a:lnTo>
                  <a:lnTo>
                    <a:pt x="8160" y="21510"/>
                  </a:lnTo>
                  <a:lnTo>
                    <a:pt x="15714" y="19629"/>
                  </a:lnTo>
                  <a:cubicBezTo>
                    <a:pt x="16012" y="19838"/>
                    <a:pt x="16316" y="20038"/>
                    <a:pt x="16636" y="20216"/>
                  </a:cubicBezTo>
                  <a:cubicBezTo>
                    <a:pt x="16365" y="21155"/>
                    <a:pt x="16118" y="22061"/>
                    <a:pt x="15847" y="22998"/>
                  </a:cubicBezTo>
                  <a:cubicBezTo>
                    <a:pt x="16078" y="23371"/>
                    <a:pt x="16251" y="23730"/>
                    <a:pt x="16454" y="24097"/>
                  </a:cubicBezTo>
                  <a:cubicBezTo>
                    <a:pt x="16172" y="25105"/>
                    <a:pt x="15887" y="26115"/>
                    <a:pt x="15605" y="27125"/>
                  </a:cubicBezTo>
                  <a:cubicBezTo>
                    <a:pt x="15141" y="28773"/>
                    <a:pt x="15332" y="30407"/>
                    <a:pt x="15508" y="32110"/>
                  </a:cubicBezTo>
                  <a:cubicBezTo>
                    <a:pt x="15756" y="34546"/>
                    <a:pt x="15858" y="36908"/>
                    <a:pt x="16076" y="39346"/>
                  </a:cubicBezTo>
                  <a:cubicBezTo>
                    <a:pt x="13893" y="40350"/>
                    <a:pt x="11680" y="41231"/>
                    <a:pt x="9499" y="42235"/>
                  </a:cubicBezTo>
                  <a:cubicBezTo>
                    <a:pt x="9280" y="42919"/>
                    <a:pt x="9046" y="43494"/>
                    <a:pt x="8827" y="44176"/>
                  </a:cubicBezTo>
                  <a:cubicBezTo>
                    <a:pt x="5858" y="46307"/>
                    <a:pt x="2967" y="48519"/>
                    <a:pt x="1" y="50650"/>
                  </a:cubicBezTo>
                  <a:cubicBezTo>
                    <a:pt x="376" y="51527"/>
                    <a:pt x="747" y="52400"/>
                    <a:pt x="1111" y="53270"/>
                  </a:cubicBezTo>
                  <a:cubicBezTo>
                    <a:pt x="1584" y="53124"/>
                    <a:pt x="2057" y="52975"/>
                    <a:pt x="2532" y="52828"/>
                  </a:cubicBezTo>
                  <a:lnTo>
                    <a:pt x="2532" y="52828"/>
                  </a:lnTo>
                  <a:cubicBezTo>
                    <a:pt x="2199" y="53315"/>
                    <a:pt x="1868" y="53803"/>
                    <a:pt x="1537" y="54289"/>
                  </a:cubicBezTo>
                  <a:cubicBezTo>
                    <a:pt x="2492" y="56574"/>
                    <a:pt x="3427" y="58850"/>
                    <a:pt x="4419" y="61153"/>
                  </a:cubicBezTo>
                  <a:cubicBezTo>
                    <a:pt x="4901" y="60851"/>
                    <a:pt x="4956" y="60200"/>
                    <a:pt x="5030" y="59636"/>
                  </a:cubicBezTo>
                  <a:cubicBezTo>
                    <a:pt x="5192" y="58375"/>
                    <a:pt x="5838" y="57182"/>
                    <a:pt x="6804" y="56359"/>
                  </a:cubicBezTo>
                  <a:cubicBezTo>
                    <a:pt x="8793" y="54662"/>
                    <a:pt x="11229" y="53654"/>
                    <a:pt x="13467" y="52307"/>
                  </a:cubicBezTo>
                  <a:cubicBezTo>
                    <a:pt x="14102" y="52478"/>
                    <a:pt x="14691" y="52600"/>
                    <a:pt x="15323" y="52771"/>
                  </a:cubicBezTo>
                  <a:cubicBezTo>
                    <a:pt x="17455" y="51381"/>
                    <a:pt x="19573" y="49962"/>
                    <a:pt x="21705" y="48574"/>
                  </a:cubicBezTo>
                  <a:cubicBezTo>
                    <a:pt x="24209" y="46940"/>
                    <a:pt x="26294" y="44500"/>
                    <a:pt x="26845" y="41560"/>
                  </a:cubicBezTo>
                  <a:cubicBezTo>
                    <a:pt x="27182" y="39755"/>
                    <a:pt x="27258" y="37661"/>
                    <a:pt x="27420" y="35831"/>
                  </a:cubicBezTo>
                  <a:cubicBezTo>
                    <a:pt x="30095" y="38347"/>
                    <a:pt x="32642" y="40767"/>
                    <a:pt x="35318" y="43283"/>
                  </a:cubicBezTo>
                  <a:lnTo>
                    <a:pt x="39254" y="54265"/>
                  </a:lnTo>
                  <a:lnTo>
                    <a:pt x="41222" y="55024"/>
                  </a:lnTo>
                  <a:lnTo>
                    <a:pt x="45549" y="64954"/>
                  </a:lnTo>
                  <a:lnTo>
                    <a:pt x="47814" y="64206"/>
                  </a:lnTo>
                  <a:cubicBezTo>
                    <a:pt x="47754" y="63713"/>
                    <a:pt x="47694" y="63220"/>
                    <a:pt x="47632" y="62729"/>
                  </a:cubicBezTo>
                  <a:lnTo>
                    <a:pt x="47632" y="62729"/>
                  </a:lnTo>
                  <a:cubicBezTo>
                    <a:pt x="47954" y="63135"/>
                    <a:pt x="48274" y="63542"/>
                    <a:pt x="48596" y="63948"/>
                  </a:cubicBezTo>
                  <a:lnTo>
                    <a:pt x="56884" y="61212"/>
                  </a:lnTo>
                  <a:cubicBezTo>
                    <a:pt x="56878" y="61192"/>
                    <a:pt x="56873" y="61172"/>
                    <a:pt x="56866" y="61155"/>
                  </a:cubicBezTo>
                  <a:cubicBezTo>
                    <a:pt x="56718" y="60722"/>
                    <a:pt x="56334" y="60420"/>
                    <a:pt x="55881" y="60349"/>
                  </a:cubicBezTo>
                  <a:cubicBezTo>
                    <a:pt x="53971" y="60047"/>
                    <a:pt x="52326" y="58619"/>
                    <a:pt x="51617" y="56785"/>
                  </a:cubicBezTo>
                  <a:cubicBezTo>
                    <a:pt x="50894" y="54904"/>
                    <a:pt x="50168" y="53026"/>
                    <a:pt x="49444" y="51145"/>
                  </a:cubicBezTo>
                  <a:cubicBezTo>
                    <a:pt x="49661" y="50461"/>
                    <a:pt x="49801" y="49909"/>
                    <a:pt x="50021" y="49227"/>
                  </a:cubicBezTo>
                  <a:cubicBezTo>
                    <a:pt x="48658" y="46531"/>
                    <a:pt x="47308" y="43745"/>
                    <a:pt x="45944" y="41049"/>
                  </a:cubicBezTo>
                  <a:cubicBezTo>
                    <a:pt x="44606" y="38400"/>
                    <a:pt x="43040" y="35883"/>
                    <a:pt x="41033" y="33693"/>
                  </a:cubicBezTo>
                  <a:cubicBezTo>
                    <a:pt x="38997" y="31471"/>
                    <a:pt x="37183" y="28979"/>
                    <a:pt x="35233" y="26668"/>
                  </a:cubicBezTo>
                  <a:cubicBezTo>
                    <a:pt x="35700" y="26375"/>
                    <a:pt x="36159" y="26071"/>
                    <a:pt x="36626" y="25778"/>
                  </a:cubicBezTo>
                  <a:cubicBezTo>
                    <a:pt x="36710" y="24972"/>
                    <a:pt x="36881" y="24163"/>
                    <a:pt x="36967" y="23360"/>
                  </a:cubicBezTo>
                  <a:cubicBezTo>
                    <a:pt x="37793" y="24019"/>
                    <a:pt x="38628" y="24683"/>
                    <a:pt x="39576" y="25152"/>
                  </a:cubicBezTo>
                  <a:cubicBezTo>
                    <a:pt x="40310" y="25514"/>
                    <a:pt x="41125" y="25753"/>
                    <a:pt x="41937" y="25753"/>
                  </a:cubicBezTo>
                  <a:cubicBezTo>
                    <a:pt x="42175" y="25753"/>
                    <a:pt x="42412" y="25733"/>
                    <a:pt x="42647" y="25689"/>
                  </a:cubicBezTo>
                  <a:cubicBezTo>
                    <a:pt x="43513" y="25527"/>
                    <a:pt x="44299" y="25058"/>
                    <a:pt x="44952" y="24468"/>
                  </a:cubicBezTo>
                  <a:cubicBezTo>
                    <a:pt x="45607" y="23879"/>
                    <a:pt x="46067" y="23171"/>
                    <a:pt x="46546" y="22432"/>
                  </a:cubicBezTo>
                  <a:cubicBezTo>
                    <a:pt x="46784" y="22063"/>
                    <a:pt x="47021" y="21699"/>
                    <a:pt x="47261" y="21332"/>
                  </a:cubicBezTo>
                  <a:lnTo>
                    <a:pt x="49681" y="21508"/>
                  </a:lnTo>
                  <a:lnTo>
                    <a:pt x="50609" y="19960"/>
                  </a:lnTo>
                  <a:lnTo>
                    <a:pt x="61993" y="20791"/>
                  </a:lnTo>
                  <a:lnTo>
                    <a:pt x="62082" y="19563"/>
                  </a:lnTo>
                  <a:lnTo>
                    <a:pt x="51320" y="18779"/>
                  </a:lnTo>
                  <a:lnTo>
                    <a:pt x="51569" y="18362"/>
                  </a:lnTo>
                  <a:lnTo>
                    <a:pt x="47570" y="18075"/>
                  </a:lnTo>
                  <a:lnTo>
                    <a:pt x="48207" y="17140"/>
                  </a:lnTo>
                  <a:lnTo>
                    <a:pt x="52912" y="17482"/>
                  </a:lnTo>
                  <a:lnTo>
                    <a:pt x="53025" y="15939"/>
                  </a:lnTo>
                  <a:lnTo>
                    <a:pt x="45896" y="15420"/>
                  </a:lnTo>
                  <a:lnTo>
                    <a:pt x="45813" y="16572"/>
                  </a:lnTo>
                  <a:lnTo>
                    <a:pt x="44996" y="17893"/>
                  </a:lnTo>
                  <a:lnTo>
                    <a:pt x="43027" y="17753"/>
                  </a:lnTo>
                  <a:cubicBezTo>
                    <a:pt x="42261" y="15937"/>
                    <a:pt x="41464" y="14132"/>
                    <a:pt x="40795" y="12278"/>
                  </a:cubicBezTo>
                  <a:cubicBezTo>
                    <a:pt x="40151" y="10484"/>
                    <a:pt x="38557" y="9198"/>
                    <a:pt x="36870" y="8308"/>
                  </a:cubicBezTo>
                  <a:cubicBezTo>
                    <a:pt x="36119" y="7913"/>
                    <a:pt x="35362" y="7540"/>
                    <a:pt x="34607" y="7155"/>
                  </a:cubicBezTo>
                  <a:cubicBezTo>
                    <a:pt x="34840" y="7069"/>
                    <a:pt x="35058" y="6933"/>
                    <a:pt x="35236" y="6758"/>
                  </a:cubicBezTo>
                  <a:cubicBezTo>
                    <a:pt x="35582" y="6412"/>
                    <a:pt x="35742" y="5950"/>
                    <a:pt x="35760" y="5459"/>
                  </a:cubicBezTo>
                  <a:cubicBezTo>
                    <a:pt x="35775" y="4995"/>
                    <a:pt x="35811" y="4544"/>
                    <a:pt x="35837" y="4087"/>
                  </a:cubicBezTo>
                  <a:lnTo>
                    <a:pt x="37705" y="3978"/>
                  </a:lnTo>
                  <a:lnTo>
                    <a:pt x="37254" y="3556"/>
                  </a:lnTo>
                  <a:cubicBezTo>
                    <a:pt x="37138" y="2222"/>
                    <a:pt x="36286" y="976"/>
                    <a:pt x="35085" y="388"/>
                  </a:cubicBezTo>
                  <a:cubicBezTo>
                    <a:pt x="34557" y="129"/>
                    <a:pt x="33971" y="1"/>
                    <a:pt x="33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8" name="Google Shape;2958;p78"/>
          <p:cNvSpPr/>
          <p:nvPr/>
        </p:nvSpPr>
        <p:spPr>
          <a:xfrm>
            <a:off x="4436918" y="3165300"/>
            <a:ext cx="263614" cy="429975"/>
          </a:xfrm>
          <a:custGeom>
            <a:avLst/>
            <a:gdLst/>
            <a:ahLst/>
            <a:cxnLst/>
            <a:rect l="l" t="t" r="r" b="b"/>
            <a:pathLst>
              <a:path w="18028" h="29405" extrusionOk="0">
                <a:moveTo>
                  <a:pt x="11997" y="0"/>
                </a:moveTo>
                <a:lnTo>
                  <a:pt x="10092" y="4014"/>
                </a:lnTo>
                <a:lnTo>
                  <a:pt x="8722" y="8344"/>
                </a:lnTo>
                <a:lnTo>
                  <a:pt x="7243" y="8659"/>
                </a:lnTo>
                <a:lnTo>
                  <a:pt x="1164" y="21606"/>
                </a:lnTo>
                <a:cubicBezTo>
                  <a:pt x="347" y="23336"/>
                  <a:pt x="1" y="25250"/>
                  <a:pt x="160" y="27155"/>
                </a:cubicBezTo>
                <a:lnTo>
                  <a:pt x="349" y="29404"/>
                </a:lnTo>
                <a:lnTo>
                  <a:pt x="2319" y="28299"/>
                </a:lnTo>
                <a:cubicBezTo>
                  <a:pt x="3984" y="27359"/>
                  <a:pt x="5374" y="25998"/>
                  <a:pt x="6344" y="24353"/>
                </a:cubicBezTo>
                <a:lnTo>
                  <a:pt x="13374" y="11908"/>
                </a:lnTo>
                <a:lnTo>
                  <a:pt x="12734" y="10604"/>
                </a:lnTo>
                <a:lnTo>
                  <a:pt x="15894" y="6850"/>
                </a:lnTo>
                <a:lnTo>
                  <a:pt x="18028" y="3073"/>
                </a:lnTo>
                <a:lnTo>
                  <a:pt x="14202" y="5713"/>
                </a:lnTo>
                <a:lnTo>
                  <a:pt x="15332" y="933"/>
                </a:lnTo>
                <a:lnTo>
                  <a:pt x="11997" y="4530"/>
                </a:lnTo>
                <a:lnTo>
                  <a:pt x="119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8"/>
          <p:cNvSpPr/>
          <p:nvPr/>
        </p:nvSpPr>
        <p:spPr>
          <a:xfrm>
            <a:off x="3515675" y="3778562"/>
            <a:ext cx="203691" cy="332223"/>
          </a:xfrm>
          <a:custGeom>
            <a:avLst/>
            <a:gdLst/>
            <a:ahLst/>
            <a:cxnLst/>
            <a:rect l="l" t="t" r="r" b="b"/>
            <a:pathLst>
              <a:path w="13930" h="22720" extrusionOk="0">
                <a:moveTo>
                  <a:pt x="9271" y="0"/>
                </a:moveTo>
                <a:lnTo>
                  <a:pt x="7796" y="3102"/>
                </a:lnTo>
                <a:lnTo>
                  <a:pt x="6740" y="6448"/>
                </a:lnTo>
                <a:lnTo>
                  <a:pt x="5596" y="6690"/>
                </a:lnTo>
                <a:lnTo>
                  <a:pt x="898" y="16695"/>
                </a:lnTo>
                <a:cubicBezTo>
                  <a:pt x="267" y="18030"/>
                  <a:pt x="1" y="19511"/>
                  <a:pt x="123" y="20983"/>
                </a:cubicBezTo>
                <a:lnTo>
                  <a:pt x="269" y="22719"/>
                </a:lnTo>
                <a:lnTo>
                  <a:pt x="1790" y="21864"/>
                </a:lnTo>
                <a:cubicBezTo>
                  <a:pt x="3078" y="21140"/>
                  <a:pt x="4151" y="20088"/>
                  <a:pt x="4903" y="18816"/>
                </a:cubicBezTo>
                <a:lnTo>
                  <a:pt x="10332" y="9199"/>
                </a:lnTo>
                <a:lnTo>
                  <a:pt x="9839" y="8193"/>
                </a:lnTo>
                <a:lnTo>
                  <a:pt x="12282" y="5294"/>
                </a:lnTo>
                <a:lnTo>
                  <a:pt x="13929" y="2374"/>
                </a:lnTo>
                <a:lnTo>
                  <a:pt x="10972" y="4414"/>
                </a:lnTo>
                <a:lnTo>
                  <a:pt x="11846" y="722"/>
                </a:lnTo>
                <a:lnTo>
                  <a:pt x="9271" y="3502"/>
                </a:lnTo>
                <a:lnTo>
                  <a:pt x="9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8"/>
          <p:cNvSpPr/>
          <p:nvPr/>
        </p:nvSpPr>
        <p:spPr>
          <a:xfrm>
            <a:off x="5408134" y="3807475"/>
            <a:ext cx="263614" cy="429975"/>
          </a:xfrm>
          <a:custGeom>
            <a:avLst/>
            <a:gdLst/>
            <a:ahLst/>
            <a:cxnLst/>
            <a:rect l="l" t="t" r="r" b="b"/>
            <a:pathLst>
              <a:path w="18028" h="29405" extrusionOk="0">
                <a:moveTo>
                  <a:pt x="11997" y="1"/>
                </a:moveTo>
                <a:lnTo>
                  <a:pt x="10092" y="4015"/>
                </a:lnTo>
                <a:lnTo>
                  <a:pt x="8722" y="8345"/>
                </a:lnTo>
                <a:lnTo>
                  <a:pt x="7244" y="8660"/>
                </a:lnTo>
                <a:lnTo>
                  <a:pt x="1164" y="21607"/>
                </a:lnTo>
                <a:cubicBezTo>
                  <a:pt x="347" y="23337"/>
                  <a:pt x="1" y="25251"/>
                  <a:pt x="161" y="27156"/>
                </a:cubicBezTo>
                <a:lnTo>
                  <a:pt x="349" y="29405"/>
                </a:lnTo>
                <a:lnTo>
                  <a:pt x="2319" y="28299"/>
                </a:lnTo>
                <a:cubicBezTo>
                  <a:pt x="3984" y="27360"/>
                  <a:pt x="5374" y="25999"/>
                  <a:pt x="6344" y="24354"/>
                </a:cubicBezTo>
                <a:lnTo>
                  <a:pt x="13374" y="11908"/>
                </a:lnTo>
                <a:lnTo>
                  <a:pt x="12735" y="10605"/>
                </a:lnTo>
                <a:lnTo>
                  <a:pt x="15894" y="6850"/>
                </a:lnTo>
                <a:lnTo>
                  <a:pt x="18028" y="3074"/>
                </a:lnTo>
                <a:lnTo>
                  <a:pt x="14202" y="5714"/>
                </a:lnTo>
                <a:lnTo>
                  <a:pt x="15332" y="933"/>
                </a:lnTo>
                <a:lnTo>
                  <a:pt x="11997" y="4530"/>
                </a:lnTo>
                <a:lnTo>
                  <a:pt x="119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964"/>
        <p:cNvGrpSpPr/>
        <p:nvPr/>
      </p:nvGrpSpPr>
      <p:grpSpPr>
        <a:xfrm>
          <a:off x="0" y="0"/>
          <a:ext cx="0" cy="0"/>
          <a:chOff x="0" y="0"/>
          <a:chExt cx="0" cy="0"/>
        </a:xfrm>
      </p:grpSpPr>
      <p:sp>
        <p:nvSpPr>
          <p:cNvPr id="2965" name="Google Shape;2965;p7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2966" name="Google Shape;2966;p79"/>
          <p:cNvSpPr txBox="1">
            <a:spLocks noGrp="1"/>
          </p:cNvSpPr>
          <p:nvPr>
            <p:ph type="body" idx="1"/>
          </p:nvPr>
        </p:nvSpPr>
        <p:spPr>
          <a:xfrm>
            <a:off x="720000" y="1215751"/>
            <a:ext cx="7704000" cy="3042000"/>
          </a:xfrm>
          <a:prstGeom prst="rect">
            <a:avLst/>
          </a:prstGeom>
        </p:spPr>
        <p:txBody>
          <a:bodyPr spcFirstLastPara="1" wrap="square" lIns="91425" tIns="91425" rIns="91425" bIns="91425" anchor="t" anchorCtr="0">
            <a:noAutofit/>
          </a:bodyPr>
          <a:lstStyle/>
          <a:p>
            <a:pPr marL="0" lvl="0" indent="0" algn="l" rtl="0">
              <a:spcBef>
                <a:spcPts val="300"/>
              </a:spcBef>
              <a:spcAft>
                <a:spcPts val="0"/>
              </a:spcAft>
              <a:buClr>
                <a:schemeClr val="dk1"/>
              </a:buClr>
              <a:buSzPts val="1100"/>
              <a:buFont typeface="Arial"/>
              <a:buNone/>
            </a:pPr>
            <a:r>
              <a:rPr lang="en"/>
              <a:t>Did you like the resources on this template? Get them for free at our other websites:</a:t>
            </a:r>
            <a:endParaRPr sz="2000">
              <a:latin typeface="Bebas Neue"/>
              <a:ea typeface="Bebas Neue"/>
              <a:cs typeface="Bebas Neue"/>
              <a:sym typeface="Bebas Neue"/>
            </a:endParaRPr>
          </a:p>
          <a:p>
            <a:pPr marL="0" lvl="0" indent="0" algn="l" rtl="0">
              <a:spcBef>
                <a:spcPts val="1000"/>
              </a:spcBef>
              <a:spcAft>
                <a:spcPts val="0"/>
              </a:spcAft>
              <a:buNone/>
            </a:pPr>
            <a:r>
              <a:rPr lang="en" sz="2400">
                <a:latin typeface="Playfair Display"/>
                <a:ea typeface="Playfair Display"/>
                <a:cs typeface="Playfair Display"/>
                <a:sym typeface="Playfair Display"/>
              </a:rPr>
              <a:t>VECTORS</a:t>
            </a:r>
            <a:endParaRPr sz="2400">
              <a:latin typeface="Playfair Display"/>
              <a:ea typeface="Playfair Display"/>
              <a:cs typeface="Playfair Display"/>
              <a:sym typeface="Playfair Display"/>
            </a:endParaRPr>
          </a:p>
          <a:p>
            <a:pPr marL="241300" lvl="0" indent="-215900" algn="l" rtl="0">
              <a:spcBef>
                <a:spcPts val="300"/>
              </a:spcBef>
              <a:spcAft>
                <a:spcPts val="0"/>
              </a:spcAft>
              <a:buClr>
                <a:schemeClr val="dk2"/>
              </a:buClr>
              <a:buSzPts val="1400"/>
              <a:buFont typeface="Anaheim"/>
              <a:buChar char="●"/>
            </a:pPr>
            <a:r>
              <a:rPr lang="en">
                <a:uFill>
                  <a:noFill/>
                </a:uFill>
                <a:hlinkClick r:id="rId3"/>
              </a:rPr>
              <a:t>Flat design city on fire background I</a:t>
            </a:r>
            <a:endParaRPr/>
          </a:p>
          <a:p>
            <a:pPr marL="241300" lvl="0" indent="-215900" algn="l" rtl="0">
              <a:spcBef>
                <a:spcPts val="300"/>
              </a:spcBef>
              <a:spcAft>
                <a:spcPts val="0"/>
              </a:spcAft>
              <a:buClr>
                <a:schemeClr val="dk2"/>
              </a:buClr>
              <a:buSzPts val="1400"/>
              <a:buFont typeface="Anaheim"/>
              <a:buChar char="●"/>
            </a:pPr>
            <a:r>
              <a:rPr lang="en">
                <a:uFill>
                  <a:noFill/>
                </a:uFill>
                <a:hlinkClick r:id="rId4"/>
              </a:rPr>
              <a:t>Flat design city on fire background II</a:t>
            </a:r>
            <a:endParaRPr/>
          </a:p>
          <a:p>
            <a:pPr marL="0" lvl="0" indent="0" algn="l" rtl="0">
              <a:spcBef>
                <a:spcPts val="300"/>
              </a:spcBef>
              <a:spcAft>
                <a:spcPts val="0"/>
              </a:spcAft>
              <a:buNone/>
            </a:pPr>
            <a:r>
              <a:rPr lang="en" sz="2400">
                <a:latin typeface="Playfair Display"/>
                <a:ea typeface="Playfair Display"/>
                <a:cs typeface="Playfair Display"/>
                <a:sym typeface="Playfair Display"/>
              </a:rPr>
              <a:t>PHOTOS</a:t>
            </a:r>
            <a:endParaRPr sz="2400">
              <a:latin typeface="Playfair Display"/>
              <a:ea typeface="Playfair Display"/>
              <a:cs typeface="Playfair Display"/>
              <a:sym typeface="Playfair Display"/>
            </a:endParaRPr>
          </a:p>
          <a:p>
            <a:pPr marL="241300" lvl="0" indent="-215900" algn="l" rtl="0">
              <a:spcBef>
                <a:spcPts val="300"/>
              </a:spcBef>
              <a:spcAft>
                <a:spcPts val="0"/>
              </a:spcAft>
              <a:buClr>
                <a:schemeClr val="dk2"/>
              </a:buClr>
              <a:buSzPts val="1400"/>
              <a:buFont typeface="EB Garamond"/>
              <a:buChar char="●"/>
            </a:pPr>
            <a:r>
              <a:rPr lang="en">
                <a:uFill>
                  <a:noFill/>
                </a:uFill>
                <a:hlinkClick r:id="rId5"/>
              </a:rPr>
              <a:t>Gradient grainy texture</a:t>
            </a:r>
            <a:endParaRPr/>
          </a:p>
          <a:p>
            <a:pPr marL="241300" lvl="0" indent="-215900" algn="l" rtl="0">
              <a:spcBef>
                <a:spcPts val="300"/>
              </a:spcBef>
              <a:spcAft>
                <a:spcPts val="0"/>
              </a:spcAft>
              <a:buClr>
                <a:schemeClr val="dk2"/>
              </a:buClr>
              <a:buSzPts val="1400"/>
              <a:buFont typeface="EB Garamond"/>
              <a:buChar char="●"/>
            </a:pPr>
            <a:r>
              <a:rPr lang="en">
                <a:uFill>
                  <a:noFill/>
                </a:uFill>
                <a:hlinkClick r:id="rId6"/>
              </a:rPr>
              <a:t>War and conflict landscape with people fighting</a:t>
            </a:r>
            <a:endParaRPr/>
          </a:p>
          <a:p>
            <a:pPr marL="241300" lvl="0" indent="-215900" algn="l" rtl="0">
              <a:spcBef>
                <a:spcPts val="300"/>
              </a:spcBef>
              <a:spcAft>
                <a:spcPts val="0"/>
              </a:spcAft>
              <a:buClr>
                <a:schemeClr val="dk2"/>
              </a:buClr>
              <a:buSzPts val="1400"/>
              <a:buFont typeface="EB Garamond"/>
              <a:buChar char="●"/>
            </a:pPr>
            <a:r>
              <a:rPr lang="en">
                <a:uFill>
                  <a:noFill/>
                </a:uFill>
                <a:hlinkClick r:id="rId7"/>
              </a:rPr>
              <a:t>War and conflict landscape with soldiers</a:t>
            </a:r>
            <a:endParaRPr/>
          </a:p>
          <a:p>
            <a:pPr marL="241300" lvl="0" indent="-215900" algn="l" rtl="0">
              <a:spcBef>
                <a:spcPts val="300"/>
              </a:spcBef>
              <a:spcAft>
                <a:spcPts val="0"/>
              </a:spcAft>
              <a:buClr>
                <a:schemeClr val="dk2"/>
              </a:buClr>
              <a:buSzPts val="1400"/>
              <a:buFont typeface="EB Garamond"/>
              <a:buChar char="●"/>
            </a:pPr>
            <a:r>
              <a:rPr lang="en">
                <a:uFill>
                  <a:noFill/>
                </a:uFill>
                <a:hlinkClick r:id="rId8"/>
              </a:rPr>
              <a:t>Wise man posing in studio medium shot</a:t>
            </a:r>
            <a:endParaRPr/>
          </a:p>
          <a:p>
            <a:pPr marL="241300" lvl="0" indent="-215900" algn="l" rtl="0">
              <a:spcBef>
                <a:spcPts val="300"/>
              </a:spcBef>
              <a:spcAft>
                <a:spcPts val="0"/>
              </a:spcAft>
              <a:buClr>
                <a:schemeClr val="dk2"/>
              </a:buClr>
              <a:buSzPts val="1400"/>
              <a:buFont typeface="EB Garamond"/>
              <a:buChar char="●"/>
            </a:pPr>
            <a:r>
              <a:rPr lang="en">
                <a:uFill>
                  <a:noFill/>
                </a:uFill>
                <a:hlinkClick r:id="rId9"/>
              </a:rPr>
              <a:t>Confident middle aged woman portrait</a:t>
            </a:r>
            <a:endParaRPr/>
          </a:p>
        </p:txBody>
      </p:sp>
      <p:grpSp>
        <p:nvGrpSpPr>
          <p:cNvPr id="2967" name="Google Shape;2967;p79"/>
          <p:cNvGrpSpPr/>
          <p:nvPr/>
        </p:nvGrpSpPr>
        <p:grpSpPr>
          <a:xfrm>
            <a:off x="356100" y="279150"/>
            <a:ext cx="900" cy="3587950"/>
            <a:chOff x="289325" y="410200"/>
            <a:chExt cx="900" cy="3587950"/>
          </a:xfrm>
        </p:grpSpPr>
        <p:cxnSp>
          <p:nvCxnSpPr>
            <p:cNvPr id="2968" name="Google Shape;2968;p79"/>
            <p:cNvCxnSpPr/>
            <p:nvPr/>
          </p:nvCxnSpPr>
          <p:spPr>
            <a:xfrm rot="10800000">
              <a:off x="289325" y="2704250"/>
              <a:ext cx="0" cy="1293900"/>
            </a:xfrm>
            <a:prstGeom prst="straightConnector1">
              <a:avLst/>
            </a:prstGeom>
            <a:noFill/>
            <a:ln w="19050" cap="flat" cmpd="sng">
              <a:solidFill>
                <a:schemeClr val="dk1"/>
              </a:solidFill>
              <a:prstDash val="solid"/>
              <a:round/>
              <a:headEnd type="none" w="med" len="med"/>
              <a:tailEnd type="none" w="med" len="med"/>
            </a:ln>
          </p:spPr>
        </p:cxnSp>
        <p:cxnSp>
          <p:nvCxnSpPr>
            <p:cNvPr id="2969" name="Google Shape;2969;p79"/>
            <p:cNvCxnSpPr/>
            <p:nvPr/>
          </p:nvCxnSpPr>
          <p:spPr>
            <a:xfrm rot="10800000">
              <a:off x="290225" y="1220760"/>
              <a:ext cx="0" cy="1410300"/>
            </a:xfrm>
            <a:prstGeom prst="straightConnector1">
              <a:avLst/>
            </a:prstGeom>
            <a:noFill/>
            <a:ln w="19050" cap="flat" cmpd="sng">
              <a:solidFill>
                <a:schemeClr val="dk2"/>
              </a:solidFill>
              <a:prstDash val="solid"/>
              <a:round/>
              <a:headEnd type="none" w="med" len="med"/>
              <a:tailEnd type="none" w="med" len="med"/>
            </a:ln>
          </p:spPr>
        </p:cxnSp>
        <p:cxnSp>
          <p:nvCxnSpPr>
            <p:cNvPr id="2970" name="Google Shape;2970;p79"/>
            <p:cNvCxnSpPr/>
            <p:nvPr/>
          </p:nvCxnSpPr>
          <p:spPr>
            <a:xfrm rot="10800000">
              <a:off x="289775" y="612840"/>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2971" name="Google Shape;2971;p79"/>
            <p:cNvCxnSpPr/>
            <p:nvPr/>
          </p:nvCxnSpPr>
          <p:spPr>
            <a:xfrm rot="10800000">
              <a:off x="290225" y="1018120"/>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2972" name="Google Shape;2972;p79"/>
            <p:cNvCxnSpPr/>
            <p:nvPr/>
          </p:nvCxnSpPr>
          <p:spPr>
            <a:xfrm rot="10800000">
              <a:off x="290225" y="815480"/>
              <a:ext cx="0" cy="129300"/>
            </a:xfrm>
            <a:prstGeom prst="straightConnector1">
              <a:avLst/>
            </a:prstGeom>
            <a:noFill/>
            <a:ln w="19050" cap="flat" cmpd="sng">
              <a:solidFill>
                <a:schemeClr val="dk1"/>
              </a:solidFill>
              <a:prstDash val="solid"/>
              <a:round/>
              <a:headEnd type="none" w="med" len="med"/>
              <a:tailEnd type="none" w="med" len="med"/>
            </a:ln>
          </p:spPr>
        </p:cxnSp>
        <p:cxnSp>
          <p:nvCxnSpPr>
            <p:cNvPr id="2973" name="Google Shape;2973;p79"/>
            <p:cNvCxnSpPr/>
            <p:nvPr/>
          </p:nvCxnSpPr>
          <p:spPr>
            <a:xfrm rot="10800000">
              <a:off x="290225" y="410200"/>
              <a:ext cx="0" cy="129300"/>
            </a:xfrm>
            <a:prstGeom prst="straightConnector1">
              <a:avLst/>
            </a:prstGeom>
            <a:noFill/>
            <a:ln w="19050" cap="flat" cmpd="sng">
              <a:solidFill>
                <a:schemeClr val="dk1"/>
              </a:solidFill>
              <a:prstDash val="solid"/>
              <a:round/>
              <a:headEnd type="none" w="med" len="med"/>
              <a:tailEnd type="none" w="med" len="med"/>
            </a:ln>
          </p:spPr>
        </p:cxnSp>
      </p:grpSp>
      <p:grpSp>
        <p:nvGrpSpPr>
          <p:cNvPr id="2974" name="Google Shape;2974;p79"/>
          <p:cNvGrpSpPr/>
          <p:nvPr/>
        </p:nvGrpSpPr>
        <p:grpSpPr>
          <a:xfrm flipH="1">
            <a:off x="6550579" y="3319824"/>
            <a:ext cx="2593409" cy="1976084"/>
            <a:chOff x="0" y="3741431"/>
            <a:chExt cx="1953310" cy="1488239"/>
          </a:xfrm>
        </p:grpSpPr>
        <p:sp>
          <p:nvSpPr>
            <p:cNvPr id="2975" name="Google Shape;2975;p79"/>
            <p:cNvSpPr/>
            <p:nvPr/>
          </p:nvSpPr>
          <p:spPr>
            <a:xfrm rot="1043509">
              <a:off x="1457781" y="4480102"/>
              <a:ext cx="399131" cy="706057"/>
            </a:xfrm>
            <a:custGeom>
              <a:avLst/>
              <a:gdLst/>
              <a:ahLst/>
              <a:cxnLst/>
              <a:rect l="l" t="t" r="r" b="b"/>
              <a:pathLst>
                <a:path w="9809" h="17352" extrusionOk="0">
                  <a:moveTo>
                    <a:pt x="9431" y="0"/>
                  </a:moveTo>
                  <a:lnTo>
                    <a:pt x="9431" y="0"/>
                  </a:lnTo>
                  <a:cubicBezTo>
                    <a:pt x="8362" y="1447"/>
                    <a:pt x="7262" y="2799"/>
                    <a:pt x="6099" y="4119"/>
                  </a:cubicBezTo>
                  <a:cubicBezTo>
                    <a:pt x="4936" y="5439"/>
                    <a:pt x="3710" y="6728"/>
                    <a:pt x="2388" y="8050"/>
                  </a:cubicBezTo>
                  <a:cubicBezTo>
                    <a:pt x="1505" y="9058"/>
                    <a:pt x="748" y="10193"/>
                    <a:pt x="409" y="11480"/>
                  </a:cubicBezTo>
                  <a:cubicBezTo>
                    <a:pt x="409" y="11480"/>
                    <a:pt x="462" y="12781"/>
                    <a:pt x="408" y="13956"/>
                  </a:cubicBezTo>
                  <a:cubicBezTo>
                    <a:pt x="378" y="14712"/>
                    <a:pt x="1" y="15843"/>
                    <a:pt x="378" y="15968"/>
                  </a:cubicBezTo>
                  <a:cubicBezTo>
                    <a:pt x="2013" y="16849"/>
                    <a:pt x="3899" y="17100"/>
                    <a:pt x="5784" y="17351"/>
                  </a:cubicBezTo>
                  <a:cubicBezTo>
                    <a:pt x="6162" y="15214"/>
                    <a:pt x="7294" y="13329"/>
                    <a:pt x="8048" y="11316"/>
                  </a:cubicBezTo>
                  <a:cubicBezTo>
                    <a:pt x="8299" y="10562"/>
                    <a:pt x="8426" y="9933"/>
                    <a:pt x="8552" y="9212"/>
                  </a:cubicBezTo>
                  <a:cubicBezTo>
                    <a:pt x="8928" y="7608"/>
                    <a:pt x="9243" y="5974"/>
                    <a:pt x="9809" y="4401"/>
                  </a:cubicBezTo>
                  <a:lnTo>
                    <a:pt x="9809" y="4401"/>
                  </a:lnTo>
                  <a:cubicBezTo>
                    <a:pt x="9180" y="4904"/>
                    <a:pt x="8646" y="5502"/>
                    <a:pt x="8127" y="6131"/>
                  </a:cubicBezTo>
                  <a:cubicBezTo>
                    <a:pt x="7608" y="6759"/>
                    <a:pt x="7106" y="7418"/>
                    <a:pt x="6538" y="8049"/>
                  </a:cubicBezTo>
                  <a:cubicBezTo>
                    <a:pt x="6979" y="6664"/>
                    <a:pt x="7420" y="5312"/>
                    <a:pt x="7891" y="3978"/>
                  </a:cubicBezTo>
                  <a:cubicBezTo>
                    <a:pt x="8362" y="2642"/>
                    <a:pt x="8865" y="1320"/>
                    <a:pt x="943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9"/>
            <p:cNvSpPr/>
            <p:nvPr/>
          </p:nvSpPr>
          <p:spPr>
            <a:xfrm>
              <a:off x="983203" y="4233940"/>
              <a:ext cx="541233" cy="802309"/>
            </a:xfrm>
            <a:custGeom>
              <a:avLst/>
              <a:gdLst/>
              <a:ahLst/>
              <a:cxnLst/>
              <a:rect l="l" t="t" r="r" b="b"/>
              <a:pathLst>
                <a:path w="17389" h="25777" extrusionOk="0">
                  <a:moveTo>
                    <a:pt x="17389" y="1"/>
                  </a:moveTo>
                  <a:cubicBezTo>
                    <a:pt x="16382" y="3145"/>
                    <a:pt x="13742" y="5157"/>
                    <a:pt x="12108" y="7797"/>
                  </a:cubicBezTo>
                  <a:cubicBezTo>
                    <a:pt x="12862" y="5533"/>
                    <a:pt x="14245" y="3522"/>
                    <a:pt x="14245" y="1008"/>
                  </a:cubicBezTo>
                  <a:lnTo>
                    <a:pt x="14245" y="1008"/>
                  </a:lnTo>
                  <a:cubicBezTo>
                    <a:pt x="13994" y="2138"/>
                    <a:pt x="13240" y="3018"/>
                    <a:pt x="12611" y="3899"/>
                  </a:cubicBezTo>
                  <a:cubicBezTo>
                    <a:pt x="10850" y="5660"/>
                    <a:pt x="9593" y="7545"/>
                    <a:pt x="8210" y="9557"/>
                  </a:cubicBezTo>
                  <a:cubicBezTo>
                    <a:pt x="9467" y="6791"/>
                    <a:pt x="10599" y="3899"/>
                    <a:pt x="11982" y="1133"/>
                  </a:cubicBezTo>
                  <a:lnTo>
                    <a:pt x="11982" y="1133"/>
                  </a:lnTo>
                  <a:cubicBezTo>
                    <a:pt x="8210" y="5911"/>
                    <a:pt x="2803" y="9809"/>
                    <a:pt x="898" y="15739"/>
                  </a:cubicBezTo>
                  <a:cubicBezTo>
                    <a:pt x="496" y="16355"/>
                    <a:pt x="261" y="16719"/>
                    <a:pt x="261" y="16719"/>
                  </a:cubicBezTo>
                  <a:lnTo>
                    <a:pt x="0" y="25777"/>
                  </a:lnTo>
                  <a:lnTo>
                    <a:pt x="7449" y="25777"/>
                  </a:lnTo>
                  <a:cubicBezTo>
                    <a:pt x="7449" y="25777"/>
                    <a:pt x="8405" y="23711"/>
                    <a:pt x="9361" y="21645"/>
                  </a:cubicBezTo>
                  <a:cubicBezTo>
                    <a:pt x="10316" y="19580"/>
                    <a:pt x="11269" y="17521"/>
                    <a:pt x="11269" y="17521"/>
                  </a:cubicBezTo>
                  <a:cubicBezTo>
                    <a:pt x="13240" y="11570"/>
                    <a:pt x="15879" y="6037"/>
                    <a:pt x="17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9"/>
            <p:cNvSpPr/>
            <p:nvPr/>
          </p:nvSpPr>
          <p:spPr>
            <a:xfrm>
              <a:off x="1296725" y="4455788"/>
              <a:ext cx="310125" cy="625575"/>
            </a:xfrm>
            <a:custGeom>
              <a:avLst/>
              <a:gdLst/>
              <a:ahLst/>
              <a:cxnLst/>
              <a:rect l="l" t="t" r="r" b="b"/>
              <a:pathLst>
                <a:path w="12405" h="25023" extrusionOk="0">
                  <a:moveTo>
                    <a:pt x="6873" y="1"/>
                  </a:moveTo>
                  <a:cubicBezTo>
                    <a:pt x="5237" y="3521"/>
                    <a:pt x="2346" y="6162"/>
                    <a:pt x="1" y="9111"/>
                  </a:cubicBezTo>
                  <a:lnTo>
                    <a:pt x="1" y="9111"/>
                  </a:lnTo>
                  <a:cubicBezTo>
                    <a:pt x="1" y="9110"/>
                    <a:pt x="1" y="9110"/>
                    <a:pt x="1" y="9110"/>
                  </a:cubicBezTo>
                  <a:lnTo>
                    <a:pt x="1" y="9111"/>
                  </a:lnTo>
                  <a:cubicBezTo>
                    <a:pt x="1" y="9111"/>
                    <a:pt x="1" y="9111"/>
                    <a:pt x="1" y="9111"/>
                  </a:cubicBezTo>
                  <a:lnTo>
                    <a:pt x="1" y="9111"/>
                  </a:lnTo>
                  <a:cubicBezTo>
                    <a:pt x="2" y="9141"/>
                    <a:pt x="19" y="9710"/>
                    <a:pt x="91" y="10565"/>
                  </a:cubicBezTo>
                  <a:cubicBezTo>
                    <a:pt x="214" y="11381"/>
                    <a:pt x="283" y="12206"/>
                    <a:pt x="330" y="13037"/>
                  </a:cubicBezTo>
                  <a:cubicBezTo>
                    <a:pt x="585" y="15592"/>
                    <a:pt x="334" y="18107"/>
                    <a:pt x="963" y="20620"/>
                  </a:cubicBezTo>
                  <a:cubicBezTo>
                    <a:pt x="1088" y="21125"/>
                    <a:pt x="1088" y="21627"/>
                    <a:pt x="899" y="22118"/>
                  </a:cubicBezTo>
                  <a:cubicBezTo>
                    <a:pt x="851" y="22721"/>
                    <a:pt x="837" y="23290"/>
                    <a:pt x="912" y="23786"/>
                  </a:cubicBezTo>
                  <a:cubicBezTo>
                    <a:pt x="986" y="24283"/>
                    <a:pt x="1196" y="24708"/>
                    <a:pt x="1510" y="25022"/>
                  </a:cubicBezTo>
                  <a:lnTo>
                    <a:pt x="6747" y="25022"/>
                  </a:lnTo>
                  <a:cubicBezTo>
                    <a:pt x="10743" y="21432"/>
                    <a:pt x="10267" y="15341"/>
                    <a:pt x="12404" y="10688"/>
                  </a:cubicBezTo>
                  <a:lnTo>
                    <a:pt x="12404" y="10688"/>
                  </a:lnTo>
                  <a:cubicBezTo>
                    <a:pt x="9764" y="13831"/>
                    <a:pt x="7878" y="17729"/>
                    <a:pt x="4106" y="19741"/>
                  </a:cubicBezTo>
                  <a:cubicBezTo>
                    <a:pt x="6369" y="16220"/>
                    <a:pt x="6998" y="12071"/>
                    <a:pt x="8341" y="8143"/>
                  </a:cubicBezTo>
                  <a:cubicBezTo>
                    <a:pt x="8565" y="7440"/>
                    <a:pt x="8796" y="6741"/>
                    <a:pt x="9040" y="6045"/>
                  </a:cubicBezTo>
                  <a:cubicBezTo>
                    <a:pt x="9526" y="4653"/>
                    <a:pt x="10057" y="3269"/>
                    <a:pt x="10645" y="1886"/>
                  </a:cubicBezTo>
                  <a:lnTo>
                    <a:pt x="10645" y="1886"/>
                  </a:lnTo>
                  <a:cubicBezTo>
                    <a:pt x="9072" y="3396"/>
                    <a:pt x="7909" y="5249"/>
                    <a:pt x="6700" y="7057"/>
                  </a:cubicBezTo>
                  <a:cubicBezTo>
                    <a:pt x="6296" y="7661"/>
                    <a:pt x="5887" y="8257"/>
                    <a:pt x="5455" y="8835"/>
                  </a:cubicBezTo>
                  <a:cubicBezTo>
                    <a:pt x="4610" y="9933"/>
                    <a:pt x="3729" y="11065"/>
                    <a:pt x="2471" y="11946"/>
                  </a:cubicBezTo>
                  <a:cubicBezTo>
                    <a:pt x="2975" y="10688"/>
                    <a:pt x="3854" y="9431"/>
                    <a:pt x="4255" y="8095"/>
                  </a:cubicBezTo>
                  <a:cubicBezTo>
                    <a:pt x="4533" y="7440"/>
                    <a:pt x="4798" y="6780"/>
                    <a:pt x="5049" y="6115"/>
                  </a:cubicBezTo>
                  <a:cubicBezTo>
                    <a:pt x="5803" y="4119"/>
                    <a:pt x="6432" y="2075"/>
                    <a:pt x="68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9"/>
            <p:cNvSpPr/>
            <p:nvPr/>
          </p:nvSpPr>
          <p:spPr>
            <a:xfrm rot="2700000">
              <a:off x="344484" y="3795529"/>
              <a:ext cx="572120" cy="1011815"/>
            </a:xfrm>
            <a:custGeom>
              <a:avLst/>
              <a:gdLst/>
              <a:ahLst/>
              <a:cxnLst/>
              <a:rect l="l" t="t" r="r" b="b"/>
              <a:pathLst>
                <a:path w="22885" h="40473" extrusionOk="0">
                  <a:moveTo>
                    <a:pt x="12951" y="0"/>
                  </a:moveTo>
                  <a:cubicBezTo>
                    <a:pt x="12527" y="1886"/>
                    <a:pt x="12527" y="3719"/>
                    <a:pt x="12770" y="5531"/>
                  </a:cubicBezTo>
                  <a:cubicBezTo>
                    <a:pt x="13203" y="8801"/>
                    <a:pt x="14586" y="11694"/>
                    <a:pt x="15340" y="14838"/>
                  </a:cubicBezTo>
                  <a:cubicBezTo>
                    <a:pt x="16347" y="19490"/>
                    <a:pt x="16598" y="24015"/>
                    <a:pt x="17352" y="28667"/>
                  </a:cubicBezTo>
                  <a:cubicBezTo>
                    <a:pt x="17226" y="28291"/>
                    <a:pt x="17226" y="27788"/>
                    <a:pt x="16974" y="27411"/>
                  </a:cubicBezTo>
                  <a:cubicBezTo>
                    <a:pt x="12574" y="21878"/>
                    <a:pt x="11191" y="15465"/>
                    <a:pt x="8048" y="9555"/>
                  </a:cubicBezTo>
                  <a:lnTo>
                    <a:pt x="8048" y="9555"/>
                  </a:lnTo>
                  <a:cubicBezTo>
                    <a:pt x="8299" y="10184"/>
                    <a:pt x="8580" y="11982"/>
                    <a:pt x="8705" y="12611"/>
                  </a:cubicBezTo>
                  <a:cubicBezTo>
                    <a:pt x="9837" y="19023"/>
                    <a:pt x="11820" y="23261"/>
                    <a:pt x="14586" y="28919"/>
                  </a:cubicBezTo>
                  <a:cubicBezTo>
                    <a:pt x="14837" y="29548"/>
                    <a:pt x="14963" y="30302"/>
                    <a:pt x="14963" y="31057"/>
                  </a:cubicBezTo>
                  <a:cubicBezTo>
                    <a:pt x="14208" y="29799"/>
                    <a:pt x="13203" y="28794"/>
                    <a:pt x="12197" y="27788"/>
                  </a:cubicBezTo>
                  <a:cubicBezTo>
                    <a:pt x="9178" y="24896"/>
                    <a:pt x="5029" y="23135"/>
                    <a:pt x="3143" y="19363"/>
                  </a:cubicBezTo>
                  <a:lnTo>
                    <a:pt x="3143" y="19363"/>
                  </a:lnTo>
                  <a:cubicBezTo>
                    <a:pt x="4904" y="23388"/>
                    <a:pt x="8551" y="26027"/>
                    <a:pt x="10876" y="29674"/>
                  </a:cubicBezTo>
                  <a:cubicBezTo>
                    <a:pt x="11474" y="30585"/>
                    <a:pt x="11945" y="31560"/>
                    <a:pt x="12197" y="32692"/>
                  </a:cubicBezTo>
                  <a:cubicBezTo>
                    <a:pt x="11442" y="32062"/>
                    <a:pt x="10562" y="31686"/>
                    <a:pt x="9683" y="31308"/>
                  </a:cubicBezTo>
                  <a:cubicBezTo>
                    <a:pt x="6414" y="30177"/>
                    <a:pt x="3018" y="29296"/>
                    <a:pt x="1" y="27537"/>
                  </a:cubicBezTo>
                  <a:lnTo>
                    <a:pt x="1" y="27537"/>
                  </a:lnTo>
                  <a:cubicBezTo>
                    <a:pt x="3647" y="30931"/>
                    <a:pt x="7922" y="33697"/>
                    <a:pt x="12041" y="36546"/>
                  </a:cubicBezTo>
                  <a:cubicBezTo>
                    <a:pt x="13212" y="37201"/>
                    <a:pt x="14969" y="38182"/>
                    <a:pt x="16433" y="38999"/>
                  </a:cubicBezTo>
                  <a:cubicBezTo>
                    <a:pt x="17896" y="39818"/>
                    <a:pt x="19067" y="40473"/>
                    <a:pt x="19067" y="40473"/>
                  </a:cubicBezTo>
                  <a:lnTo>
                    <a:pt x="22884" y="33310"/>
                  </a:lnTo>
                  <a:lnTo>
                    <a:pt x="22884" y="23217"/>
                  </a:lnTo>
                  <a:cubicBezTo>
                    <a:pt x="22884" y="23217"/>
                    <a:pt x="22537" y="22392"/>
                    <a:pt x="21966" y="21057"/>
                  </a:cubicBezTo>
                  <a:cubicBezTo>
                    <a:pt x="20621" y="16597"/>
                    <a:pt x="18484" y="12826"/>
                    <a:pt x="15718" y="8928"/>
                  </a:cubicBezTo>
                  <a:cubicBezTo>
                    <a:pt x="14459" y="7167"/>
                    <a:pt x="13705" y="5408"/>
                    <a:pt x="13344" y="3553"/>
                  </a:cubicBezTo>
                  <a:cubicBezTo>
                    <a:pt x="13045" y="2389"/>
                    <a:pt x="12888" y="1195"/>
                    <a:pt x="12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9" name="Google Shape;2979;p79"/>
            <p:cNvGrpSpPr/>
            <p:nvPr/>
          </p:nvGrpSpPr>
          <p:grpSpPr>
            <a:xfrm>
              <a:off x="0" y="4117975"/>
              <a:ext cx="496675" cy="1034225"/>
              <a:chOff x="1086700" y="1111500"/>
              <a:chExt cx="496675" cy="1034225"/>
            </a:xfrm>
          </p:grpSpPr>
          <p:sp>
            <p:nvSpPr>
              <p:cNvPr id="2980" name="Google Shape;2980;p79"/>
              <p:cNvSpPr/>
              <p:nvPr/>
            </p:nvSpPr>
            <p:spPr>
              <a:xfrm>
                <a:off x="1354575" y="1491850"/>
                <a:ext cx="228800" cy="647550"/>
              </a:xfrm>
              <a:custGeom>
                <a:avLst/>
                <a:gdLst/>
                <a:ahLst/>
                <a:cxnLst/>
                <a:rect l="l" t="t" r="r" b="b"/>
                <a:pathLst>
                  <a:path w="9152" h="25902" extrusionOk="0">
                    <a:moveTo>
                      <a:pt x="9151" y="1"/>
                    </a:moveTo>
                    <a:cubicBezTo>
                      <a:pt x="8020" y="1510"/>
                      <a:pt x="7139" y="3145"/>
                      <a:pt x="5883" y="4653"/>
                    </a:cubicBezTo>
                    <a:cubicBezTo>
                      <a:pt x="5411" y="5157"/>
                      <a:pt x="4947" y="5660"/>
                      <a:pt x="4494" y="6168"/>
                    </a:cubicBezTo>
                    <a:cubicBezTo>
                      <a:pt x="2612" y="8174"/>
                      <a:pt x="853" y="10437"/>
                      <a:pt x="1" y="13051"/>
                    </a:cubicBezTo>
                    <a:cubicBezTo>
                      <a:pt x="1" y="13051"/>
                      <a:pt x="32" y="13941"/>
                      <a:pt x="124" y="15168"/>
                    </a:cubicBezTo>
                    <a:cubicBezTo>
                      <a:pt x="602" y="16976"/>
                      <a:pt x="602" y="18735"/>
                      <a:pt x="917" y="20554"/>
                    </a:cubicBezTo>
                    <a:cubicBezTo>
                      <a:pt x="998" y="21453"/>
                      <a:pt x="1060" y="22349"/>
                      <a:pt x="1126" y="23242"/>
                    </a:cubicBezTo>
                    <a:cubicBezTo>
                      <a:pt x="1190" y="24134"/>
                      <a:pt x="1262" y="25023"/>
                      <a:pt x="1356" y="25902"/>
                    </a:cubicBezTo>
                    <a:cubicBezTo>
                      <a:pt x="1827" y="25399"/>
                      <a:pt x="2228" y="24849"/>
                      <a:pt x="2581" y="24267"/>
                    </a:cubicBezTo>
                    <a:cubicBezTo>
                      <a:pt x="2935" y="23685"/>
                      <a:pt x="3241" y="23072"/>
                      <a:pt x="3524" y="22442"/>
                    </a:cubicBezTo>
                    <a:cubicBezTo>
                      <a:pt x="5254" y="18107"/>
                      <a:pt x="7266" y="13958"/>
                      <a:pt x="7893" y="9305"/>
                    </a:cubicBezTo>
                    <a:lnTo>
                      <a:pt x="7893" y="9305"/>
                    </a:lnTo>
                    <a:cubicBezTo>
                      <a:pt x="7266" y="12324"/>
                      <a:pt x="4751" y="14461"/>
                      <a:pt x="3116" y="17101"/>
                    </a:cubicBezTo>
                    <a:cubicBezTo>
                      <a:pt x="3870" y="13454"/>
                      <a:pt x="5002" y="9809"/>
                      <a:pt x="6762" y="6525"/>
                    </a:cubicBezTo>
                    <a:cubicBezTo>
                      <a:pt x="7061" y="5903"/>
                      <a:pt x="7360" y="5282"/>
                      <a:pt x="7642" y="4653"/>
                    </a:cubicBezTo>
                    <a:cubicBezTo>
                      <a:pt x="8271" y="3145"/>
                      <a:pt x="8774" y="1635"/>
                      <a:pt x="9151"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9"/>
              <p:cNvSpPr/>
              <p:nvPr/>
            </p:nvSpPr>
            <p:spPr>
              <a:xfrm>
                <a:off x="1086700" y="1111500"/>
                <a:ext cx="245200" cy="510000"/>
              </a:xfrm>
              <a:custGeom>
                <a:avLst/>
                <a:gdLst/>
                <a:ahLst/>
                <a:cxnLst/>
                <a:rect l="l" t="t" r="r" b="b"/>
                <a:pathLst>
                  <a:path w="9808" h="20400" extrusionOk="0">
                    <a:moveTo>
                      <a:pt x="6790" y="1"/>
                    </a:moveTo>
                    <a:lnTo>
                      <a:pt x="6790" y="1"/>
                    </a:lnTo>
                    <a:cubicBezTo>
                      <a:pt x="5029" y="2389"/>
                      <a:pt x="3018" y="4779"/>
                      <a:pt x="1007" y="6957"/>
                    </a:cubicBezTo>
                    <a:cubicBezTo>
                      <a:pt x="401" y="7726"/>
                      <a:pt x="1" y="8078"/>
                      <a:pt x="1" y="8078"/>
                    </a:cubicBezTo>
                    <a:lnTo>
                      <a:pt x="1" y="17859"/>
                    </a:lnTo>
                    <a:cubicBezTo>
                      <a:pt x="1" y="17859"/>
                      <a:pt x="312" y="18001"/>
                      <a:pt x="780" y="18253"/>
                    </a:cubicBezTo>
                    <a:cubicBezTo>
                      <a:pt x="2028" y="19158"/>
                      <a:pt x="3722" y="20400"/>
                      <a:pt x="4866" y="20400"/>
                    </a:cubicBezTo>
                    <a:cubicBezTo>
                      <a:pt x="4967" y="20400"/>
                      <a:pt x="5064" y="20390"/>
                      <a:pt x="5155" y="20370"/>
                    </a:cubicBezTo>
                    <a:cubicBezTo>
                      <a:pt x="5690" y="20212"/>
                      <a:pt x="6130" y="19906"/>
                      <a:pt x="6494" y="19496"/>
                    </a:cubicBezTo>
                    <a:cubicBezTo>
                      <a:pt x="6977" y="18929"/>
                      <a:pt x="7291" y="18298"/>
                      <a:pt x="7521" y="17633"/>
                    </a:cubicBezTo>
                    <a:cubicBezTo>
                      <a:pt x="8173" y="15466"/>
                      <a:pt x="8173" y="13203"/>
                      <a:pt x="9556" y="11317"/>
                    </a:cubicBezTo>
                    <a:lnTo>
                      <a:pt x="9556" y="11317"/>
                    </a:lnTo>
                    <a:cubicBezTo>
                      <a:pt x="7292" y="12449"/>
                      <a:pt x="6663" y="14964"/>
                      <a:pt x="5155" y="16849"/>
                    </a:cubicBezTo>
                    <a:cubicBezTo>
                      <a:pt x="5784" y="12449"/>
                      <a:pt x="7921" y="8551"/>
                      <a:pt x="9807" y="4653"/>
                    </a:cubicBezTo>
                    <a:lnTo>
                      <a:pt x="9807" y="4653"/>
                    </a:lnTo>
                    <a:cubicBezTo>
                      <a:pt x="7167" y="6665"/>
                      <a:pt x="5407" y="9556"/>
                      <a:pt x="3018" y="11820"/>
                    </a:cubicBezTo>
                    <a:cubicBezTo>
                      <a:pt x="3897" y="9556"/>
                      <a:pt x="4904" y="7293"/>
                      <a:pt x="5569" y="5059"/>
                    </a:cubicBezTo>
                    <a:cubicBezTo>
                      <a:pt x="5849" y="4243"/>
                      <a:pt x="6107" y="3419"/>
                      <a:pt x="6319" y="2578"/>
                    </a:cubicBezTo>
                    <a:cubicBezTo>
                      <a:pt x="6530" y="1738"/>
                      <a:pt x="6696" y="881"/>
                      <a:pt x="6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9"/>
              <p:cNvSpPr/>
              <p:nvPr/>
            </p:nvSpPr>
            <p:spPr>
              <a:xfrm>
                <a:off x="1086700" y="1550400"/>
                <a:ext cx="318300" cy="595325"/>
              </a:xfrm>
              <a:custGeom>
                <a:avLst/>
                <a:gdLst/>
                <a:ahLst/>
                <a:cxnLst/>
                <a:rect l="l" t="t" r="r" b="b"/>
                <a:pathLst>
                  <a:path w="12732" h="23813" extrusionOk="0">
                    <a:moveTo>
                      <a:pt x="12322" y="0"/>
                    </a:moveTo>
                    <a:lnTo>
                      <a:pt x="1" y="303"/>
                    </a:lnTo>
                    <a:lnTo>
                      <a:pt x="1" y="23812"/>
                    </a:lnTo>
                    <a:lnTo>
                      <a:pt x="12732" y="23812"/>
                    </a:lnTo>
                    <a:lnTo>
                      <a:pt x="123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9"/>
              <p:cNvSpPr/>
              <p:nvPr/>
            </p:nvSpPr>
            <p:spPr>
              <a:xfrm>
                <a:off x="1232300" y="1671975"/>
                <a:ext cx="50225" cy="134625"/>
              </a:xfrm>
              <a:custGeom>
                <a:avLst/>
                <a:gdLst/>
                <a:ahLst/>
                <a:cxnLst/>
                <a:rect l="l" t="t" r="r" b="b"/>
                <a:pathLst>
                  <a:path w="2009" h="5385" extrusionOk="0">
                    <a:moveTo>
                      <a:pt x="1880" y="0"/>
                    </a:moveTo>
                    <a:lnTo>
                      <a:pt x="1" y="46"/>
                    </a:lnTo>
                    <a:lnTo>
                      <a:pt x="130" y="5385"/>
                    </a:lnTo>
                    <a:lnTo>
                      <a:pt x="2009" y="5339"/>
                    </a:lnTo>
                    <a:lnTo>
                      <a:pt x="18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9"/>
              <p:cNvSpPr/>
              <p:nvPr/>
            </p:nvSpPr>
            <p:spPr>
              <a:xfrm>
                <a:off x="1237825" y="1899625"/>
                <a:ext cx="50175" cy="134650"/>
              </a:xfrm>
              <a:custGeom>
                <a:avLst/>
                <a:gdLst/>
                <a:ahLst/>
                <a:cxnLst/>
                <a:rect l="l" t="t" r="r" b="b"/>
                <a:pathLst>
                  <a:path w="2007" h="5386" extrusionOk="0">
                    <a:moveTo>
                      <a:pt x="1878" y="1"/>
                    </a:moveTo>
                    <a:lnTo>
                      <a:pt x="0" y="46"/>
                    </a:lnTo>
                    <a:lnTo>
                      <a:pt x="128" y="5385"/>
                    </a:lnTo>
                    <a:lnTo>
                      <a:pt x="2007" y="5339"/>
                    </a:lnTo>
                    <a:lnTo>
                      <a:pt x="18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9"/>
              <p:cNvSpPr/>
              <p:nvPr/>
            </p:nvSpPr>
            <p:spPr>
              <a:xfrm>
                <a:off x="1239700" y="1897375"/>
                <a:ext cx="76475" cy="136950"/>
              </a:xfrm>
              <a:custGeom>
                <a:avLst/>
                <a:gdLst/>
                <a:ahLst/>
                <a:cxnLst/>
                <a:rect l="l" t="t" r="r" b="b"/>
                <a:pathLst>
                  <a:path w="3059" h="5478" extrusionOk="0">
                    <a:moveTo>
                      <a:pt x="3058" y="1"/>
                    </a:moveTo>
                    <a:cubicBezTo>
                      <a:pt x="2179" y="1384"/>
                      <a:pt x="1019" y="2130"/>
                      <a:pt x="0" y="3510"/>
                    </a:cubicBezTo>
                    <a:lnTo>
                      <a:pt x="47" y="5476"/>
                    </a:lnTo>
                    <a:cubicBezTo>
                      <a:pt x="50" y="5477"/>
                      <a:pt x="63" y="5478"/>
                      <a:pt x="86" y="5478"/>
                    </a:cubicBezTo>
                    <a:cubicBezTo>
                      <a:pt x="355" y="5478"/>
                      <a:pt x="1926" y="5431"/>
                      <a:pt x="1926" y="5431"/>
                    </a:cubicBezTo>
                    <a:cubicBezTo>
                      <a:pt x="2564" y="4952"/>
                      <a:pt x="2709" y="3890"/>
                      <a:pt x="2933" y="3143"/>
                    </a:cubicBezTo>
                    <a:lnTo>
                      <a:pt x="2933" y="3143"/>
                    </a:lnTo>
                    <a:cubicBezTo>
                      <a:pt x="2304" y="3647"/>
                      <a:pt x="1675" y="4275"/>
                      <a:pt x="1047" y="4778"/>
                    </a:cubicBezTo>
                    <a:cubicBezTo>
                      <a:pt x="1801" y="3269"/>
                      <a:pt x="2179" y="1509"/>
                      <a:pt x="30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9"/>
              <p:cNvSpPr/>
              <p:nvPr/>
            </p:nvSpPr>
            <p:spPr>
              <a:xfrm>
                <a:off x="1233175" y="1608150"/>
                <a:ext cx="108150" cy="198450"/>
              </a:xfrm>
              <a:custGeom>
                <a:avLst/>
                <a:gdLst/>
                <a:ahLst/>
                <a:cxnLst/>
                <a:rect l="l" t="t" r="r" b="b"/>
                <a:pathLst>
                  <a:path w="4326" h="7938" extrusionOk="0">
                    <a:moveTo>
                      <a:pt x="3572" y="1"/>
                    </a:moveTo>
                    <a:lnTo>
                      <a:pt x="3572" y="1"/>
                    </a:lnTo>
                    <a:cubicBezTo>
                      <a:pt x="2440" y="1259"/>
                      <a:pt x="1178" y="2755"/>
                      <a:pt x="1" y="4186"/>
                    </a:cubicBezTo>
                    <a:lnTo>
                      <a:pt x="91" y="7938"/>
                    </a:lnTo>
                    <a:cubicBezTo>
                      <a:pt x="2857" y="7813"/>
                      <a:pt x="3068" y="4528"/>
                      <a:pt x="4326" y="2767"/>
                    </a:cubicBezTo>
                    <a:lnTo>
                      <a:pt x="4326" y="2767"/>
                    </a:lnTo>
                    <a:cubicBezTo>
                      <a:pt x="3319" y="3899"/>
                      <a:pt x="2439" y="5157"/>
                      <a:pt x="1308" y="6287"/>
                    </a:cubicBezTo>
                    <a:cubicBezTo>
                      <a:pt x="2440" y="4401"/>
                      <a:pt x="2943" y="2138"/>
                      <a:pt x="35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9"/>
              <p:cNvSpPr/>
              <p:nvPr/>
            </p:nvSpPr>
            <p:spPr>
              <a:xfrm>
                <a:off x="1086700" y="1784200"/>
                <a:ext cx="113175" cy="361525"/>
              </a:xfrm>
              <a:custGeom>
                <a:avLst/>
                <a:gdLst/>
                <a:ahLst/>
                <a:cxnLst/>
                <a:rect l="l" t="t" r="r" b="b"/>
                <a:pathLst>
                  <a:path w="4527" h="14461" extrusionOk="0">
                    <a:moveTo>
                      <a:pt x="4526" y="1"/>
                    </a:moveTo>
                    <a:cubicBezTo>
                      <a:pt x="2767" y="2138"/>
                      <a:pt x="1872" y="4878"/>
                      <a:pt x="1" y="6901"/>
                    </a:cubicBezTo>
                    <a:lnTo>
                      <a:pt x="1" y="14460"/>
                    </a:lnTo>
                    <a:lnTo>
                      <a:pt x="1532" y="14460"/>
                    </a:lnTo>
                    <a:cubicBezTo>
                      <a:pt x="3291" y="12700"/>
                      <a:pt x="2892" y="10185"/>
                      <a:pt x="4275" y="8299"/>
                    </a:cubicBezTo>
                    <a:lnTo>
                      <a:pt x="4275" y="8299"/>
                    </a:lnTo>
                    <a:cubicBezTo>
                      <a:pt x="3018" y="9431"/>
                      <a:pt x="2138" y="10688"/>
                      <a:pt x="880" y="11819"/>
                    </a:cubicBezTo>
                    <a:cubicBezTo>
                      <a:pt x="2389" y="7921"/>
                      <a:pt x="3394" y="4024"/>
                      <a:pt x="4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8" name="Google Shape;2988;p79"/>
            <p:cNvGrpSpPr/>
            <p:nvPr/>
          </p:nvGrpSpPr>
          <p:grpSpPr>
            <a:xfrm>
              <a:off x="375546" y="4388316"/>
              <a:ext cx="723055" cy="760510"/>
              <a:chOff x="5247100" y="3925350"/>
              <a:chExt cx="399125" cy="419800"/>
            </a:xfrm>
          </p:grpSpPr>
          <p:sp>
            <p:nvSpPr>
              <p:cNvPr id="2989" name="Google Shape;2989;p79"/>
              <p:cNvSpPr/>
              <p:nvPr/>
            </p:nvSpPr>
            <p:spPr>
              <a:xfrm>
                <a:off x="5247100" y="3925350"/>
                <a:ext cx="399125" cy="419800"/>
              </a:xfrm>
              <a:custGeom>
                <a:avLst/>
                <a:gdLst/>
                <a:ahLst/>
                <a:cxnLst/>
                <a:rect l="l" t="t" r="r" b="b"/>
                <a:pathLst>
                  <a:path w="15965" h="16792" extrusionOk="0">
                    <a:moveTo>
                      <a:pt x="5800" y="1"/>
                    </a:moveTo>
                    <a:lnTo>
                      <a:pt x="1" y="6111"/>
                    </a:lnTo>
                    <a:lnTo>
                      <a:pt x="1623" y="16792"/>
                    </a:lnTo>
                    <a:lnTo>
                      <a:pt x="15964" y="16792"/>
                    </a:lnTo>
                    <a:lnTo>
                      <a:pt x="14083" y="2846"/>
                    </a:lnTo>
                    <a:lnTo>
                      <a:pt x="58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9"/>
              <p:cNvSpPr/>
              <p:nvPr/>
            </p:nvSpPr>
            <p:spPr>
              <a:xfrm>
                <a:off x="5382750" y="4015525"/>
                <a:ext cx="69175" cy="69175"/>
              </a:xfrm>
              <a:custGeom>
                <a:avLst/>
                <a:gdLst/>
                <a:ahLst/>
                <a:cxnLst/>
                <a:rect l="l" t="t" r="r" b="b"/>
                <a:pathLst>
                  <a:path w="2767" h="2767" extrusionOk="0">
                    <a:moveTo>
                      <a:pt x="1357" y="0"/>
                    </a:moveTo>
                    <a:cubicBezTo>
                      <a:pt x="944" y="7"/>
                      <a:pt x="575" y="198"/>
                      <a:pt x="325" y="494"/>
                    </a:cubicBezTo>
                    <a:cubicBezTo>
                      <a:pt x="284" y="541"/>
                      <a:pt x="247" y="592"/>
                      <a:pt x="213" y="647"/>
                    </a:cubicBezTo>
                    <a:cubicBezTo>
                      <a:pt x="79" y="860"/>
                      <a:pt x="1" y="1113"/>
                      <a:pt x="1" y="1383"/>
                    </a:cubicBezTo>
                    <a:cubicBezTo>
                      <a:pt x="1" y="2147"/>
                      <a:pt x="620" y="2766"/>
                      <a:pt x="1384" y="2766"/>
                    </a:cubicBezTo>
                    <a:cubicBezTo>
                      <a:pt x="1400" y="2766"/>
                      <a:pt x="1416" y="2766"/>
                      <a:pt x="1433" y="2765"/>
                    </a:cubicBezTo>
                    <a:cubicBezTo>
                      <a:pt x="2174" y="2740"/>
                      <a:pt x="2767" y="2129"/>
                      <a:pt x="2767" y="1383"/>
                    </a:cubicBezTo>
                    <a:cubicBezTo>
                      <a:pt x="2767" y="1054"/>
                      <a:pt x="2651" y="750"/>
                      <a:pt x="2459" y="514"/>
                    </a:cubicBezTo>
                    <a:cubicBezTo>
                      <a:pt x="2353" y="382"/>
                      <a:pt x="2224" y="272"/>
                      <a:pt x="2077" y="186"/>
                    </a:cubicBezTo>
                    <a:cubicBezTo>
                      <a:pt x="1874" y="67"/>
                      <a:pt x="1636" y="0"/>
                      <a:pt x="1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9"/>
              <p:cNvSpPr/>
              <p:nvPr/>
            </p:nvSpPr>
            <p:spPr>
              <a:xfrm>
                <a:off x="5332025" y="4194925"/>
                <a:ext cx="58350" cy="108650"/>
              </a:xfrm>
              <a:custGeom>
                <a:avLst/>
                <a:gdLst/>
                <a:ahLst/>
                <a:cxnLst/>
                <a:rect l="l" t="t" r="r" b="b"/>
                <a:pathLst>
                  <a:path w="2334" h="4346" extrusionOk="0">
                    <a:moveTo>
                      <a:pt x="1848" y="0"/>
                    </a:moveTo>
                    <a:lnTo>
                      <a:pt x="0" y="217"/>
                    </a:lnTo>
                    <a:lnTo>
                      <a:pt x="484" y="4346"/>
                    </a:lnTo>
                    <a:lnTo>
                      <a:pt x="2333" y="4128"/>
                    </a:lnTo>
                    <a:lnTo>
                      <a:pt x="18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9"/>
              <p:cNvSpPr/>
              <p:nvPr/>
            </p:nvSpPr>
            <p:spPr>
              <a:xfrm>
                <a:off x="5501550" y="4175025"/>
                <a:ext cx="58325" cy="108675"/>
              </a:xfrm>
              <a:custGeom>
                <a:avLst/>
                <a:gdLst/>
                <a:ahLst/>
                <a:cxnLst/>
                <a:rect l="l" t="t" r="r" b="b"/>
                <a:pathLst>
                  <a:path w="2333" h="4347" extrusionOk="0">
                    <a:moveTo>
                      <a:pt x="1848" y="1"/>
                    </a:moveTo>
                    <a:lnTo>
                      <a:pt x="0" y="218"/>
                    </a:lnTo>
                    <a:lnTo>
                      <a:pt x="484" y="4346"/>
                    </a:lnTo>
                    <a:lnTo>
                      <a:pt x="2332" y="4130"/>
                    </a:lnTo>
                    <a:lnTo>
                      <a:pt x="18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9"/>
              <p:cNvSpPr/>
              <p:nvPr/>
            </p:nvSpPr>
            <p:spPr>
              <a:xfrm>
                <a:off x="5360650" y="3971050"/>
                <a:ext cx="108850" cy="113400"/>
              </a:xfrm>
              <a:custGeom>
                <a:avLst/>
                <a:gdLst/>
                <a:ahLst/>
                <a:cxnLst/>
                <a:rect l="l" t="t" r="r" b="b"/>
                <a:pathLst>
                  <a:path w="4354" h="4536" extrusionOk="0">
                    <a:moveTo>
                      <a:pt x="3121" y="1"/>
                    </a:moveTo>
                    <a:lnTo>
                      <a:pt x="3121" y="1"/>
                    </a:lnTo>
                    <a:cubicBezTo>
                      <a:pt x="2367" y="1384"/>
                      <a:pt x="0" y="3914"/>
                      <a:pt x="1897" y="4494"/>
                    </a:cubicBezTo>
                    <a:cubicBezTo>
                      <a:pt x="1988" y="4522"/>
                      <a:pt x="2075" y="4535"/>
                      <a:pt x="2158" y="4535"/>
                    </a:cubicBezTo>
                    <a:cubicBezTo>
                      <a:pt x="3331" y="4535"/>
                      <a:pt x="3790" y="1928"/>
                      <a:pt x="4354" y="729"/>
                    </a:cubicBezTo>
                    <a:lnTo>
                      <a:pt x="4354" y="729"/>
                    </a:lnTo>
                    <a:cubicBezTo>
                      <a:pt x="4354" y="730"/>
                      <a:pt x="3606" y="1321"/>
                      <a:pt x="3210" y="1876"/>
                    </a:cubicBezTo>
                    <a:cubicBezTo>
                      <a:pt x="2631" y="2688"/>
                      <a:pt x="2367" y="2767"/>
                      <a:pt x="1865" y="3270"/>
                    </a:cubicBezTo>
                    <a:cubicBezTo>
                      <a:pt x="2241" y="2138"/>
                      <a:pt x="2870" y="1133"/>
                      <a:pt x="3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9"/>
              <p:cNvSpPr/>
              <p:nvPr/>
            </p:nvSpPr>
            <p:spPr>
              <a:xfrm>
                <a:off x="5504475" y="4112500"/>
                <a:ext cx="78800" cy="171425"/>
              </a:xfrm>
              <a:custGeom>
                <a:avLst/>
                <a:gdLst/>
                <a:ahLst/>
                <a:cxnLst/>
                <a:rect l="l" t="t" r="r" b="b"/>
                <a:pathLst>
                  <a:path w="3152" h="6857" extrusionOk="0">
                    <a:moveTo>
                      <a:pt x="3027" y="0"/>
                    </a:moveTo>
                    <a:lnTo>
                      <a:pt x="3027" y="0"/>
                    </a:lnTo>
                    <a:cubicBezTo>
                      <a:pt x="2272" y="1383"/>
                      <a:pt x="871" y="2576"/>
                      <a:pt x="0" y="3781"/>
                    </a:cubicBezTo>
                    <a:lnTo>
                      <a:pt x="360" y="6857"/>
                    </a:lnTo>
                    <a:cubicBezTo>
                      <a:pt x="2203" y="6593"/>
                      <a:pt x="2147" y="4402"/>
                      <a:pt x="3152" y="3396"/>
                    </a:cubicBezTo>
                    <a:lnTo>
                      <a:pt x="3152" y="3396"/>
                    </a:lnTo>
                    <a:cubicBezTo>
                      <a:pt x="2272" y="3773"/>
                      <a:pt x="1769" y="4654"/>
                      <a:pt x="1015" y="5156"/>
                    </a:cubicBezTo>
                    <a:cubicBezTo>
                      <a:pt x="1769" y="3522"/>
                      <a:pt x="2649" y="1887"/>
                      <a:pt x="3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5" name="Google Shape;2995;p79"/>
            <p:cNvGrpSpPr/>
            <p:nvPr/>
          </p:nvGrpSpPr>
          <p:grpSpPr>
            <a:xfrm>
              <a:off x="1065088" y="4686684"/>
              <a:ext cx="541750" cy="462325"/>
              <a:chOff x="4757000" y="5014250"/>
              <a:chExt cx="541750" cy="462325"/>
            </a:xfrm>
          </p:grpSpPr>
          <p:sp>
            <p:nvSpPr>
              <p:cNvPr id="2996" name="Google Shape;2996;p79"/>
              <p:cNvSpPr/>
              <p:nvPr/>
            </p:nvSpPr>
            <p:spPr>
              <a:xfrm>
                <a:off x="4757000" y="5014250"/>
                <a:ext cx="541750" cy="462325"/>
              </a:xfrm>
              <a:custGeom>
                <a:avLst/>
                <a:gdLst/>
                <a:ahLst/>
                <a:cxnLst/>
                <a:rect l="l" t="t" r="r" b="b"/>
                <a:pathLst>
                  <a:path w="21670" h="18493" extrusionOk="0">
                    <a:moveTo>
                      <a:pt x="8645" y="1"/>
                    </a:moveTo>
                    <a:lnTo>
                      <a:pt x="8571" y="600"/>
                    </a:lnTo>
                    <a:lnTo>
                      <a:pt x="9681" y="955"/>
                    </a:lnTo>
                    <a:lnTo>
                      <a:pt x="8606" y="8170"/>
                    </a:lnTo>
                    <a:lnTo>
                      <a:pt x="1114" y="7542"/>
                    </a:lnTo>
                    <a:lnTo>
                      <a:pt x="1" y="18493"/>
                    </a:lnTo>
                    <a:lnTo>
                      <a:pt x="21669" y="18493"/>
                    </a:lnTo>
                    <a:lnTo>
                      <a:pt x="21048" y="15231"/>
                    </a:lnTo>
                    <a:lnTo>
                      <a:pt x="19118" y="15275"/>
                    </a:lnTo>
                    <a:lnTo>
                      <a:pt x="19868" y="9115"/>
                    </a:lnTo>
                    <a:lnTo>
                      <a:pt x="10650" y="8342"/>
                    </a:lnTo>
                    <a:lnTo>
                      <a:pt x="11307" y="1274"/>
                    </a:lnTo>
                    <a:lnTo>
                      <a:pt x="11840" y="1274"/>
                    </a:lnTo>
                    <a:lnTo>
                      <a:pt x="12091" y="186"/>
                    </a:lnTo>
                    <a:lnTo>
                      <a:pt x="86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9"/>
              <p:cNvSpPr/>
              <p:nvPr/>
            </p:nvSpPr>
            <p:spPr>
              <a:xfrm>
                <a:off x="4866375" y="5347625"/>
                <a:ext cx="58500" cy="128950"/>
              </a:xfrm>
              <a:custGeom>
                <a:avLst/>
                <a:gdLst/>
                <a:ahLst/>
                <a:cxnLst/>
                <a:rect l="l" t="t" r="r" b="b"/>
                <a:pathLst>
                  <a:path w="2340" h="5158" extrusionOk="0">
                    <a:moveTo>
                      <a:pt x="325" y="1"/>
                    </a:moveTo>
                    <a:lnTo>
                      <a:pt x="1" y="5158"/>
                    </a:lnTo>
                    <a:lnTo>
                      <a:pt x="2024" y="5158"/>
                    </a:lnTo>
                    <a:lnTo>
                      <a:pt x="2340" y="128"/>
                    </a:lnTo>
                    <a:lnTo>
                      <a:pt x="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9"/>
              <p:cNvSpPr/>
              <p:nvPr/>
            </p:nvSpPr>
            <p:spPr>
              <a:xfrm>
                <a:off x="4992400" y="5355525"/>
                <a:ext cx="57975" cy="121050"/>
              </a:xfrm>
              <a:custGeom>
                <a:avLst/>
                <a:gdLst/>
                <a:ahLst/>
                <a:cxnLst/>
                <a:rect l="l" t="t" r="r" b="b"/>
                <a:pathLst>
                  <a:path w="2319" h="4842" extrusionOk="0">
                    <a:moveTo>
                      <a:pt x="304" y="0"/>
                    </a:moveTo>
                    <a:lnTo>
                      <a:pt x="0" y="4842"/>
                    </a:lnTo>
                    <a:lnTo>
                      <a:pt x="2023" y="4842"/>
                    </a:lnTo>
                    <a:lnTo>
                      <a:pt x="2319" y="128"/>
                    </a:lnTo>
                    <a:lnTo>
                      <a:pt x="3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9"/>
              <p:cNvSpPr/>
              <p:nvPr/>
            </p:nvSpPr>
            <p:spPr>
              <a:xfrm>
                <a:off x="5123575" y="5363750"/>
                <a:ext cx="57500" cy="112825"/>
              </a:xfrm>
              <a:custGeom>
                <a:avLst/>
                <a:gdLst/>
                <a:ahLst/>
                <a:cxnLst/>
                <a:rect l="l" t="t" r="r" b="b"/>
                <a:pathLst>
                  <a:path w="2300" h="4513" extrusionOk="0">
                    <a:moveTo>
                      <a:pt x="284" y="1"/>
                    </a:moveTo>
                    <a:lnTo>
                      <a:pt x="1" y="4513"/>
                    </a:lnTo>
                    <a:lnTo>
                      <a:pt x="2024" y="4513"/>
                    </a:lnTo>
                    <a:lnTo>
                      <a:pt x="2299" y="127"/>
                    </a:lnTo>
                    <a:lnTo>
                      <a:pt x="2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015"/>
        <p:cNvGrpSpPr/>
        <p:nvPr/>
      </p:nvGrpSpPr>
      <p:grpSpPr>
        <a:xfrm>
          <a:off x="0" y="0"/>
          <a:ext cx="0" cy="0"/>
          <a:chOff x="0" y="0"/>
          <a:chExt cx="0" cy="0"/>
        </a:xfrm>
      </p:grpSpPr>
      <p:sp>
        <p:nvSpPr>
          <p:cNvPr id="3016" name="Google Shape;3016;p82"/>
          <p:cNvSpPr txBox="1"/>
          <p:nvPr/>
        </p:nvSpPr>
        <p:spPr>
          <a:xfrm>
            <a:off x="723400" y="1187975"/>
            <a:ext cx="7697100" cy="146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This presentation has been made using the following fonts:</a:t>
            </a:r>
            <a:endParaRPr sz="1100">
              <a:solidFill>
                <a:schemeClr val="lt1"/>
              </a:solidFill>
            </a:endParaRPr>
          </a:p>
          <a:p>
            <a:pPr marL="0" lvl="0" indent="0" algn="ctr" rtl="0">
              <a:lnSpc>
                <a:spcPct val="100000"/>
              </a:lnSpc>
              <a:spcBef>
                <a:spcPts val="1000"/>
              </a:spcBef>
              <a:spcAft>
                <a:spcPts val="0"/>
              </a:spcAft>
              <a:buNone/>
            </a:pPr>
            <a:r>
              <a:rPr lang="en" sz="1100" b="1">
                <a:solidFill>
                  <a:schemeClr val="lt1"/>
                </a:solidFill>
              </a:rPr>
              <a:t>Playfair Display</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https://fonts.google.com/specimen/Playfair+Display</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endParaRPr sz="1100">
              <a:solidFill>
                <a:schemeClr val="lt1"/>
              </a:solidFill>
            </a:endParaRPr>
          </a:p>
          <a:p>
            <a:pPr marL="0" lvl="0" indent="0" algn="ctr" rtl="0">
              <a:lnSpc>
                <a:spcPct val="100000"/>
              </a:lnSpc>
              <a:spcBef>
                <a:spcPts val="0"/>
              </a:spcBef>
              <a:spcAft>
                <a:spcPts val="0"/>
              </a:spcAft>
              <a:buNone/>
            </a:pPr>
            <a:r>
              <a:rPr lang="en" sz="1100" b="1">
                <a:solidFill>
                  <a:schemeClr val="lt1"/>
                </a:solidFill>
              </a:rPr>
              <a:t>EB Garamond</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https://fonts.google.com/specimen/EB+Garamond</a:t>
            </a:r>
            <a:r>
              <a:rPr lang="en" sz="1100">
                <a:solidFill>
                  <a:schemeClr val="lt1"/>
                </a:solidFill>
              </a:rPr>
              <a:t>)</a:t>
            </a:r>
            <a:endParaRPr sz="1100">
              <a:solidFill>
                <a:schemeClr val="lt1"/>
              </a:solidFill>
            </a:endParaRPr>
          </a:p>
          <a:p>
            <a:pPr marL="0" lvl="0" indent="0" algn="l" rtl="0">
              <a:lnSpc>
                <a:spcPct val="100000"/>
              </a:lnSpc>
              <a:spcBef>
                <a:spcPts val="0"/>
              </a:spcBef>
              <a:spcAft>
                <a:spcPts val="0"/>
              </a:spcAft>
              <a:buNone/>
            </a:pPr>
            <a:endParaRPr sz="1100">
              <a:solidFill>
                <a:schemeClr val="lt1"/>
              </a:solidFill>
            </a:endParaRPr>
          </a:p>
        </p:txBody>
      </p:sp>
      <p:sp>
        <p:nvSpPr>
          <p:cNvPr id="3017" name="Google Shape;3017;p82"/>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
        <p:nvSpPr>
          <p:cNvPr id="3018" name="Google Shape;3018;p82"/>
          <p:cNvSpPr/>
          <p:nvPr/>
        </p:nvSpPr>
        <p:spPr>
          <a:xfrm>
            <a:off x="3645375" y="2947175"/>
            <a:ext cx="791400" cy="754200"/>
          </a:xfrm>
          <a:prstGeom prst="roundRect">
            <a:avLst>
              <a:gd name="adj" fmla="val 16667"/>
            </a:avLst>
          </a:prstGeom>
          <a:solidFill>
            <a:srgbClr val="0504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82"/>
          <p:cNvSpPr/>
          <p:nvPr/>
        </p:nvSpPr>
        <p:spPr>
          <a:xfrm>
            <a:off x="4707195" y="2947175"/>
            <a:ext cx="791400" cy="754200"/>
          </a:xfrm>
          <a:prstGeom prst="roundRect">
            <a:avLst>
              <a:gd name="adj" fmla="val 16667"/>
            </a:avLst>
          </a:prstGeom>
          <a:solidFill>
            <a:srgbClr val="EAE5D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82"/>
          <p:cNvSpPr/>
          <p:nvPr/>
        </p:nvSpPr>
        <p:spPr>
          <a:xfrm>
            <a:off x="3645389" y="3862600"/>
            <a:ext cx="791400" cy="754200"/>
          </a:xfrm>
          <a:prstGeom prst="roundRect">
            <a:avLst>
              <a:gd name="adj" fmla="val 16667"/>
            </a:avLst>
          </a:prstGeom>
          <a:solidFill>
            <a:srgbClr val="AF494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82"/>
          <p:cNvSpPr txBox="1"/>
          <p:nvPr/>
        </p:nvSpPr>
        <p:spPr>
          <a:xfrm>
            <a:off x="364537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#050400</a:t>
            </a:r>
            <a:endParaRPr sz="1000">
              <a:solidFill>
                <a:srgbClr val="FFFFFF"/>
              </a:solidFill>
            </a:endParaRPr>
          </a:p>
        </p:txBody>
      </p:sp>
      <p:sp>
        <p:nvSpPr>
          <p:cNvPr id="3022" name="Google Shape;3022;p82"/>
          <p:cNvSpPr txBox="1"/>
          <p:nvPr/>
        </p:nvSpPr>
        <p:spPr>
          <a:xfrm>
            <a:off x="470720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#eae5df</a:t>
            </a:r>
            <a:endParaRPr sz="1000">
              <a:solidFill>
                <a:schemeClr val="dk1"/>
              </a:solidFill>
            </a:endParaRPr>
          </a:p>
        </p:txBody>
      </p:sp>
      <p:sp>
        <p:nvSpPr>
          <p:cNvPr id="3023" name="Google Shape;3023;p82"/>
          <p:cNvSpPr txBox="1"/>
          <p:nvPr/>
        </p:nvSpPr>
        <p:spPr>
          <a:xfrm>
            <a:off x="3645400" y="40196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#af4941</a:t>
            </a:r>
            <a:endParaRPr sz="1000">
              <a:solidFill>
                <a:srgbClr val="FFFFFF"/>
              </a:solidFill>
            </a:endParaRPr>
          </a:p>
        </p:txBody>
      </p:sp>
      <p:sp>
        <p:nvSpPr>
          <p:cNvPr id="3024" name="Google Shape;3024;p82"/>
          <p:cNvSpPr/>
          <p:nvPr/>
        </p:nvSpPr>
        <p:spPr>
          <a:xfrm>
            <a:off x="4707225" y="3862600"/>
            <a:ext cx="791400" cy="754200"/>
          </a:xfrm>
          <a:prstGeom prst="roundRect">
            <a:avLst>
              <a:gd name="adj" fmla="val 16667"/>
            </a:avLst>
          </a:prstGeom>
          <a:solidFill>
            <a:srgbClr val="353E4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82"/>
          <p:cNvSpPr txBox="1"/>
          <p:nvPr/>
        </p:nvSpPr>
        <p:spPr>
          <a:xfrm>
            <a:off x="4707225" y="40196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#353e4d</a:t>
            </a:r>
            <a:endParaRPr sz="1000">
              <a:solidFill>
                <a:srgbClr val="FFFFFF"/>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029"/>
        <p:cNvGrpSpPr/>
        <p:nvPr/>
      </p:nvGrpSpPr>
      <p:grpSpPr>
        <a:xfrm>
          <a:off x="0" y="0"/>
          <a:ext cx="0" cy="0"/>
          <a:chOff x="0" y="0"/>
          <a:chExt cx="0" cy="0"/>
        </a:xfrm>
      </p:grpSpPr>
      <p:sp>
        <p:nvSpPr>
          <p:cNvPr id="3030" name="Google Shape;3030;p83"/>
          <p:cNvSpPr txBox="1"/>
          <p:nvPr/>
        </p:nvSpPr>
        <p:spPr>
          <a:xfrm>
            <a:off x="1307550" y="1187975"/>
            <a:ext cx="65205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dk2"/>
                </a:solidFill>
              </a:rPr>
              <a:t>h</a:t>
            </a:r>
            <a:r>
              <a:rPr lang="en" sz="1100" b="1">
                <a:solidFill>
                  <a:schemeClr val="dk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ow it works</a:t>
            </a:r>
            <a:r>
              <a:rPr lang="en" sz="1100">
                <a:solidFill>
                  <a:schemeClr val="lt1"/>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t>
            </a:r>
            <a:endParaRPr sz="1100">
              <a:solidFill>
                <a:schemeClr val="lt1"/>
              </a:solidFill>
            </a:endParaRPr>
          </a:p>
        </p:txBody>
      </p:sp>
      <p:sp>
        <p:nvSpPr>
          <p:cNvPr id="3031" name="Google Shape;3031;p83"/>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Storyset</a:t>
            </a:r>
            <a:endParaRPr/>
          </a:p>
        </p:txBody>
      </p:sp>
      <p:pic>
        <p:nvPicPr>
          <p:cNvPr id="3032" name="Google Shape;3032;p83"/>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3033" name="Google Shape;3033;p83">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Pana</a:t>
            </a:r>
            <a:endParaRPr b="1">
              <a:solidFill>
                <a:schemeClr val="dk2"/>
              </a:solidFill>
            </a:endParaRPr>
          </a:p>
        </p:txBody>
      </p:sp>
      <p:sp>
        <p:nvSpPr>
          <p:cNvPr id="3034" name="Google Shape;3034;p83">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Amico</a:t>
            </a:r>
            <a:endParaRPr b="1">
              <a:solidFill>
                <a:schemeClr val="dk2"/>
              </a:solidFill>
            </a:endParaRPr>
          </a:p>
        </p:txBody>
      </p:sp>
      <p:sp>
        <p:nvSpPr>
          <p:cNvPr id="3035" name="Google Shape;3035;p83">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7">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Bro</a:t>
            </a:r>
            <a:endParaRPr b="1">
              <a:solidFill>
                <a:schemeClr val="dk2"/>
              </a:solidFill>
            </a:endParaRPr>
          </a:p>
        </p:txBody>
      </p:sp>
      <p:sp>
        <p:nvSpPr>
          <p:cNvPr id="3036" name="Google Shape;3036;p83">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8">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Rafiki</a:t>
            </a:r>
            <a:endParaRPr b="1">
              <a:solidFill>
                <a:schemeClr val="dk2"/>
              </a:solidFill>
            </a:endParaRPr>
          </a:p>
        </p:txBody>
      </p:sp>
      <p:pic>
        <p:nvPicPr>
          <p:cNvPr id="3037" name="Google Shape;3037;p83"/>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3038" name="Google Shape;3038;p83"/>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3039" name="Google Shape;3039;p83"/>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3040" name="Google Shape;3040;p83"/>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3041" name="Google Shape;3041;p83">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1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Cuate</a:t>
            </a:r>
            <a:endParaRPr b="1">
              <a:solidFill>
                <a:schemeClr val="dk2"/>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102"/>
        <p:cNvGrpSpPr/>
        <p:nvPr/>
      </p:nvGrpSpPr>
      <p:grpSpPr>
        <a:xfrm>
          <a:off x="0" y="0"/>
          <a:ext cx="0" cy="0"/>
          <a:chOff x="0" y="0"/>
          <a:chExt cx="0" cy="0"/>
        </a:xfrm>
      </p:grpSpPr>
      <p:sp>
        <p:nvSpPr>
          <p:cNvPr id="2103" name="Google Shape;2103;p46"/>
          <p:cNvSpPr txBox="1">
            <a:spLocks noGrp="1"/>
          </p:cNvSpPr>
          <p:nvPr>
            <p:ph type="title"/>
          </p:nvPr>
        </p:nvSpPr>
        <p:spPr>
          <a:xfrm>
            <a:off x="2230950" y="1707050"/>
            <a:ext cx="4682100" cy="103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WHOA</a:t>
            </a:r>
            <a:r>
              <a:rPr lang="en">
                <a:solidFill>
                  <a:schemeClr val="dk2"/>
                </a:solidFill>
              </a:rPr>
              <a:t>!</a:t>
            </a:r>
            <a:endParaRPr>
              <a:solidFill>
                <a:schemeClr val="dk2"/>
              </a:solidFill>
            </a:endParaRPr>
          </a:p>
        </p:txBody>
      </p:sp>
      <p:sp>
        <p:nvSpPr>
          <p:cNvPr id="2104" name="Google Shape;2104;p46"/>
          <p:cNvSpPr txBox="1">
            <a:spLocks noGrp="1"/>
          </p:cNvSpPr>
          <p:nvPr>
            <p:ph type="subTitle" idx="1"/>
          </p:nvPr>
        </p:nvSpPr>
        <p:spPr>
          <a:xfrm>
            <a:off x="2230950" y="2737750"/>
            <a:ext cx="4682100" cy="69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can be the part of the presentation where you introduce yourself, write your email…</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045"/>
        <p:cNvGrpSpPr/>
        <p:nvPr/>
      </p:nvGrpSpPr>
      <p:grpSpPr>
        <a:xfrm>
          <a:off x="0" y="0"/>
          <a:ext cx="0" cy="0"/>
          <a:chOff x="0" y="0"/>
          <a:chExt cx="0" cy="0"/>
        </a:xfrm>
      </p:grpSpPr>
      <p:grpSp>
        <p:nvGrpSpPr>
          <p:cNvPr id="3046" name="Google Shape;3046;p84"/>
          <p:cNvGrpSpPr/>
          <p:nvPr/>
        </p:nvGrpSpPr>
        <p:grpSpPr>
          <a:xfrm>
            <a:off x="5048544" y="3019584"/>
            <a:ext cx="442841" cy="514271"/>
            <a:chOff x="4727025" y="1332775"/>
            <a:chExt cx="59900" cy="69625"/>
          </a:xfrm>
        </p:grpSpPr>
        <p:sp>
          <p:nvSpPr>
            <p:cNvPr id="3047" name="Google Shape;3047;p8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8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9" name="Google Shape;3049;p84"/>
          <p:cNvGrpSpPr/>
          <p:nvPr/>
        </p:nvGrpSpPr>
        <p:grpSpPr>
          <a:xfrm>
            <a:off x="5723860" y="2267072"/>
            <a:ext cx="500909" cy="500899"/>
            <a:chOff x="4820425" y="1329900"/>
            <a:chExt cx="70175" cy="70350"/>
          </a:xfrm>
        </p:grpSpPr>
        <p:sp>
          <p:nvSpPr>
            <p:cNvPr id="3050" name="Google Shape;3050;p8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8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8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4" name="Google Shape;3054;p84"/>
          <p:cNvGrpSpPr/>
          <p:nvPr/>
        </p:nvGrpSpPr>
        <p:grpSpPr>
          <a:xfrm>
            <a:off x="6376484" y="2278862"/>
            <a:ext cx="538135" cy="493119"/>
            <a:chOff x="4903200" y="1331525"/>
            <a:chExt cx="73575" cy="67425"/>
          </a:xfrm>
        </p:grpSpPr>
        <p:sp>
          <p:nvSpPr>
            <p:cNvPr id="3055" name="Google Shape;3055;p8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56" name="Google Shape;3056;p8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7" name="Google Shape;3057;p84"/>
          <p:cNvGrpSpPr/>
          <p:nvPr/>
        </p:nvGrpSpPr>
        <p:grpSpPr>
          <a:xfrm>
            <a:off x="5636435" y="3020840"/>
            <a:ext cx="544563" cy="511895"/>
            <a:chOff x="4815575" y="1416800"/>
            <a:chExt cx="73750" cy="71400"/>
          </a:xfrm>
        </p:grpSpPr>
        <p:sp>
          <p:nvSpPr>
            <p:cNvPr id="3058" name="Google Shape;3058;p8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8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8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1" name="Google Shape;3061;p84"/>
          <p:cNvGrpSpPr/>
          <p:nvPr/>
        </p:nvGrpSpPr>
        <p:grpSpPr>
          <a:xfrm>
            <a:off x="6333060" y="3020546"/>
            <a:ext cx="602914" cy="512477"/>
            <a:chOff x="4902475" y="1418875"/>
            <a:chExt cx="74500" cy="63775"/>
          </a:xfrm>
        </p:grpSpPr>
        <p:sp>
          <p:nvSpPr>
            <p:cNvPr id="3062" name="Google Shape;3062;p8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84"/>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4" name="Google Shape;3064;p84"/>
          <p:cNvGrpSpPr/>
          <p:nvPr/>
        </p:nvGrpSpPr>
        <p:grpSpPr>
          <a:xfrm>
            <a:off x="5748932" y="3759785"/>
            <a:ext cx="515391" cy="525699"/>
            <a:chOff x="4818100" y="1507675"/>
            <a:chExt cx="71225" cy="71625"/>
          </a:xfrm>
        </p:grpSpPr>
        <p:sp>
          <p:nvSpPr>
            <p:cNvPr id="3065" name="Google Shape;3065;p8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9" name="Google Shape;3069;p84"/>
          <p:cNvGrpSpPr/>
          <p:nvPr/>
        </p:nvGrpSpPr>
        <p:grpSpPr>
          <a:xfrm>
            <a:off x="5087034" y="3781317"/>
            <a:ext cx="522956" cy="489869"/>
            <a:chOff x="4721450" y="1509475"/>
            <a:chExt cx="79350" cy="74325"/>
          </a:xfrm>
        </p:grpSpPr>
        <p:sp>
          <p:nvSpPr>
            <p:cNvPr id="3070" name="Google Shape;3070;p8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4" name="Google Shape;3074;p84"/>
          <p:cNvGrpSpPr/>
          <p:nvPr/>
        </p:nvGrpSpPr>
        <p:grpSpPr>
          <a:xfrm>
            <a:off x="6410277" y="3761069"/>
            <a:ext cx="525704" cy="535436"/>
            <a:chOff x="4906800" y="1507500"/>
            <a:chExt cx="70350" cy="71075"/>
          </a:xfrm>
        </p:grpSpPr>
        <p:sp>
          <p:nvSpPr>
            <p:cNvPr id="3075" name="Google Shape;3075;p8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0" name="Google Shape;3080;p84"/>
          <p:cNvGrpSpPr/>
          <p:nvPr/>
        </p:nvGrpSpPr>
        <p:grpSpPr>
          <a:xfrm>
            <a:off x="4443099" y="2267050"/>
            <a:ext cx="508054" cy="508095"/>
            <a:chOff x="3736598" y="2170606"/>
            <a:chExt cx="404889" cy="404889"/>
          </a:xfrm>
        </p:grpSpPr>
        <p:sp>
          <p:nvSpPr>
            <p:cNvPr id="3081" name="Google Shape;3081;p8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5" name="Google Shape;3085;p84"/>
          <p:cNvGrpSpPr/>
          <p:nvPr/>
        </p:nvGrpSpPr>
        <p:grpSpPr>
          <a:xfrm>
            <a:off x="3731139" y="2267145"/>
            <a:ext cx="575790" cy="507904"/>
            <a:chOff x="3161917" y="2170682"/>
            <a:chExt cx="458870" cy="404737"/>
          </a:xfrm>
        </p:grpSpPr>
        <p:sp>
          <p:nvSpPr>
            <p:cNvPr id="3086" name="Google Shape;3086;p8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087" name="Google Shape;3087;p8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9" name="Google Shape;3089;p84"/>
          <p:cNvGrpSpPr/>
          <p:nvPr/>
        </p:nvGrpSpPr>
        <p:grpSpPr>
          <a:xfrm>
            <a:off x="3758669" y="3027517"/>
            <a:ext cx="520730" cy="498567"/>
            <a:chOff x="3179914" y="2889488"/>
            <a:chExt cx="422876" cy="404911"/>
          </a:xfrm>
        </p:grpSpPr>
        <p:sp>
          <p:nvSpPr>
            <p:cNvPr id="3090" name="Google Shape;3090;p8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6" name="Google Shape;3096;p84"/>
          <p:cNvGrpSpPr/>
          <p:nvPr/>
        </p:nvGrpSpPr>
        <p:grpSpPr>
          <a:xfrm>
            <a:off x="4387349" y="3027477"/>
            <a:ext cx="516145" cy="498648"/>
            <a:chOff x="3729467" y="2889422"/>
            <a:chExt cx="419153" cy="404977"/>
          </a:xfrm>
        </p:grpSpPr>
        <p:sp>
          <p:nvSpPr>
            <p:cNvPr id="3097" name="Google Shape;3097;p8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04" name="Google Shape;3104;p84"/>
          <p:cNvSpPr/>
          <p:nvPr/>
        </p:nvSpPr>
        <p:spPr>
          <a:xfrm>
            <a:off x="7405574" y="22744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4"/>
          <p:cNvSpPr/>
          <p:nvPr/>
        </p:nvSpPr>
        <p:spPr>
          <a:xfrm>
            <a:off x="7105028" y="22568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4"/>
          <p:cNvSpPr/>
          <p:nvPr/>
        </p:nvSpPr>
        <p:spPr>
          <a:xfrm>
            <a:off x="7727317" y="22633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4"/>
          <p:cNvSpPr/>
          <p:nvPr/>
        </p:nvSpPr>
        <p:spPr>
          <a:xfrm>
            <a:off x="8022022" y="22568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08" name="Google Shape;3108;p84"/>
          <p:cNvGrpSpPr/>
          <p:nvPr/>
        </p:nvGrpSpPr>
        <p:grpSpPr>
          <a:xfrm>
            <a:off x="7107677" y="2474362"/>
            <a:ext cx="166473" cy="141497"/>
            <a:chOff x="4660325" y="1866850"/>
            <a:chExt cx="68350" cy="58100"/>
          </a:xfrm>
        </p:grpSpPr>
        <p:sp>
          <p:nvSpPr>
            <p:cNvPr id="3109" name="Google Shape;3109;p8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1" name="Google Shape;3111;p84"/>
          <p:cNvGrpSpPr/>
          <p:nvPr/>
        </p:nvGrpSpPr>
        <p:grpSpPr>
          <a:xfrm>
            <a:off x="7417022" y="2500086"/>
            <a:ext cx="162515" cy="90049"/>
            <a:chOff x="4791775" y="1877500"/>
            <a:chExt cx="66725" cy="36975"/>
          </a:xfrm>
        </p:grpSpPr>
        <p:sp>
          <p:nvSpPr>
            <p:cNvPr id="3112" name="Google Shape;3112;p8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4" name="Google Shape;3114;p84"/>
          <p:cNvGrpSpPr/>
          <p:nvPr/>
        </p:nvGrpSpPr>
        <p:grpSpPr>
          <a:xfrm>
            <a:off x="7738734" y="2500086"/>
            <a:ext cx="144979" cy="90049"/>
            <a:chOff x="4923925" y="1877500"/>
            <a:chExt cx="59525" cy="36975"/>
          </a:xfrm>
        </p:grpSpPr>
        <p:sp>
          <p:nvSpPr>
            <p:cNvPr id="3115" name="Google Shape;3115;p8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7" name="Google Shape;3117;p84"/>
          <p:cNvGrpSpPr/>
          <p:nvPr/>
        </p:nvGrpSpPr>
        <p:grpSpPr>
          <a:xfrm>
            <a:off x="8033226" y="2482277"/>
            <a:ext cx="141447" cy="125667"/>
            <a:chOff x="5058450" y="1870100"/>
            <a:chExt cx="58075" cy="51600"/>
          </a:xfrm>
        </p:grpSpPr>
        <p:sp>
          <p:nvSpPr>
            <p:cNvPr id="3118" name="Google Shape;3118;p8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0" name="Google Shape;3120;p84"/>
          <p:cNvGrpSpPr/>
          <p:nvPr/>
        </p:nvGrpSpPr>
        <p:grpSpPr>
          <a:xfrm>
            <a:off x="7447741" y="2904685"/>
            <a:ext cx="101077" cy="107645"/>
            <a:chOff x="4811425" y="2065025"/>
            <a:chExt cx="41500" cy="44200"/>
          </a:xfrm>
        </p:grpSpPr>
        <p:sp>
          <p:nvSpPr>
            <p:cNvPr id="3121" name="Google Shape;3121;p8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3" name="Google Shape;3123;p84"/>
          <p:cNvGrpSpPr/>
          <p:nvPr/>
        </p:nvGrpSpPr>
        <p:grpSpPr>
          <a:xfrm>
            <a:off x="7740178" y="2904898"/>
            <a:ext cx="120867" cy="107218"/>
            <a:chOff x="4929875" y="2065025"/>
            <a:chExt cx="49625" cy="44025"/>
          </a:xfrm>
        </p:grpSpPr>
        <p:sp>
          <p:nvSpPr>
            <p:cNvPr id="3124" name="Google Shape;3124;p8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6" name="Google Shape;3126;p84"/>
          <p:cNvGrpSpPr/>
          <p:nvPr/>
        </p:nvGrpSpPr>
        <p:grpSpPr>
          <a:xfrm>
            <a:off x="8068847" y="2907912"/>
            <a:ext cx="70206" cy="101191"/>
            <a:chOff x="5083925" y="2066350"/>
            <a:chExt cx="28825" cy="41550"/>
          </a:xfrm>
        </p:grpSpPr>
        <p:sp>
          <p:nvSpPr>
            <p:cNvPr id="3127" name="Google Shape;3127;p8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9" name="Google Shape;3129;p84"/>
          <p:cNvGrpSpPr/>
          <p:nvPr/>
        </p:nvGrpSpPr>
        <p:grpSpPr>
          <a:xfrm>
            <a:off x="7100401" y="2923559"/>
            <a:ext cx="181026" cy="69896"/>
            <a:chOff x="4659775" y="2072775"/>
            <a:chExt cx="74325" cy="28700"/>
          </a:xfrm>
        </p:grpSpPr>
        <p:sp>
          <p:nvSpPr>
            <p:cNvPr id="3130" name="Google Shape;3130;p8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3" name="Google Shape;3133;p84"/>
          <p:cNvGrpSpPr/>
          <p:nvPr/>
        </p:nvGrpSpPr>
        <p:grpSpPr>
          <a:xfrm>
            <a:off x="8020257" y="2714124"/>
            <a:ext cx="167387" cy="89197"/>
            <a:chOff x="4662475" y="1976500"/>
            <a:chExt cx="68725" cy="36625"/>
          </a:xfrm>
        </p:grpSpPr>
        <p:sp>
          <p:nvSpPr>
            <p:cNvPr id="3134" name="Google Shape;3134;p8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7" name="Google Shape;3137;p84"/>
          <p:cNvGrpSpPr/>
          <p:nvPr/>
        </p:nvGrpSpPr>
        <p:grpSpPr>
          <a:xfrm>
            <a:off x="7717162" y="2717564"/>
            <a:ext cx="166899" cy="82317"/>
            <a:chOff x="4920150" y="1977875"/>
            <a:chExt cx="68525" cy="33800"/>
          </a:xfrm>
        </p:grpSpPr>
        <p:sp>
          <p:nvSpPr>
            <p:cNvPr id="3138" name="Google Shape;3138;p8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1" name="Google Shape;3141;p84"/>
          <p:cNvGrpSpPr/>
          <p:nvPr/>
        </p:nvGrpSpPr>
        <p:grpSpPr>
          <a:xfrm>
            <a:off x="7128319" y="3121482"/>
            <a:ext cx="125190" cy="127858"/>
            <a:chOff x="4676550" y="2160575"/>
            <a:chExt cx="51400" cy="52500"/>
          </a:xfrm>
        </p:grpSpPr>
        <p:sp>
          <p:nvSpPr>
            <p:cNvPr id="3142" name="Google Shape;3142;p8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5" name="Google Shape;3145;p84"/>
          <p:cNvGrpSpPr/>
          <p:nvPr/>
        </p:nvGrpSpPr>
        <p:grpSpPr>
          <a:xfrm>
            <a:off x="7425577" y="3128514"/>
            <a:ext cx="145405" cy="113794"/>
            <a:chOff x="4768325" y="2163475"/>
            <a:chExt cx="59700" cy="46725"/>
          </a:xfrm>
        </p:grpSpPr>
        <p:sp>
          <p:nvSpPr>
            <p:cNvPr id="3146" name="Google Shape;3146;p8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8" name="Google Shape;3148;p84"/>
          <p:cNvSpPr/>
          <p:nvPr/>
        </p:nvSpPr>
        <p:spPr>
          <a:xfrm>
            <a:off x="7757532" y="31200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4"/>
          <p:cNvSpPr/>
          <p:nvPr/>
        </p:nvSpPr>
        <p:spPr>
          <a:xfrm>
            <a:off x="8029908" y="41271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4"/>
          <p:cNvSpPr/>
          <p:nvPr/>
        </p:nvSpPr>
        <p:spPr>
          <a:xfrm>
            <a:off x="7131363" y="33553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4"/>
          <p:cNvSpPr/>
          <p:nvPr/>
        </p:nvSpPr>
        <p:spPr>
          <a:xfrm>
            <a:off x="7099335" y="41429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4"/>
          <p:cNvSpPr/>
          <p:nvPr/>
        </p:nvSpPr>
        <p:spPr>
          <a:xfrm>
            <a:off x="7116658" y="36245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4"/>
          <p:cNvSpPr/>
          <p:nvPr/>
        </p:nvSpPr>
        <p:spPr>
          <a:xfrm>
            <a:off x="7750408" y="36064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4" name="Google Shape;3154;p84"/>
          <p:cNvGrpSpPr/>
          <p:nvPr/>
        </p:nvGrpSpPr>
        <p:grpSpPr>
          <a:xfrm>
            <a:off x="7441895" y="3383608"/>
            <a:ext cx="112768" cy="106853"/>
            <a:chOff x="4768575" y="2253950"/>
            <a:chExt cx="46300" cy="43875"/>
          </a:xfrm>
        </p:grpSpPr>
        <p:sp>
          <p:nvSpPr>
            <p:cNvPr id="3155" name="Google Shape;3155;p8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7" name="Google Shape;3157;p84"/>
          <p:cNvGrpSpPr/>
          <p:nvPr/>
        </p:nvGrpSpPr>
        <p:grpSpPr>
          <a:xfrm>
            <a:off x="7741518" y="3872634"/>
            <a:ext cx="118187" cy="146246"/>
            <a:chOff x="4960900" y="2433225"/>
            <a:chExt cx="48525" cy="60050"/>
          </a:xfrm>
        </p:grpSpPr>
        <p:sp>
          <p:nvSpPr>
            <p:cNvPr id="3158" name="Google Shape;3158;p8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0" name="Google Shape;3160;p84"/>
          <p:cNvGrpSpPr/>
          <p:nvPr/>
        </p:nvGrpSpPr>
        <p:grpSpPr>
          <a:xfrm>
            <a:off x="7430083" y="4136695"/>
            <a:ext cx="136394" cy="143810"/>
            <a:chOff x="4854075" y="2527625"/>
            <a:chExt cx="56000" cy="59050"/>
          </a:xfrm>
        </p:grpSpPr>
        <p:sp>
          <p:nvSpPr>
            <p:cNvPr id="3161" name="Google Shape;3161;p8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63" name="Google Shape;3163;p84"/>
          <p:cNvSpPr/>
          <p:nvPr/>
        </p:nvSpPr>
        <p:spPr>
          <a:xfrm>
            <a:off x="7445335" y="38794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4"/>
          <p:cNvSpPr/>
          <p:nvPr/>
        </p:nvSpPr>
        <p:spPr>
          <a:xfrm>
            <a:off x="8024001" y="31190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4"/>
          <p:cNvSpPr/>
          <p:nvPr/>
        </p:nvSpPr>
        <p:spPr>
          <a:xfrm>
            <a:off x="7123265" y="38794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6" name="Google Shape;3166;p84"/>
          <p:cNvGrpSpPr/>
          <p:nvPr/>
        </p:nvGrpSpPr>
        <p:grpSpPr>
          <a:xfrm>
            <a:off x="8054294" y="3600439"/>
            <a:ext cx="99312" cy="160797"/>
            <a:chOff x="5059700" y="2334775"/>
            <a:chExt cx="40775" cy="66025"/>
          </a:xfrm>
        </p:grpSpPr>
        <p:sp>
          <p:nvSpPr>
            <p:cNvPr id="3167" name="Google Shape;3167;p8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6" name="Google Shape;3176;p84"/>
          <p:cNvGrpSpPr/>
          <p:nvPr/>
        </p:nvGrpSpPr>
        <p:grpSpPr>
          <a:xfrm>
            <a:off x="8011458" y="3865571"/>
            <a:ext cx="184984" cy="160371"/>
            <a:chOff x="5037700" y="2430325"/>
            <a:chExt cx="75950" cy="65850"/>
          </a:xfrm>
        </p:grpSpPr>
        <p:sp>
          <p:nvSpPr>
            <p:cNvPr id="3177" name="Google Shape;3177;p8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9" name="Google Shape;3179;p84"/>
          <p:cNvGrpSpPr/>
          <p:nvPr/>
        </p:nvGrpSpPr>
        <p:grpSpPr>
          <a:xfrm>
            <a:off x="7430964" y="3632023"/>
            <a:ext cx="173014" cy="97629"/>
            <a:chOff x="4756975" y="2341800"/>
            <a:chExt cx="91975" cy="51925"/>
          </a:xfrm>
        </p:grpSpPr>
        <p:sp>
          <p:nvSpPr>
            <p:cNvPr id="3180" name="Google Shape;3180;p8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0" name="Google Shape;3200;p84"/>
          <p:cNvGrpSpPr/>
          <p:nvPr/>
        </p:nvGrpSpPr>
        <p:grpSpPr>
          <a:xfrm>
            <a:off x="7697901" y="4120720"/>
            <a:ext cx="212497" cy="175761"/>
            <a:chOff x="4943575" y="2516350"/>
            <a:chExt cx="98675" cy="81700"/>
          </a:xfrm>
        </p:grpSpPr>
        <p:sp>
          <p:nvSpPr>
            <p:cNvPr id="3201" name="Google Shape;3201;p8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9" name="Google Shape;3279;p84"/>
          <p:cNvGrpSpPr/>
          <p:nvPr/>
        </p:nvGrpSpPr>
        <p:grpSpPr>
          <a:xfrm>
            <a:off x="1955962" y="3346963"/>
            <a:ext cx="965351" cy="134611"/>
            <a:chOff x="4411970" y="2962952"/>
            <a:chExt cx="706544" cy="104212"/>
          </a:xfrm>
        </p:grpSpPr>
        <p:sp>
          <p:nvSpPr>
            <p:cNvPr id="3280" name="Google Shape;3280;p8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4" name="Google Shape;3284;p84"/>
          <p:cNvGrpSpPr/>
          <p:nvPr/>
        </p:nvGrpSpPr>
        <p:grpSpPr>
          <a:xfrm>
            <a:off x="1955962" y="2935877"/>
            <a:ext cx="960158" cy="289172"/>
            <a:chOff x="4411970" y="2726085"/>
            <a:chExt cx="643107" cy="193659"/>
          </a:xfrm>
        </p:grpSpPr>
        <p:sp>
          <p:nvSpPr>
            <p:cNvPr id="3285" name="Google Shape;3285;p8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8" name="Google Shape;3288;p84"/>
          <p:cNvGrpSpPr/>
          <p:nvPr/>
        </p:nvGrpSpPr>
        <p:grpSpPr>
          <a:xfrm>
            <a:off x="958854" y="3201987"/>
            <a:ext cx="833173" cy="259209"/>
            <a:chOff x="4411970" y="4340222"/>
            <a:chExt cx="779467" cy="242683"/>
          </a:xfrm>
        </p:grpSpPr>
        <p:sp>
          <p:nvSpPr>
            <p:cNvPr id="3289" name="Google Shape;3289;p8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2" name="Google Shape;3292;p84"/>
          <p:cNvGrpSpPr/>
          <p:nvPr/>
        </p:nvGrpSpPr>
        <p:grpSpPr>
          <a:xfrm>
            <a:off x="1955962" y="2597733"/>
            <a:ext cx="965160" cy="216230"/>
            <a:chOff x="4411970" y="2468674"/>
            <a:chExt cx="747317" cy="167425"/>
          </a:xfrm>
        </p:grpSpPr>
        <p:sp>
          <p:nvSpPr>
            <p:cNvPr id="3293" name="Google Shape;3293;p8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5" name="Google Shape;3295;p84"/>
          <p:cNvGrpSpPr/>
          <p:nvPr/>
        </p:nvGrpSpPr>
        <p:grpSpPr>
          <a:xfrm>
            <a:off x="954709" y="2502450"/>
            <a:ext cx="810451" cy="319148"/>
            <a:chOff x="4411970" y="3686602"/>
            <a:chExt cx="797845" cy="314215"/>
          </a:xfrm>
        </p:grpSpPr>
        <p:sp>
          <p:nvSpPr>
            <p:cNvPr id="3296" name="Google Shape;3296;p84"/>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4"/>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4"/>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4"/>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4"/>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01" name="Google Shape;3301;p84"/>
          <p:cNvSpPr/>
          <p:nvPr/>
        </p:nvSpPr>
        <p:spPr>
          <a:xfrm>
            <a:off x="947558" y="29110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02" name="Google Shape;3302;p84"/>
          <p:cNvGrpSpPr/>
          <p:nvPr/>
        </p:nvGrpSpPr>
        <p:grpSpPr>
          <a:xfrm>
            <a:off x="954806" y="2256974"/>
            <a:ext cx="1970333" cy="208784"/>
            <a:chOff x="6336019" y="3733725"/>
            <a:chExt cx="2566206" cy="351310"/>
          </a:xfrm>
        </p:grpSpPr>
        <p:sp>
          <p:nvSpPr>
            <p:cNvPr id="3303" name="Google Shape;3303;p84"/>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4"/>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4"/>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4"/>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7" name="Google Shape;3307;p84"/>
          <p:cNvGrpSpPr/>
          <p:nvPr/>
        </p:nvGrpSpPr>
        <p:grpSpPr>
          <a:xfrm>
            <a:off x="1955962" y="3864529"/>
            <a:ext cx="946551" cy="153200"/>
            <a:chOff x="4404545" y="3301592"/>
            <a:chExt cx="782403" cy="129272"/>
          </a:xfrm>
        </p:grpSpPr>
        <p:sp>
          <p:nvSpPr>
            <p:cNvPr id="3308" name="Google Shape;3308;p8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4"/>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0" name="Google Shape;3310;p84"/>
          <p:cNvGrpSpPr/>
          <p:nvPr/>
        </p:nvGrpSpPr>
        <p:grpSpPr>
          <a:xfrm>
            <a:off x="1955962" y="3603488"/>
            <a:ext cx="962257" cy="139127"/>
            <a:chOff x="4411970" y="3131459"/>
            <a:chExt cx="710520" cy="117397"/>
          </a:xfrm>
        </p:grpSpPr>
        <p:sp>
          <p:nvSpPr>
            <p:cNvPr id="3311" name="Google Shape;3311;p8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13" name="Google Shape;3313;p84" descr="Timeline background shape"/>
          <p:cNvSpPr/>
          <p:nvPr/>
        </p:nvSpPr>
        <p:spPr>
          <a:xfrm>
            <a:off x="1955962" y="41396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14" name="Google Shape;3314;p84"/>
          <p:cNvGrpSpPr/>
          <p:nvPr/>
        </p:nvGrpSpPr>
        <p:grpSpPr>
          <a:xfrm>
            <a:off x="956107" y="3538282"/>
            <a:ext cx="823838" cy="458988"/>
            <a:chOff x="4411970" y="1801825"/>
            <a:chExt cx="734586" cy="409262"/>
          </a:xfrm>
        </p:grpSpPr>
        <p:sp>
          <p:nvSpPr>
            <p:cNvPr id="3315" name="Google Shape;3315;p8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7" name="Google Shape;3317;p84"/>
          <p:cNvGrpSpPr/>
          <p:nvPr/>
        </p:nvGrpSpPr>
        <p:grpSpPr>
          <a:xfrm>
            <a:off x="956107" y="4086708"/>
            <a:ext cx="856348" cy="212039"/>
            <a:chOff x="4411970" y="2233974"/>
            <a:chExt cx="763574" cy="189068"/>
          </a:xfrm>
        </p:grpSpPr>
        <p:sp>
          <p:nvSpPr>
            <p:cNvPr id="3318" name="Google Shape;3318;p84"/>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4"/>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0" name="Google Shape;3320;p84"/>
          <p:cNvGrpSpPr/>
          <p:nvPr/>
        </p:nvGrpSpPr>
        <p:grpSpPr>
          <a:xfrm>
            <a:off x="3066303" y="2262044"/>
            <a:ext cx="511602" cy="511602"/>
            <a:chOff x="5681300" y="2527788"/>
            <a:chExt cx="805800" cy="805800"/>
          </a:xfrm>
        </p:grpSpPr>
        <p:sp>
          <p:nvSpPr>
            <p:cNvPr id="3321" name="Google Shape;3321;p84"/>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3" name="Google Shape;3323;p84"/>
          <p:cNvGrpSpPr/>
          <p:nvPr/>
        </p:nvGrpSpPr>
        <p:grpSpPr>
          <a:xfrm>
            <a:off x="3063497" y="3028627"/>
            <a:ext cx="513021" cy="512935"/>
            <a:chOff x="4049800" y="640400"/>
            <a:chExt cx="858900" cy="858900"/>
          </a:xfrm>
        </p:grpSpPr>
        <p:sp>
          <p:nvSpPr>
            <p:cNvPr id="3324" name="Google Shape;3324;p84"/>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4"/>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6" name="Google Shape;3326;p84"/>
          <p:cNvGrpSpPr/>
          <p:nvPr/>
        </p:nvGrpSpPr>
        <p:grpSpPr>
          <a:xfrm>
            <a:off x="2980696" y="3680519"/>
            <a:ext cx="686489" cy="686585"/>
            <a:chOff x="5080188" y="927900"/>
            <a:chExt cx="961200" cy="961200"/>
          </a:xfrm>
        </p:grpSpPr>
        <p:sp>
          <p:nvSpPr>
            <p:cNvPr id="3327" name="Google Shape;3327;p84"/>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4"/>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4"/>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4"/>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5" name="Google Shape;3335;p84"/>
          <p:cNvGrpSpPr/>
          <p:nvPr/>
        </p:nvGrpSpPr>
        <p:grpSpPr>
          <a:xfrm>
            <a:off x="3763848" y="3773248"/>
            <a:ext cx="510373" cy="510937"/>
            <a:chOff x="7508249" y="1522825"/>
            <a:chExt cx="1326332" cy="1322987"/>
          </a:xfrm>
        </p:grpSpPr>
        <p:sp>
          <p:nvSpPr>
            <p:cNvPr id="3336" name="Google Shape;3336;p84"/>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4"/>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4"/>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4"/>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4"/>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4"/>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4"/>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4"/>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4"/>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4"/>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6" name="Google Shape;3346;p84"/>
          <p:cNvGrpSpPr/>
          <p:nvPr/>
        </p:nvGrpSpPr>
        <p:grpSpPr>
          <a:xfrm>
            <a:off x="4455441" y="3774653"/>
            <a:ext cx="492652" cy="503348"/>
            <a:chOff x="6039282" y="1042577"/>
            <a:chExt cx="734315" cy="731929"/>
          </a:xfrm>
        </p:grpSpPr>
        <p:sp>
          <p:nvSpPr>
            <p:cNvPr id="3347" name="Google Shape;3347;p8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8" name="Google Shape;3368;p84"/>
          <p:cNvGrpSpPr/>
          <p:nvPr/>
        </p:nvGrpSpPr>
        <p:grpSpPr>
          <a:xfrm>
            <a:off x="5095855" y="2270694"/>
            <a:ext cx="483304" cy="504902"/>
            <a:chOff x="1825800" y="1651625"/>
            <a:chExt cx="568125" cy="591775"/>
          </a:xfrm>
        </p:grpSpPr>
        <p:sp>
          <p:nvSpPr>
            <p:cNvPr id="3369" name="Google Shape;3369;p84"/>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4"/>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4"/>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4"/>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4"/>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5" name="Google Shape;3375;p84"/>
          <p:cNvSpPr/>
          <p:nvPr/>
        </p:nvSpPr>
        <p:spPr>
          <a:xfrm>
            <a:off x="7713443" y="33498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4"/>
          <p:cNvSpPr/>
          <p:nvPr/>
        </p:nvSpPr>
        <p:spPr>
          <a:xfrm>
            <a:off x="8029700" y="33786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4"/>
          <p:cNvSpPr/>
          <p:nvPr/>
        </p:nvSpPr>
        <p:spPr>
          <a:xfrm>
            <a:off x="7131814"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4"/>
          <p:cNvSpPr/>
          <p:nvPr/>
        </p:nvSpPr>
        <p:spPr>
          <a:xfrm flipH="1">
            <a:off x="7439179"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4"/>
          <p:cNvSpPr txBox="1"/>
          <p:nvPr/>
        </p:nvSpPr>
        <p:spPr>
          <a:xfrm>
            <a:off x="723350" y="1187975"/>
            <a:ext cx="7697100" cy="814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dirty="0">
                <a:solidFill>
                  <a:schemeClr val="lt1"/>
                </a:solidFill>
              </a:rPr>
              <a:t>You can easily </a:t>
            </a:r>
            <a:r>
              <a:rPr lang="en" sz="1100" b="1" dirty="0">
                <a:solidFill>
                  <a:schemeClr val="dk2"/>
                </a:solidFill>
              </a:rPr>
              <a:t>resize </a:t>
            </a:r>
            <a:r>
              <a:rPr lang="en" sz="1100" dirty="0">
                <a:solidFill>
                  <a:schemeClr val="lt1"/>
                </a:solidFill>
              </a:rPr>
              <a:t>these resources without losing quality. To </a:t>
            </a:r>
            <a:r>
              <a:rPr lang="en" sz="1100" b="1" dirty="0">
                <a:solidFill>
                  <a:schemeClr val="dk2"/>
                </a:solidFill>
              </a:rPr>
              <a:t>change the color</a:t>
            </a:r>
            <a:r>
              <a:rPr lang="en" sz="1100" dirty="0">
                <a:solidFill>
                  <a:schemeClr val="lt1"/>
                </a:solidFill>
              </a:rPr>
              <a:t>, just ungroup the resource and click on the object you want to change. Then, click on the paint bucket and select the color you want. Group the resource again when you’re done</a:t>
            </a:r>
            <a:r>
              <a:rPr lang="en" sz="1100" dirty="0" smtClean="0">
                <a:solidFill>
                  <a:schemeClr val="lt1"/>
                </a:solidFill>
              </a:rPr>
              <a:t>.</a:t>
            </a:r>
            <a:endParaRPr sz="1100" dirty="0">
              <a:solidFill>
                <a:schemeClr val="lt1"/>
              </a:solidFill>
            </a:endParaRPr>
          </a:p>
        </p:txBody>
      </p:sp>
      <p:sp>
        <p:nvSpPr>
          <p:cNvPr id="3380" name="Google Shape;3380;p84"/>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our editable graphic resources...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3384"/>
        <p:cNvGrpSpPr/>
        <p:nvPr/>
      </p:nvGrpSpPr>
      <p:grpSpPr>
        <a:xfrm>
          <a:off x="0" y="0"/>
          <a:ext cx="0" cy="0"/>
          <a:chOff x="0" y="0"/>
          <a:chExt cx="0" cy="0"/>
        </a:xfrm>
      </p:grpSpPr>
      <p:grpSp>
        <p:nvGrpSpPr>
          <p:cNvPr id="3385" name="Google Shape;3385;p85"/>
          <p:cNvGrpSpPr/>
          <p:nvPr/>
        </p:nvGrpSpPr>
        <p:grpSpPr>
          <a:xfrm>
            <a:off x="722059" y="955168"/>
            <a:ext cx="2492868" cy="1379876"/>
            <a:chOff x="2654821" y="2311071"/>
            <a:chExt cx="2279715" cy="1262120"/>
          </a:xfrm>
        </p:grpSpPr>
        <p:grpSp>
          <p:nvGrpSpPr>
            <p:cNvPr id="3386" name="Google Shape;3386;p85"/>
            <p:cNvGrpSpPr/>
            <p:nvPr/>
          </p:nvGrpSpPr>
          <p:grpSpPr>
            <a:xfrm>
              <a:off x="4034269" y="2840745"/>
              <a:ext cx="40212" cy="36437"/>
              <a:chOff x="4293400" y="2574725"/>
              <a:chExt cx="84425" cy="80100"/>
            </a:xfrm>
          </p:grpSpPr>
          <p:sp>
            <p:nvSpPr>
              <p:cNvPr id="3387" name="Google Shape;3387;p8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388" name="Google Shape;3388;p8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9" name="Google Shape;3389;p85"/>
            <p:cNvGrpSpPr/>
            <p:nvPr/>
          </p:nvGrpSpPr>
          <p:grpSpPr>
            <a:xfrm>
              <a:off x="3894606" y="2334874"/>
              <a:ext cx="913198" cy="518984"/>
              <a:chOff x="4000175" y="1462675"/>
              <a:chExt cx="1917275" cy="1140875"/>
            </a:xfrm>
          </p:grpSpPr>
          <p:sp>
            <p:nvSpPr>
              <p:cNvPr id="3390" name="Google Shape;3390;p8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391" name="Google Shape;3391;p85"/>
              <p:cNvGrpSpPr/>
              <p:nvPr/>
            </p:nvGrpSpPr>
            <p:grpSpPr>
              <a:xfrm>
                <a:off x="4000175" y="1462675"/>
                <a:ext cx="1917275" cy="1140875"/>
                <a:chOff x="4000175" y="1462675"/>
                <a:chExt cx="1917275" cy="1140875"/>
              </a:xfrm>
            </p:grpSpPr>
            <p:sp>
              <p:nvSpPr>
                <p:cNvPr id="3392" name="Google Shape;3392;p8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393" name="Google Shape;3393;p8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397" name="Google Shape;3397;p8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98" name="Google Shape;3398;p85"/>
            <p:cNvGrpSpPr/>
            <p:nvPr/>
          </p:nvGrpSpPr>
          <p:grpSpPr>
            <a:xfrm>
              <a:off x="3875768" y="2846704"/>
              <a:ext cx="44796" cy="47366"/>
              <a:chOff x="3960625" y="2587825"/>
              <a:chExt cx="94050" cy="104125"/>
            </a:xfrm>
          </p:grpSpPr>
          <p:sp>
            <p:nvSpPr>
              <p:cNvPr id="3399" name="Google Shape;3399;p8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400" name="Google Shape;3400;p8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1" name="Google Shape;3401;p85"/>
            <p:cNvGrpSpPr/>
            <p:nvPr/>
          </p:nvGrpSpPr>
          <p:grpSpPr>
            <a:xfrm>
              <a:off x="3782759" y="2807162"/>
              <a:ext cx="82686" cy="85487"/>
              <a:chOff x="3765350" y="2500900"/>
              <a:chExt cx="173600" cy="187925"/>
            </a:xfrm>
          </p:grpSpPr>
          <p:sp>
            <p:nvSpPr>
              <p:cNvPr id="3402" name="Google Shape;3402;p8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403" name="Google Shape;3403;p8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8" name="Google Shape;3408;p85"/>
            <p:cNvGrpSpPr/>
            <p:nvPr/>
          </p:nvGrpSpPr>
          <p:grpSpPr>
            <a:xfrm>
              <a:off x="3775674" y="2798496"/>
              <a:ext cx="40545" cy="23564"/>
              <a:chOff x="3750475" y="2481850"/>
              <a:chExt cx="85125" cy="51800"/>
            </a:xfrm>
          </p:grpSpPr>
          <p:sp>
            <p:nvSpPr>
              <p:cNvPr id="3409" name="Google Shape;3409;p8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411" name="Google Shape;3411;p85"/>
            <p:cNvGrpSpPr/>
            <p:nvPr/>
          </p:nvGrpSpPr>
          <p:grpSpPr>
            <a:xfrm>
              <a:off x="3716946" y="2776024"/>
              <a:ext cx="81971" cy="76912"/>
              <a:chOff x="3627175" y="2432450"/>
              <a:chExt cx="172100" cy="169075"/>
            </a:xfrm>
          </p:grpSpPr>
          <p:sp>
            <p:nvSpPr>
              <p:cNvPr id="3412" name="Google Shape;3412;p8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414" name="Google Shape;3414;p8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415" name="Google Shape;3415;p85"/>
            <p:cNvGrpSpPr/>
            <p:nvPr/>
          </p:nvGrpSpPr>
          <p:grpSpPr>
            <a:xfrm>
              <a:off x="3685682" y="2845624"/>
              <a:ext cx="29311" cy="45055"/>
              <a:chOff x="3561536" y="2585450"/>
              <a:chExt cx="61539" cy="99045"/>
            </a:xfrm>
          </p:grpSpPr>
          <p:sp>
            <p:nvSpPr>
              <p:cNvPr id="3416" name="Google Shape;3416;p8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418" name="Google Shape;3418;p85"/>
            <p:cNvGrpSpPr/>
            <p:nvPr/>
          </p:nvGrpSpPr>
          <p:grpSpPr>
            <a:xfrm>
              <a:off x="3849905" y="2572252"/>
              <a:ext cx="74339" cy="119559"/>
              <a:chOff x="3906325" y="1984500"/>
              <a:chExt cx="156075" cy="262825"/>
            </a:xfrm>
          </p:grpSpPr>
          <p:sp>
            <p:nvSpPr>
              <p:cNvPr id="3419" name="Google Shape;3419;p8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420" name="Google Shape;3420;p8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1" name="Google Shape;3421;p85"/>
            <p:cNvGrpSpPr/>
            <p:nvPr/>
          </p:nvGrpSpPr>
          <p:grpSpPr>
            <a:xfrm>
              <a:off x="2654821" y="2414345"/>
              <a:ext cx="667570" cy="558731"/>
              <a:chOff x="1397225" y="1637375"/>
              <a:chExt cx="1401575" cy="1228250"/>
            </a:xfrm>
          </p:grpSpPr>
          <p:sp>
            <p:nvSpPr>
              <p:cNvPr id="3422" name="Google Shape;3422;p8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423" name="Google Shape;3423;p85"/>
              <p:cNvGrpSpPr/>
              <p:nvPr/>
            </p:nvGrpSpPr>
            <p:grpSpPr>
              <a:xfrm>
                <a:off x="1397225" y="1637375"/>
                <a:ext cx="1398775" cy="1228250"/>
                <a:chOff x="1397225" y="1637375"/>
                <a:chExt cx="1398775" cy="1228250"/>
              </a:xfrm>
            </p:grpSpPr>
            <p:sp>
              <p:nvSpPr>
                <p:cNvPr id="3424" name="Google Shape;3424;p8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26" name="Google Shape;3426;p85"/>
            <p:cNvGrpSpPr/>
            <p:nvPr/>
          </p:nvGrpSpPr>
          <p:grpSpPr>
            <a:xfrm>
              <a:off x="3230417" y="3103734"/>
              <a:ext cx="282982" cy="280332"/>
              <a:chOff x="2605700" y="3152850"/>
              <a:chExt cx="594125" cy="616250"/>
            </a:xfrm>
          </p:grpSpPr>
          <p:sp>
            <p:nvSpPr>
              <p:cNvPr id="3427" name="Google Shape;3427;p8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428" name="Google Shape;3428;p8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429" name="Google Shape;3429;p85"/>
            <p:cNvGrpSpPr/>
            <p:nvPr/>
          </p:nvGrpSpPr>
          <p:grpSpPr>
            <a:xfrm>
              <a:off x="3265985" y="3226989"/>
              <a:ext cx="87151" cy="346202"/>
              <a:chOff x="2680375" y="3423800"/>
              <a:chExt cx="182975" cy="761050"/>
            </a:xfrm>
          </p:grpSpPr>
          <p:sp>
            <p:nvSpPr>
              <p:cNvPr id="3430" name="Google Shape;3430;p8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431" name="Google Shape;3431;p8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2" name="Google Shape;3432;p85"/>
            <p:cNvGrpSpPr/>
            <p:nvPr/>
          </p:nvGrpSpPr>
          <p:grpSpPr>
            <a:xfrm>
              <a:off x="3855466" y="3289811"/>
              <a:ext cx="112514" cy="94210"/>
              <a:chOff x="3918000" y="3561900"/>
              <a:chExt cx="236225" cy="207100"/>
            </a:xfrm>
          </p:grpSpPr>
          <p:sp>
            <p:nvSpPr>
              <p:cNvPr id="3433" name="Google Shape;3433;p8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434" name="Google Shape;3434;p8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5" name="Google Shape;3435;p85"/>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5"/>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5"/>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438" name="Google Shape;3438;p85"/>
            <p:cNvGrpSpPr/>
            <p:nvPr/>
          </p:nvGrpSpPr>
          <p:grpSpPr>
            <a:xfrm>
              <a:off x="2905224" y="2311071"/>
              <a:ext cx="596721" cy="528992"/>
              <a:chOff x="1922950" y="1410350"/>
              <a:chExt cx="1252825" cy="1162875"/>
            </a:xfrm>
          </p:grpSpPr>
          <p:sp>
            <p:nvSpPr>
              <p:cNvPr id="3439" name="Google Shape;3439;p8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455" name="Google Shape;3455;p85"/>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5"/>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5"/>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5"/>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5"/>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5"/>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5"/>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5"/>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5"/>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5"/>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5"/>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5"/>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5"/>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5"/>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5"/>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5"/>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5"/>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5"/>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5"/>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5"/>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475" name="Google Shape;3475;p85"/>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476" name="Google Shape;3476;p85"/>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7" name="Google Shape;3477;p85"/>
            <p:cNvGrpSpPr/>
            <p:nvPr/>
          </p:nvGrpSpPr>
          <p:grpSpPr>
            <a:xfrm>
              <a:off x="3280929" y="3294542"/>
              <a:ext cx="109894" cy="272224"/>
              <a:chOff x="2711750" y="3572300"/>
              <a:chExt cx="230725" cy="598425"/>
            </a:xfrm>
          </p:grpSpPr>
          <p:sp>
            <p:nvSpPr>
              <p:cNvPr id="3478" name="Google Shape;3478;p8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0" name="Google Shape;3480;p85"/>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81" name="Google Shape;3481;p85"/>
            <p:cNvGrpSpPr/>
            <p:nvPr/>
          </p:nvGrpSpPr>
          <p:grpSpPr>
            <a:xfrm>
              <a:off x="3790439" y="2408636"/>
              <a:ext cx="73017" cy="75684"/>
              <a:chOff x="3781475" y="1624825"/>
              <a:chExt cx="153300" cy="166375"/>
            </a:xfrm>
          </p:grpSpPr>
          <p:sp>
            <p:nvSpPr>
              <p:cNvPr id="3482" name="Google Shape;3482;p8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6" name="Google Shape;3486;p85"/>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5"/>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5"/>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5"/>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5"/>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5"/>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5"/>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93" name="Google Shape;3493;p85"/>
            <p:cNvGrpSpPr/>
            <p:nvPr/>
          </p:nvGrpSpPr>
          <p:grpSpPr>
            <a:xfrm>
              <a:off x="4403342" y="3107749"/>
              <a:ext cx="316680" cy="101374"/>
              <a:chOff x="5068275" y="3161675"/>
              <a:chExt cx="664875" cy="222850"/>
            </a:xfrm>
          </p:grpSpPr>
          <p:sp>
            <p:nvSpPr>
              <p:cNvPr id="3494" name="Google Shape;3494;p8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8" name="Google Shape;3498;p85"/>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5"/>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5"/>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5"/>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5"/>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5"/>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5"/>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5"/>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5"/>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5"/>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5"/>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5"/>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5"/>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5"/>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5"/>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5"/>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5"/>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5"/>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5"/>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5"/>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5"/>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5"/>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5"/>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5"/>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5"/>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5"/>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5"/>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5"/>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5"/>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27" name="Google Shape;3527;p85"/>
            <p:cNvGrpSpPr/>
            <p:nvPr/>
          </p:nvGrpSpPr>
          <p:grpSpPr>
            <a:xfrm>
              <a:off x="3697513" y="2707266"/>
              <a:ext cx="59549" cy="79733"/>
              <a:chOff x="3586375" y="2281300"/>
              <a:chExt cx="125025" cy="175275"/>
            </a:xfrm>
          </p:grpSpPr>
          <p:sp>
            <p:nvSpPr>
              <p:cNvPr id="3528" name="Google Shape;3528;p8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0" name="Google Shape;3530;p85"/>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31" name="Google Shape;3531;p85"/>
            <p:cNvGrpSpPr/>
            <p:nvPr/>
          </p:nvGrpSpPr>
          <p:grpSpPr>
            <a:xfrm>
              <a:off x="4513224" y="3221724"/>
              <a:ext cx="274563" cy="280321"/>
              <a:chOff x="5298975" y="3412225"/>
              <a:chExt cx="576450" cy="616225"/>
            </a:xfrm>
          </p:grpSpPr>
          <p:sp>
            <p:nvSpPr>
              <p:cNvPr id="3532" name="Google Shape;3532;p8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533" name="Google Shape;3533;p8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4" name="Google Shape;3534;p85"/>
            <p:cNvGrpSpPr/>
            <p:nvPr/>
          </p:nvGrpSpPr>
          <p:grpSpPr>
            <a:xfrm>
              <a:off x="4824403" y="3421846"/>
              <a:ext cx="110132" cy="130647"/>
              <a:chOff x="5952300" y="3852150"/>
              <a:chExt cx="231225" cy="287200"/>
            </a:xfrm>
          </p:grpSpPr>
          <p:sp>
            <p:nvSpPr>
              <p:cNvPr id="3535" name="Google Shape;3535;p8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7" name="Google Shape;3537;p85"/>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5"/>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5"/>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5"/>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5"/>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5"/>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5"/>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5"/>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5" name="Google Shape;3545;p85"/>
            <p:cNvGrpSpPr/>
            <p:nvPr/>
          </p:nvGrpSpPr>
          <p:grpSpPr>
            <a:xfrm>
              <a:off x="4295710" y="3079670"/>
              <a:ext cx="14968" cy="27135"/>
              <a:chOff x="4842300" y="3099950"/>
              <a:chExt cx="31425" cy="59650"/>
            </a:xfrm>
          </p:grpSpPr>
          <p:sp>
            <p:nvSpPr>
              <p:cNvPr id="3546" name="Google Shape;3546;p8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0" name="Google Shape;3550;p85"/>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5"/>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5"/>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5"/>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5"/>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5"/>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5"/>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5"/>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8" name="Google Shape;3558;p85"/>
            <p:cNvGrpSpPr/>
            <p:nvPr/>
          </p:nvGrpSpPr>
          <p:grpSpPr>
            <a:xfrm>
              <a:off x="3831056" y="2816010"/>
              <a:ext cx="37378" cy="27612"/>
              <a:chOff x="3866750" y="2520350"/>
              <a:chExt cx="78475" cy="60700"/>
            </a:xfrm>
          </p:grpSpPr>
          <p:sp>
            <p:nvSpPr>
              <p:cNvPr id="3559" name="Google Shape;3559;p8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3" name="Google Shape;3563;p85"/>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5"/>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5"/>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5"/>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5"/>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5"/>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5"/>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5"/>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5"/>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5"/>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5"/>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5"/>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5"/>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5"/>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5"/>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5"/>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5"/>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580" name="Google Shape;3580;p85"/>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5"/>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5"/>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5"/>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5"/>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5"/>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5"/>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5"/>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5"/>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5"/>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5"/>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5"/>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592" name="Google Shape;3592;p85"/>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5"/>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5"/>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5"/>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5"/>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5"/>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5"/>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5"/>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5"/>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5"/>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5"/>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5"/>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5"/>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5" name="Google Shape;3605;p85"/>
            <p:cNvGrpSpPr/>
            <p:nvPr/>
          </p:nvGrpSpPr>
          <p:grpSpPr>
            <a:xfrm>
              <a:off x="3632736" y="3051591"/>
              <a:ext cx="63288" cy="45217"/>
              <a:chOff x="3450375" y="3038225"/>
              <a:chExt cx="132875" cy="99400"/>
            </a:xfrm>
          </p:grpSpPr>
          <p:sp>
            <p:nvSpPr>
              <p:cNvPr id="3606" name="Google Shape;3606;p8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8" name="Google Shape;3608;p85"/>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5"/>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5"/>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5"/>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5"/>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5"/>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5"/>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5"/>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5"/>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617" name="Google Shape;3617;p85"/>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5"/>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5"/>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5"/>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5"/>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5"/>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5"/>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5"/>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5"/>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5"/>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627" name="Google Shape;3627;p85"/>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5"/>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5"/>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5"/>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5"/>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5"/>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633" name="Google Shape;3633;p85"/>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5"/>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5"/>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5"/>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5"/>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5"/>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5"/>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5"/>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3" name="Google Shape;3643;p85"/>
          <p:cNvGrpSpPr/>
          <p:nvPr/>
        </p:nvGrpSpPr>
        <p:grpSpPr>
          <a:xfrm>
            <a:off x="719116" y="2850945"/>
            <a:ext cx="2622876" cy="1333540"/>
            <a:chOff x="238125" y="1038125"/>
            <a:chExt cx="7146800" cy="3633625"/>
          </a:xfrm>
        </p:grpSpPr>
        <p:sp>
          <p:nvSpPr>
            <p:cNvPr id="3644" name="Google Shape;3644;p8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6" name="Google Shape;5216;p85"/>
          <p:cNvGrpSpPr/>
          <p:nvPr/>
        </p:nvGrpSpPr>
        <p:grpSpPr>
          <a:xfrm>
            <a:off x="5834044" y="993055"/>
            <a:ext cx="2590840" cy="1380235"/>
            <a:chOff x="233350" y="949250"/>
            <a:chExt cx="7137300" cy="3802300"/>
          </a:xfrm>
        </p:grpSpPr>
        <p:sp>
          <p:nvSpPr>
            <p:cNvPr id="5217" name="Google Shape;5217;p8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8" name="Google Shape;5268;p85"/>
          <p:cNvGrpSpPr/>
          <p:nvPr/>
        </p:nvGrpSpPr>
        <p:grpSpPr>
          <a:xfrm>
            <a:off x="7648473" y="3037828"/>
            <a:ext cx="104231" cy="320340"/>
            <a:chOff x="7564426" y="3224343"/>
            <a:chExt cx="119985" cy="368801"/>
          </a:xfrm>
        </p:grpSpPr>
        <p:sp>
          <p:nvSpPr>
            <p:cNvPr id="5269" name="Google Shape;5269;p8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1" name="Google Shape;5271;p85"/>
          <p:cNvGrpSpPr/>
          <p:nvPr/>
        </p:nvGrpSpPr>
        <p:grpSpPr>
          <a:xfrm>
            <a:off x="7347962" y="3031929"/>
            <a:ext cx="189489" cy="332132"/>
            <a:chOff x="8370831" y="3202002"/>
            <a:chExt cx="218129" cy="382376"/>
          </a:xfrm>
        </p:grpSpPr>
        <p:sp>
          <p:nvSpPr>
            <p:cNvPr id="5272" name="Google Shape;5272;p8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4" name="Google Shape;5274;p85"/>
          <p:cNvGrpSpPr/>
          <p:nvPr/>
        </p:nvGrpSpPr>
        <p:grpSpPr>
          <a:xfrm>
            <a:off x="8071351" y="3443061"/>
            <a:ext cx="309429" cy="267000"/>
            <a:chOff x="6742064" y="3750480"/>
            <a:chExt cx="399315" cy="344560"/>
          </a:xfrm>
        </p:grpSpPr>
        <p:sp>
          <p:nvSpPr>
            <p:cNvPr id="5275" name="Google Shape;5275;p8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7" name="Google Shape;5277;p85"/>
          <p:cNvGrpSpPr/>
          <p:nvPr/>
        </p:nvGrpSpPr>
        <p:grpSpPr>
          <a:xfrm>
            <a:off x="7610370" y="3794109"/>
            <a:ext cx="180437" cy="281608"/>
            <a:chOff x="7248525" y="3739696"/>
            <a:chExt cx="230531" cy="359790"/>
          </a:xfrm>
        </p:grpSpPr>
        <p:sp>
          <p:nvSpPr>
            <p:cNvPr id="5278" name="Google Shape;5278;p8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0" name="Google Shape;5280;p85"/>
          <p:cNvGrpSpPr/>
          <p:nvPr/>
        </p:nvGrpSpPr>
        <p:grpSpPr>
          <a:xfrm>
            <a:off x="7856289" y="3437333"/>
            <a:ext cx="162896" cy="278710"/>
            <a:chOff x="7601242" y="3729267"/>
            <a:chExt cx="222566" cy="380803"/>
          </a:xfrm>
        </p:grpSpPr>
        <p:sp>
          <p:nvSpPr>
            <p:cNvPr id="5281" name="Google Shape;5281;p8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83" name="Google Shape;5283;p85"/>
          <p:cNvSpPr/>
          <p:nvPr/>
        </p:nvSpPr>
        <p:spPr>
          <a:xfrm>
            <a:off x="7822315" y="304969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4" name="Google Shape;5284;p85"/>
          <p:cNvGrpSpPr/>
          <p:nvPr/>
        </p:nvGrpSpPr>
        <p:grpSpPr>
          <a:xfrm>
            <a:off x="7345935" y="3438473"/>
            <a:ext cx="193543" cy="275990"/>
            <a:chOff x="8304647" y="3738687"/>
            <a:chExt cx="225076" cy="320956"/>
          </a:xfrm>
        </p:grpSpPr>
        <p:sp>
          <p:nvSpPr>
            <p:cNvPr id="5285" name="Google Shape;5285;p85"/>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85"/>
          <p:cNvGrpSpPr/>
          <p:nvPr/>
        </p:nvGrpSpPr>
        <p:grpSpPr>
          <a:xfrm>
            <a:off x="7618427" y="3438473"/>
            <a:ext cx="178492" cy="275990"/>
            <a:chOff x="8615101" y="3738687"/>
            <a:chExt cx="207573" cy="320956"/>
          </a:xfrm>
        </p:grpSpPr>
        <p:sp>
          <p:nvSpPr>
            <p:cNvPr id="5289" name="Google Shape;5289;p85"/>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2" name="Google Shape;5292;p85"/>
          <p:cNvSpPr/>
          <p:nvPr/>
        </p:nvSpPr>
        <p:spPr>
          <a:xfrm>
            <a:off x="8114867" y="3028356"/>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3" name="Google Shape;5293;p85"/>
          <p:cNvGrpSpPr/>
          <p:nvPr/>
        </p:nvGrpSpPr>
        <p:grpSpPr>
          <a:xfrm>
            <a:off x="6013132" y="3559961"/>
            <a:ext cx="557671" cy="511283"/>
            <a:chOff x="6015419" y="3716859"/>
            <a:chExt cx="557671" cy="511283"/>
          </a:xfrm>
        </p:grpSpPr>
        <p:sp>
          <p:nvSpPr>
            <p:cNvPr id="5294" name="Google Shape;5294;p85"/>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5" name="Google Shape;5295;p85"/>
            <p:cNvGrpSpPr/>
            <p:nvPr/>
          </p:nvGrpSpPr>
          <p:grpSpPr>
            <a:xfrm>
              <a:off x="6036094" y="3716980"/>
              <a:ext cx="529860" cy="510468"/>
              <a:chOff x="6036094" y="3716980"/>
              <a:chExt cx="529860" cy="510468"/>
            </a:xfrm>
          </p:grpSpPr>
          <p:sp>
            <p:nvSpPr>
              <p:cNvPr id="5296" name="Google Shape;5296;p85"/>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5"/>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5"/>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5"/>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5"/>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5"/>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5"/>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5"/>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5"/>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5"/>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06" name="Google Shape;5306;p85"/>
          <p:cNvGrpSpPr/>
          <p:nvPr/>
        </p:nvGrpSpPr>
        <p:grpSpPr>
          <a:xfrm>
            <a:off x="6642017" y="2916730"/>
            <a:ext cx="576302" cy="511871"/>
            <a:chOff x="6644304" y="3073628"/>
            <a:chExt cx="576302" cy="511871"/>
          </a:xfrm>
        </p:grpSpPr>
        <p:sp>
          <p:nvSpPr>
            <p:cNvPr id="5307" name="Google Shape;5307;p8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8" name="Google Shape;5308;p85"/>
            <p:cNvGrpSpPr/>
            <p:nvPr/>
          </p:nvGrpSpPr>
          <p:grpSpPr>
            <a:xfrm>
              <a:off x="6712169" y="3085440"/>
              <a:ext cx="481622" cy="494913"/>
              <a:chOff x="6712169" y="3085440"/>
              <a:chExt cx="481622" cy="494913"/>
            </a:xfrm>
          </p:grpSpPr>
          <p:sp>
            <p:nvSpPr>
              <p:cNvPr id="5309" name="Google Shape;5309;p85"/>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5"/>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5"/>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5"/>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5"/>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4" name="Google Shape;5314;p85"/>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5"/>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5"/>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7" name="Google Shape;5317;p85"/>
          <p:cNvSpPr/>
          <p:nvPr/>
        </p:nvSpPr>
        <p:spPr>
          <a:xfrm>
            <a:off x="6986052" y="2933359"/>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8" name="Google Shape;5318;p85"/>
          <p:cNvGrpSpPr/>
          <p:nvPr/>
        </p:nvGrpSpPr>
        <p:grpSpPr>
          <a:xfrm>
            <a:off x="6649868" y="3559725"/>
            <a:ext cx="560631" cy="511352"/>
            <a:chOff x="6652154" y="3716623"/>
            <a:chExt cx="560631" cy="511352"/>
          </a:xfrm>
        </p:grpSpPr>
        <p:sp>
          <p:nvSpPr>
            <p:cNvPr id="5319" name="Google Shape;5319;p85"/>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0" name="Google Shape;5320;p85"/>
            <p:cNvGrpSpPr/>
            <p:nvPr/>
          </p:nvGrpSpPr>
          <p:grpSpPr>
            <a:xfrm>
              <a:off x="6669657" y="3716715"/>
              <a:ext cx="466779" cy="464290"/>
              <a:chOff x="6669657" y="3716715"/>
              <a:chExt cx="466779" cy="464290"/>
            </a:xfrm>
          </p:grpSpPr>
          <p:sp>
            <p:nvSpPr>
              <p:cNvPr id="5321" name="Google Shape;5321;p85"/>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5"/>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5"/>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5"/>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5"/>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5"/>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5"/>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5"/>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5"/>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5"/>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5"/>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5"/>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5"/>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34" name="Google Shape;5334;p85"/>
          <p:cNvGrpSpPr/>
          <p:nvPr/>
        </p:nvGrpSpPr>
        <p:grpSpPr>
          <a:xfrm>
            <a:off x="7843959" y="3841134"/>
            <a:ext cx="187557" cy="187557"/>
            <a:chOff x="8565775" y="671075"/>
            <a:chExt cx="441000" cy="441000"/>
          </a:xfrm>
        </p:grpSpPr>
        <p:sp>
          <p:nvSpPr>
            <p:cNvPr id="5335" name="Google Shape;5335;p8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5"/>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37" name="Google Shape;5337;p85"/>
          <p:cNvSpPr/>
          <p:nvPr/>
        </p:nvSpPr>
        <p:spPr>
          <a:xfrm>
            <a:off x="8145173" y="3837054"/>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5"/>
          <p:cNvSpPr/>
          <p:nvPr/>
        </p:nvSpPr>
        <p:spPr>
          <a:xfrm flipH="1">
            <a:off x="7353412" y="3803510"/>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9" name="Google Shape;5339;p85"/>
          <p:cNvGrpSpPr/>
          <p:nvPr/>
        </p:nvGrpSpPr>
        <p:grpSpPr>
          <a:xfrm>
            <a:off x="5997814" y="2919352"/>
            <a:ext cx="587871" cy="512373"/>
            <a:chOff x="6000100" y="3076250"/>
            <a:chExt cx="587871" cy="512373"/>
          </a:xfrm>
        </p:grpSpPr>
        <p:sp>
          <p:nvSpPr>
            <p:cNvPr id="5340" name="Google Shape;5340;p85"/>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41" name="Google Shape;5341;p85"/>
            <p:cNvGrpSpPr/>
            <p:nvPr/>
          </p:nvGrpSpPr>
          <p:grpSpPr>
            <a:xfrm>
              <a:off x="6031360" y="3076713"/>
              <a:ext cx="539107" cy="480965"/>
              <a:chOff x="6031360" y="3076713"/>
              <a:chExt cx="539107" cy="480965"/>
            </a:xfrm>
          </p:grpSpPr>
          <p:sp>
            <p:nvSpPr>
              <p:cNvPr id="5342" name="Google Shape;5342;p85"/>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5"/>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5"/>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5"/>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5"/>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5"/>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5"/>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49" name="Google Shape;5349;p85"/>
          <p:cNvGrpSpPr/>
          <p:nvPr/>
        </p:nvGrpSpPr>
        <p:grpSpPr>
          <a:xfrm>
            <a:off x="3369305" y="938716"/>
            <a:ext cx="2310381" cy="1488888"/>
            <a:chOff x="229225" y="549050"/>
            <a:chExt cx="7161750" cy="4615275"/>
          </a:xfrm>
        </p:grpSpPr>
        <p:sp>
          <p:nvSpPr>
            <p:cNvPr id="5350" name="Google Shape;5350;p85"/>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5"/>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5"/>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5"/>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5"/>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5"/>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5"/>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5"/>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5"/>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5"/>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5"/>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5"/>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5"/>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5"/>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5"/>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5"/>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5"/>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5"/>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5"/>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5"/>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5"/>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5"/>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5"/>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5"/>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5"/>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5"/>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5"/>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5"/>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5"/>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5"/>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5"/>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5"/>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5"/>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5"/>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5"/>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5"/>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5"/>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5"/>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5"/>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5"/>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5"/>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5"/>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5"/>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5"/>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5"/>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5"/>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5"/>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5"/>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5"/>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5"/>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5"/>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5"/>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5"/>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5"/>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5"/>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5"/>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5"/>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5"/>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5"/>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5"/>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5"/>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5"/>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5"/>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5"/>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5"/>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5"/>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5"/>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5"/>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5"/>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5"/>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5"/>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5"/>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5"/>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5"/>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5"/>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5"/>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5"/>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5"/>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5"/>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5"/>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5"/>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5"/>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5"/>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5"/>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5"/>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5"/>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5"/>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5"/>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5"/>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5"/>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5"/>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5"/>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5"/>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5"/>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5"/>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5"/>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5"/>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5"/>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5"/>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5"/>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5"/>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5"/>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5"/>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5"/>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5"/>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5"/>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5"/>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5"/>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5"/>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5"/>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5"/>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5"/>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5"/>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5"/>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5"/>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5"/>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5"/>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85"/>
          <p:cNvGrpSpPr/>
          <p:nvPr/>
        </p:nvGrpSpPr>
        <p:grpSpPr>
          <a:xfrm>
            <a:off x="3514723" y="2830563"/>
            <a:ext cx="2310282" cy="1374222"/>
            <a:chOff x="238125" y="732525"/>
            <a:chExt cx="7130500" cy="4241425"/>
          </a:xfrm>
        </p:grpSpPr>
        <p:sp>
          <p:nvSpPr>
            <p:cNvPr id="5468" name="Google Shape;5468;p85"/>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5"/>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5"/>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5"/>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5"/>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5"/>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5"/>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5"/>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5"/>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5"/>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5"/>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5"/>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5"/>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5"/>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5"/>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5"/>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5"/>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5"/>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5"/>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5"/>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5"/>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5"/>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5"/>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5"/>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5"/>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5"/>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5"/>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5"/>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5"/>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5"/>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5"/>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5"/>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5"/>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5"/>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5"/>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5"/>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5"/>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5"/>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5"/>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5"/>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5"/>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5"/>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5"/>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5"/>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5"/>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5"/>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5"/>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5"/>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5"/>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5"/>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5"/>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5"/>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5"/>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5"/>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5"/>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5"/>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5"/>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5"/>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5"/>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5"/>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5"/>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5"/>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5"/>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5"/>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5"/>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5"/>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5"/>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5"/>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5"/>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5"/>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5"/>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5"/>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5"/>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5"/>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5"/>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5"/>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5"/>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5"/>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5"/>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5"/>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5"/>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5"/>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5"/>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5"/>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5"/>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5"/>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5"/>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5"/>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5"/>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5"/>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5"/>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5"/>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5"/>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5"/>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5"/>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5"/>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5"/>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5"/>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5"/>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5"/>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5"/>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5"/>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5"/>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5"/>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5"/>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5"/>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5"/>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5"/>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5"/>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5"/>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5"/>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5"/>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5"/>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5"/>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5585"/>
        <p:cNvGrpSpPr/>
        <p:nvPr/>
      </p:nvGrpSpPr>
      <p:grpSpPr>
        <a:xfrm>
          <a:off x="0" y="0"/>
          <a:ext cx="0" cy="0"/>
          <a:chOff x="0" y="0"/>
          <a:chExt cx="0" cy="0"/>
        </a:xfrm>
      </p:grpSpPr>
      <p:grpSp>
        <p:nvGrpSpPr>
          <p:cNvPr id="5586" name="Google Shape;5586;p86"/>
          <p:cNvGrpSpPr/>
          <p:nvPr/>
        </p:nvGrpSpPr>
        <p:grpSpPr>
          <a:xfrm>
            <a:off x="725414" y="969763"/>
            <a:ext cx="2507799" cy="206239"/>
            <a:chOff x="106648" y="895722"/>
            <a:chExt cx="4481413" cy="374300"/>
          </a:xfrm>
        </p:grpSpPr>
        <p:grpSp>
          <p:nvGrpSpPr>
            <p:cNvPr id="5587" name="Google Shape;5587;p86"/>
            <p:cNvGrpSpPr/>
            <p:nvPr/>
          </p:nvGrpSpPr>
          <p:grpSpPr>
            <a:xfrm>
              <a:off x="2233276" y="895722"/>
              <a:ext cx="1082667" cy="223591"/>
              <a:chOff x="4808316" y="2800065"/>
              <a:chExt cx="1999386" cy="412910"/>
            </a:xfrm>
          </p:grpSpPr>
          <p:sp>
            <p:nvSpPr>
              <p:cNvPr id="5588" name="Google Shape;5588;p86"/>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9" name="Google Shape;5589;p86"/>
              <p:cNvGrpSpPr/>
              <p:nvPr/>
            </p:nvGrpSpPr>
            <p:grpSpPr>
              <a:xfrm>
                <a:off x="4808316" y="2800065"/>
                <a:ext cx="92400" cy="411825"/>
                <a:chOff x="845575" y="2563700"/>
                <a:chExt cx="92400" cy="411825"/>
              </a:xfrm>
            </p:grpSpPr>
            <p:cxnSp>
              <p:nvCxnSpPr>
                <p:cNvPr id="5590" name="Google Shape;5590;p8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591" name="Google Shape;5591;p8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92" name="Google Shape;5592;p86"/>
            <p:cNvGrpSpPr/>
            <p:nvPr/>
          </p:nvGrpSpPr>
          <p:grpSpPr>
            <a:xfrm>
              <a:off x="106648" y="895722"/>
              <a:ext cx="1088401" cy="223591"/>
              <a:chOff x="881025" y="2800065"/>
              <a:chExt cx="2009975" cy="412910"/>
            </a:xfrm>
          </p:grpSpPr>
          <p:sp>
            <p:nvSpPr>
              <p:cNvPr id="5593" name="Google Shape;5593;p86"/>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4" name="Google Shape;5594;p86"/>
              <p:cNvGrpSpPr/>
              <p:nvPr/>
            </p:nvGrpSpPr>
            <p:grpSpPr>
              <a:xfrm>
                <a:off x="881025" y="2800065"/>
                <a:ext cx="92400" cy="411825"/>
                <a:chOff x="845575" y="2563700"/>
                <a:chExt cx="92400" cy="411825"/>
              </a:xfrm>
            </p:grpSpPr>
            <p:cxnSp>
              <p:nvCxnSpPr>
                <p:cNvPr id="5595" name="Google Shape;5595;p8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596" name="Google Shape;5596;p8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97" name="Google Shape;5597;p86"/>
            <p:cNvGrpSpPr/>
            <p:nvPr/>
          </p:nvGrpSpPr>
          <p:grpSpPr>
            <a:xfrm>
              <a:off x="1172346" y="1047018"/>
              <a:ext cx="1083151" cy="223003"/>
              <a:chOff x="2849073" y="3079467"/>
              <a:chExt cx="2000279" cy="411825"/>
            </a:xfrm>
          </p:grpSpPr>
          <p:sp>
            <p:nvSpPr>
              <p:cNvPr id="5598" name="Google Shape;5598;p86"/>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9" name="Google Shape;5599;p86"/>
              <p:cNvGrpSpPr/>
              <p:nvPr/>
            </p:nvGrpSpPr>
            <p:grpSpPr>
              <a:xfrm rot="10800000">
                <a:off x="2849073" y="3079467"/>
                <a:ext cx="92400" cy="411825"/>
                <a:chOff x="2070100" y="2563700"/>
                <a:chExt cx="92400" cy="411825"/>
              </a:xfrm>
            </p:grpSpPr>
            <p:cxnSp>
              <p:nvCxnSpPr>
                <p:cNvPr id="5600" name="Google Shape;5600;p8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601" name="Google Shape;5601;p8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02" name="Google Shape;5602;p86"/>
            <p:cNvGrpSpPr/>
            <p:nvPr/>
          </p:nvGrpSpPr>
          <p:grpSpPr>
            <a:xfrm>
              <a:off x="3290132" y="1047018"/>
              <a:ext cx="1297929" cy="223003"/>
              <a:chOff x="6760035" y="3079467"/>
              <a:chExt cx="2396914" cy="411825"/>
            </a:xfrm>
          </p:grpSpPr>
          <p:sp>
            <p:nvSpPr>
              <p:cNvPr id="5603" name="Google Shape;5603;p86"/>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4" name="Google Shape;5604;p86"/>
              <p:cNvGrpSpPr/>
              <p:nvPr/>
            </p:nvGrpSpPr>
            <p:grpSpPr>
              <a:xfrm rot="10800000">
                <a:off x="6760035" y="3079467"/>
                <a:ext cx="92400" cy="411825"/>
                <a:chOff x="2070100" y="2563700"/>
                <a:chExt cx="92400" cy="411825"/>
              </a:xfrm>
            </p:grpSpPr>
            <p:cxnSp>
              <p:nvCxnSpPr>
                <p:cNvPr id="5605" name="Google Shape;5605;p8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606" name="Google Shape;5606;p8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607" name="Google Shape;5607;p86"/>
          <p:cNvGrpSpPr/>
          <p:nvPr/>
        </p:nvGrpSpPr>
        <p:grpSpPr>
          <a:xfrm>
            <a:off x="2143176" y="3369134"/>
            <a:ext cx="1086701" cy="799429"/>
            <a:chOff x="2183288" y="3555572"/>
            <a:chExt cx="1136241" cy="835873"/>
          </a:xfrm>
        </p:grpSpPr>
        <p:sp>
          <p:nvSpPr>
            <p:cNvPr id="5608" name="Google Shape;5608;p86"/>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9" name="Google Shape;5609;p86"/>
            <p:cNvGrpSpPr/>
            <p:nvPr/>
          </p:nvGrpSpPr>
          <p:grpSpPr>
            <a:xfrm>
              <a:off x="2205895" y="3637269"/>
              <a:ext cx="1089848" cy="724993"/>
              <a:chOff x="2205895" y="3637269"/>
              <a:chExt cx="1089848" cy="724993"/>
            </a:xfrm>
          </p:grpSpPr>
          <p:sp>
            <p:nvSpPr>
              <p:cNvPr id="5610" name="Google Shape;5610;p86"/>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6"/>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6"/>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6"/>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6"/>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6"/>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16" name="Google Shape;5616;p86"/>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17" name="Google Shape;5617;p86"/>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618" name="Google Shape;5618;p86"/>
            <p:cNvGrpSpPr/>
            <p:nvPr/>
          </p:nvGrpSpPr>
          <p:grpSpPr>
            <a:xfrm>
              <a:off x="3173850" y="3779426"/>
              <a:ext cx="145679" cy="70048"/>
              <a:chOff x="3173850" y="3779426"/>
              <a:chExt cx="145679" cy="70048"/>
            </a:xfrm>
          </p:grpSpPr>
          <p:cxnSp>
            <p:nvCxnSpPr>
              <p:cNvPr id="5619" name="Google Shape;5619;p86"/>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620" name="Google Shape;5620;p86"/>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1" name="Google Shape;5621;p86"/>
            <p:cNvGrpSpPr/>
            <p:nvPr/>
          </p:nvGrpSpPr>
          <p:grpSpPr>
            <a:xfrm>
              <a:off x="2183288" y="4139483"/>
              <a:ext cx="145133" cy="70048"/>
              <a:chOff x="2183288" y="4139483"/>
              <a:chExt cx="145133" cy="70048"/>
            </a:xfrm>
          </p:grpSpPr>
          <p:cxnSp>
            <p:nvCxnSpPr>
              <p:cNvPr id="5622" name="Google Shape;5622;p86"/>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623" name="Google Shape;5623;p86"/>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4" name="Google Shape;5624;p86"/>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25" name="Google Shape;5625;p86"/>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626" name="Google Shape;5626;p86"/>
            <p:cNvGrpSpPr/>
            <p:nvPr/>
          </p:nvGrpSpPr>
          <p:grpSpPr>
            <a:xfrm>
              <a:off x="2943836" y="4268886"/>
              <a:ext cx="60717" cy="122559"/>
              <a:chOff x="2943836" y="4268886"/>
              <a:chExt cx="60717" cy="122559"/>
            </a:xfrm>
          </p:grpSpPr>
          <p:sp>
            <p:nvSpPr>
              <p:cNvPr id="5627" name="Google Shape;5627;p86"/>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28" name="Google Shape;5628;p86"/>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629" name="Google Shape;5629;p86"/>
          <p:cNvGrpSpPr/>
          <p:nvPr/>
        </p:nvGrpSpPr>
        <p:grpSpPr>
          <a:xfrm>
            <a:off x="3406121" y="1290134"/>
            <a:ext cx="1675870" cy="758251"/>
            <a:chOff x="3530532" y="1496185"/>
            <a:chExt cx="1562000" cy="706730"/>
          </a:xfrm>
        </p:grpSpPr>
        <p:cxnSp>
          <p:nvCxnSpPr>
            <p:cNvPr id="5630" name="Google Shape;5630;p86"/>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631" name="Google Shape;5631;p86"/>
            <p:cNvGrpSpPr/>
            <p:nvPr/>
          </p:nvGrpSpPr>
          <p:grpSpPr>
            <a:xfrm>
              <a:off x="3530532" y="1496185"/>
              <a:ext cx="323430" cy="463587"/>
              <a:chOff x="3530532" y="1496185"/>
              <a:chExt cx="323430" cy="463587"/>
            </a:xfrm>
          </p:grpSpPr>
          <p:grpSp>
            <p:nvGrpSpPr>
              <p:cNvPr id="5632" name="Google Shape;5632;p86"/>
              <p:cNvGrpSpPr/>
              <p:nvPr/>
            </p:nvGrpSpPr>
            <p:grpSpPr>
              <a:xfrm>
                <a:off x="3567462" y="1496185"/>
                <a:ext cx="286500" cy="361376"/>
                <a:chOff x="3567462" y="1496185"/>
                <a:chExt cx="286500" cy="361376"/>
              </a:xfrm>
            </p:grpSpPr>
            <p:cxnSp>
              <p:nvCxnSpPr>
                <p:cNvPr id="5633" name="Google Shape;5633;p86"/>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634" name="Google Shape;5634;p86"/>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5" name="Google Shape;5635;p86"/>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6" name="Google Shape;5636;p86"/>
            <p:cNvGrpSpPr/>
            <p:nvPr/>
          </p:nvGrpSpPr>
          <p:grpSpPr>
            <a:xfrm>
              <a:off x="3891569" y="1779209"/>
              <a:ext cx="323945" cy="423706"/>
              <a:chOff x="3891569" y="1779209"/>
              <a:chExt cx="323945" cy="423706"/>
            </a:xfrm>
          </p:grpSpPr>
          <p:grpSp>
            <p:nvGrpSpPr>
              <p:cNvPr id="5637" name="Google Shape;5637;p86"/>
              <p:cNvGrpSpPr/>
              <p:nvPr/>
            </p:nvGrpSpPr>
            <p:grpSpPr>
              <a:xfrm>
                <a:off x="3929014" y="1881638"/>
                <a:ext cx="286500" cy="321278"/>
                <a:chOff x="3929014" y="1881638"/>
                <a:chExt cx="286500" cy="321278"/>
              </a:xfrm>
            </p:grpSpPr>
            <p:cxnSp>
              <p:nvCxnSpPr>
                <p:cNvPr id="5638" name="Google Shape;5638;p86"/>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639" name="Google Shape;5639;p86"/>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0" name="Google Shape;5640;p86"/>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1" name="Google Shape;5641;p86"/>
            <p:cNvGrpSpPr/>
            <p:nvPr/>
          </p:nvGrpSpPr>
          <p:grpSpPr>
            <a:xfrm>
              <a:off x="4252606" y="1496185"/>
              <a:ext cx="324721" cy="463587"/>
              <a:chOff x="4252606" y="1496185"/>
              <a:chExt cx="324721" cy="463587"/>
            </a:xfrm>
          </p:grpSpPr>
          <p:grpSp>
            <p:nvGrpSpPr>
              <p:cNvPr id="5642" name="Google Shape;5642;p86"/>
              <p:cNvGrpSpPr/>
              <p:nvPr/>
            </p:nvGrpSpPr>
            <p:grpSpPr>
              <a:xfrm>
                <a:off x="4290828" y="1496185"/>
                <a:ext cx="286500" cy="361376"/>
                <a:chOff x="4290828" y="1496185"/>
                <a:chExt cx="286500" cy="361376"/>
              </a:xfrm>
            </p:grpSpPr>
            <p:cxnSp>
              <p:nvCxnSpPr>
                <p:cNvPr id="5643" name="Google Shape;5643;p86"/>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644" name="Google Shape;5644;p86"/>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5" name="Google Shape;5645;p86"/>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6" name="Google Shape;5646;p86"/>
            <p:cNvGrpSpPr/>
            <p:nvPr/>
          </p:nvGrpSpPr>
          <p:grpSpPr>
            <a:xfrm>
              <a:off x="4613643" y="1763716"/>
              <a:ext cx="325308" cy="439200"/>
              <a:chOff x="4613643" y="1763716"/>
              <a:chExt cx="325308" cy="439200"/>
            </a:xfrm>
          </p:grpSpPr>
          <p:grpSp>
            <p:nvGrpSpPr>
              <p:cNvPr id="5647" name="Google Shape;5647;p86"/>
              <p:cNvGrpSpPr/>
              <p:nvPr/>
            </p:nvGrpSpPr>
            <p:grpSpPr>
              <a:xfrm>
                <a:off x="4652451" y="1879538"/>
                <a:ext cx="286500" cy="323378"/>
                <a:chOff x="4652451" y="1879538"/>
                <a:chExt cx="286500" cy="323378"/>
              </a:xfrm>
            </p:grpSpPr>
            <p:cxnSp>
              <p:nvCxnSpPr>
                <p:cNvPr id="5648" name="Google Shape;5648;p86"/>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649" name="Google Shape;5649;p86"/>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0" name="Google Shape;5650;p86"/>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51" name="Google Shape;5651;p86"/>
          <p:cNvGrpSpPr/>
          <p:nvPr/>
        </p:nvGrpSpPr>
        <p:grpSpPr>
          <a:xfrm>
            <a:off x="3417981" y="2143759"/>
            <a:ext cx="1652173" cy="391517"/>
            <a:chOff x="3512551" y="2358270"/>
            <a:chExt cx="1597383" cy="378533"/>
          </a:xfrm>
        </p:grpSpPr>
        <p:cxnSp>
          <p:nvCxnSpPr>
            <p:cNvPr id="5652" name="Google Shape;5652;p86"/>
            <p:cNvCxnSpPr>
              <a:stCxn id="5653" idx="6"/>
              <a:endCxn id="5654"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655" name="Google Shape;5655;p86"/>
            <p:cNvGrpSpPr/>
            <p:nvPr/>
          </p:nvGrpSpPr>
          <p:grpSpPr>
            <a:xfrm>
              <a:off x="3512551" y="2358270"/>
              <a:ext cx="225647" cy="307714"/>
              <a:chOff x="2182679" y="2004714"/>
              <a:chExt cx="792300" cy="1080458"/>
            </a:xfrm>
          </p:grpSpPr>
          <p:cxnSp>
            <p:nvCxnSpPr>
              <p:cNvPr id="5656" name="Google Shape;5656;p86"/>
              <p:cNvCxnSpPr>
                <a:stCxn id="5657"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653" name="Google Shape;5653;p86"/>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6"/>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86"/>
            <p:cNvGrpSpPr/>
            <p:nvPr/>
          </p:nvGrpSpPr>
          <p:grpSpPr>
            <a:xfrm>
              <a:off x="3969644" y="2440153"/>
              <a:ext cx="225853" cy="296651"/>
              <a:chOff x="3775710" y="1729289"/>
              <a:chExt cx="136500" cy="179289"/>
            </a:xfrm>
          </p:grpSpPr>
          <p:cxnSp>
            <p:nvCxnSpPr>
              <p:cNvPr id="5659" name="Google Shape;5659;p86"/>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660" name="Google Shape;5660;p86"/>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6"/>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2" name="Google Shape;5662;p86"/>
            <p:cNvGrpSpPr/>
            <p:nvPr/>
          </p:nvGrpSpPr>
          <p:grpSpPr>
            <a:xfrm>
              <a:off x="4427051" y="2358270"/>
              <a:ext cx="225647" cy="307714"/>
              <a:chOff x="5393704" y="2004714"/>
              <a:chExt cx="792300" cy="1080458"/>
            </a:xfrm>
          </p:grpSpPr>
          <p:cxnSp>
            <p:nvCxnSpPr>
              <p:cNvPr id="5663" name="Google Shape;5663;p86"/>
              <p:cNvCxnSpPr>
                <a:stCxn id="5664"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665" name="Google Shape;5665;p86"/>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6"/>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6" name="Google Shape;5666;p86"/>
            <p:cNvGrpSpPr/>
            <p:nvPr/>
          </p:nvGrpSpPr>
          <p:grpSpPr>
            <a:xfrm>
              <a:off x="4884287" y="2440252"/>
              <a:ext cx="225647" cy="296532"/>
              <a:chOff x="6999166" y="2292572"/>
              <a:chExt cx="792300" cy="1041192"/>
            </a:xfrm>
          </p:grpSpPr>
          <p:cxnSp>
            <p:nvCxnSpPr>
              <p:cNvPr id="5667" name="Google Shape;5667;p86"/>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654" name="Google Shape;5654;p86"/>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6"/>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69" name="Google Shape;5669;p86"/>
          <p:cNvGrpSpPr/>
          <p:nvPr/>
        </p:nvGrpSpPr>
        <p:grpSpPr>
          <a:xfrm>
            <a:off x="6838789" y="979959"/>
            <a:ext cx="1581844" cy="732818"/>
            <a:chOff x="634175" y="2986275"/>
            <a:chExt cx="3147949" cy="1458344"/>
          </a:xfrm>
        </p:grpSpPr>
        <p:cxnSp>
          <p:nvCxnSpPr>
            <p:cNvPr id="5670" name="Google Shape;5670;p86"/>
            <p:cNvCxnSpPr>
              <a:stCxn id="5671" idx="4"/>
              <a:endCxn id="5672"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673" name="Google Shape;5673;p86"/>
            <p:cNvCxnSpPr>
              <a:stCxn id="5672" idx="0"/>
              <a:endCxn id="5674"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675" name="Google Shape;5675;p86"/>
            <p:cNvCxnSpPr>
              <a:stCxn id="5674" idx="4"/>
              <a:endCxn id="5676"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677" name="Google Shape;5677;p86"/>
            <p:cNvCxnSpPr>
              <a:stCxn id="5676" idx="0"/>
              <a:endCxn id="5678"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678" name="Google Shape;5678;p86"/>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674" name="Google Shape;5674;p86"/>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671" name="Google Shape;5671;p86"/>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676" name="Google Shape;5676;p86"/>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672" name="Google Shape;5672;p86"/>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679" name="Google Shape;5679;p86"/>
          <p:cNvGrpSpPr/>
          <p:nvPr/>
        </p:nvGrpSpPr>
        <p:grpSpPr>
          <a:xfrm>
            <a:off x="3406504" y="2674269"/>
            <a:ext cx="1675128" cy="313674"/>
            <a:chOff x="998425" y="1182125"/>
            <a:chExt cx="1065400" cy="199500"/>
          </a:xfrm>
        </p:grpSpPr>
        <p:sp>
          <p:nvSpPr>
            <p:cNvPr id="5680" name="Google Shape;5680;p8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5" name="Google Shape;5685;p86"/>
          <p:cNvGrpSpPr/>
          <p:nvPr/>
        </p:nvGrpSpPr>
        <p:grpSpPr>
          <a:xfrm>
            <a:off x="3406503" y="3630235"/>
            <a:ext cx="1675129" cy="525345"/>
            <a:chOff x="5194708" y="3484366"/>
            <a:chExt cx="3148148" cy="987304"/>
          </a:xfrm>
        </p:grpSpPr>
        <p:grpSp>
          <p:nvGrpSpPr>
            <p:cNvPr id="5686" name="Google Shape;5686;p86"/>
            <p:cNvGrpSpPr/>
            <p:nvPr/>
          </p:nvGrpSpPr>
          <p:grpSpPr>
            <a:xfrm>
              <a:off x="7531521" y="3484366"/>
              <a:ext cx="811335" cy="987304"/>
              <a:chOff x="3379425" y="1617275"/>
              <a:chExt cx="1090650" cy="1327200"/>
            </a:xfrm>
          </p:grpSpPr>
          <p:sp>
            <p:nvSpPr>
              <p:cNvPr id="5687" name="Google Shape;5687;p8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0" name="Google Shape;5690;p86"/>
            <p:cNvGrpSpPr/>
            <p:nvPr/>
          </p:nvGrpSpPr>
          <p:grpSpPr>
            <a:xfrm>
              <a:off x="6752546" y="3484366"/>
              <a:ext cx="811428" cy="987304"/>
              <a:chOff x="2332275" y="1617275"/>
              <a:chExt cx="1090775" cy="1327200"/>
            </a:xfrm>
          </p:grpSpPr>
          <p:sp>
            <p:nvSpPr>
              <p:cNvPr id="5691" name="Google Shape;5691;p8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4" name="Google Shape;5694;p86"/>
            <p:cNvGrpSpPr/>
            <p:nvPr/>
          </p:nvGrpSpPr>
          <p:grpSpPr>
            <a:xfrm>
              <a:off x="5973664" y="3484366"/>
              <a:ext cx="811335" cy="987304"/>
              <a:chOff x="1285250" y="1617275"/>
              <a:chExt cx="1090650" cy="1327200"/>
            </a:xfrm>
          </p:grpSpPr>
          <p:sp>
            <p:nvSpPr>
              <p:cNvPr id="5695" name="Google Shape;5695;p8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8" name="Google Shape;5698;p86"/>
            <p:cNvGrpSpPr/>
            <p:nvPr/>
          </p:nvGrpSpPr>
          <p:grpSpPr>
            <a:xfrm>
              <a:off x="5194708" y="3484366"/>
              <a:ext cx="811409" cy="987304"/>
              <a:chOff x="238125" y="1617275"/>
              <a:chExt cx="1090750" cy="1327200"/>
            </a:xfrm>
          </p:grpSpPr>
          <p:sp>
            <p:nvSpPr>
              <p:cNvPr id="5699" name="Google Shape;5699;p8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02" name="Google Shape;5702;p86"/>
          <p:cNvGrpSpPr/>
          <p:nvPr/>
        </p:nvGrpSpPr>
        <p:grpSpPr>
          <a:xfrm>
            <a:off x="6840188" y="2276124"/>
            <a:ext cx="1579046" cy="522230"/>
            <a:chOff x="6853641" y="2534077"/>
            <a:chExt cx="1515545" cy="501229"/>
          </a:xfrm>
        </p:grpSpPr>
        <p:grpSp>
          <p:nvGrpSpPr>
            <p:cNvPr id="5703" name="Google Shape;5703;p86"/>
            <p:cNvGrpSpPr/>
            <p:nvPr/>
          </p:nvGrpSpPr>
          <p:grpSpPr>
            <a:xfrm>
              <a:off x="6853641" y="2618923"/>
              <a:ext cx="1515545" cy="324556"/>
              <a:chOff x="6853641" y="2618923"/>
              <a:chExt cx="1515545" cy="324556"/>
            </a:xfrm>
          </p:grpSpPr>
          <p:sp>
            <p:nvSpPr>
              <p:cNvPr id="5704" name="Google Shape;5704;p86"/>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6"/>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6"/>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6"/>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6"/>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09" name="Google Shape;5709;p86"/>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6"/>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6"/>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6"/>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6"/>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4" name="Google Shape;5714;p86"/>
          <p:cNvGrpSpPr/>
          <p:nvPr/>
        </p:nvGrpSpPr>
        <p:grpSpPr>
          <a:xfrm>
            <a:off x="3435080" y="3151165"/>
            <a:ext cx="1617976" cy="346616"/>
            <a:chOff x="1808063" y="4294338"/>
            <a:chExt cx="3370782" cy="721817"/>
          </a:xfrm>
        </p:grpSpPr>
        <p:sp>
          <p:nvSpPr>
            <p:cNvPr id="5715" name="Google Shape;5715;p8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5" name="Google Shape;5725;p86"/>
          <p:cNvGrpSpPr/>
          <p:nvPr/>
        </p:nvGrpSpPr>
        <p:grpSpPr>
          <a:xfrm>
            <a:off x="5261076" y="3817915"/>
            <a:ext cx="1417067" cy="350605"/>
            <a:chOff x="4234950" y="2101012"/>
            <a:chExt cx="4219974" cy="1044090"/>
          </a:xfrm>
        </p:grpSpPr>
        <p:sp>
          <p:nvSpPr>
            <p:cNvPr id="5726" name="Google Shape;5726;p86"/>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6"/>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6"/>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6"/>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6"/>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6"/>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6"/>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6"/>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6"/>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6"/>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6"/>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6"/>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6"/>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6"/>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6"/>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6"/>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2" name="Google Shape;5742;p86"/>
          <p:cNvGrpSpPr/>
          <p:nvPr/>
        </p:nvGrpSpPr>
        <p:grpSpPr>
          <a:xfrm>
            <a:off x="6836548" y="1808672"/>
            <a:ext cx="1586327" cy="371557"/>
            <a:chOff x="1247650" y="2075423"/>
            <a:chExt cx="6648477" cy="1557238"/>
          </a:xfrm>
        </p:grpSpPr>
        <p:sp>
          <p:nvSpPr>
            <p:cNvPr id="5743" name="Google Shape;5743;p8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9" name="Google Shape;5749;p86"/>
          <p:cNvGrpSpPr/>
          <p:nvPr/>
        </p:nvGrpSpPr>
        <p:grpSpPr>
          <a:xfrm>
            <a:off x="5267818" y="961862"/>
            <a:ext cx="1415601" cy="1648533"/>
            <a:chOff x="1839112" y="2209163"/>
            <a:chExt cx="1918159" cy="2233784"/>
          </a:xfrm>
        </p:grpSpPr>
        <p:sp>
          <p:nvSpPr>
            <p:cNvPr id="5750" name="Google Shape;5750;p86"/>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6"/>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6"/>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53" name="Google Shape;5753;p86"/>
            <p:cNvCxnSpPr>
              <a:stCxn id="5750" idx="6"/>
              <a:endCxn id="5751"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754" name="Google Shape;5754;p86"/>
            <p:cNvCxnSpPr>
              <a:stCxn id="5751" idx="4"/>
              <a:endCxn id="5755"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756" name="Google Shape;5756;p86"/>
            <p:cNvCxnSpPr>
              <a:stCxn id="5755" idx="6"/>
              <a:endCxn id="5752"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757" name="Google Shape;5757;p86"/>
            <p:cNvCxnSpPr>
              <a:stCxn id="5752" idx="4"/>
              <a:endCxn id="5758"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755" name="Google Shape;5755;p86"/>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6"/>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6"/>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60" name="Google Shape;5760;p86"/>
            <p:cNvCxnSpPr>
              <a:endCxn id="5759"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761" name="Google Shape;5761;p86"/>
          <p:cNvGrpSpPr/>
          <p:nvPr/>
        </p:nvGrpSpPr>
        <p:grpSpPr>
          <a:xfrm>
            <a:off x="3425084" y="979946"/>
            <a:ext cx="1637968" cy="154942"/>
            <a:chOff x="238125" y="2506075"/>
            <a:chExt cx="7115411" cy="673075"/>
          </a:xfrm>
        </p:grpSpPr>
        <p:sp>
          <p:nvSpPr>
            <p:cNvPr id="5762" name="Google Shape;5762;p8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7" name="Google Shape;5767;p86"/>
          <p:cNvGrpSpPr/>
          <p:nvPr/>
        </p:nvGrpSpPr>
        <p:grpSpPr>
          <a:xfrm>
            <a:off x="1965820" y="1294664"/>
            <a:ext cx="1262932" cy="785408"/>
            <a:chOff x="548861" y="389676"/>
            <a:chExt cx="3843371" cy="2390163"/>
          </a:xfrm>
        </p:grpSpPr>
        <p:cxnSp>
          <p:nvCxnSpPr>
            <p:cNvPr id="5768" name="Google Shape;5768;p86"/>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769" name="Google Shape;5769;p86"/>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770" name="Google Shape;5770;p86"/>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771" name="Google Shape;5771;p86"/>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772" name="Google Shape;5772;p86"/>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773" name="Google Shape;5773;p86"/>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74" name="Google Shape;5774;p86"/>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775" name="Google Shape;5775;p86"/>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6"/>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6"/>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6"/>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6"/>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6"/>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1" name="Google Shape;5781;p86"/>
          <p:cNvGrpSpPr/>
          <p:nvPr/>
        </p:nvGrpSpPr>
        <p:grpSpPr>
          <a:xfrm>
            <a:off x="753952" y="2401541"/>
            <a:ext cx="1412054" cy="633562"/>
            <a:chOff x="1187400" y="2529299"/>
            <a:chExt cx="6769193" cy="2241903"/>
          </a:xfrm>
        </p:grpSpPr>
        <p:sp>
          <p:nvSpPr>
            <p:cNvPr id="5782" name="Google Shape;5782;p86"/>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783" name="Google Shape;5783;p86"/>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784" name="Google Shape;5784;p86"/>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785" name="Google Shape;5785;p86"/>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786" name="Google Shape;5786;p86"/>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787" name="Google Shape;5787;p86"/>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788" name="Google Shape;5788;p86"/>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789" name="Google Shape;5789;p86"/>
            <p:cNvCxnSpPr>
              <a:stCxn id="5782" idx="2"/>
              <a:endCxn id="5783"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790" name="Google Shape;5790;p86"/>
            <p:cNvCxnSpPr>
              <a:stCxn id="5784" idx="0"/>
              <a:endCxn id="5782"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791" name="Google Shape;5791;p86"/>
            <p:cNvCxnSpPr>
              <a:stCxn id="5784" idx="2"/>
              <a:endCxn id="5786"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792" name="Google Shape;5792;p86"/>
            <p:cNvCxnSpPr>
              <a:stCxn id="5785" idx="0"/>
              <a:endCxn id="5784"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793" name="Google Shape;5793;p86"/>
            <p:cNvCxnSpPr>
              <a:stCxn id="5783" idx="2"/>
              <a:endCxn id="5788"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794" name="Google Shape;5794;p86"/>
            <p:cNvCxnSpPr>
              <a:stCxn id="5787" idx="0"/>
              <a:endCxn id="5783"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795" name="Google Shape;5795;p86"/>
          <p:cNvGrpSpPr/>
          <p:nvPr/>
        </p:nvGrpSpPr>
        <p:grpSpPr>
          <a:xfrm>
            <a:off x="6840198" y="2894250"/>
            <a:ext cx="1579035" cy="540873"/>
            <a:chOff x="6895650" y="3126697"/>
            <a:chExt cx="1436662" cy="492105"/>
          </a:xfrm>
        </p:grpSpPr>
        <p:sp>
          <p:nvSpPr>
            <p:cNvPr id="5796" name="Google Shape;5796;p86"/>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6"/>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6"/>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6"/>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6"/>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1" name="Google Shape;5801;p86"/>
            <p:cNvGrpSpPr/>
            <p:nvPr/>
          </p:nvGrpSpPr>
          <p:grpSpPr>
            <a:xfrm>
              <a:off x="6995957" y="3335810"/>
              <a:ext cx="1230393" cy="71754"/>
              <a:chOff x="6995957" y="3287964"/>
              <a:chExt cx="1230393" cy="71754"/>
            </a:xfrm>
          </p:grpSpPr>
          <p:sp>
            <p:nvSpPr>
              <p:cNvPr id="5802" name="Google Shape;5802;p86"/>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6"/>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6"/>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6"/>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6"/>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07" name="Google Shape;5807;p86"/>
          <p:cNvGrpSpPr/>
          <p:nvPr/>
        </p:nvGrpSpPr>
        <p:grpSpPr>
          <a:xfrm>
            <a:off x="6838780" y="3531013"/>
            <a:ext cx="1581862" cy="650625"/>
            <a:chOff x="6777990" y="3710194"/>
            <a:chExt cx="1646915" cy="677382"/>
          </a:xfrm>
        </p:grpSpPr>
        <p:grpSp>
          <p:nvGrpSpPr>
            <p:cNvPr id="5808" name="Google Shape;5808;p86"/>
            <p:cNvGrpSpPr/>
            <p:nvPr/>
          </p:nvGrpSpPr>
          <p:grpSpPr>
            <a:xfrm>
              <a:off x="6777990" y="3874492"/>
              <a:ext cx="411129" cy="513083"/>
              <a:chOff x="6777990" y="3874492"/>
              <a:chExt cx="411129" cy="513083"/>
            </a:xfrm>
          </p:grpSpPr>
          <p:cxnSp>
            <p:nvCxnSpPr>
              <p:cNvPr id="5809" name="Google Shape;5809;p86"/>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810" name="Google Shape;5810;p86"/>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1" name="Google Shape;5811;p86"/>
            <p:cNvGrpSpPr/>
            <p:nvPr/>
          </p:nvGrpSpPr>
          <p:grpSpPr>
            <a:xfrm>
              <a:off x="7188425" y="3710194"/>
              <a:ext cx="411123" cy="520535"/>
              <a:chOff x="7188425" y="3710194"/>
              <a:chExt cx="411123" cy="520535"/>
            </a:xfrm>
          </p:grpSpPr>
          <p:cxnSp>
            <p:nvCxnSpPr>
              <p:cNvPr id="5812" name="Google Shape;5812;p86"/>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813" name="Google Shape;5813;p86"/>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4" name="Google Shape;5814;p86"/>
            <p:cNvGrpSpPr/>
            <p:nvPr/>
          </p:nvGrpSpPr>
          <p:grpSpPr>
            <a:xfrm>
              <a:off x="7603341" y="3874492"/>
              <a:ext cx="411474" cy="513083"/>
              <a:chOff x="7603341" y="3874492"/>
              <a:chExt cx="411474" cy="513083"/>
            </a:xfrm>
          </p:grpSpPr>
          <p:cxnSp>
            <p:nvCxnSpPr>
              <p:cNvPr id="5815" name="Google Shape;5815;p86"/>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816" name="Google Shape;5816;p86"/>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7" name="Google Shape;5817;p86"/>
            <p:cNvGrpSpPr/>
            <p:nvPr/>
          </p:nvGrpSpPr>
          <p:grpSpPr>
            <a:xfrm>
              <a:off x="8013776" y="3722847"/>
              <a:ext cx="411129" cy="507881"/>
              <a:chOff x="8013776" y="3722847"/>
              <a:chExt cx="411129" cy="507881"/>
            </a:xfrm>
          </p:grpSpPr>
          <p:cxnSp>
            <p:nvCxnSpPr>
              <p:cNvPr id="5818" name="Google Shape;5818;p86"/>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819" name="Google Shape;5819;p86"/>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20" name="Google Shape;5820;p86"/>
          <p:cNvGrpSpPr/>
          <p:nvPr/>
        </p:nvGrpSpPr>
        <p:grpSpPr>
          <a:xfrm>
            <a:off x="5258295" y="2703853"/>
            <a:ext cx="1421889" cy="1020603"/>
            <a:chOff x="5190863" y="2824811"/>
            <a:chExt cx="1544860" cy="1108869"/>
          </a:xfrm>
        </p:grpSpPr>
        <p:grpSp>
          <p:nvGrpSpPr>
            <p:cNvPr id="5821" name="Google Shape;5821;p86"/>
            <p:cNvGrpSpPr/>
            <p:nvPr/>
          </p:nvGrpSpPr>
          <p:grpSpPr>
            <a:xfrm>
              <a:off x="5938695" y="3176919"/>
              <a:ext cx="685761" cy="404739"/>
              <a:chOff x="5938695" y="3176919"/>
              <a:chExt cx="685761" cy="404739"/>
            </a:xfrm>
          </p:grpSpPr>
          <p:grpSp>
            <p:nvGrpSpPr>
              <p:cNvPr id="5822" name="Google Shape;5822;p86"/>
              <p:cNvGrpSpPr/>
              <p:nvPr/>
            </p:nvGrpSpPr>
            <p:grpSpPr>
              <a:xfrm>
                <a:off x="5938695" y="3176919"/>
                <a:ext cx="685761" cy="404739"/>
                <a:chOff x="5938695" y="3176919"/>
                <a:chExt cx="685761" cy="404739"/>
              </a:xfrm>
            </p:grpSpPr>
            <p:sp>
              <p:nvSpPr>
                <p:cNvPr id="5823" name="Google Shape;5823;p86"/>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6"/>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5" name="Google Shape;5825;p86"/>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6" name="Google Shape;5826;p86"/>
            <p:cNvGrpSpPr/>
            <p:nvPr/>
          </p:nvGrpSpPr>
          <p:grpSpPr>
            <a:xfrm>
              <a:off x="5305233" y="3176835"/>
              <a:ext cx="685971" cy="404655"/>
              <a:chOff x="5305233" y="3176835"/>
              <a:chExt cx="685971" cy="404655"/>
            </a:xfrm>
          </p:grpSpPr>
          <p:grpSp>
            <p:nvGrpSpPr>
              <p:cNvPr id="5827" name="Google Shape;5827;p86"/>
              <p:cNvGrpSpPr/>
              <p:nvPr/>
            </p:nvGrpSpPr>
            <p:grpSpPr>
              <a:xfrm>
                <a:off x="5305233" y="3176835"/>
                <a:ext cx="685971" cy="404655"/>
                <a:chOff x="5305233" y="3176835"/>
                <a:chExt cx="685971" cy="404655"/>
              </a:xfrm>
            </p:grpSpPr>
            <p:sp>
              <p:nvSpPr>
                <p:cNvPr id="5828" name="Google Shape;5828;p86"/>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6"/>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30" name="Google Shape;5830;p86"/>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31" name="Google Shape;5831;p86"/>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32" name="Google Shape;5832;p86"/>
            <p:cNvGrpSpPr/>
            <p:nvPr/>
          </p:nvGrpSpPr>
          <p:grpSpPr>
            <a:xfrm>
              <a:off x="5657361" y="2824811"/>
              <a:ext cx="1078361" cy="404655"/>
              <a:chOff x="5657361" y="2824811"/>
              <a:chExt cx="1078361" cy="404655"/>
            </a:xfrm>
          </p:grpSpPr>
          <p:grpSp>
            <p:nvGrpSpPr>
              <p:cNvPr id="5833" name="Google Shape;5833;p86"/>
              <p:cNvGrpSpPr/>
              <p:nvPr/>
            </p:nvGrpSpPr>
            <p:grpSpPr>
              <a:xfrm>
                <a:off x="5657361" y="2824811"/>
                <a:ext cx="1078361" cy="404655"/>
                <a:chOff x="5657361" y="2824811"/>
                <a:chExt cx="1078361" cy="404655"/>
              </a:xfrm>
            </p:grpSpPr>
            <p:grpSp>
              <p:nvGrpSpPr>
                <p:cNvPr id="5834" name="Google Shape;5834;p86"/>
                <p:cNvGrpSpPr/>
                <p:nvPr/>
              </p:nvGrpSpPr>
              <p:grpSpPr>
                <a:xfrm>
                  <a:off x="5938485" y="2824811"/>
                  <a:ext cx="797237" cy="404655"/>
                  <a:chOff x="5938485" y="2824811"/>
                  <a:chExt cx="797237" cy="404655"/>
                </a:xfrm>
              </p:grpSpPr>
              <p:sp>
                <p:nvSpPr>
                  <p:cNvPr id="5835" name="Google Shape;5835;p86"/>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6"/>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37" name="Google Shape;5837;p86"/>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38" name="Google Shape;5838;p86"/>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9" name="Google Shape;5839;p86"/>
            <p:cNvGrpSpPr/>
            <p:nvPr/>
          </p:nvGrpSpPr>
          <p:grpSpPr>
            <a:xfrm>
              <a:off x="5190863" y="3528942"/>
              <a:ext cx="1078026" cy="404739"/>
              <a:chOff x="5190863" y="3528942"/>
              <a:chExt cx="1078026" cy="404739"/>
            </a:xfrm>
          </p:grpSpPr>
          <p:sp>
            <p:nvSpPr>
              <p:cNvPr id="5840" name="Google Shape;5840;p86"/>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41" name="Google Shape;5841;p86"/>
              <p:cNvGrpSpPr/>
              <p:nvPr/>
            </p:nvGrpSpPr>
            <p:grpSpPr>
              <a:xfrm>
                <a:off x="5190863" y="3528942"/>
                <a:ext cx="1078026" cy="404739"/>
                <a:chOff x="5190863" y="3528942"/>
                <a:chExt cx="1078026" cy="404739"/>
              </a:xfrm>
            </p:grpSpPr>
            <p:sp>
              <p:nvSpPr>
                <p:cNvPr id="5842" name="Google Shape;5842;p86"/>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6"/>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844" name="Google Shape;5844;p86"/>
          <p:cNvGrpSpPr/>
          <p:nvPr/>
        </p:nvGrpSpPr>
        <p:grpSpPr>
          <a:xfrm>
            <a:off x="724302" y="1268321"/>
            <a:ext cx="1086719" cy="879487"/>
            <a:chOff x="803162" y="1474292"/>
            <a:chExt cx="1086719" cy="879487"/>
          </a:xfrm>
        </p:grpSpPr>
        <p:grpSp>
          <p:nvGrpSpPr>
            <p:cNvPr id="5845" name="Google Shape;5845;p86"/>
            <p:cNvGrpSpPr/>
            <p:nvPr/>
          </p:nvGrpSpPr>
          <p:grpSpPr>
            <a:xfrm>
              <a:off x="803162" y="1625948"/>
              <a:ext cx="445856" cy="576579"/>
              <a:chOff x="803162" y="1625948"/>
              <a:chExt cx="445856" cy="576579"/>
            </a:xfrm>
          </p:grpSpPr>
          <p:sp>
            <p:nvSpPr>
              <p:cNvPr id="5846" name="Google Shape;5846;p86"/>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47" name="Google Shape;5847;p86"/>
              <p:cNvGrpSpPr/>
              <p:nvPr/>
            </p:nvGrpSpPr>
            <p:grpSpPr>
              <a:xfrm>
                <a:off x="1056023" y="1625948"/>
                <a:ext cx="192995" cy="576579"/>
                <a:chOff x="1056023" y="1625948"/>
                <a:chExt cx="192995" cy="576579"/>
              </a:xfrm>
            </p:grpSpPr>
            <p:sp>
              <p:nvSpPr>
                <p:cNvPr id="5848" name="Google Shape;5848;p86"/>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6"/>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6"/>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6"/>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6"/>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53" name="Google Shape;5853;p86"/>
            <p:cNvGrpSpPr/>
            <p:nvPr/>
          </p:nvGrpSpPr>
          <p:grpSpPr>
            <a:xfrm>
              <a:off x="1371406" y="1474292"/>
              <a:ext cx="518475" cy="879487"/>
              <a:chOff x="1398231" y="1474292"/>
              <a:chExt cx="518475" cy="879487"/>
            </a:xfrm>
          </p:grpSpPr>
          <p:grpSp>
            <p:nvGrpSpPr>
              <p:cNvPr id="5854" name="Google Shape;5854;p86"/>
              <p:cNvGrpSpPr/>
              <p:nvPr/>
            </p:nvGrpSpPr>
            <p:grpSpPr>
              <a:xfrm>
                <a:off x="1398231" y="1474292"/>
                <a:ext cx="518475" cy="341643"/>
                <a:chOff x="1398231" y="1474292"/>
                <a:chExt cx="518475" cy="341643"/>
              </a:xfrm>
            </p:grpSpPr>
            <p:sp>
              <p:nvSpPr>
                <p:cNvPr id="5855" name="Google Shape;5855;p86"/>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56" name="Google Shape;5856;p86"/>
                <p:cNvGrpSpPr/>
                <p:nvPr/>
              </p:nvGrpSpPr>
              <p:grpSpPr>
                <a:xfrm>
                  <a:off x="1616453" y="1474292"/>
                  <a:ext cx="300253" cy="341643"/>
                  <a:chOff x="1616453" y="1475379"/>
                  <a:chExt cx="300253" cy="341643"/>
                </a:xfrm>
              </p:grpSpPr>
              <p:sp>
                <p:nvSpPr>
                  <p:cNvPr id="5857" name="Google Shape;5857;p86"/>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6"/>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6"/>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6"/>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6"/>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6"/>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6"/>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4" name="Google Shape;5864;p86"/>
                  <p:cNvGrpSpPr/>
                  <p:nvPr/>
                </p:nvGrpSpPr>
                <p:grpSpPr>
                  <a:xfrm>
                    <a:off x="1839639" y="1475379"/>
                    <a:ext cx="77067" cy="341643"/>
                    <a:chOff x="1839639" y="1475379"/>
                    <a:chExt cx="77067" cy="341643"/>
                  </a:xfrm>
                </p:grpSpPr>
                <p:sp>
                  <p:nvSpPr>
                    <p:cNvPr id="5865" name="Google Shape;5865;p86"/>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6"/>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867" name="Google Shape;5867;p86"/>
              <p:cNvGrpSpPr/>
              <p:nvPr/>
            </p:nvGrpSpPr>
            <p:grpSpPr>
              <a:xfrm>
                <a:off x="1398451" y="2012951"/>
                <a:ext cx="518255" cy="340828"/>
                <a:chOff x="1398451" y="2012951"/>
                <a:chExt cx="518255" cy="340828"/>
              </a:xfrm>
            </p:grpSpPr>
            <p:sp>
              <p:nvSpPr>
                <p:cNvPr id="5868" name="Google Shape;5868;p86"/>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9" name="Google Shape;5869;p86"/>
                <p:cNvGrpSpPr/>
                <p:nvPr/>
              </p:nvGrpSpPr>
              <p:grpSpPr>
                <a:xfrm>
                  <a:off x="1616453" y="2012951"/>
                  <a:ext cx="300253" cy="340828"/>
                  <a:chOff x="1616453" y="2013538"/>
                  <a:chExt cx="300253" cy="340828"/>
                </a:xfrm>
              </p:grpSpPr>
              <p:sp>
                <p:nvSpPr>
                  <p:cNvPr id="5870" name="Google Shape;5870;p86"/>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6"/>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6"/>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6"/>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6"/>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6"/>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6"/>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7" name="Google Shape;5877;p86"/>
                  <p:cNvGrpSpPr/>
                  <p:nvPr/>
                </p:nvGrpSpPr>
                <p:grpSpPr>
                  <a:xfrm>
                    <a:off x="1839639" y="2013538"/>
                    <a:ext cx="77067" cy="340828"/>
                    <a:chOff x="1839639" y="2013538"/>
                    <a:chExt cx="77067" cy="340828"/>
                  </a:xfrm>
                </p:grpSpPr>
                <p:sp>
                  <p:nvSpPr>
                    <p:cNvPr id="5878" name="Google Shape;5878;p86"/>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6"/>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880" name="Google Shape;5880;p86"/>
          <p:cNvGrpSpPr/>
          <p:nvPr/>
        </p:nvGrpSpPr>
        <p:grpSpPr>
          <a:xfrm>
            <a:off x="721126" y="3399508"/>
            <a:ext cx="1368681" cy="682918"/>
            <a:chOff x="724986" y="3605478"/>
            <a:chExt cx="1368681" cy="682918"/>
          </a:xfrm>
        </p:grpSpPr>
        <p:grpSp>
          <p:nvGrpSpPr>
            <p:cNvPr id="5881" name="Google Shape;5881;p86"/>
            <p:cNvGrpSpPr/>
            <p:nvPr/>
          </p:nvGrpSpPr>
          <p:grpSpPr>
            <a:xfrm>
              <a:off x="1289102" y="3823629"/>
              <a:ext cx="240442" cy="250435"/>
              <a:chOff x="-165066" y="3843615"/>
              <a:chExt cx="221259" cy="230455"/>
            </a:xfrm>
          </p:grpSpPr>
          <p:sp>
            <p:nvSpPr>
              <p:cNvPr id="5882" name="Google Shape;5882;p86"/>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6"/>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6"/>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6"/>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6"/>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6"/>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6"/>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6"/>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6"/>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6"/>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6"/>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6"/>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6"/>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6"/>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6"/>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6"/>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6"/>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6"/>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6"/>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6"/>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2" name="Google Shape;5902;p86"/>
            <p:cNvGrpSpPr/>
            <p:nvPr/>
          </p:nvGrpSpPr>
          <p:grpSpPr>
            <a:xfrm>
              <a:off x="724986" y="3605478"/>
              <a:ext cx="1368681" cy="682918"/>
              <a:chOff x="724986" y="3605478"/>
              <a:chExt cx="1368681" cy="682918"/>
            </a:xfrm>
          </p:grpSpPr>
          <p:grpSp>
            <p:nvGrpSpPr>
              <p:cNvPr id="5903" name="Google Shape;5903;p86"/>
              <p:cNvGrpSpPr/>
              <p:nvPr/>
            </p:nvGrpSpPr>
            <p:grpSpPr>
              <a:xfrm>
                <a:off x="1498221" y="4047614"/>
                <a:ext cx="529172" cy="240783"/>
                <a:chOff x="1498221" y="4047614"/>
                <a:chExt cx="529172" cy="240783"/>
              </a:xfrm>
            </p:grpSpPr>
            <p:grpSp>
              <p:nvGrpSpPr>
                <p:cNvPr id="5904" name="Google Shape;5904;p86"/>
                <p:cNvGrpSpPr/>
                <p:nvPr/>
              </p:nvGrpSpPr>
              <p:grpSpPr>
                <a:xfrm>
                  <a:off x="1826655" y="4224370"/>
                  <a:ext cx="200738" cy="25631"/>
                  <a:chOff x="1826655" y="4224370"/>
                  <a:chExt cx="200738" cy="25631"/>
                </a:xfrm>
              </p:grpSpPr>
              <p:sp>
                <p:nvSpPr>
                  <p:cNvPr id="5905" name="Google Shape;5905;p86"/>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6"/>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7" name="Google Shape;5907;p86"/>
                <p:cNvGrpSpPr/>
                <p:nvPr/>
              </p:nvGrpSpPr>
              <p:grpSpPr>
                <a:xfrm>
                  <a:off x="1498221" y="4047614"/>
                  <a:ext cx="328444" cy="240783"/>
                  <a:chOff x="1498221" y="4047614"/>
                  <a:chExt cx="328444" cy="240783"/>
                </a:xfrm>
              </p:grpSpPr>
              <p:sp>
                <p:nvSpPr>
                  <p:cNvPr id="5908" name="Google Shape;5908;p86"/>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9" name="Google Shape;5909;p86"/>
                  <p:cNvGrpSpPr/>
                  <p:nvPr/>
                </p:nvGrpSpPr>
                <p:grpSpPr>
                  <a:xfrm>
                    <a:off x="1498221" y="4047614"/>
                    <a:ext cx="150566" cy="190416"/>
                    <a:chOff x="1498221" y="4047614"/>
                    <a:chExt cx="150566" cy="190416"/>
                  </a:xfrm>
                </p:grpSpPr>
                <p:sp>
                  <p:nvSpPr>
                    <p:cNvPr id="5910" name="Google Shape;5910;p86"/>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6"/>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912" name="Google Shape;5912;p86"/>
              <p:cNvGrpSpPr/>
              <p:nvPr/>
            </p:nvGrpSpPr>
            <p:grpSpPr>
              <a:xfrm>
                <a:off x="1560718" y="3800594"/>
                <a:ext cx="532948" cy="302090"/>
                <a:chOff x="1560718" y="3800594"/>
                <a:chExt cx="532948" cy="302090"/>
              </a:xfrm>
            </p:grpSpPr>
            <p:grpSp>
              <p:nvGrpSpPr>
                <p:cNvPr id="5913" name="Google Shape;5913;p86"/>
                <p:cNvGrpSpPr/>
                <p:nvPr/>
              </p:nvGrpSpPr>
              <p:grpSpPr>
                <a:xfrm>
                  <a:off x="1912179" y="3827344"/>
                  <a:ext cx="181487" cy="25631"/>
                  <a:chOff x="1912179" y="3827344"/>
                  <a:chExt cx="181487" cy="25631"/>
                </a:xfrm>
              </p:grpSpPr>
              <p:sp>
                <p:nvSpPr>
                  <p:cNvPr id="5914" name="Google Shape;5914;p86"/>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6"/>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6" name="Google Shape;5916;p86"/>
                <p:cNvGrpSpPr/>
                <p:nvPr/>
              </p:nvGrpSpPr>
              <p:grpSpPr>
                <a:xfrm>
                  <a:off x="1912179" y="4044505"/>
                  <a:ext cx="181487" cy="25622"/>
                  <a:chOff x="1912179" y="4044506"/>
                  <a:chExt cx="181487" cy="25622"/>
                </a:xfrm>
              </p:grpSpPr>
              <p:sp>
                <p:nvSpPr>
                  <p:cNvPr id="5917" name="Google Shape;5917;p86"/>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6"/>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9" name="Google Shape;5919;p86"/>
                <p:cNvGrpSpPr/>
                <p:nvPr/>
              </p:nvGrpSpPr>
              <p:grpSpPr>
                <a:xfrm>
                  <a:off x="1560718" y="3800594"/>
                  <a:ext cx="351472" cy="302090"/>
                  <a:chOff x="1560718" y="3800594"/>
                  <a:chExt cx="351472" cy="302090"/>
                </a:xfrm>
              </p:grpSpPr>
              <p:grpSp>
                <p:nvGrpSpPr>
                  <p:cNvPr id="5920" name="Google Shape;5920;p86"/>
                  <p:cNvGrpSpPr/>
                  <p:nvPr/>
                </p:nvGrpSpPr>
                <p:grpSpPr>
                  <a:xfrm>
                    <a:off x="1560718" y="3842857"/>
                    <a:ext cx="173586" cy="217131"/>
                    <a:chOff x="1560718" y="3842857"/>
                    <a:chExt cx="173586" cy="217131"/>
                  </a:xfrm>
                </p:grpSpPr>
                <p:sp>
                  <p:nvSpPr>
                    <p:cNvPr id="5921" name="Google Shape;5921;p86"/>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6"/>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6"/>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24" name="Google Shape;5924;p86"/>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6"/>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926" name="Google Shape;5926;p86"/>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7" name="Google Shape;5927;p86"/>
              <p:cNvGrpSpPr/>
              <p:nvPr/>
            </p:nvGrpSpPr>
            <p:grpSpPr>
              <a:xfrm>
                <a:off x="785350" y="3605478"/>
                <a:ext cx="535311" cy="249245"/>
                <a:chOff x="785350" y="3605478"/>
                <a:chExt cx="535311" cy="249245"/>
              </a:xfrm>
            </p:grpSpPr>
            <p:grpSp>
              <p:nvGrpSpPr>
                <p:cNvPr id="5928" name="Google Shape;5928;p86"/>
                <p:cNvGrpSpPr/>
                <p:nvPr/>
              </p:nvGrpSpPr>
              <p:grpSpPr>
                <a:xfrm>
                  <a:off x="785350" y="3605478"/>
                  <a:ext cx="376191" cy="102736"/>
                  <a:chOff x="785350" y="3605478"/>
                  <a:chExt cx="376191" cy="102736"/>
                </a:xfrm>
              </p:grpSpPr>
              <p:sp>
                <p:nvSpPr>
                  <p:cNvPr id="5929" name="Google Shape;5929;p86"/>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6"/>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6"/>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2" name="Google Shape;5932;p86"/>
                <p:cNvGrpSpPr/>
                <p:nvPr/>
              </p:nvGrpSpPr>
              <p:grpSpPr>
                <a:xfrm>
                  <a:off x="1161530" y="3655851"/>
                  <a:ext cx="159131" cy="198872"/>
                  <a:chOff x="1161530" y="3655851"/>
                  <a:chExt cx="159131" cy="198872"/>
                </a:xfrm>
              </p:grpSpPr>
              <p:sp>
                <p:nvSpPr>
                  <p:cNvPr id="5933" name="Google Shape;5933;p86"/>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6"/>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5" name="Google Shape;5935;p86"/>
              <p:cNvGrpSpPr/>
              <p:nvPr/>
            </p:nvGrpSpPr>
            <p:grpSpPr>
              <a:xfrm>
                <a:off x="785350" y="4047614"/>
                <a:ext cx="535311" cy="240783"/>
                <a:chOff x="785350" y="4047614"/>
                <a:chExt cx="535311" cy="240783"/>
              </a:xfrm>
            </p:grpSpPr>
            <p:grpSp>
              <p:nvGrpSpPr>
                <p:cNvPr id="5936" name="Google Shape;5936;p86"/>
                <p:cNvGrpSpPr/>
                <p:nvPr/>
              </p:nvGrpSpPr>
              <p:grpSpPr>
                <a:xfrm>
                  <a:off x="1161636" y="4047614"/>
                  <a:ext cx="159025" cy="190415"/>
                  <a:chOff x="1161636" y="4047614"/>
                  <a:chExt cx="159025" cy="190415"/>
                </a:xfrm>
              </p:grpSpPr>
              <p:sp>
                <p:nvSpPr>
                  <p:cNvPr id="5937" name="Google Shape;5937;p86"/>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6"/>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9" name="Google Shape;5939;p86"/>
                <p:cNvGrpSpPr/>
                <p:nvPr/>
              </p:nvGrpSpPr>
              <p:grpSpPr>
                <a:xfrm>
                  <a:off x="785350" y="4185661"/>
                  <a:ext cx="376191" cy="102736"/>
                  <a:chOff x="785350" y="4185661"/>
                  <a:chExt cx="376191" cy="102736"/>
                </a:xfrm>
              </p:grpSpPr>
              <p:sp>
                <p:nvSpPr>
                  <p:cNvPr id="5940" name="Google Shape;5940;p86"/>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6"/>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6"/>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43" name="Google Shape;5943;p86"/>
              <p:cNvGrpSpPr/>
              <p:nvPr/>
            </p:nvGrpSpPr>
            <p:grpSpPr>
              <a:xfrm>
                <a:off x="1501054" y="3605478"/>
                <a:ext cx="526340" cy="249240"/>
                <a:chOff x="1501054" y="3605478"/>
                <a:chExt cx="526340" cy="249240"/>
              </a:xfrm>
            </p:grpSpPr>
            <p:grpSp>
              <p:nvGrpSpPr>
                <p:cNvPr id="5944" name="Google Shape;5944;p86"/>
                <p:cNvGrpSpPr/>
                <p:nvPr/>
              </p:nvGrpSpPr>
              <p:grpSpPr>
                <a:xfrm>
                  <a:off x="1834208" y="3643867"/>
                  <a:ext cx="193185" cy="25622"/>
                  <a:chOff x="1834208" y="3643867"/>
                  <a:chExt cx="193185" cy="25622"/>
                </a:xfrm>
              </p:grpSpPr>
              <p:sp>
                <p:nvSpPr>
                  <p:cNvPr id="5945" name="Google Shape;5945;p86"/>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6"/>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7" name="Google Shape;5947;p86"/>
                <p:cNvGrpSpPr/>
                <p:nvPr/>
              </p:nvGrpSpPr>
              <p:grpSpPr>
                <a:xfrm>
                  <a:off x="1501054" y="3605478"/>
                  <a:ext cx="333165" cy="249240"/>
                  <a:chOff x="1501054" y="3605478"/>
                  <a:chExt cx="333165" cy="249240"/>
                </a:xfrm>
              </p:grpSpPr>
              <p:sp>
                <p:nvSpPr>
                  <p:cNvPr id="5948" name="Google Shape;5948;p86"/>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9" name="Google Shape;5949;p86"/>
                  <p:cNvGrpSpPr/>
                  <p:nvPr/>
                </p:nvGrpSpPr>
                <p:grpSpPr>
                  <a:xfrm>
                    <a:off x="1501054" y="3655851"/>
                    <a:ext cx="155286" cy="198867"/>
                    <a:chOff x="1501054" y="3655851"/>
                    <a:chExt cx="155286" cy="198867"/>
                  </a:xfrm>
                </p:grpSpPr>
                <p:sp>
                  <p:nvSpPr>
                    <p:cNvPr id="5950" name="Google Shape;5950;p86"/>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6"/>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952" name="Google Shape;5952;p86"/>
              <p:cNvGrpSpPr/>
              <p:nvPr/>
            </p:nvGrpSpPr>
            <p:grpSpPr>
              <a:xfrm>
                <a:off x="724986" y="3800594"/>
                <a:ext cx="532950" cy="302090"/>
                <a:chOff x="724986" y="3800594"/>
                <a:chExt cx="532950" cy="302090"/>
              </a:xfrm>
            </p:grpSpPr>
            <p:grpSp>
              <p:nvGrpSpPr>
                <p:cNvPr id="5953" name="Google Shape;5953;p86"/>
                <p:cNvGrpSpPr/>
                <p:nvPr/>
              </p:nvGrpSpPr>
              <p:grpSpPr>
                <a:xfrm>
                  <a:off x="724986" y="4044367"/>
                  <a:ext cx="181314" cy="25626"/>
                  <a:chOff x="724986" y="4044367"/>
                  <a:chExt cx="181314" cy="25626"/>
                </a:xfrm>
              </p:grpSpPr>
              <p:sp>
                <p:nvSpPr>
                  <p:cNvPr id="5954" name="Google Shape;5954;p86"/>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6"/>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6" name="Google Shape;5956;p86"/>
                <p:cNvGrpSpPr/>
                <p:nvPr/>
              </p:nvGrpSpPr>
              <p:grpSpPr>
                <a:xfrm>
                  <a:off x="906290" y="3800594"/>
                  <a:ext cx="351646" cy="302090"/>
                  <a:chOff x="906290" y="3800594"/>
                  <a:chExt cx="351646" cy="302090"/>
                </a:xfrm>
              </p:grpSpPr>
              <p:grpSp>
                <p:nvGrpSpPr>
                  <p:cNvPr id="5957" name="Google Shape;5957;p86"/>
                  <p:cNvGrpSpPr/>
                  <p:nvPr/>
                </p:nvGrpSpPr>
                <p:grpSpPr>
                  <a:xfrm>
                    <a:off x="1084172" y="3842857"/>
                    <a:ext cx="173764" cy="217131"/>
                    <a:chOff x="1084172" y="3842857"/>
                    <a:chExt cx="173764" cy="217131"/>
                  </a:xfrm>
                </p:grpSpPr>
                <p:grpSp>
                  <p:nvGrpSpPr>
                    <p:cNvPr id="5958" name="Google Shape;5958;p86"/>
                    <p:cNvGrpSpPr/>
                    <p:nvPr/>
                  </p:nvGrpSpPr>
                  <p:grpSpPr>
                    <a:xfrm>
                      <a:off x="1156862" y="3936509"/>
                      <a:ext cx="101073" cy="25622"/>
                      <a:chOff x="1156862" y="3936509"/>
                      <a:chExt cx="101073" cy="25622"/>
                    </a:xfrm>
                  </p:grpSpPr>
                  <p:sp>
                    <p:nvSpPr>
                      <p:cNvPr id="5959" name="Google Shape;5959;p86"/>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6"/>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1" name="Google Shape;5961;p86"/>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2" name="Google Shape;5962;p86"/>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6"/>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4" name="Google Shape;5964;p86"/>
                <p:cNvGrpSpPr/>
                <p:nvPr/>
              </p:nvGrpSpPr>
              <p:grpSpPr>
                <a:xfrm>
                  <a:off x="724986" y="3830189"/>
                  <a:ext cx="189533" cy="25626"/>
                  <a:chOff x="724986" y="3830189"/>
                  <a:chExt cx="189533" cy="25626"/>
                </a:xfrm>
              </p:grpSpPr>
              <p:sp>
                <p:nvSpPr>
                  <p:cNvPr id="5965" name="Google Shape;5965;p86"/>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6"/>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967" name="Google Shape;5967;p86"/>
          <p:cNvGrpSpPr/>
          <p:nvPr/>
        </p:nvGrpSpPr>
        <p:grpSpPr>
          <a:xfrm>
            <a:off x="2249438" y="2249669"/>
            <a:ext cx="948701" cy="935378"/>
            <a:chOff x="2253298" y="2428317"/>
            <a:chExt cx="948701" cy="935378"/>
          </a:xfrm>
        </p:grpSpPr>
        <p:sp>
          <p:nvSpPr>
            <p:cNvPr id="5968" name="Google Shape;5968;p86"/>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6"/>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6"/>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6"/>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6"/>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6"/>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6"/>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6"/>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6"/>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6"/>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6"/>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6"/>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6"/>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6"/>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6"/>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6"/>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6"/>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6"/>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6"/>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6"/>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6"/>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6"/>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6"/>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6"/>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6"/>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6"/>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6"/>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6"/>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6"/>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6"/>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6"/>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6"/>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6"/>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6004"/>
        <p:cNvGrpSpPr/>
        <p:nvPr/>
      </p:nvGrpSpPr>
      <p:grpSpPr>
        <a:xfrm>
          <a:off x="0" y="0"/>
          <a:ext cx="0" cy="0"/>
          <a:chOff x="0" y="0"/>
          <a:chExt cx="0" cy="0"/>
        </a:xfrm>
      </p:grpSpPr>
      <p:grpSp>
        <p:nvGrpSpPr>
          <p:cNvPr id="6005" name="Google Shape;6005;p87"/>
          <p:cNvGrpSpPr/>
          <p:nvPr/>
        </p:nvGrpSpPr>
        <p:grpSpPr>
          <a:xfrm>
            <a:off x="3339745" y="952988"/>
            <a:ext cx="2363393" cy="1017867"/>
            <a:chOff x="3292400" y="1219146"/>
            <a:chExt cx="2615240" cy="1110239"/>
          </a:xfrm>
        </p:grpSpPr>
        <p:sp>
          <p:nvSpPr>
            <p:cNvPr id="6006" name="Google Shape;6006;p87"/>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6007" name="Google Shape;6007;p87"/>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008" name="Google Shape;6008;p87"/>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6009" name="Google Shape;6009;p87"/>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6010" name="Google Shape;6010;p87"/>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6011" name="Google Shape;6011;p87"/>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6012" name="Google Shape;6012;p87"/>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6013" name="Google Shape;6013;p87"/>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6014" name="Google Shape;6014;p87"/>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6015" name="Google Shape;6015;p87"/>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6016" name="Google Shape;6016;p87"/>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6017" name="Google Shape;6017;p87"/>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6018" name="Google Shape;6018;p87"/>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6019" name="Google Shape;6019;p87"/>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6020" name="Google Shape;6020;p87"/>
            <p:cNvGrpSpPr/>
            <p:nvPr/>
          </p:nvGrpSpPr>
          <p:grpSpPr>
            <a:xfrm>
              <a:off x="3748438" y="1378608"/>
              <a:ext cx="2159202" cy="903971"/>
              <a:chOff x="1683525" y="2179850"/>
              <a:chExt cx="4519050" cy="2134525"/>
            </a:xfrm>
          </p:grpSpPr>
          <p:sp>
            <p:nvSpPr>
              <p:cNvPr id="6021" name="Google Shape;6021;p8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022" name="Google Shape;6022;p8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023" name="Google Shape;6023;p8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024" name="Google Shape;6024;p8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025" name="Google Shape;6025;p8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026" name="Google Shape;6026;p8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027" name="Google Shape;6027;p8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028" name="Google Shape;6028;p8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029" name="Google Shape;6029;p8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030" name="Google Shape;6030;p8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031" name="Google Shape;6031;p8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6032" name="Google Shape;6032;p8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6033" name="Google Shape;6033;p87"/>
          <p:cNvGraphicFramePr/>
          <p:nvPr/>
        </p:nvGraphicFramePr>
        <p:xfrm>
          <a:off x="5935838" y="2130461"/>
          <a:ext cx="3000000" cy="3000000"/>
        </p:xfrm>
        <a:graphic>
          <a:graphicData uri="http://schemas.openxmlformats.org/drawingml/2006/table">
            <a:tbl>
              <a:tblPr>
                <a:noFill/>
                <a:tableStyleId>{6F31ED6A-839B-4F4F-BE9E-3DB78F3EEC7F}</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034" name="Google Shape;6034;p87"/>
          <p:cNvGrpSpPr/>
          <p:nvPr/>
        </p:nvGrpSpPr>
        <p:grpSpPr>
          <a:xfrm>
            <a:off x="5935948" y="3189058"/>
            <a:ext cx="2496964" cy="1001454"/>
            <a:chOff x="1919611" y="789980"/>
            <a:chExt cx="1474179" cy="606868"/>
          </a:xfrm>
        </p:grpSpPr>
        <p:cxnSp>
          <p:nvCxnSpPr>
            <p:cNvPr id="6035" name="Google Shape;6035;p8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036" name="Google Shape;6036;p8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037" name="Google Shape;6037;p8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038" name="Google Shape;6038;p87"/>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6039" name="Google Shape;6039;p87"/>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6040" name="Google Shape;6040;p87"/>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6041" name="Google Shape;6041;p87"/>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6042" name="Google Shape;6042;p8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7"/>
            <p:cNvSpPr txBox="1"/>
            <p:nvPr/>
          </p:nvSpPr>
          <p:spPr>
            <a:xfrm flipH="1">
              <a:off x="1921107" y="918157"/>
              <a:ext cx="188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6049" name="Google Shape;6049;p87"/>
            <p:cNvSpPr txBox="1"/>
            <p:nvPr/>
          </p:nvSpPr>
          <p:spPr>
            <a:xfrm flipH="1">
              <a:off x="1919611" y="1113383"/>
              <a:ext cx="1899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6050" name="Google Shape;6050;p87"/>
            <p:cNvSpPr txBox="1"/>
            <p:nvPr/>
          </p:nvSpPr>
          <p:spPr>
            <a:xfrm flipH="1">
              <a:off x="1921111" y="1304520"/>
              <a:ext cx="188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6051" name="Google Shape;6051;p8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2" name="Google Shape;6052;p87"/>
          <p:cNvGrpSpPr/>
          <p:nvPr/>
        </p:nvGrpSpPr>
        <p:grpSpPr>
          <a:xfrm>
            <a:off x="712562" y="998017"/>
            <a:ext cx="2394370" cy="976502"/>
            <a:chOff x="749309" y="1112739"/>
            <a:chExt cx="2371603" cy="976502"/>
          </a:xfrm>
        </p:grpSpPr>
        <p:sp>
          <p:nvSpPr>
            <p:cNvPr id="6053" name="Google Shape;6053;p87"/>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7"/>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7"/>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7"/>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7"/>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7"/>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7"/>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7"/>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7"/>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7"/>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7"/>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7"/>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7"/>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7"/>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7"/>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7"/>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7"/>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7"/>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7"/>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7"/>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7"/>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7"/>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7"/>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7"/>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7"/>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7"/>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7"/>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7"/>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085" name="Google Shape;6085;p87"/>
          <p:cNvGraphicFramePr/>
          <p:nvPr/>
        </p:nvGraphicFramePr>
        <p:xfrm>
          <a:off x="5935863" y="996311"/>
          <a:ext cx="3000000" cy="3000000"/>
        </p:xfrm>
        <a:graphic>
          <a:graphicData uri="http://schemas.openxmlformats.org/drawingml/2006/table">
            <a:tbl>
              <a:tblPr>
                <a:noFill/>
                <a:tableStyleId>{6F31ED6A-839B-4F4F-BE9E-3DB78F3EEC7F}</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086" name="Google Shape;6086;p87"/>
          <p:cNvGraphicFramePr/>
          <p:nvPr/>
        </p:nvGraphicFramePr>
        <p:xfrm>
          <a:off x="3342575" y="2130461"/>
          <a:ext cx="3000000" cy="3000000"/>
        </p:xfrm>
        <a:graphic>
          <a:graphicData uri="http://schemas.openxmlformats.org/drawingml/2006/table">
            <a:tbl>
              <a:tblPr>
                <a:noFill/>
                <a:tableStyleId>{6F31ED6A-839B-4F4F-BE9E-3DB78F3EEC7F}</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087" name="Google Shape;6087;p87"/>
          <p:cNvGrpSpPr/>
          <p:nvPr/>
        </p:nvGrpSpPr>
        <p:grpSpPr>
          <a:xfrm>
            <a:off x="4086505" y="2517104"/>
            <a:ext cx="1517436" cy="74460"/>
            <a:chOff x="3980086" y="2804397"/>
            <a:chExt cx="1227600" cy="66900"/>
          </a:xfrm>
        </p:grpSpPr>
        <p:sp>
          <p:nvSpPr>
            <p:cNvPr id="6088" name="Google Shape;6088;p8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0" name="Google Shape;6090;p87"/>
          <p:cNvGrpSpPr/>
          <p:nvPr/>
        </p:nvGrpSpPr>
        <p:grpSpPr>
          <a:xfrm>
            <a:off x="4711569" y="2809692"/>
            <a:ext cx="892956" cy="74460"/>
            <a:chOff x="3980086" y="2804397"/>
            <a:chExt cx="1227600" cy="66900"/>
          </a:xfrm>
        </p:grpSpPr>
        <p:sp>
          <p:nvSpPr>
            <p:cNvPr id="6091" name="Google Shape;6091;p8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3" name="Google Shape;6093;p87"/>
          <p:cNvGrpSpPr/>
          <p:nvPr/>
        </p:nvGrpSpPr>
        <p:grpSpPr>
          <a:xfrm>
            <a:off x="3344661" y="3168575"/>
            <a:ext cx="2363244" cy="1005943"/>
            <a:chOff x="3358415" y="3361302"/>
            <a:chExt cx="2363244" cy="1024695"/>
          </a:xfrm>
        </p:grpSpPr>
        <p:grpSp>
          <p:nvGrpSpPr>
            <p:cNvPr id="6094" name="Google Shape;6094;p87"/>
            <p:cNvGrpSpPr/>
            <p:nvPr/>
          </p:nvGrpSpPr>
          <p:grpSpPr>
            <a:xfrm>
              <a:off x="3358415" y="3361302"/>
              <a:ext cx="441300" cy="1024695"/>
              <a:chOff x="3358415" y="3361302"/>
              <a:chExt cx="441300" cy="1024695"/>
            </a:xfrm>
          </p:grpSpPr>
          <p:sp>
            <p:nvSpPr>
              <p:cNvPr id="6095" name="Google Shape;6095;p87"/>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7"/>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7"/>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7"/>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7"/>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7"/>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1" name="Google Shape;6101;p87"/>
            <p:cNvGrpSpPr/>
            <p:nvPr/>
          </p:nvGrpSpPr>
          <p:grpSpPr>
            <a:xfrm>
              <a:off x="3838901" y="3361302"/>
              <a:ext cx="441300" cy="1024695"/>
              <a:chOff x="3838901" y="3361302"/>
              <a:chExt cx="441300" cy="1024695"/>
            </a:xfrm>
          </p:grpSpPr>
          <p:sp>
            <p:nvSpPr>
              <p:cNvPr id="6102" name="Google Shape;6102;p87"/>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7"/>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7"/>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7"/>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7"/>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7"/>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87"/>
            <p:cNvGrpSpPr/>
            <p:nvPr/>
          </p:nvGrpSpPr>
          <p:grpSpPr>
            <a:xfrm>
              <a:off x="4319387" y="3361302"/>
              <a:ext cx="441300" cy="1024695"/>
              <a:chOff x="4319387" y="3361302"/>
              <a:chExt cx="441300" cy="1024695"/>
            </a:xfrm>
          </p:grpSpPr>
          <p:sp>
            <p:nvSpPr>
              <p:cNvPr id="6109" name="Google Shape;6109;p87"/>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7"/>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7"/>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7"/>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7"/>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7"/>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5" name="Google Shape;6115;p87"/>
            <p:cNvGrpSpPr/>
            <p:nvPr/>
          </p:nvGrpSpPr>
          <p:grpSpPr>
            <a:xfrm>
              <a:off x="4799873" y="3361302"/>
              <a:ext cx="441300" cy="1024695"/>
              <a:chOff x="4799873" y="3361302"/>
              <a:chExt cx="441300" cy="1024695"/>
            </a:xfrm>
          </p:grpSpPr>
          <p:sp>
            <p:nvSpPr>
              <p:cNvPr id="6116" name="Google Shape;6116;p87"/>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7"/>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7"/>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7"/>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7"/>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7"/>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2" name="Google Shape;6122;p87"/>
            <p:cNvGrpSpPr/>
            <p:nvPr/>
          </p:nvGrpSpPr>
          <p:grpSpPr>
            <a:xfrm>
              <a:off x="5280360" y="3361302"/>
              <a:ext cx="441300" cy="1024695"/>
              <a:chOff x="5280360" y="3361302"/>
              <a:chExt cx="441300" cy="1024695"/>
            </a:xfrm>
          </p:grpSpPr>
          <p:sp>
            <p:nvSpPr>
              <p:cNvPr id="6123" name="Google Shape;6123;p87"/>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7"/>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7"/>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7"/>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7"/>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7"/>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6129" name="Google Shape;6129;p87"/>
          <p:cNvGraphicFramePr/>
          <p:nvPr/>
        </p:nvGraphicFramePr>
        <p:xfrm>
          <a:off x="711088" y="2130461"/>
          <a:ext cx="3000000" cy="3000000"/>
        </p:xfrm>
        <a:graphic>
          <a:graphicData uri="http://schemas.openxmlformats.org/drawingml/2006/table">
            <a:tbl>
              <a:tblPr>
                <a:noFill/>
                <a:tableStyleId>{6F31ED6A-839B-4F4F-BE9E-3DB78F3EEC7F}</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130" name="Google Shape;6130;p87"/>
          <p:cNvGrpSpPr/>
          <p:nvPr/>
        </p:nvGrpSpPr>
        <p:grpSpPr>
          <a:xfrm>
            <a:off x="712613" y="3180186"/>
            <a:ext cx="2403614" cy="1005900"/>
            <a:chOff x="726450" y="3372825"/>
            <a:chExt cx="2403614" cy="1005900"/>
          </a:xfrm>
        </p:grpSpPr>
        <p:grpSp>
          <p:nvGrpSpPr>
            <p:cNvPr id="6131" name="Google Shape;6131;p87"/>
            <p:cNvGrpSpPr/>
            <p:nvPr/>
          </p:nvGrpSpPr>
          <p:grpSpPr>
            <a:xfrm>
              <a:off x="726450" y="3696000"/>
              <a:ext cx="2403614" cy="500898"/>
              <a:chOff x="726450" y="3696000"/>
              <a:chExt cx="2403614" cy="500898"/>
            </a:xfrm>
          </p:grpSpPr>
          <p:sp>
            <p:nvSpPr>
              <p:cNvPr id="6132" name="Google Shape;6132;p87"/>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133" name="Google Shape;6133;p87"/>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134" name="Google Shape;6134;p87"/>
            <p:cNvGrpSpPr/>
            <p:nvPr/>
          </p:nvGrpSpPr>
          <p:grpSpPr>
            <a:xfrm>
              <a:off x="1348050" y="3372825"/>
              <a:ext cx="1720425" cy="1005900"/>
              <a:chOff x="1348050" y="3372825"/>
              <a:chExt cx="1720425" cy="1005900"/>
            </a:xfrm>
          </p:grpSpPr>
          <p:sp>
            <p:nvSpPr>
              <p:cNvPr id="6135" name="Google Shape;6135;p87"/>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136" name="Google Shape;6136;p87"/>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137" name="Google Shape;6137;p87"/>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138" name="Google Shape;6138;p87"/>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139" name="Google Shape;6139;p87"/>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140" name="Google Shape;6140;p87"/>
            <p:cNvGrpSpPr/>
            <p:nvPr/>
          </p:nvGrpSpPr>
          <p:grpSpPr>
            <a:xfrm>
              <a:off x="1455707" y="3731058"/>
              <a:ext cx="1491150" cy="417657"/>
              <a:chOff x="1455707" y="3731058"/>
              <a:chExt cx="1491150" cy="417657"/>
            </a:xfrm>
          </p:grpSpPr>
          <p:grpSp>
            <p:nvGrpSpPr>
              <p:cNvPr id="6141" name="Google Shape;6141;p87"/>
              <p:cNvGrpSpPr/>
              <p:nvPr/>
            </p:nvGrpSpPr>
            <p:grpSpPr>
              <a:xfrm>
                <a:off x="1472938" y="3745828"/>
                <a:ext cx="72126" cy="53788"/>
                <a:chOff x="1472938" y="3745828"/>
                <a:chExt cx="72126" cy="53788"/>
              </a:xfrm>
            </p:grpSpPr>
            <p:sp>
              <p:nvSpPr>
                <p:cNvPr id="6142" name="Google Shape;6142;p87"/>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7"/>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4" name="Google Shape;6144;p87"/>
              <p:cNvGrpSpPr/>
              <p:nvPr/>
            </p:nvGrpSpPr>
            <p:grpSpPr>
              <a:xfrm>
                <a:off x="1819181" y="4089633"/>
                <a:ext cx="72126" cy="53788"/>
                <a:chOff x="1819181" y="4089633"/>
                <a:chExt cx="72126" cy="53788"/>
              </a:xfrm>
            </p:grpSpPr>
            <p:sp>
              <p:nvSpPr>
                <p:cNvPr id="6145" name="Google Shape;6145;p87"/>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7"/>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7" name="Google Shape;6147;p87"/>
              <p:cNvGrpSpPr/>
              <p:nvPr/>
            </p:nvGrpSpPr>
            <p:grpSpPr>
              <a:xfrm>
                <a:off x="1455707" y="4084171"/>
                <a:ext cx="64321" cy="64544"/>
                <a:chOff x="1455707" y="4084171"/>
                <a:chExt cx="64321" cy="64544"/>
              </a:xfrm>
            </p:grpSpPr>
            <p:sp>
              <p:nvSpPr>
                <p:cNvPr id="6148" name="Google Shape;6148;p87"/>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7"/>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87"/>
              <p:cNvGrpSpPr/>
              <p:nvPr/>
            </p:nvGrpSpPr>
            <p:grpSpPr>
              <a:xfrm>
                <a:off x="1818610" y="3731058"/>
                <a:ext cx="64321" cy="64544"/>
                <a:chOff x="1818610" y="3731058"/>
                <a:chExt cx="64321" cy="64544"/>
              </a:xfrm>
            </p:grpSpPr>
            <p:sp>
              <p:nvSpPr>
                <p:cNvPr id="6151" name="Google Shape;6151;p87"/>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7"/>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3" name="Google Shape;6153;p87"/>
              <p:cNvGrpSpPr/>
              <p:nvPr/>
            </p:nvGrpSpPr>
            <p:grpSpPr>
              <a:xfrm>
                <a:off x="2172491" y="4089633"/>
                <a:ext cx="72126" cy="53788"/>
                <a:chOff x="2172491" y="4089633"/>
                <a:chExt cx="72126" cy="53788"/>
              </a:xfrm>
            </p:grpSpPr>
            <p:sp>
              <p:nvSpPr>
                <p:cNvPr id="6154" name="Google Shape;6154;p87"/>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7"/>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6" name="Google Shape;6156;p87"/>
              <p:cNvGrpSpPr/>
              <p:nvPr/>
            </p:nvGrpSpPr>
            <p:grpSpPr>
              <a:xfrm>
                <a:off x="2171920" y="3731058"/>
                <a:ext cx="64321" cy="64544"/>
                <a:chOff x="2171920" y="3731058"/>
                <a:chExt cx="64321" cy="64544"/>
              </a:xfrm>
            </p:grpSpPr>
            <p:sp>
              <p:nvSpPr>
                <p:cNvPr id="6157" name="Google Shape;6157;p87"/>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7"/>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9" name="Google Shape;6159;p87"/>
              <p:cNvGrpSpPr/>
              <p:nvPr/>
            </p:nvGrpSpPr>
            <p:grpSpPr>
              <a:xfrm>
                <a:off x="2874730" y="3745828"/>
                <a:ext cx="72126" cy="53788"/>
                <a:chOff x="2874730" y="3745828"/>
                <a:chExt cx="72126" cy="53788"/>
              </a:xfrm>
            </p:grpSpPr>
            <p:sp>
              <p:nvSpPr>
                <p:cNvPr id="6160" name="Google Shape;6160;p87"/>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7"/>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2" name="Google Shape;6162;p87"/>
              <p:cNvGrpSpPr/>
              <p:nvPr/>
            </p:nvGrpSpPr>
            <p:grpSpPr>
              <a:xfrm>
                <a:off x="2878589" y="4081481"/>
                <a:ext cx="64321" cy="64544"/>
                <a:chOff x="2878589" y="4081481"/>
                <a:chExt cx="64321" cy="64544"/>
              </a:xfrm>
            </p:grpSpPr>
            <p:sp>
              <p:nvSpPr>
                <p:cNvPr id="6163" name="Google Shape;6163;p87"/>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7"/>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5" name="Google Shape;6165;p87"/>
              <p:cNvGrpSpPr/>
              <p:nvPr/>
            </p:nvGrpSpPr>
            <p:grpSpPr>
              <a:xfrm>
                <a:off x="2525796" y="4089633"/>
                <a:ext cx="72126" cy="53788"/>
                <a:chOff x="2525796" y="4089633"/>
                <a:chExt cx="72126" cy="53788"/>
              </a:xfrm>
            </p:grpSpPr>
            <p:sp>
              <p:nvSpPr>
                <p:cNvPr id="6166" name="Google Shape;6166;p87"/>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7"/>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8" name="Google Shape;6168;p87"/>
              <p:cNvGrpSpPr/>
              <p:nvPr/>
            </p:nvGrpSpPr>
            <p:grpSpPr>
              <a:xfrm>
                <a:off x="2525225" y="3731058"/>
                <a:ext cx="64321" cy="64544"/>
                <a:chOff x="2525225" y="3731058"/>
                <a:chExt cx="64321" cy="64544"/>
              </a:xfrm>
            </p:grpSpPr>
            <p:sp>
              <p:nvSpPr>
                <p:cNvPr id="6169" name="Google Shape;6169;p87"/>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7"/>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6174"/>
        <p:cNvGrpSpPr/>
        <p:nvPr/>
      </p:nvGrpSpPr>
      <p:grpSpPr>
        <a:xfrm>
          <a:off x="0" y="0"/>
          <a:ext cx="0" cy="0"/>
          <a:chOff x="0" y="0"/>
          <a:chExt cx="0" cy="0"/>
        </a:xfrm>
      </p:grpSpPr>
      <p:grpSp>
        <p:nvGrpSpPr>
          <p:cNvPr id="6175" name="Google Shape;6175;p88"/>
          <p:cNvGrpSpPr/>
          <p:nvPr/>
        </p:nvGrpSpPr>
        <p:grpSpPr>
          <a:xfrm>
            <a:off x="5780153" y="1859606"/>
            <a:ext cx="671400" cy="674856"/>
            <a:chOff x="5780148" y="1859605"/>
            <a:chExt cx="671400" cy="674856"/>
          </a:xfrm>
        </p:grpSpPr>
        <p:sp>
          <p:nvSpPr>
            <p:cNvPr id="6176" name="Google Shape;6176;p88"/>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8"/>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8"/>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8"/>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0" name="Google Shape;6180;p88"/>
          <p:cNvGrpSpPr/>
          <p:nvPr/>
        </p:nvGrpSpPr>
        <p:grpSpPr>
          <a:xfrm>
            <a:off x="716996" y="971307"/>
            <a:ext cx="845921" cy="690752"/>
            <a:chOff x="732428" y="1198513"/>
            <a:chExt cx="845921" cy="690752"/>
          </a:xfrm>
        </p:grpSpPr>
        <p:grpSp>
          <p:nvGrpSpPr>
            <p:cNvPr id="6181" name="Google Shape;6181;p88"/>
            <p:cNvGrpSpPr/>
            <p:nvPr/>
          </p:nvGrpSpPr>
          <p:grpSpPr>
            <a:xfrm>
              <a:off x="823030" y="1198513"/>
              <a:ext cx="755319" cy="690752"/>
              <a:chOff x="823030" y="1198513"/>
              <a:chExt cx="755319" cy="690752"/>
            </a:xfrm>
          </p:grpSpPr>
          <p:sp>
            <p:nvSpPr>
              <p:cNvPr id="6182" name="Google Shape;6182;p88"/>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8"/>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4" name="Google Shape;6184;p88"/>
            <p:cNvGrpSpPr/>
            <p:nvPr/>
          </p:nvGrpSpPr>
          <p:grpSpPr>
            <a:xfrm>
              <a:off x="732428" y="1239937"/>
              <a:ext cx="739912" cy="607886"/>
              <a:chOff x="732428" y="1239937"/>
              <a:chExt cx="739912" cy="607886"/>
            </a:xfrm>
          </p:grpSpPr>
          <p:sp>
            <p:nvSpPr>
              <p:cNvPr id="6185" name="Google Shape;6185;p88"/>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8"/>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7" name="Google Shape;6187;p88"/>
            <p:cNvGrpSpPr/>
            <p:nvPr/>
          </p:nvGrpSpPr>
          <p:grpSpPr>
            <a:xfrm>
              <a:off x="732428" y="1277018"/>
              <a:ext cx="702832" cy="533758"/>
              <a:chOff x="732428" y="1277018"/>
              <a:chExt cx="702832" cy="533758"/>
            </a:xfrm>
          </p:grpSpPr>
          <p:sp>
            <p:nvSpPr>
              <p:cNvPr id="6188" name="Google Shape;6188;p88"/>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8"/>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88"/>
            <p:cNvGrpSpPr/>
            <p:nvPr/>
          </p:nvGrpSpPr>
          <p:grpSpPr>
            <a:xfrm>
              <a:off x="931170" y="1306653"/>
              <a:ext cx="647179" cy="474455"/>
              <a:chOff x="931170" y="1306653"/>
              <a:chExt cx="647179" cy="474455"/>
            </a:xfrm>
          </p:grpSpPr>
          <p:sp>
            <p:nvSpPr>
              <p:cNvPr id="6191" name="Google Shape;6191;p88"/>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8"/>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3" name="Google Shape;6193;p88"/>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4" name="Google Shape;6194;p88"/>
          <p:cNvGrpSpPr/>
          <p:nvPr/>
        </p:nvGrpSpPr>
        <p:grpSpPr>
          <a:xfrm>
            <a:off x="3948605" y="971313"/>
            <a:ext cx="634656" cy="699982"/>
            <a:chOff x="5985650" y="2860025"/>
            <a:chExt cx="1396075" cy="1539775"/>
          </a:xfrm>
        </p:grpSpPr>
        <p:sp>
          <p:nvSpPr>
            <p:cNvPr id="6195" name="Google Shape;6195;p88"/>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8"/>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8"/>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8"/>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8"/>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8"/>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8"/>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8"/>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8"/>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8"/>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8"/>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8"/>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8"/>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8"/>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8"/>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8"/>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8"/>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8"/>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8"/>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8"/>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8"/>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8"/>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8"/>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8"/>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8"/>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8"/>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8"/>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8"/>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8"/>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8"/>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8"/>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8"/>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7" name="Google Shape;6227;p88"/>
          <p:cNvGrpSpPr/>
          <p:nvPr/>
        </p:nvGrpSpPr>
        <p:grpSpPr>
          <a:xfrm>
            <a:off x="4704254" y="971307"/>
            <a:ext cx="725845" cy="699975"/>
            <a:chOff x="4249973" y="1201875"/>
            <a:chExt cx="1958568" cy="1888762"/>
          </a:xfrm>
        </p:grpSpPr>
        <p:sp>
          <p:nvSpPr>
            <p:cNvPr id="6228" name="Google Shape;6228;p88"/>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29" name="Google Shape;6229;p88"/>
            <p:cNvGrpSpPr/>
            <p:nvPr/>
          </p:nvGrpSpPr>
          <p:grpSpPr>
            <a:xfrm>
              <a:off x="5853086" y="1789142"/>
              <a:ext cx="355454" cy="1048099"/>
              <a:chOff x="5576108" y="2016725"/>
              <a:chExt cx="565200" cy="1666560"/>
            </a:xfrm>
          </p:grpSpPr>
          <p:sp>
            <p:nvSpPr>
              <p:cNvPr id="6230" name="Google Shape;6230;p88"/>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231" name="Google Shape;6231;p8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2" name="Google Shape;6232;p88"/>
            <p:cNvGrpSpPr/>
            <p:nvPr/>
          </p:nvGrpSpPr>
          <p:grpSpPr>
            <a:xfrm>
              <a:off x="4869455" y="2691676"/>
              <a:ext cx="1013897" cy="398961"/>
              <a:chOff x="4012057" y="3451825"/>
              <a:chExt cx="1612175" cy="634379"/>
            </a:xfrm>
          </p:grpSpPr>
          <p:sp>
            <p:nvSpPr>
              <p:cNvPr id="6233" name="Google Shape;6233;p88"/>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234" name="Google Shape;6234;p8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5" name="Google Shape;6235;p88"/>
            <p:cNvGrpSpPr/>
            <p:nvPr/>
          </p:nvGrpSpPr>
          <p:grpSpPr>
            <a:xfrm>
              <a:off x="4276937" y="2155961"/>
              <a:ext cx="651965" cy="891358"/>
              <a:chOff x="3069908" y="2599997"/>
              <a:chExt cx="1036675" cy="1417328"/>
            </a:xfrm>
          </p:grpSpPr>
          <p:sp>
            <p:nvSpPr>
              <p:cNvPr id="6236" name="Google Shape;6236;p88"/>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237" name="Google Shape;6237;p8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8" name="Google Shape;6238;p88"/>
            <p:cNvGrpSpPr/>
            <p:nvPr/>
          </p:nvGrpSpPr>
          <p:grpSpPr>
            <a:xfrm>
              <a:off x="5054918" y="1201875"/>
              <a:ext cx="999548" cy="602711"/>
              <a:chOff x="4306958" y="1082925"/>
              <a:chExt cx="1589359" cy="958358"/>
            </a:xfrm>
          </p:grpSpPr>
          <p:sp>
            <p:nvSpPr>
              <p:cNvPr id="6239" name="Google Shape;6239;p88"/>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240" name="Google Shape;6240;p8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1" name="Google Shape;6241;p88"/>
            <p:cNvGrpSpPr/>
            <p:nvPr/>
          </p:nvGrpSpPr>
          <p:grpSpPr>
            <a:xfrm>
              <a:off x="4249973" y="1303451"/>
              <a:ext cx="799317" cy="841334"/>
              <a:chOff x="3027033" y="1244439"/>
              <a:chExt cx="1270977" cy="1337786"/>
            </a:xfrm>
          </p:grpSpPr>
          <p:sp>
            <p:nvSpPr>
              <p:cNvPr id="6242" name="Google Shape;6242;p88"/>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243" name="Google Shape;6243;p8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44" name="Google Shape;6244;p88"/>
          <p:cNvGrpSpPr/>
          <p:nvPr/>
        </p:nvGrpSpPr>
        <p:grpSpPr>
          <a:xfrm>
            <a:off x="4057119" y="1858087"/>
            <a:ext cx="750769" cy="683784"/>
            <a:chOff x="4204684" y="2104422"/>
            <a:chExt cx="699822" cy="637382"/>
          </a:xfrm>
        </p:grpSpPr>
        <p:grpSp>
          <p:nvGrpSpPr>
            <p:cNvPr id="6245" name="Google Shape;6245;p88"/>
            <p:cNvGrpSpPr/>
            <p:nvPr/>
          </p:nvGrpSpPr>
          <p:grpSpPr>
            <a:xfrm>
              <a:off x="4204684" y="2430067"/>
              <a:ext cx="342957" cy="311738"/>
              <a:chOff x="4204684" y="2430067"/>
              <a:chExt cx="342957" cy="311738"/>
            </a:xfrm>
          </p:grpSpPr>
          <p:sp>
            <p:nvSpPr>
              <p:cNvPr id="6246" name="Google Shape;6246;p88"/>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8"/>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8" name="Google Shape;6248;p88"/>
            <p:cNvGrpSpPr/>
            <p:nvPr/>
          </p:nvGrpSpPr>
          <p:grpSpPr>
            <a:xfrm>
              <a:off x="4561586" y="2430067"/>
              <a:ext cx="342920" cy="311738"/>
              <a:chOff x="4561586" y="2430067"/>
              <a:chExt cx="342920" cy="311738"/>
            </a:xfrm>
          </p:grpSpPr>
          <p:sp>
            <p:nvSpPr>
              <p:cNvPr id="6249" name="Google Shape;6249;p88"/>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8"/>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1" name="Google Shape;6251;p88"/>
            <p:cNvGrpSpPr/>
            <p:nvPr/>
          </p:nvGrpSpPr>
          <p:grpSpPr>
            <a:xfrm>
              <a:off x="4561586" y="2104422"/>
              <a:ext cx="342920" cy="311738"/>
              <a:chOff x="4561586" y="2104422"/>
              <a:chExt cx="342920" cy="311738"/>
            </a:xfrm>
          </p:grpSpPr>
          <p:sp>
            <p:nvSpPr>
              <p:cNvPr id="6252" name="Google Shape;6252;p88"/>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8"/>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4" name="Google Shape;6254;p88"/>
            <p:cNvGrpSpPr/>
            <p:nvPr/>
          </p:nvGrpSpPr>
          <p:grpSpPr>
            <a:xfrm>
              <a:off x="4204684" y="2104422"/>
              <a:ext cx="342957" cy="311664"/>
              <a:chOff x="4204684" y="2104422"/>
              <a:chExt cx="342957" cy="311664"/>
            </a:xfrm>
          </p:grpSpPr>
          <p:sp>
            <p:nvSpPr>
              <p:cNvPr id="6255" name="Google Shape;6255;p88"/>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8"/>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57" name="Google Shape;6257;p88"/>
          <p:cNvGrpSpPr/>
          <p:nvPr/>
        </p:nvGrpSpPr>
        <p:grpSpPr>
          <a:xfrm>
            <a:off x="5521552" y="971301"/>
            <a:ext cx="660591" cy="688867"/>
            <a:chOff x="5830645" y="1267368"/>
            <a:chExt cx="530340" cy="553040"/>
          </a:xfrm>
        </p:grpSpPr>
        <p:sp>
          <p:nvSpPr>
            <p:cNvPr id="6258" name="Google Shape;6258;p88"/>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9" name="Google Shape;6259;p88"/>
            <p:cNvGrpSpPr/>
            <p:nvPr/>
          </p:nvGrpSpPr>
          <p:grpSpPr>
            <a:xfrm>
              <a:off x="5830645" y="1267368"/>
              <a:ext cx="259743" cy="269909"/>
              <a:chOff x="5830645" y="1267368"/>
              <a:chExt cx="259743" cy="269909"/>
            </a:xfrm>
          </p:grpSpPr>
          <p:sp>
            <p:nvSpPr>
              <p:cNvPr id="6260" name="Google Shape;6260;p88"/>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8"/>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2" name="Google Shape;6262;p88"/>
            <p:cNvGrpSpPr/>
            <p:nvPr/>
          </p:nvGrpSpPr>
          <p:grpSpPr>
            <a:xfrm>
              <a:off x="6101293" y="1267368"/>
              <a:ext cx="259692" cy="269909"/>
              <a:chOff x="6101293" y="1267368"/>
              <a:chExt cx="259692" cy="269909"/>
            </a:xfrm>
          </p:grpSpPr>
          <p:sp>
            <p:nvSpPr>
              <p:cNvPr id="6263" name="Google Shape;6263;p88"/>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8"/>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5" name="Google Shape;6265;p88"/>
            <p:cNvGrpSpPr/>
            <p:nvPr/>
          </p:nvGrpSpPr>
          <p:grpSpPr>
            <a:xfrm>
              <a:off x="5830645" y="1550500"/>
              <a:ext cx="259692" cy="269909"/>
              <a:chOff x="5830645" y="1550500"/>
              <a:chExt cx="259692" cy="269909"/>
            </a:xfrm>
          </p:grpSpPr>
          <p:sp>
            <p:nvSpPr>
              <p:cNvPr id="6266" name="Google Shape;6266;p88"/>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8"/>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8" name="Google Shape;6268;p88"/>
            <p:cNvGrpSpPr/>
            <p:nvPr/>
          </p:nvGrpSpPr>
          <p:grpSpPr>
            <a:xfrm>
              <a:off x="6101293" y="1550500"/>
              <a:ext cx="259692" cy="269909"/>
              <a:chOff x="6101293" y="1550500"/>
              <a:chExt cx="259692" cy="269909"/>
            </a:xfrm>
          </p:grpSpPr>
          <p:sp>
            <p:nvSpPr>
              <p:cNvPr id="6269" name="Google Shape;6269;p88"/>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8"/>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71" name="Google Shape;6271;p88"/>
          <p:cNvGrpSpPr/>
          <p:nvPr/>
        </p:nvGrpSpPr>
        <p:grpSpPr>
          <a:xfrm>
            <a:off x="723705" y="1861761"/>
            <a:ext cx="697154" cy="679574"/>
            <a:chOff x="2679875" y="2361475"/>
            <a:chExt cx="780425" cy="760575"/>
          </a:xfrm>
        </p:grpSpPr>
        <p:sp>
          <p:nvSpPr>
            <p:cNvPr id="6272" name="Google Shape;6272;p88"/>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8"/>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8"/>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8" name="Google Shape;6278;p88"/>
          <p:cNvGrpSpPr/>
          <p:nvPr/>
        </p:nvGrpSpPr>
        <p:grpSpPr>
          <a:xfrm>
            <a:off x="3122864" y="971353"/>
            <a:ext cx="735829" cy="684547"/>
            <a:chOff x="3351965" y="1148808"/>
            <a:chExt cx="750770" cy="698375"/>
          </a:xfrm>
        </p:grpSpPr>
        <p:grpSp>
          <p:nvGrpSpPr>
            <p:cNvPr id="6279" name="Google Shape;6279;p88"/>
            <p:cNvGrpSpPr/>
            <p:nvPr/>
          </p:nvGrpSpPr>
          <p:grpSpPr>
            <a:xfrm>
              <a:off x="3586796" y="1148808"/>
              <a:ext cx="294857" cy="286830"/>
              <a:chOff x="3750225" y="1774000"/>
              <a:chExt cx="149575" cy="145525"/>
            </a:xfrm>
          </p:grpSpPr>
          <p:sp>
            <p:nvSpPr>
              <p:cNvPr id="6280" name="Google Shape;6280;p8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2" name="Google Shape;6282;p88"/>
            <p:cNvGrpSpPr/>
            <p:nvPr/>
          </p:nvGrpSpPr>
          <p:grpSpPr>
            <a:xfrm>
              <a:off x="3779245" y="1375768"/>
              <a:ext cx="323490" cy="286978"/>
              <a:chOff x="3847850" y="1889150"/>
              <a:chExt cx="164100" cy="145600"/>
            </a:xfrm>
          </p:grpSpPr>
          <p:sp>
            <p:nvSpPr>
              <p:cNvPr id="6283" name="Google Shape;6283;p8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5" name="Google Shape;6285;p88"/>
            <p:cNvGrpSpPr/>
            <p:nvPr/>
          </p:nvGrpSpPr>
          <p:grpSpPr>
            <a:xfrm>
              <a:off x="3351965" y="1330435"/>
              <a:ext cx="295449" cy="285401"/>
              <a:chOff x="3631100" y="1866150"/>
              <a:chExt cx="149875" cy="144800"/>
            </a:xfrm>
          </p:grpSpPr>
          <p:sp>
            <p:nvSpPr>
              <p:cNvPr id="6286" name="Google Shape;6286;p88"/>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8"/>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8" name="Google Shape;6288;p88"/>
            <p:cNvGrpSpPr/>
            <p:nvPr/>
          </p:nvGrpSpPr>
          <p:grpSpPr>
            <a:xfrm>
              <a:off x="3548208" y="1560352"/>
              <a:ext cx="294808" cy="286830"/>
              <a:chOff x="3730650" y="1982800"/>
              <a:chExt cx="149550" cy="145525"/>
            </a:xfrm>
          </p:grpSpPr>
          <p:sp>
            <p:nvSpPr>
              <p:cNvPr id="6289" name="Google Shape;6289;p8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91" name="Google Shape;6291;p88"/>
          <p:cNvGrpSpPr/>
          <p:nvPr/>
        </p:nvGrpSpPr>
        <p:grpSpPr>
          <a:xfrm>
            <a:off x="7624517" y="971307"/>
            <a:ext cx="804565" cy="677795"/>
            <a:chOff x="7636443" y="1204988"/>
            <a:chExt cx="804565" cy="677795"/>
          </a:xfrm>
        </p:grpSpPr>
        <p:grpSp>
          <p:nvGrpSpPr>
            <p:cNvPr id="6292" name="Google Shape;6292;p88"/>
            <p:cNvGrpSpPr/>
            <p:nvPr/>
          </p:nvGrpSpPr>
          <p:grpSpPr>
            <a:xfrm>
              <a:off x="7636443" y="1509705"/>
              <a:ext cx="804565" cy="373078"/>
              <a:chOff x="7636443" y="1509705"/>
              <a:chExt cx="804565" cy="373078"/>
            </a:xfrm>
          </p:grpSpPr>
          <p:sp>
            <p:nvSpPr>
              <p:cNvPr id="6293" name="Google Shape;6293;p88"/>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8"/>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5" name="Google Shape;6295;p88"/>
            <p:cNvGrpSpPr/>
            <p:nvPr/>
          </p:nvGrpSpPr>
          <p:grpSpPr>
            <a:xfrm>
              <a:off x="7636443" y="1408133"/>
              <a:ext cx="804565" cy="373078"/>
              <a:chOff x="7636443" y="1408133"/>
              <a:chExt cx="804565" cy="373078"/>
            </a:xfrm>
          </p:grpSpPr>
          <p:sp>
            <p:nvSpPr>
              <p:cNvPr id="6296" name="Google Shape;6296;p88"/>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8"/>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8" name="Google Shape;6298;p88"/>
            <p:cNvGrpSpPr/>
            <p:nvPr/>
          </p:nvGrpSpPr>
          <p:grpSpPr>
            <a:xfrm>
              <a:off x="7636443" y="1306560"/>
              <a:ext cx="804565" cy="373078"/>
              <a:chOff x="7636443" y="1306560"/>
              <a:chExt cx="804565" cy="373078"/>
            </a:xfrm>
          </p:grpSpPr>
          <p:sp>
            <p:nvSpPr>
              <p:cNvPr id="6299" name="Google Shape;6299;p88"/>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8"/>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1" name="Google Shape;6301;p88"/>
            <p:cNvGrpSpPr/>
            <p:nvPr/>
          </p:nvGrpSpPr>
          <p:grpSpPr>
            <a:xfrm>
              <a:off x="7636443" y="1204988"/>
              <a:ext cx="804565" cy="373078"/>
              <a:chOff x="7636443" y="1204988"/>
              <a:chExt cx="804565" cy="373078"/>
            </a:xfrm>
          </p:grpSpPr>
          <p:sp>
            <p:nvSpPr>
              <p:cNvPr id="6302" name="Google Shape;6302;p88"/>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8"/>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04" name="Google Shape;6304;p88"/>
          <p:cNvGrpSpPr/>
          <p:nvPr/>
        </p:nvGrpSpPr>
        <p:grpSpPr>
          <a:xfrm>
            <a:off x="4963363" y="1878721"/>
            <a:ext cx="661339" cy="661188"/>
            <a:chOff x="3990000" y="975400"/>
            <a:chExt cx="3934200" cy="3933300"/>
          </a:xfrm>
        </p:grpSpPr>
        <p:sp>
          <p:nvSpPr>
            <p:cNvPr id="6305" name="Google Shape;6305;p88"/>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8"/>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8"/>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8"/>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9" name="Google Shape;6309;p88"/>
          <p:cNvGrpSpPr/>
          <p:nvPr/>
        </p:nvGrpSpPr>
        <p:grpSpPr>
          <a:xfrm>
            <a:off x="6607011" y="1857359"/>
            <a:ext cx="868881" cy="684241"/>
            <a:chOff x="6598259" y="2078634"/>
            <a:chExt cx="868881" cy="684241"/>
          </a:xfrm>
        </p:grpSpPr>
        <p:sp>
          <p:nvSpPr>
            <p:cNvPr id="6310" name="Google Shape;6310;p88"/>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8"/>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8"/>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8"/>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8"/>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8"/>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6" name="Google Shape;6316;p88"/>
            <p:cNvGrpSpPr/>
            <p:nvPr/>
          </p:nvGrpSpPr>
          <p:grpSpPr>
            <a:xfrm>
              <a:off x="6808175" y="2078634"/>
              <a:ext cx="452229" cy="684241"/>
              <a:chOff x="6808175" y="2078634"/>
              <a:chExt cx="452229" cy="684241"/>
            </a:xfrm>
          </p:grpSpPr>
          <p:sp>
            <p:nvSpPr>
              <p:cNvPr id="6317" name="Google Shape;6317;p88"/>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8"/>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8"/>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8"/>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8"/>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8"/>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3" name="Google Shape;6323;p88"/>
              <p:cNvGrpSpPr/>
              <p:nvPr/>
            </p:nvGrpSpPr>
            <p:grpSpPr>
              <a:xfrm>
                <a:off x="6821586" y="2078634"/>
                <a:ext cx="426871" cy="684241"/>
                <a:chOff x="6821586" y="2078634"/>
                <a:chExt cx="426871" cy="684241"/>
              </a:xfrm>
            </p:grpSpPr>
            <p:grpSp>
              <p:nvGrpSpPr>
                <p:cNvPr id="6324" name="Google Shape;6324;p88"/>
                <p:cNvGrpSpPr/>
                <p:nvPr/>
              </p:nvGrpSpPr>
              <p:grpSpPr>
                <a:xfrm>
                  <a:off x="6821586" y="2078634"/>
                  <a:ext cx="426871" cy="684241"/>
                  <a:chOff x="6821586" y="2078634"/>
                  <a:chExt cx="426871" cy="684241"/>
                </a:xfrm>
              </p:grpSpPr>
              <p:sp>
                <p:nvSpPr>
                  <p:cNvPr id="6325" name="Google Shape;6325;p88"/>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8"/>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8"/>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8"/>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8"/>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8"/>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8"/>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8"/>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8"/>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8"/>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8"/>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8"/>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8"/>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8"/>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8"/>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8"/>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8"/>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8"/>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8"/>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44" name="Google Shape;6344;p88"/>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8"/>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8"/>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8"/>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8"/>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8"/>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350" name="Google Shape;6350;p88"/>
          <p:cNvGrpSpPr/>
          <p:nvPr/>
        </p:nvGrpSpPr>
        <p:grpSpPr>
          <a:xfrm>
            <a:off x="716994" y="3531369"/>
            <a:ext cx="1340789" cy="640830"/>
            <a:chOff x="238125" y="1151100"/>
            <a:chExt cx="7139450" cy="3412300"/>
          </a:xfrm>
        </p:grpSpPr>
        <p:sp>
          <p:nvSpPr>
            <p:cNvPr id="6351" name="Google Shape;6351;p88"/>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8"/>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8"/>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8"/>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8"/>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8"/>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8"/>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8"/>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8"/>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8"/>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8"/>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8"/>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3" name="Google Shape;6363;p88"/>
          <p:cNvGrpSpPr/>
          <p:nvPr/>
        </p:nvGrpSpPr>
        <p:grpSpPr>
          <a:xfrm>
            <a:off x="5584217" y="2734650"/>
            <a:ext cx="985357" cy="585764"/>
            <a:chOff x="5145061" y="2881789"/>
            <a:chExt cx="1107641" cy="658458"/>
          </a:xfrm>
        </p:grpSpPr>
        <p:grpSp>
          <p:nvGrpSpPr>
            <p:cNvPr id="6364" name="Google Shape;6364;p88"/>
            <p:cNvGrpSpPr/>
            <p:nvPr/>
          </p:nvGrpSpPr>
          <p:grpSpPr>
            <a:xfrm>
              <a:off x="5722989" y="3244587"/>
              <a:ext cx="529713" cy="295659"/>
              <a:chOff x="5722989" y="3244587"/>
              <a:chExt cx="529713" cy="295659"/>
            </a:xfrm>
          </p:grpSpPr>
          <p:sp>
            <p:nvSpPr>
              <p:cNvPr id="6365" name="Google Shape;6365;p88"/>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366" name="Google Shape;6366;p88"/>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367" name="Google Shape;6367;p88"/>
            <p:cNvGrpSpPr/>
            <p:nvPr/>
          </p:nvGrpSpPr>
          <p:grpSpPr>
            <a:xfrm>
              <a:off x="5145061" y="3244587"/>
              <a:ext cx="536807" cy="295659"/>
              <a:chOff x="5145061" y="3244587"/>
              <a:chExt cx="536807" cy="295659"/>
            </a:xfrm>
          </p:grpSpPr>
          <p:sp>
            <p:nvSpPr>
              <p:cNvPr id="6368" name="Google Shape;6368;p88"/>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369" name="Google Shape;6369;p88"/>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370" name="Google Shape;6370;p88"/>
            <p:cNvGrpSpPr/>
            <p:nvPr/>
          </p:nvGrpSpPr>
          <p:grpSpPr>
            <a:xfrm>
              <a:off x="5341327" y="2898245"/>
              <a:ext cx="532309" cy="614891"/>
              <a:chOff x="5341327" y="2898245"/>
              <a:chExt cx="532309" cy="614891"/>
            </a:xfrm>
          </p:grpSpPr>
          <p:sp>
            <p:nvSpPr>
              <p:cNvPr id="6371" name="Google Shape;6371;p88"/>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372" name="Google Shape;6372;p88"/>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373" name="Google Shape;6373;p88"/>
            <p:cNvGrpSpPr/>
            <p:nvPr/>
          </p:nvGrpSpPr>
          <p:grpSpPr>
            <a:xfrm>
              <a:off x="5532290" y="2881789"/>
              <a:ext cx="620516" cy="305456"/>
              <a:chOff x="5532290" y="2881789"/>
              <a:chExt cx="620516" cy="305456"/>
            </a:xfrm>
          </p:grpSpPr>
          <p:sp>
            <p:nvSpPr>
              <p:cNvPr id="6374" name="Google Shape;6374;p88"/>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375" name="Google Shape;6375;p88"/>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376" name="Google Shape;6376;p88"/>
          <p:cNvGrpSpPr/>
          <p:nvPr/>
        </p:nvGrpSpPr>
        <p:grpSpPr>
          <a:xfrm>
            <a:off x="8163140" y="3526708"/>
            <a:ext cx="269068" cy="645491"/>
            <a:chOff x="7026852" y="3311869"/>
            <a:chExt cx="434331" cy="1041954"/>
          </a:xfrm>
        </p:grpSpPr>
        <p:sp>
          <p:nvSpPr>
            <p:cNvPr id="6377" name="Google Shape;6377;p88"/>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8"/>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8"/>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0" name="Google Shape;6380;p88"/>
          <p:cNvGrpSpPr/>
          <p:nvPr/>
        </p:nvGrpSpPr>
        <p:grpSpPr>
          <a:xfrm>
            <a:off x="6179721" y="3565945"/>
            <a:ext cx="293882" cy="293836"/>
            <a:chOff x="4873519" y="3311869"/>
            <a:chExt cx="499374" cy="499296"/>
          </a:xfrm>
        </p:grpSpPr>
        <p:sp>
          <p:nvSpPr>
            <p:cNvPr id="6381" name="Google Shape;6381;p88"/>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8"/>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3" name="Google Shape;6383;p88"/>
          <p:cNvGrpSpPr/>
          <p:nvPr/>
        </p:nvGrpSpPr>
        <p:grpSpPr>
          <a:xfrm>
            <a:off x="6179721" y="3878317"/>
            <a:ext cx="293882" cy="293882"/>
            <a:chOff x="4873519" y="3875839"/>
            <a:chExt cx="499374" cy="499374"/>
          </a:xfrm>
        </p:grpSpPr>
        <p:sp>
          <p:nvSpPr>
            <p:cNvPr id="6384" name="Google Shape;6384;p88"/>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8"/>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6" name="Google Shape;6386;p88"/>
          <p:cNvGrpSpPr/>
          <p:nvPr/>
        </p:nvGrpSpPr>
        <p:grpSpPr>
          <a:xfrm>
            <a:off x="2410248" y="1850269"/>
            <a:ext cx="698104" cy="698208"/>
            <a:chOff x="2565073" y="2075876"/>
            <a:chExt cx="672482" cy="672518"/>
          </a:xfrm>
        </p:grpSpPr>
        <p:sp>
          <p:nvSpPr>
            <p:cNvPr id="6387" name="Google Shape;6387;p88"/>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8"/>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8"/>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8"/>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8"/>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8"/>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3" name="Google Shape;6393;p88"/>
          <p:cNvGrpSpPr/>
          <p:nvPr/>
        </p:nvGrpSpPr>
        <p:grpSpPr>
          <a:xfrm>
            <a:off x="5633660" y="3534870"/>
            <a:ext cx="438354" cy="637329"/>
            <a:chOff x="1697726" y="3244179"/>
            <a:chExt cx="788124" cy="1146069"/>
          </a:xfrm>
        </p:grpSpPr>
        <p:sp>
          <p:nvSpPr>
            <p:cNvPr id="6394" name="Google Shape;6394;p8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6" name="Google Shape;6396;p88"/>
          <p:cNvSpPr/>
          <p:nvPr/>
        </p:nvSpPr>
        <p:spPr>
          <a:xfrm>
            <a:off x="8130919"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7" name="Google Shape;6397;p88"/>
          <p:cNvGrpSpPr/>
          <p:nvPr/>
        </p:nvGrpSpPr>
        <p:grpSpPr>
          <a:xfrm>
            <a:off x="7634874" y="1863232"/>
            <a:ext cx="799565" cy="670282"/>
            <a:chOff x="7617850" y="2063282"/>
            <a:chExt cx="799565" cy="670282"/>
          </a:xfrm>
        </p:grpSpPr>
        <p:cxnSp>
          <p:nvCxnSpPr>
            <p:cNvPr id="6398" name="Google Shape;6398;p88"/>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399" name="Google Shape;6399;p88"/>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400" name="Google Shape;6400;p88"/>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401" name="Google Shape;6401;p88"/>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402" name="Google Shape;6402;p88"/>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403" name="Google Shape;6403;p88"/>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404" name="Google Shape;6404;p88"/>
            <p:cNvGrpSpPr/>
            <p:nvPr/>
          </p:nvGrpSpPr>
          <p:grpSpPr>
            <a:xfrm>
              <a:off x="7734309" y="2063282"/>
              <a:ext cx="570957" cy="620095"/>
              <a:chOff x="7734309" y="2063282"/>
              <a:chExt cx="570957" cy="620095"/>
            </a:xfrm>
          </p:grpSpPr>
          <p:grpSp>
            <p:nvGrpSpPr>
              <p:cNvPr id="6405" name="Google Shape;6405;p88"/>
              <p:cNvGrpSpPr/>
              <p:nvPr/>
            </p:nvGrpSpPr>
            <p:grpSpPr>
              <a:xfrm>
                <a:off x="8031573" y="2063282"/>
                <a:ext cx="273693" cy="620095"/>
                <a:chOff x="8031573" y="2063282"/>
                <a:chExt cx="273693" cy="620095"/>
              </a:xfrm>
            </p:grpSpPr>
            <p:sp>
              <p:nvSpPr>
                <p:cNvPr id="6406" name="Google Shape;6406;p8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0" name="Google Shape;6410;p88"/>
              <p:cNvGrpSpPr/>
              <p:nvPr/>
            </p:nvGrpSpPr>
            <p:grpSpPr>
              <a:xfrm flipH="1">
                <a:off x="7734309" y="2063282"/>
                <a:ext cx="273693" cy="620095"/>
                <a:chOff x="8031573" y="2063282"/>
                <a:chExt cx="273693" cy="620095"/>
              </a:xfrm>
            </p:grpSpPr>
            <p:sp>
              <p:nvSpPr>
                <p:cNvPr id="6411" name="Google Shape;6411;p8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415" name="Google Shape;6415;p88"/>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8"/>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7" name="Google Shape;6417;p88"/>
          <p:cNvGrpSpPr/>
          <p:nvPr/>
        </p:nvGrpSpPr>
        <p:grpSpPr>
          <a:xfrm>
            <a:off x="7821480" y="2716716"/>
            <a:ext cx="602567" cy="601884"/>
            <a:chOff x="1186975" y="238125"/>
            <a:chExt cx="5244275" cy="5238325"/>
          </a:xfrm>
        </p:grpSpPr>
        <p:sp>
          <p:nvSpPr>
            <p:cNvPr id="6418" name="Google Shape;6418;p8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8"/>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8"/>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8"/>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2" name="Google Shape;6422;p88"/>
          <p:cNvGrpSpPr/>
          <p:nvPr/>
        </p:nvGrpSpPr>
        <p:grpSpPr>
          <a:xfrm>
            <a:off x="3264218" y="1856199"/>
            <a:ext cx="651848" cy="687338"/>
            <a:chOff x="3400515" y="2056248"/>
            <a:chExt cx="698134" cy="735987"/>
          </a:xfrm>
        </p:grpSpPr>
        <p:grpSp>
          <p:nvGrpSpPr>
            <p:cNvPr id="6423" name="Google Shape;6423;p88"/>
            <p:cNvGrpSpPr/>
            <p:nvPr/>
          </p:nvGrpSpPr>
          <p:grpSpPr>
            <a:xfrm>
              <a:off x="3400515" y="2283913"/>
              <a:ext cx="312919" cy="219900"/>
              <a:chOff x="3400515" y="2283913"/>
              <a:chExt cx="312919" cy="219900"/>
            </a:xfrm>
          </p:grpSpPr>
          <p:sp>
            <p:nvSpPr>
              <p:cNvPr id="6424" name="Google Shape;6424;p88"/>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425" name="Google Shape;6425;p88"/>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426" name="Google Shape;6426;p88"/>
            <p:cNvGrpSpPr/>
            <p:nvPr/>
          </p:nvGrpSpPr>
          <p:grpSpPr>
            <a:xfrm>
              <a:off x="3547823" y="2461089"/>
              <a:ext cx="219900" cy="331146"/>
              <a:chOff x="3547823" y="2461089"/>
              <a:chExt cx="219900" cy="331146"/>
            </a:xfrm>
          </p:grpSpPr>
          <p:sp>
            <p:nvSpPr>
              <p:cNvPr id="6427" name="Google Shape;6427;p88"/>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428" name="Google Shape;6428;p88"/>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429" name="Google Shape;6429;p88"/>
            <p:cNvGrpSpPr/>
            <p:nvPr/>
          </p:nvGrpSpPr>
          <p:grpSpPr>
            <a:xfrm>
              <a:off x="3734138" y="2461089"/>
              <a:ext cx="219900" cy="331146"/>
              <a:chOff x="3734138" y="2461089"/>
              <a:chExt cx="219900" cy="331146"/>
            </a:xfrm>
          </p:grpSpPr>
          <p:sp>
            <p:nvSpPr>
              <p:cNvPr id="6430" name="Google Shape;6430;p88"/>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431" name="Google Shape;6431;p88"/>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432" name="Google Shape;6432;p88"/>
            <p:cNvGrpSpPr/>
            <p:nvPr/>
          </p:nvGrpSpPr>
          <p:grpSpPr>
            <a:xfrm>
              <a:off x="3787560" y="2281742"/>
              <a:ext cx="311089" cy="219900"/>
              <a:chOff x="3787560" y="2281742"/>
              <a:chExt cx="311089" cy="219900"/>
            </a:xfrm>
          </p:grpSpPr>
          <p:sp>
            <p:nvSpPr>
              <p:cNvPr id="6433" name="Google Shape;6433;p88"/>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434" name="Google Shape;6434;p88"/>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435" name="Google Shape;6435;p88"/>
            <p:cNvGrpSpPr/>
            <p:nvPr/>
          </p:nvGrpSpPr>
          <p:grpSpPr>
            <a:xfrm>
              <a:off x="3637290" y="2056248"/>
              <a:ext cx="219900" cy="330736"/>
              <a:chOff x="3637290" y="2056248"/>
              <a:chExt cx="219900" cy="330736"/>
            </a:xfrm>
          </p:grpSpPr>
          <p:sp>
            <p:nvSpPr>
              <p:cNvPr id="6436" name="Google Shape;6436;p88"/>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437" name="Google Shape;6437;p88"/>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438" name="Google Shape;6438;p88"/>
          <p:cNvGrpSpPr/>
          <p:nvPr/>
        </p:nvGrpSpPr>
        <p:grpSpPr>
          <a:xfrm>
            <a:off x="2555923" y="2726206"/>
            <a:ext cx="1268144" cy="592394"/>
            <a:chOff x="238125" y="1188750"/>
            <a:chExt cx="7140450" cy="3335550"/>
          </a:xfrm>
        </p:grpSpPr>
        <p:sp>
          <p:nvSpPr>
            <p:cNvPr id="6439" name="Google Shape;6439;p8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4" name="Google Shape;6444;p88"/>
          <p:cNvGrpSpPr/>
          <p:nvPr/>
        </p:nvGrpSpPr>
        <p:grpSpPr>
          <a:xfrm>
            <a:off x="6663824" y="2728360"/>
            <a:ext cx="1053944" cy="590147"/>
            <a:chOff x="238125" y="1335475"/>
            <a:chExt cx="5418735" cy="3034175"/>
          </a:xfrm>
        </p:grpSpPr>
        <p:sp>
          <p:nvSpPr>
            <p:cNvPr id="6445" name="Google Shape;6445;p8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8" name="Google Shape;6448;p88"/>
          <p:cNvGrpSpPr/>
          <p:nvPr/>
        </p:nvGrpSpPr>
        <p:grpSpPr>
          <a:xfrm>
            <a:off x="4094633" y="3533260"/>
            <a:ext cx="1268207" cy="638939"/>
            <a:chOff x="3967651" y="3645904"/>
            <a:chExt cx="1479304" cy="745292"/>
          </a:xfrm>
        </p:grpSpPr>
        <p:grpSp>
          <p:nvGrpSpPr>
            <p:cNvPr id="6449" name="Google Shape;6449;p88"/>
            <p:cNvGrpSpPr/>
            <p:nvPr/>
          </p:nvGrpSpPr>
          <p:grpSpPr>
            <a:xfrm>
              <a:off x="3967651" y="4009026"/>
              <a:ext cx="1479304" cy="382170"/>
              <a:chOff x="3967651" y="4009026"/>
              <a:chExt cx="1479304" cy="382170"/>
            </a:xfrm>
          </p:grpSpPr>
          <p:grpSp>
            <p:nvGrpSpPr>
              <p:cNvPr id="6450" name="Google Shape;6450;p88"/>
              <p:cNvGrpSpPr/>
              <p:nvPr/>
            </p:nvGrpSpPr>
            <p:grpSpPr>
              <a:xfrm>
                <a:off x="4892216" y="4195630"/>
                <a:ext cx="554739" cy="195566"/>
                <a:chOff x="3604375" y="4892160"/>
                <a:chExt cx="1651500" cy="582215"/>
              </a:xfrm>
            </p:grpSpPr>
            <p:sp>
              <p:nvSpPr>
                <p:cNvPr id="6451" name="Google Shape;6451;p88"/>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8"/>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3" name="Google Shape;6453;p88"/>
              <p:cNvGrpSpPr/>
              <p:nvPr/>
            </p:nvGrpSpPr>
            <p:grpSpPr>
              <a:xfrm>
                <a:off x="3967651" y="4146303"/>
                <a:ext cx="579402" cy="244893"/>
                <a:chOff x="851875" y="4745310"/>
                <a:chExt cx="1724925" cy="729065"/>
              </a:xfrm>
            </p:grpSpPr>
            <p:sp>
              <p:nvSpPr>
                <p:cNvPr id="6454" name="Google Shape;6454;p88"/>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8"/>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6" name="Google Shape;6456;p88"/>
              <p:cNvGrpSpPr/>
              <p:nvPr/>
            </p:nvGrpSpPr>
            <p:grpSpPr>
              <a:xfrm>
                <a:off x="4460753" y="4009026"/>
                <a:ext cx="493110" cy="382170"/>
                <a:chOff x="2319875" y="4336625"/>
                <a:chExt cx="1468025" cy="1137750"/>
              </a:xfrm>
            </p:grpSpPr>
            <p:sp>
              <p:nvSpPr>
                <p:cNvPr id="6457" name="Google Shape;6457;p88"/>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8"/>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59" name="Google Shape;6459;p88"/>
            <p:cNvGrpSpPr/>
            <p:nvPr/>
          </p:nvGrpSpPr>
          <p:grpSpPr>
            <a:xfrm>
              <a:off x="4479443" y="3645904"/>
              <a:ext cx="455965" cy="388789"/>
              <a:chOff x="2957425" y="238100"/>
              <a:chExt cx="1910200" cy="1628775"/>
            </a:xfrm>
          </p:grpSpPr>
          <p:sp>
            <p:nvSpPr>
              <p:cNvPr id="6460" name="Google Shape;6460;p88"/>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8"/>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8"/>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8"/>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8"/>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8"/>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8"/>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8"/>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8"/>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8"/>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70" name="Google Shape;6470;p88"/>
          <p:cNvGrpSpPr/>
          <p:nvPr/>
        </p:nvGrpSpPr>
        <p:grpSpPr>
          <a:xfrm>
            <a:off x="2480746" y="3534460"/>
            <a:ext cx="1243128" cy="637739"/>
            <a:chOff x="2496310" y="3693351"/>
            <a:chExt cx="1342906" cy="688926"/>
          </a:xfrm>
        </p:grpSpPr>
        <p:grpSp>
          <p:nvGrpSpPr>
            <p:cNvPr id="6471" name="Google Shape;6471;p88"/>
            <p:cNvGrpSpPr/>
            <p:nvPr/>
          </p:nvGrpSpPr>
          <p:grpSpPr>
            <a:xfrm>
              <a:off x="2496310" y="3693351"/>
              <a:ext cx="1342906" cy="688875"/>
              <a:chOff x="2496310" y="3693351"/>
              <a:chExt cx="1342906" cy="688875"/>
            </a:xfrm>
          </p:grpSpPr>
          <p:sp>
            <p:nvSpPr>
              <p:cNvPr id="6472" name="Google Shape;6472;p88"/>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8"/>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8"/>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8"/>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8"/>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8"/>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78" name="Google Shape;6478;p88"/>
              <p:cNvCxnSpPr>
                <a:stCxn id="6476"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479" name="Google Shape;6479;p88"/>
              <p:cNvCxnSpPr>
                <a:stCxn id="6473"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480" name="Google Shape;6480;p88"/>
              <p:cNvCxnSpPr>
                <a:stCxn id="6474"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481" name="Google Shape;6481;p88"/>
              <p:cNvCxnSpPr>
                <a:stCxn id="6477"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482" name="Google Shape;6482;p88"/>
              <p:cNvCxnSpPr>
                <a:stCxn id="6475"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483" name="Google Shape;6483;p88"/>
            <p:cNvGrpSpPr/>
            <p:nvPr/>
          </p:nvGrpSpPr>
          <p:grpSpPr>
            <a:xfrm>
              <a:off x="2675275" y="3930557"/>
              <a:ext cx="1003306" cy="451719"/>
              <a:chOff x="2675275" y="4174282"/>
              <a:chExt cx="1003306" cy="451719"/>
            </a:xfrm>
          </p:grpSpPr>
          <p:sp>
            <p:nvSpPr>
              <p:cNvPr id="6484" name="Google Shape;6484;p88"/>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8"/>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8"/>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87" name="Google Shape;6487;p88"/>
          <p:cNvGrpSpPr/>
          <p:nvPr/>
        </p:nvGrpSpPr>
        <p:grpSpPr>
          <a:xfrm>
            <a:off x="1654417" y="971307"/>
            <a:ext cx="574511" cy="874709"/>
            <a:chOff x="1715404" y="1112080"/>
            <a:chExt cx="642270" cy="977984"/>
          </a:xfrm>
        </p:grpSpPr>
        <p:grpSp>
          <p:nvGrpSpPr>
            <p:cNvPr id="6488" name="Google Shape;6488;p88"/>
            <p:cNvGrpSpPr/>
            <p:nvPr/>
          </p:nvGrpSpPr>
          <p:grpSpPr>
            <a:xfrm>
              <a:off x="1715404" y="1112080"/>
              <a:ext cx="642270" cy="977984"/>
              <a:chOff x="1715404" y="1112080"/>
              <a:chExt cx="642270" cy="977984"/>
            </a:xfrm>
          </p:grpSpPr>
          <p:sp>
            <p:nvSpPr>
              <p:cNvPr id="6489" name="Google Shape;6489;p88"/>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8"/>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1" name="Google Shape;6491;p88"/>
            <p:cNvGrpSpPr/>
            <p:nvPr/>
          </p:nvGrpSpPr>
          <p:grpSpPr>
            <a:xfrm>
              <a:off x="1768927" y="1165603"/>
              <a:ext cx="535225" cy="851367"/>
              <a:chOff x="1768927" y="1165603"/>
              <a:chExt cx="535225" cy="851367"/>
            </a:xfrm>
          </p:grpSpPr>
          <p:sp>
            <p:nvSpPr>
              <p:cNvPr id="6492" name="Google Shape;6492;p88"/>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8"/>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4" name="Google Shape;6494;p88"/>
            <p:cNvGrpSpPr/>
            <p:nvPr/>
          </p:nvGrpSpPr>
          <p:grpSpPr>
            <a:xfrm>
              <a:off x="1822449" y="1219125"/>
              <a:ext cx="428180" cy="718859"/>
              <a:chOff x="1822449" y="1219125"/>
              <a:chExt cx="428180" cy="718859"/>
            </a:xfrm>
          </p:grpSpPr>
          <p:sp>
            <p:nvSpPr>
              <p:cNvPr id="6495" name="Google Shape;6495;p88"/>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8"/>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7" name="Google Shape;6497;p88"/>
            <p:cNvGrpSpPr/>
            <p:nvPr/>
          </p:nvGrpSpPr>
          <p:grpSpPr>
            <a:xfrm>
              <a:off x="1875972" y="1272648"/>
              <a:ext cx="321135" cy="586939"/>
              <a:chOff x="1875972" y="1272648"/>
              <a:chExt cx="321135" cy="586939"/>
            </a:xfrm>
          </p:grpSpPr>
          <p:sp>
            <p:nvSpPr>
              <p:cNvPr id="6498" name="Google Shape;6498;p88"/>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8"/>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00" name="Google Shape;6500;p88"/>
          <p:cNvGrpSpPr/>
          <p:nvPr/>
        </p:nvGrpSpPr>
        <p:grpSpPr>
          <a:xfrm>
            <a:off x="7761578" y="3528028"/>
            <a:ext cx="293855" cy="644170"/>
            <a:chOff x="241025" y="3151575"/>
            <a:chExt cx="293855" cy="644170"/>
          </a:xfrm>
        </p:grpSpPr>
        <p:sp>
          <p:nvSpPr>
            <p:cNvPr id="6501" name="Google Shape;6501;p88"/>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8"/>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3" name="Google Shape;6503;p88"/>
          <p:cNvGrpSpPr/>
          <p:nvPr/>
        </p:nvGrpSpPr>
        <p:grpSpPr>
          <a:xfrm>
            <a:off x="709562" y="2728028"/>
            <a:ext cx="1779649" cy="591620"/>
            <a:chOff x="246070" y="1983375"/>
            <a:chExt cx="1855347" cy="616849"/>
          </a:xfrm>
        </p:grpSpPr>
        <p:sp>
          <p:nvSpPr>
            <p:cNvPr id="6504" name="Google Shape;6504;p88"/>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8"/>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8"/>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8"/>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8"/>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8"/>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8"/>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8"/>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8"/>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3" name="Google Shape;6513;p88"/>
          <p:cNvGrpSpPr/>
          <p:nvPr/>
        </p:nvGrpSpPr>
        <p:grpSpPr>
          <a:xfrm>
            <a:off x="2320428" y="971307"/>
            <a:ext cx="711055" cy="745993"/>
            <a:chOff x="2496269" y="1171698"/>
            <a:chExt cx="761953" cy="799392"/>
          </a:xfrm>
        </p:grpSpPr>
        <p:grpSp>
          <p:nvGrpSpPr>
            <p:cNvPr id="6514" name="Google Shape;6514;p88"/>
            <p:cNvGrpSpPr/>
            <p:nvPr/>
          </p:nvGrpSpPr>
          <p:grpSpPr>
            <a:xfrm>
              <a:off x="2496269" y="1171698"/>
              <a:ext cx="761953" cy="723022"/>
              <a:chOff x="2496269" y="1171698"/>
              <a:chExt cx="761953" cy="723022"/>
            </a:xfrm>
          </p:grpSpPr>
          <p:sp>
            <p:nvSpPr>
              <p:cNvPr id="6515" name="Google Shape;6515;p88"/>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8"/>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7" name="Google Shape;6517;p88"/>
              <p:cNvGrpSpPr/>
              <p:nvPr/>
            </p:nvGrpSpPr>
            <p:grpSpPr>
              <a:xfrm>
                <a:off x="2496269" y="1171698"/>
                <a:ext cx="761953" cy="723022"/>
                <a:chOff x="2496269" y="1120652"/>
                <a:chExt cx="761953" cy="723022"/>
              </a:xfrm>
            </p:grpSpPr>
            <p:grpSp>
              <p:nvGrpSpPr>
                <p:cNvPr id="6518" name="Google Shape;6518;p88"/>
                <p:cNvGrpSpPr/>
                <p:nvPr/>
              </p:nvGrpSpPr>
              <p:grpSpPr>
                <a:xfrm>
                  <a:off x="2496269" y="1120652"/>
                  <a:ext cx="761953" cy="723022"/>
                  <a:chOff x="2496269" y="1120652"/>
                  <a:chExt cx="761953" cy="723022"/>
                </a:xfrm>
              </p:grpSpPr>
              <p:grpSp>
                <p:nvGrpSpPr>
                  <p:cNvPr id="6519" name="Google Shape;6519;p88"/>
                  <p:cNvGrpSpPr/>
                  <p:nvPr/>
                </p:nvGrpSpPr>
                <p:grpSpPr>
                  <a:xfrm>
                    <a:off x="2496269" y="1304589"/>
                    <a:ext cx="407089" cy="305057"/>
                    <a:chOff x="2496269" y="1304589"/>
                    <a:chExt cx="407089" cy="305057"/>
                  </a:xfrm>
                </p:grpSpPr>
                <p:sp>
                  <p:nvSpPr>
                    <p:cNvPr id="6520" name="Google Shape;6520;p88"/>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8"/>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2" name="Google Shape;6522;p88"/>
                  <p:cNvGrpSpPr/>
                  <p:nvPr/>
                </p:nvGrpSpPr>
                <p:grpSpPr>
                  <a:xfrm>
                    <a:off x="2586468" y="1493376"/>
                    <a:ext cx="358850" cy="349656"/>
                    <a:chOff x="2586468" y="1493376"/>
                    <a:chExt cx="358850" cy="349656"/>
                  </a:xfrm>
                </p:grpSpPr>
                <p:sp>
                  <p:nvSpPr>
                    <p:cNvPr id="6523" name="Google Shape;6523;p88"/>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8"/>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5" name="Google Shape;6525;p88"/>
                  <p:cNvGrpSpPr/>
                  <p:nvPr/>
                </p:nvGrpSpPr>
                <p:grpSpPr>
                  <a:xfrm>
                    <a:off x="2807939" y="1494024"/>
                    <a:ext cx="358857" cy="349650"/>
                    <a:chOff x="2807939" y="1494024"/>
                    <a:chExt cx="358857" cy="349650"/>
                  </a:xfrm>
                </p:grpSpPr>
                <p:sp>
                  <p:nvSpPr>
                    <p:cNvPr id="6526" name="Google Shape;6526;p88"/>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8"/>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8" name="Google Shape;6528;p88"/>
                  <p:cNvGrpSpPr/>
                  <p:nvPr/>
                </p:nvGrpSpPr>
                <p:grpSpPr>
                  <a:xfrm>
                    <a:off x="2851133" y="1305635"/>
                    <a:ext cx="407089" cy="305057"/>
                    <a:chOff x="2851133" y="1305635"/>
                    <a:chExt cx="407089" cy="305057"/>
                  </a:xfrm>
                </p:grpSpPr>
                <p:sp>
                  <p:nvSpPr>
                    <p:cNvPr id="6529" name="Google Shape;6529;p88"/>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8"/>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1" name="Google Shape;6531;p88"/>
                  <p:cNvGrpSpPr/>
                  <p:nvPr/>
                </p:nvGrpSpPr>
                <p:grpSpPr>
                  <a:xfrm>
                    <a:off x="2727495" y="1120652"/>
                    <a:ext cx="300271" cy="396358"/>
                    <a:chOff x="2727495" y="1120652"/>
                    <a:chExt cx="300271" cy="396358"/>
                  </a:xfrm>
                </p:grpSpPr>
                <p:sp>
                  <p:nvSpPr>
                    <p:cNvPr id="6532" name="Google Shape;6532;p88"/>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8"/>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34" name="Google Shape;6534;p88"/>
                <p:cNvGrpSpPr/>
                <p:nvPr/>
              </p:nvGrpSpPr>
              <p:grpSpPr>
                <a:xfrm>
                  <a:off x="2722305" y="1350460"/>
                  <a:ext cx="308357" cy="308344"/>
                  <a:chOff x="2722305" y="1350460"/>
                  <a:chExt cx="308357" cy="308344"/>
                </a:xfrm>
              </p:grpSpPr>
              <p:sp>
                <p:nvSpPr>
                  <p:cNvPr id="6535" name="Google Shape;6535;p88"/>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6" name="Google Shape;6536;p88"/>
                  <p:cNvGrpSpPr/>
                  <p:nvPr/>
                </p:nvGrpSpPr>
                <p:grpSpPr>
                  <a:xfrm>
                    <a:off x="2725064" y="1364529"/>
                    <a:ext cx="297954" cy="280182"/>
                    <a:chOff x="2725064" y="1364529"/>
                    <a:chExt cx="297954" cy="280182"/>
                  </a:xfrm>
                </p:grpSpPr>
                <p:sp>
                  <p:nvSpPr>
                    <p:cNvPr id="6537" name="Google Shape;6537;p88"/>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8"/>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8"/>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8"/>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8"/>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542" name="Google Shape;6542;p88"/>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8"/>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8"/>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8"/>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8"/>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7" name="Google Shape;6547;p88"/>
          <p:cNvGrpSpPr/>
          <p:nvPr/>
        </p:nvGrpSpPr>
        <p:grpSpPr>
          <a:xfrm>
            <a:off x="3909129" y="2727412"/>
            <a:ext cx="1569144" cy="591015"/>
            <a:chOff x="3820100" y="3023049"/>
            <a:chExt cx="1303926" cy="491162"/>
          </a:xfrm>
        </p:grpSpPr>
        <p:grpSp>
          <p:nvGrpSpPr>
            <p:cNvPr id="6548" name="Google Shape;6548;p88"/>
            <p:cNvGrpSpPr/>
            <p:nvPr/>
          </p:nvGrpSpPr>
          <p:grpSpPr>
            <a:xfrm>
              <a:off x="3820100" y="3023072"/>
              <a:ext cx="1303926" cy="491139"/>
              <a:chOff x="3820100" y="3023072"/>
              <a:chExt cx="1303926" cy="491139"/>
            </a:xfrm>
          </p:grpSpPr>
          <p:sp>
            <p:nvSpPr>
              <p:cNvPr id="6549" name="Google Shape;6549;p88"/>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8"/>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1" name="Google Shape;6551;p88"/>
            <p:cNvGrpSpPr/>
            <p:nvPr/>
          </p:nvGrpSpPr>
          <p:grpSpPr>
            <a:xfrm>
              <a:off x="4132439" y="3023645"/>
              <a:ext cx="393633" cy="177096"/>
              <a:chOff x="4132439" y="3023645"/>
              <a:chExt cx="393633" cy="177096"/>
            </a:xfrm>
          </p:grpSpPr>
          <p:sp>
            <p:nvSpPr>
              <p:cNvPr id="6552" name="Google Shape;6552;p88"/>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8"/>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4" name="Google Shape;6554;p88"/>
            <p:cNvGrpSpPr/>
            <p:nvPr/>
          </p:nvGrpSpPr>
          <p:grpSpPr>
            <a:xfrm>
              <a:off x="3921811" y="3023049"/>
              <a:ext cx="1002397" cy="388943"/>
              <a:chOff x="3921811" y="3023049"/>
              <a:chExt cx="1002397" cy="388943"/>
            </a:xfrm>
          </p:grpSpPr>
          <p:sp>
            <p:nvSpPr>
              <p:cNvPr id="6555" name="Google Shape;6555;p88"/>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8"/>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88"/>
            <p:cNvGrpSpPr/>
            <p:nvPr/>
          </p:nvGrpSpPr>
          <p:grpSpPr>
            <a:xfrm>
              <a:off x="4023645" y="3023049"/>
              <a:ext cx="683032" cy="286722"/>
              <a:chOff x="4023645" y="3023049"/>
              <a:chExt cx="683032" cy="286722"/>
            </a:xfrm>
          </p:grpSpPr>
          <p:sp>
            <p:nvSpPr>
              <p:cNvPr id="6558" name="Google Shape;6558;p88"/>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8"/>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60" name="Google Shape;6560;p88"/>
          <p:cNvGrpSpPr/>
          <p:nvPr/>
        </p:nvGrpSpPr>
        <p:grpSpPr>
          <a:xfrm>
            <a:off x="1541251" y="1854258"/>
            <a:ext cx="713522" cy="688025"/>
            <a:chOff x="1706078" y="2092648"/>
            <a:chExt cx="660913" cy="637296"/>
          </a:xfrm>
        </p:grpSpPr>
        <p:sp>
          <p:nvSpPr>
            <p:cNvPr id="6561" name="Google Shape;6561;p88"/>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62" name="Google Shape;6562;p88"/>
            <p:cNvGrpSpPr/>
            <p:nvPr/>
          </p:nvGrpSpPr>
          <p:grpSpPr>
            <a:xfrm>
              <a:off x="1706078" y="2092648"/>
              <a:ext cx="660913" cy="575241"/>
              <a:chOff x="1706078" y="2092648"/>
              <a:chExt cx="660913" cy="575241"/>
            </a:xfrm>
          </p:grpSpPr>
          <p:sp>
            <p:nvSpPr>
              <p:cNvPr id="6563" name="Google Shape;6563;p88"/>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8"/>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8"/>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66" name="Google Shape;6566;p88"/>
          <p:cNvGrpSpPr/>
          <p:nvPr/>
        </p:nvGrpSpPr>
        <p:grpSpPr>
          <a:xfrm>
            <a:off x="6303109" y="971806"/>
            <a:ext cx="1317459" cy="684168"/>
            <a:chOff x="238125" y="999450"/>
            <a:chExt cx="7140700" cy="3708225"/>
          </a:xfrm>
        </p:grpSpPr>
        <p:sp>
          <p:nvSpPr>
            <p:cNvPr id="6567" name="Google Shape;6567;p8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8"/>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6579"/>
        <p:cNvGrpSpPr/>
        <p:nvPr/>
      </p:nvGrpSpPr>
      <p:grpSpPr>
        <a:xfrm>
          <a:off x="0" y="0"/>
          <a:ext cx="0" cy="0"/>
          <a:chOff x="0" y="0"/>
          <a:chExt cx="0" cy="0"/>
        </a:xfrm>
      </p:grpSpPr>
      <p:grpSp>
        <p:nvGrpSpPr>
          <p:cNvPr id="6580" name="Google Shape;6580;p89"/>
          <p:cNvGrpSpPr/>
          <p:nvPr/>
        </p:nvGrpSpPr>
        <p:grpSpPr>
          <a:xfrm>
            <a:off x="717027" y="967622"/>
            <a:ext cx="1636117" cy="1526144"/>
            <a:chOff x="729238" y="1179665"/>
            <a:chExt cx="1636117" cy="1526144"/>
          </a:xfrm>
        </p:grpSpPr>
        <p:grpSp>
          <p:nvGrpSpPr>
            <p:cNvPr id="6581" name="Google Shape;6581;p89"/>
            <p:cNvGrpSpPr/>
            <p:nvPr/>
          </p:nvGrpSpPr>
          <p:grpSpPr>
            <a:xfrm>
              <a:off x="729238" y="1179665"/>
              <a:ext cx="80700" cy="1526144"/>
              <a:chOff x="729238" y="1179665"/>
              <a:chExt cx="80700" cy="1526144"/>
            </a:xfrm>
          </p:grpSpPr>
          <p:sp>
            <p:nvSpPr>
              <p:cNvPr id="6582" name="Google Shape;6582;p89"/>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9"/>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9"/>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9"/>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2" name="Google Shape;6592;p89"/>
            <p:cNvGrpSpPr/>
            <p:nvPr/>
          </p:nvGrpSpPr>
          <p:grpSpPr>
            <a:xfrm>
              <a:off x="903098" y="1179665"/>
              <a:ext cx="80700" cy="1526144"/>
              <a:chOff x="903098" y="1179665"/>
              <a:chExt cx="80700" cy="1526144"/>
            </a:xfrm>
          </p:grpSpPr>
          <p:sp>
            <p:nvSpPr>
              <p:cNvPr id="6593" name="Google Shape;6593;p89"/>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9"/>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9"/>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9"/>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9"/>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9"/>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3" name="Google Shape;6603;p89"/>
            <p:cNvGrpSpPr/>
            <p:nvPr/>
          </p:nvGrpSpPr>
          <p:grpSpPr>
            <a:xfrm>
              <a:off x="1076958" y="1179665"/>
              <a:ext cx="80700" cy="1526144"/>
              <a:chOff x="1076958" y="1179665"/>
              <a:chExt cx="80700" cy="1526144"/>
            </a:xfrm>
          </p:grpSpPr>
          <p:sp>
            <p:nvSpPr>
              <p:cNvPr id="6604" name="Google Shape;6604;p89"/>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9"/>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9"/>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9"/>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9"/>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9"/>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9"/>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4" name="Google Shape;6614;p89"/>
            <p:cNvGrpSpPr/>
            <p:nvPr/>
          </p:nvGrpSpPr>
          <p:grpSpPr>
            <a:xfrm>
              <a:off x="1247707" y="1179665"/>
              <a:ext cx="80700" cy="1526144"/>
              <a:chOff x="1247707" y="1179665"/>
              <a:chExt cx="80700" cy="1526144"/>
            </a:xfrm>
          </p:grpSpPr>
          <p:sp>
            <p:nvSpPr>
              <p:cNvPr id="6615" name="Google Shape;6615;p89"/>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9"/>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9"/>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5" name="Google Shape;6625;p89"/>
            <p:cNvGrpSpPr/>
            <p:nvPr/>
          </p:nvGrpSpPr>
          <p:grpSpPr>
            <a:xfrm>
              <a:off x="1421567" y="1179665"/>
              <a:ext cx="80700" cy="1526144"/>
              <a:chOff x="1421567" y="1179665"/>
              <a:chExt cx="80700" cy="1526144"/>
            </a:xfrm>
          </p:grpSpPr>
          <p:sp>
            <p:nvSpPr>
              <p:cNvPr id="6626" name="Google Shape;6626;p89"/>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9"/>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9"/>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9"/>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9"/>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9"/>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9"/>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9"/>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6" name="Google Shape;6636;p89"/>
            <p:cNvGrpSpPr/>
            <p:nvPr/>
          </p:nvGrpSpPr>
          <p:grpSpPr>
            <a:xfrm>
              <a:off x="1592327" y="1179665"/>
              <a:ext cx="80700" cy="1526144"/>
              <a:chOff x="1592327" y="1179665"/>
              <a:chExt cx="80700" cy="1526144"/>
            </a:xfrm>
          </p:grpSpPr>
          <p:sp>
            <p:nvSpPr>
              <p:cNvPr id="6637" name="Google Shape;6637;p89"/>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9"/>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9"/>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9"/>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9"/>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9"/>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7" name="Google Shape;6647;p89"/>
            <p:cNvGrpSpPr/>
            <p:nvPr/>
          </p:nvGrpSpPr>
          <p:grpSpPr>
            <a:xfrm>
              <a:off x="1766187" y="1179665"/>
              <a:ext cx="80700" cy="1526144"/>
              <a:chOff x="1766187" y="1179665"/>
              <a:chExt cx="80700" cy="1526144"/>
            </a:xfrm>
          </p:grpSpPr>
          <p:sp>
            <p:nvSpPr>
              <p:cNvPr id="6648" name="Google Shape;6648;p89"/>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9"/>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9"/>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9"/>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9"/>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9"/>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9"/>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9"/>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9"/>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8" name="Google Shape;6658;p89"/>
            <p:cNvGrpSpPr/>
            <p:nvPr/>
          </p:nvGrpSpPr>
          <p:grpSpPr>
            <a:xfrm>
              <a:off x="1936935" y="1179665"/>
              <a:ext cx="80700" cy="1526144"/>
              <a:chOff x="1936935" y="1179665"/>
              <a:chExt cx="80700" cy="1526144"/>
            </a:xfrm>
          </p:grpSpPr>
          <p:sp>
            <p:nvSpPr>
              <p:cNvPr id="6659" name="Google Shape;6659;p89"/>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9"/>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9"/>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9"/>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9"/>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9" name="Google Shape;6669;p89"/>
            <p:cNvGrpSpPr/>
            <p:nvPr/>
          </p:nvGrpSpPr>
          <p:grpSpPr>
            <a:xfrm>
              <a:off x="2110795" y="1179665"/>
              <a:ext cx="80700" cy="1526144"/>
              <a:chOff x="2110795" y="1179665"/>
              <a:chExt cx="80700" cy="1526144"/>
            </a:xfrm>
          </p:grpSpPr>
          <p:sp>
            <p:nvSpPr>
              <p:cNvPr id="6670" name="Google Shape;6670;p89"/>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9"/>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9"/>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9"/>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0" name="Google Shape;6680;p89"/>
            <p:cNvGrpSpPr/>
            <p:nvPr/>
          </p:nvGrpSpPr>
          <p:grpSpPr>
            <a:xfrm>
              <a:off x="2284655" y="1179665"/>
              <a:ext cx="80700" cy="1526144"/>
              <a:chOff x="2284655" y="1179665"/>
              <a:chExt cx="80700" cy="1526144"/>
            </a:xfrm>
          </p:grpSpPr>
          <p:sp>
            <p:nvSpPr>
              <p:cNvPr id="6681" name="Google Shape;6681;p89"/>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9"/>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9"/>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9"/>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9"/>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9"/>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91" name="Google Shape;6691;p89"/>
          <p:cNvGrpSpPr/>
          <p:nvPr/>
        </p:nvGrpSpPr>
        <p:grpSpPr>
          <a:xfrm>
            <a:off x="2611693" y="986760"/>
            <a:ext cx="1364248" cy="1102133"/>
            <a:chOff x="2623904" y="1198803"/>
            <a:chExt cx="1364248" cy="1102133"/>
          </a:xfrm>
        </p:grpSpPr>
        <p:grpSp>
          <p:nvGrpSpPr>
            <p:cNvPr id="6692" name="Google Shape;6692;p89"/>
            <p:cNvGrpSpPr/>
            <p:nvPr/>
          </p:nvGrpSpPr>
          <p:grpSpPr>
            <a:xfrm>
              <a:off x="2623907" y="1198803"/>
              <a:ext cx="1364245" cy="273000"/>
              <a:chOff x="2623907" y="1198803"/>
              <a:chExt cx="1364245" cy="273000"/>
            </a:xfrm>
          </p:grpSpPr>
          <p:sp>
            <p:nvSpPr>
              <p:cNvPr id="6693" name="Google Shape;6693;p8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9"/>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8" name="Google Shape;6698;p89"/>
            <p:cNvGrpSpPr/>
            <p:nvPr/>
          </p:nvGrpSpPr>
          <p:grpSpPr>
            <a:xfrm>
              <a:off x="2623904" y="1476964"/>
              <a:ext cx="1364245" cy="273000"/>
              <a:chOff x="2623904" y="1476964"/>
              <a:chExt cx="1364245" cy="273000"/>
            </a:xfrm>
          </p:grpSpPr>
          <p:sp>
            <p:nvSpPr>
              <p:cNvPr id="6699" name="Google Shape;6699;p8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9"/>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9"/>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9"/>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4" name="Google Shape;6704;p89"/>
            <p:cNvGrpSpPr/>
            <p:nvPr/>
          </p:nvGrpSpPr>
          <p:grpSpPr>
            <a:xfrm>
              <a:off x="2623907" y="1749775"/>
              <a:ext cx="1364245" cy="273000"/>
              <a:chOff x="2623907" y="1749775"/>
              <a:chExt cx="1364245" cy="273000"/>
            </a:xfrm>
          </p:grpSpPr>
          <p:sp>
            <p:nvSpPr>
              <p:cNvPr id="6705" name="Google Shape;6705;p8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9"/>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9"/>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0" name="Google Shape;6710;p89"/>
            <p:cNvGrpSpPr/>
            <p:nvPr/>
          </p:nvGrpSpPr>
          <p:grpSpPr>
            <a:xfrm>
              <a:off x="2623904" y="2027936"/>
              <a:ext cx="1364245" cy="273000"/>
              <a:chOff x="2623904" y="2027936"/>
              <a:chExt cx="1364245" cy="273000"/>
            </a:xfrm>
          </p:grpSpPr>
          <p:sp>
            <p:nvSpPr>
              <p:cNvPr id="6711" name="Google Shape;6711;p8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16" name="Google Shape;6716;p89"/>
          <p:cNvGrpSpPr/>
          <p:nvPr/>
        </p:nvGrpSpPr>
        <p:grpSpPr>
          <a:xfrm>
            <a:off x="2601154" y="2445833"/>
            <a:ext cx="1387541" cy="159124"/>
            <a:chOff x="3200660" y="2180272"/>
            <a:chExt cx="2563824" cy="378237"/>
          </a:xfrm>
        </p:grpSpPr>
        <p:sp>
          <p:nvSpPr>
            <p:cNvPr id="6717" name="Google Shape;6717;p8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5" name="Google Shape;6735;p89"/>
          <p:cNvGrpSpPr/>
          <p:nvPr/>
        </p:nvGrpSpPr>
        <p:grpSpPr>
          <a:xfrm>
            <a:off x="2597679" y="2723597"/>
            <a:ext cx="1390502" cy="159625"/>
            <a:chOff x="3530150" y="2790075"/>
            <a:chExt cx="1962600" cy="225300"/>
          </a:xfrm>
        </p:grpSpPr>
        <p:sp>
          <p:nvSpPr>
            <p:cNvPr id="6736" name="Google Shape;6736;p89"/>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9"/>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8" name="Google Shape;6738;p89"/>
          <p:cNvGrpSpPr/>
          <p:nvPr/>
        </p:nvGrpSpPr>
        <p:grpSpPr>
          <a:xfrm>
            <a:off x="2597736" y="3001862"/>
            <a:ext cx="1411629" cy="154175"/>
            <a:chOff x="3558802" y="4011244"/>
            <a:chExt cx="1866000" cy="111600"/>
          </a:xfrm>
        </p:grpSpPr>
        <p:sp>
          <p:nvSpPr>
            <p:cNvPr id="6739" name="Google Shape;6739;p89"/>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9"/>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1" name="Google Shape;6741;p89"/>
          <p:cNvGrpSpPr/>
          <p:nvPr/>
        </p:nvGrpSpPr>
        <p:grpSpPr>
          <a:xfrm>
            <a:off x="2598024" y="2207432"/>
            <a:ext cx="1383503" cy="119761"/>
            <a:chOff x="3465975" y="2270258"/>
            <a:chExt cx="1986364" cy="171947"/>
          </a:xfrm>
        </p:grpSpPr>
        <p:sp>
          <p:nvSpPr>
            <p:cNvPr id="6742" name="Google Shape;6742;p8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9"/>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9"/>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9"/>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9"/>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9"/>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0" name="Google Shape;6750;p89"/>
          <p:cNvGrpSpPr/>
          <p:nvPr/>
        </p:nvGrpSpPr>
        <p:grpSpPr>
          <a:xfrm>
            <a:off x="2609031" y="3571205"/>
            <a:ext cx="1369531" cy="195460"/>
            <a:chOff x="723300" y="4253549"/>
            <a:chExt cx="2276482" cy="324900"/>
          </a:xfrm>
        </p:grpSpPr>
        <p:sp>
          <p:nvSpPr>
            <p:cNvPr id="6751" name="Google Shape;6751;p8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9"/>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6" name="Google Shape;6756;p89"/>
          <p:cNvGrpSpPr/>
          <p:nvPr/>
        </p:nvGrpSpPr>
        <p:grpSpPr>
          <a:xfrm>
            <a:off x="2598592" y="3272446"/>
            <a:ext cx="1389066" cy="180119"/>
            <a:chOff x="705948" y="3788465"/>
            <a:chExt cx="2308953" cy="299400"/>
          </a:xfrm>
        </p:grpSpPr>
        <p:sp>
          <p:nvSpPr>
            <p:cNvPr id="6757" name="Google Shape;6757;p8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9"/>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9"/>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2" name="Google Shape;6762;p89"/>
          <p:cNvGrpSpPr/>
          <p:nvPr/>
        </p:nvGrpSpPr>
        <p:grpSpPr>
          <a:xfrm>
            <a:off x="4195583" y="1876400"/>
            <a:ext cx="1433821" cy="191501"/>
            <a:chOff x="4273350" y="2088443"/>
            <a:chExt cx="1433821" cy="191501"/>
          </a:xfrm>
        </p:grpSpPr>
        <p:grpSp>
          <p:nvGrpSpPr>
            <p:cNvPr id="6763" name="Google Shape;6763;p89"/>
            <p:cNvGrpSpPr/>
            <p:nvPr/>
          </p:nvGrpSpPr>
          <p:grpSpPr>
            <a:xfrm>
              <a:off x="4273350" y="2088443"/>
              <a:ext cx="1433821" cy="0"/>
              <a:chOff x="5224975" y="2962250"/>
              <a:chExt cx="1544400" cy="0"/>
            </a:xfrm>
          </p:grpSpPr>
          <p:cxnSp>
            <p:nvCxnSpPr>
              <p:cNvPr id="6764" name="Google Shape;6764;p8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765" name="Google Shape;6765;p89"/>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766" name="Google Shape;6766;p89"/>
            <p:cNvGrpSpPr/>
            <p:nvPr/>
          </p:nvGrpSpPr>
          <p:grpSpPr>
            <a:xfrm>
              <a:off x="4273350" y="2279944"/>
              <a:ext cx="1433821" cy="0"/>
              <a:chOff x="5224975" y="2962250"/>
              <a:chExt cx="1544400" cy="0"/>
            </a:xfrm>
          </p:grpSpPr>
          <p:cxnSp>
            <p:nvCxnSpPr>
              <p:cNvPr id="6767" name="Google Shape;6767;p8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768" name="Google Shape;6768;p89"/>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769" name="Google Shape;6769;p89"/>
          <p:cNvGrpSpPr/>
          <p:nvPr/>
        </p:nvGrpSpPr>
        <p:grpSpPr>
          <a:xfrm>
            <a:off x="2646529" y="3885304"/>
            <a:ext cx="1304609" cy="294074"/>
            <a:chOff x="2658741" y="4097347"/>
            <a:chExt cx="1304609" cy="294074"/>
          </a:xfrm>
        </p:grpSpPr>
        <p:grpSp>
          <p:nvGrpSpPr>
            <p:cNvPr id="6770" name="Google Shape;6770;p89"/>
            <p:cNvGrpSpPr/>
            <p:nvPr/>
          </p:nvGrpSpPr>
          <p:grpSpPr>
            <a:xfrm>
              <a:off x="2658741" y="4097347"/>
              <a:ext cx="118572" cy="294074"/>
              <a:chOff x="3343310" y="4475555"/>
              <a:chExt cx="127717" cy="316753"/>
            </a:xfrm>
          </p:grpSpPr>
          <p:sp>
            <p:nvSpPr>
              <p:cNvPr id="6771" name="Google Shape;6771;p8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3" name="Google Shape;6773;p89"/>
            <p:cNvGrpSpPr/>
            <p:nvPr/>
          </p:nvGrpSpPr>
          <p:grpSpPr>
            <a:xfrm>
              <a:off x="3815519" y="4098388"/>
              <a:ext cx="147831" cy="291991"/>
              <a:chOff x="3527539" y="4476677"/>
              <a:chExt cx="159232" cy="314510"/>
            </a:xfrm>
          </p:grpSpPr>
          <p:sp>
            <p:nvSpPr>
              <p:cNvPr id="6774" name="Google Shape;6774;p8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6" name="Google Shape;6776;p89"/>
            <p:cNvGrpSpPr/>
            <p:nvPr/>
          </p:nvGrpSpPr>
          <p:grpSpPr>
            <a:xfrm>
              <a:off x="3511696" y="4098388"/>
              <a:ext cx="147831" cy="291991"/>
              <a:chOff x="3527539" y="4476677"/>
              <a:chExt cx="159232" cy="314510"/>
            </a:xfrm>
          </p:grpSpPr>
          <p:sp>
            <p:nvSpPr>
              <p:cNvPr id="6777" name="Google Shape;6777;p8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9" name="Google Shape;6779;p89"/>
            <p:cNvGrpSpPr/>
            <p:nvPr/>
          </p:nvGrpSpPr>
          <p:grpSpPr>
            <a:xfrm>
              <a:off x="3207874" y="4098388"/>
              <a:ext cx="147831" cy="291991"/>
              <a:chOff x="3527539" y="4476677"/>
              <a:chExt cx="159232" cy="314510"/>
            </a:xfrm>
          </p:grpSpPr>
          <p:sp>
            <p:nvSpPr>
              <p:cNvPr id="6780" name="Google Shape;6780;p8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2" name="Google Shape;6782;p89"/>
            <p:cNvGrpSpPr/>
            <p:nvPr/>
          </p:nvGrpSpPr>
          <p:grpSpPr>
            <a:xfrm>
              <a:off x="2933305" y="4097347"/>
              <a:ext cx="118572" cy="294074"/>
              <a:chOff x="3343310" y="4475555"/>
              <a:chExt cx="127717" cy="316753"/>
            </a:xfrm>
          </p:grpSpPr>
          <p:sp>
            <p:nvSpPr>
              <p:cNvPr id="6783" name="Google Shape;6783;p8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85" name="Google Shape;6785;p89"/>
          <p:cNvGrpSpPr/>
          <p:nvPr/>
        </p:nvGrpSpPr>
        <p:grpSpPr>
          <a:xfrm>
            <a:off x="4197138" y="963998"/>
            <a:ext cx="1430711" cy="751237"/>
            <a:chOff x="5159450" y="1919950"/>
            <a:chExt cx="1541050" cy="862500"/>
          </a:xfrm>
        </p:grpSpPr>
        <p:sp>
          <p:nvSpPr>
            <p:cNvPr id="6786" name="Google Shape;6786;p8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787" name="Google Shape;6787;p89"/>
            <p:cNvGrpSpPr/>
            <p:nvPr/>
          </p:nvGrpSpPr>
          <p:grpSpPr>
            <a:xfrm>
              <a:off x="5159450" y="1919950"/>
              <a:ext cx="1541050" cy="862500"/>
              <a:chOff x="5159450" y="1919950"/>
              <a:chExt cx="1541050" cy="862500"/>
            </a:xfrm>
          </p:grpSpPr>
          <p:cxnSp>
            <p:nvCxnSpPr>
              <p:cNvPr id="6788" name="Google Shape;6788;p8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789" name="Google Shape;6789;p8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790" name="Google Shape;6790;p89"/>
          <p:cNvGrpSpPr/>
          <p:nvPr/>
        </p:nvGrpSpPr>
        <p:grpSpPr>
          <a:xfrm>
            <a:off x="4245275" y="2227768"/>
            <a:ext cx="1334436" cy="967914"/>
            <a:chOff x="4294923" y="2439811"/>
            <a:chExt cx="1334436" cy="967914"/>
          </a:xfrm>
        </p:grpSpPr>
        <p:grpSp>
          <p:nvGrpSpPr>
            <p:cNvPr id="6791" name="Google Shape;6791;p89"/>
            <p:cNvGrpSpPr/>
            <p:nvPr/>
          </p:nvGrpSpPr>
          <p:grpSpPr>
            <a:xfrm>
              <a:off x="4960455" y="2469658"/>
              <a:ext cx="668904" cy="885524"/>
              <a:chOff x="4960455" y="2469658"/>
              <a:chExt cx="668904" cy="885524"/>
            </a:xfrm>
          </p:grpSpPr>
          <p:sp>
            <p:nvSpPr>
              <p:cNvPr id="6792" name="Google Shape;6792;p89"/>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9"/>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9"/>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9"/>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9"/>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9"/>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8" name="Google Shape;6798;p89"/>
            <p:cNvGrpSpPr/>
            <p:nvPr/>
          </p:nvGrpSpPr>
          <p:grpSpPr>
            <a:xfrm>
              <a:off x="4294923" y="2469658"/>
              <a:ext cx="668951" cy="885524"/>
              <a:chOff x="4294923" y="2469658"/>
              <a:chExt cx="668951" cy="885524"/>
            </a:xfrm>
          </p:grpSpPr>
          <p:sp>
            <p:nvSpPr>
              <p:cNvPr id="6799" name="Google Shape;6799;p89"/>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9"/>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9"/>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9"/>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9"/>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9"/>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5" name="Google Shape;6805;p89"/>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6" name="Google Shape;6806;p89"/>
          <p:cNvGrpSpPr/>
          <p:nvPr/>
        </p:nvGrpSpPr>
        <p:grpSpPr>
          <a:xfrm>
            <a:off x="4231478" y="3282213"/>
            <a:ext cx="1430949" cy="897289"/>
            <a:chOff x="4351371" y="3547942"/>
            <a:chExt cx="1345130" cy="843475"/>
          </a:xfrm>
        </p:grpSpPr>
        <p:grpSp>
          <p:nvGrpSpPr>
            <p:cNvPr id="6807" name="Google Shape;6807;p89"/>
            <p:cNvGrpSpPr/>
            <p:nvPr/>
          </p:nvGrpSpPr>
          <p:grpSpPr>
            <a:xfrm>
              <a:off x="4351371" y="4209917"/>
              <a:ext cx="1345130" cy="181500"/>
              <a:chOff x="4351371" y="4209917"/>
              <a:chExt cx="1345130" cy="181500"/>
            </a:xfrm>
          </p:grpSpPr>
          <p:sp>
            <p:nvSpPr>
              <p:cNvPr id="6808" name="Google Shape;6808;p89"/>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09" name="Google Shape;6809;p89"/>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810" name="Google Shape;6810;p89"/>
            <p:cNvGrpSpPr/>
            <p:nvPr/>
          </p:nvGrpSpPr>
          <p:grpSpPr>
            <a:xfrm>
              <a:off x="4403010" y="3985221"/>
              <a:ext cx="1109518" cy="181500"/>
              <a:chOff x="4403010" y="3985221"/>
              <a:chExt cx="1109518" cy="181500"/>
            </a:xfrm>
          </p:grpSpPr>
          <p:sp>
            <p:nvSpPr>
              <p:cNvPr id="6811" name="Google Shape;6811;p89"/>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12" name="Google Shape;6812;p89"/>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813" name="Google Shape;6813;p89"/>
            <p:cNvGrpSpPr/>
            <p:nvPr/>
          </p:nvGrpSpPr>
          <p:grpSpPr>
            <a:xfrm>
              <a:off x="4618704" y="3766582"/>
              <a:ext cx="807858" cy="181500"/>
              <a:chOff x="4618704" y="3766582"/>
              <a:chExt cx="807858" cy="181500"/>
            </a:xfrm>
          </p:grpSpPr>
          <p:sp>
            <p:nvSpPr>
              <p:cNvPr id="6814" name="Google Shape;6814;p89"/>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15" name="Google Shape;6815;p89"/>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816" name="Google Shape;6816;p89"/>
            <p:cNvGrpSpPr/>
            <p:nvPr/>
          </p:nvGrpSpPr>
          <p:grpSpPr>
            <a:xfrm>
              <a:off x="4735238" y="3547942"/>
              <a:ext cx="462839" cy="181500"/>
              <a:chOff x="4735238" y="3547942"/>
              <a:chExt cx="462839" cy="181500"/>
            </a:xfrm>
          </p:grpSpPr>
          <p:sp>
            <p:nvSpPr>
              <p:cNvPr id="6817" name="Google Shape;6817;p89"/>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18" name="Google Shape;6818;p89"/>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819" name="Google Shape;6819;p89"/>
          <p:cNvGrpSpPr/>
          <p:nvPr/>
        </p:nvGrpSpPr>
        <p:grpSpPr>
          <a:xfrm>
            <a:off x="7407836" y="2217537"/>
            <a:ext cx="1020955" cy="928853"/>
            <a:chOff x="926675" y="238125"/>
            <a:chExt cx="5755100" cy="5232975"/>
          </a:xfrm>
        </p:grpSpPr>
        <p:sp>
          <p:nvSpPr>
            <p:cNvPr id="6820" name="Google Shape;6820;p89"/>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9"/>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9"/>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9"/>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89"/>
          <p:cNvGrpSpPr/>
          <p:nvPr/>
        </p:nvGrpSpPr>
        <p:grpSpPr>
          <a:xfrm>
            <a:off x="715210" y="2616272"/>
            <a:ext cx="1695374" cy="1560837"/>
            <a:chOff x="727421" y="2828315"/>
            <a:chExt cx="1695374" cy="1560837"/>
          </a:xfrm>
        </p:grpSpPr>
        <p:grpSp>
          <p:nvGrpSpPr>
            <p:cNvPr id="6825" name="Google Shape;6825;p89"/>
            <p:cNvGrpSpPr/>
            <p:nvPr/>
          </p:nvGrpSpPr>
          <p:grpSpPr>
            <a:xfrm>
              <a:off x="727421" y="2828315"/>
              <a:ext cx="1695374" cy="1560837"/>
              <a:chOff x="734799" y="2782450"/>
              <a:chExt cx="1571100" cy="1577400"/>
            </a:xfrm>
          </p:grpSpPr>
          <p:cxnSp>
            <p:nvCxnSpPr>
              <p:cNvPr id="6826" name="Google Shape;6826;p8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827" name="Google Shape;6827;p8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828" name="Google Shape;6828;p89"/>
            <p:cNvGrpSpPr/>
            <p:nvPr/>
          </p:nvGrpSpPr>
          <p:grpSpPr>
            <a:xfrm>
              <a:off x="819108" y="2882501"/>
              <a:ext cx="1556791" cy="1426186"/>
              <a:chOff x="819108" y="2882501"/>
              <a:chExt cx="1556791" cy="1426186"/>
            </a:xfrm>
          </p:grpSpPr>
          <p:grpSp>
            <p:nvGrpSpPr>
              <p:cNvPr id="6829" name="Google Shape;6829;p89"/>
              <p:cNvGrpSpPr/>
              <p:nvPr/>
            </p:nvGrpSpPr>
            <p:grpSpPr>
              <a:xfrm>
                <a:off x="819108" y="2882501"/>
                <a:ext cx="103104" cy="1426186"/>
                <a:chOff x="4674013" y="3100904"/>
                <a:chExt cx="122758" cy="1698043"/>
              </a:xfrm>
            </p:grpSpPr>
            <p:sp>
              <p:nvSpPr>
                <p:cNvPr id="6830" name="Google Shape;6830;p8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7" name="Google Shape;6837;p89"/>
              <p:cNvGrpSpPr/>
              <p:nvPr/>
            </p:nvGrpSpPr>
            <p:grpSpPr>
              <a:xfrm>
                <a:off x="1062475" y="2882501"/>
                <a:ext cx="103104" cy="1426186"/>
                <a:chOff x="4940438" y="3100904"/>
                <a:chExt cx="122758" cy="1698043"/>
              </a:xfrm>
            </p:grpSpPr>
            <p:sp>
              <p:nvSpPr>
                <p:cNvPr id="6838" name="Google Shape;6838;p8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5" name="Google Shape;6845;p89"/>
              <p:cNvGrpSpPr/>
              <p:nvPr/>
            </p:nvGrpSpPr>
            <p:grpSpPr>
              <a:xfrm>
                <a:off x="1299324" y="2882501"/>
                <a:ext cx="103104" cy="1426186"/>
                <a:chOff x="5206863" y="3100904"/>
                <a:chExt cx="122758" cy="1698043"/>
              </a:xfrm>
            </p:grpSpPr>
            <p:sp>
              <p:nvSpPr>
                <p:cNvPr id="6846" name="Google Shape;6846;p8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3" name="Google Shape;6853;p89"/>
              <p:cNvGrpSpPr/>
              <p:nvPr/>
            </p:nvGrpSpPr>
            <p:grpSpPr>
              <a:xfrm>
                <a:off x="1786057" y="2882501"/>
                <a:ext cx="103104" cy="1426186"/>
                <a:chOff x="6006138" y="3143629"/>
                <a:chExt cx="122758" cy="1698043"/>
              </a:xfrm>
            </p:grpSpPr>
            <p:sp>
              <p:nvSpPr>
                <p:cNvPr id="6854" name="Google Shape;6854;p8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1" name="Google Shape;6861;p89"/>
              <p:cNvGrpSpPr/>
              <p:nvPr/>
            </p:nvGrpSpPr>
            <p:grpSpPr>
              <a:xfrm>
                <a:off x="2029422" y="2882501"/>
                <a:ext cx="103104" cy="1426186"/>
                <a:chOff x="6805413" y="3100904"/>
                <a:chExt cx="122758" cy="1698043"/>
              </a:xfrm>
            </p:grpSpPr>
            <p:sp>
              <p:nvSpPr>
                <p:cNvPr id="6862" name="Google Shape;6862;p8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9" name="Google Shape;6869;p89"/>
              <p:cNvGrpSpPr/>
              <p:nvPr/>
            </p:nvGrpSpPr>
            <p:grpSpPr>
              <a:xfrm>
                <a:off x="2272795" y="2882501"/>
                <a:ext cx="103104" cy="1426186"/>
                <a:chOff x="5206863" y="3100904"/>
                <a:chExt cx="122758" cy="1698043"/>
              </a:xfrm>
            </p:grpSpPr>
            <p:sp>
              <p:nvSpPr>
                <p:cNvPr id="6870" name="Google Shape;6870;p8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7" name="Google Shape;6877;p89"/>
              <p:cNvGrpSpPr/>
              <p:nvPr/>
            </p:nvGrpSpPr>
            <p:grpSpPr>
              <a:xfrm>
                <a:off x="1542694" y="2882501"/>
                <a:ext cx="103104" cy="1426186"/>
                <a:chOff x="6006138" y="3143629"/>
                <a:chExt cx="122758" cy="1698043"/>
              </a:xfrm>
            </p:grpSpPr>
            <p:sp>
              <p:nvSpPr>
                <p:cNvPr id="6878" name="Google Shape;6878;p8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85" name="Google Shape;6885;p89"/>
          <p:cNvGrpSpPr/>
          <p:nvPr/>
        </p:nvGrpSpPr>
        <p:grpSpPr>
          <a:xfrm>
            <a:off x="5671260" y="3305994"/>
            <a:ext cx="2749952" cy="870677"/>
            <a:chOff x="238125" y="1725700"/>
            <a:chExt cx="7139025" cy="2260325"/>
          </a:xfrm>
        </p:grpSpPr>
        <p:sp>
          <p:nvSpPr>
            <p:cNvPr id="6886" name="Google Shape;6886;p89"/>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9"/>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9"/>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9"/>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9"/>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9"/>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9"/>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9"/>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9"/>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9"/>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6" name="Google Shape;6896;p89"/>
          <p:cNvGrpSpPr/>
          <p:nvPr/>
        </p:nvGrpSpPr>
        <p:grpSpPr>
          <a:xfrm>
            <a:off x="5941424" y="2247740"/>
            <a:ext cx="1105452" cy="916747"/>
            <a:chOff x="5249100" y="1210600"/>
            <a:chExt cx="3502700" cy="2904775"/>
          </a:xfrm>
        </p:grpSpPr>
        <p:sp>
          <p:nvSpPr>
            <p:cNvPr id="6897" name="Google Shape;6897;p8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01" name="Google Shape;6901;p89"/>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902" name="Google Shape;6902;p89"/>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903" name="Google Shape;6903;p89"/>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904" name="Google Shape;6904;p89"/>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905" name="Google Shape;6905;p89"/>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6" name="Google Shape;6906;p89"/>
          <p:cNvGrpSpPr/>
          <p:nvPr/>
        </p:nvGrpSpPr>
        <p:grpSpPr>
          <a:xfrm>
            <a:off x="7123972" y="967158"/>
            <a:ext cx="1304650" cy="1124856"/>
            <a:chOff x="7287122" y="1165658"/>
            <a:chExt cx="1219413" cy="1051365"/>
          </a:xfrm>
        </p:grpSpPr>
        <p:grpSp>
          <p:nvGrpSpPr>
            <p:cNvPr id="6907" name="Google Shape;6907;p89"/>
            <p:cNvGrpSpPr/>
            <p:nvPr/>
          </p:nvGrpSpPr>
          <p:grpSpPr>
            <a:xfrm>
              <a:off x="7287122" y="1969723"/>
              <a:ext cx="1219413" cy="247300"/>
              <a:chOff x="7287122" y="1969723"/>
              <a:chExt cx="1219413" cy="247300"/>
            </a:xfrm>
          </p:grpSpPr>
          <p:sp>
            <p:nvSpPr>
              <p:cNvPr id="6908" name="Google Shape;6908;p8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9" name="Google Shape;6909;p89"/>
              <p:cNvGrpSpPr/>
              <p:nvPr/>
            </p:nvGrpSpPr>
            <p:grpSpPr>
              <a:xfrm>
                <a:off x="7287122" y="2063892"/>
                <a:ext cx="1151753" cy="73428"/>
                <a:chOff x="7287122" y="2063892"/>
                <a:chExt cx="1151753" cy="73428"/>
              </a:xfrm>
            </p:grpSpPr>
            <p:sp>
              <p:nvSpPr>
                <p:cNvPr id="6910" name="Google Shape;6910;p8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11" name="Google Shape;6911;p8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912" name="Google Shape;6912;p89"/>
            <p:cNvGrpSpPr/>
            <p:nvPr/>
          </p:nvGrpSpPr>
          <p:grpSpPr>
            <a:xfrm>
              <a:off x="7287122" y="1712201"/>
              <a:ext cx="1219403" cy="246767"/>
              <a:chOff x="7287122" y="1712201"/>
              <a:chExt cx="1219403" cy="246767"/>
            </a:xfrm>
          </p:grpSpPr>
          <p:sp>
            <p:nvSpPr>
              <p:cNvPr id="6913" name="Google Shape;6913;p8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4" name="Google Shape;6914;p89"/>
              <p:cNvGrpSpPr/>
              <p:nvPr/>
            </p:nvGrpSpPr>
            <p:grpSpPr>
              <a:xfrm>
                <a:off x="7287122" y="1842861"/>
                <a:ext cx="1005303" cy="73419"/>
                <a:chOff x="7287122" y="1842861"/>
                <a:chExt cx="1005303" cy="73419"/>
              </a:xfrm>
            </p:grpSpPr>
            <p:sp>
              <p:nvSpPr>
                <p:cNvPr id="6915" name="Google Shape;6915;p8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16" name="Google Shape;6916;p8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917" name="Google Shape;6917;p89"/>
            <p:cNvGrpSpPr/>
            <p:nvPr/>
          </p:nvGrpSpPr>
          <p:grpSpPr>
            <a:xfrm>
              <a:off x="7287122" y="1447520"/>
              <a:ext cx="1219403" cy="286667"/>
              <a:chOff x="7287122" y="1447520"/>
              <a:chExt cx="1219403" cy="286667"/>
            </a:xfrm>
          </p:grpSpPr>
          <p:sp>
            <p:nvSpPr>
              <p:cNvPr id="6918" name="Google Shape;6918;p8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9" name="Google Shape;6919;p89"/>
              <p:cNvGrpSpPr/>
              <p:nvPr/>
            </p:nvGrpSpPr>
            <p:grpSpPr>
              <a:xfrm>
                <a:off x="7287122" y="1581977"/>
                <a:ext cx="852803" cy="73428"/>
                <a:chOff x="7287122" y="1581977"/>
                <a:chExt cx="852803" cy="73428"/>
              </a:xfrm>
            </p:grpSpPr>
            <p:sp>
              <p:nvSpPr>
                <p:cNvPr id="6920" name="Google Shape;6920;p8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21" name="Google Shape;6921;p8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922" name="Google Shape;6922;p89"/>
            <p:cNvGrpSpPr/>
            <p:nvPr/>
          </p:nvGrpSpPr>
          <p:grpSpPr>
            <a:xfrm>
              <a:off x="7287122" y="1165658"/>
              <a:ext cx="1219403" cy="344253"/>
              <a:chOff x="7287122" y="1165658"/>
              <a:chExt cx="1219403" cy="344253"/>
            </a:xfrm>
          </p:grpSpPr>
          <p:sp>
            <p:nvSpPr>
              <p:cNvPr id="6923" name="Google Shape;6923;p8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4" name="Google Shape;6924;p89"/>
              <p:cNvGrpSpPr/>
              <p:nvPr/>
            </p:nvGrpSpPr>
            <p:grpSpPr>
              <a:xfrm>
                <a:off x="7287122" y="1341025"/>
                <a:ext cx="695703" cy="73419"/>
                <a:chOff x="7287122" y="1341025"/>
                <a:chExt cx="695703" cy="73419"/>
              </a:xfrm>
            </p:grpSpPr>
            <p:sp>
              <p:nvSpPr>
                <p:cNvPr id="6925" name="Google Shape;6925;p8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26" name="Google Shape;6926;p8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927" name="Google Shape;6927;p89"/>
          <p:cNvGrpSpPr/>
          <p:nvPr/>
        </p:nvGrpSpPr>
        <p:grpSpPr>
          <a:xfrm>
            <a:off x="5790464" y="973181"/>
            <a:ext cx="1397729" cy="1098540"/>
            <a:chOff x="5900602" y="1193063"/>
            <a:chExt cx="1299851" cy="1021707"/>
          </a:xfrm>
        </p:grpSpPr>
        <p:grpSp>
          <p:nvGrpSpPr>
            <p:cNvPr id="6928" name="Google Shape;6928;p89"/>
            <p:cNvGrpSpPr/>
            <p:nvPr/>
          </p:nvGrpSpPr>
          <p:grpSpPr>
            <a:xfrm>
              <a:off x="6520337" y="1193063"/>
              <a:ext cx="341815" cy="799959"/>
              <a:chOff x="6520337" y="1193063"/>
              <a:chExt cx="341815" cy="799959"/>
            </a:xfrm>
          </p:grpSpPr>
          <p:grpSp>
            <p:nvGrpSpPr>
              <p:cNvPr id="6929" name="Google Shape;6929;p89"/>
              <p:cNvGrpSpPr/>
              <p:nvPr/>
            </p:nvGrpSpPr>
            <p:grpSpPr>
              <a:xfrm>
                <a:off x="6520337" y="1589527"/>
                <a:ext cx="213950" cy="403494"/>
                <a:chOff x="6520337" y="1589527"/>
                <a:chExt cx="213950" cy="403494"/>
              </a:xfrm>
            </p:grpSpPr>
            <p:sp>
              <p:nvSpPr>
                <p:cNvPr id="6930" name="Google Shape;6930;p8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9"/>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2" name="Google Shape;6932;p89"/>
              <p:cNvGrpSpPr/>
              <p:nvPr/>
            </p:nvGrpSpPr>
            <p:grpSpPr>
              <a:xfrm>
                <a:off x="6577204" y="1193063"/>
                <a:ext cx="284947" cy="464512"/>
                <a:chOff x="6577204" y="1193063"/>
                <a:chExt cx="284947" cy="464512"/>
              </a:xfrm>
            </p:grpSpPr>
            <p:sp>
              <p:nvSpPr>
                <p:cNvPr id="6933" name="Google Shape;6933;p8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34" name="Google Shape;6934;p89"/>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935" name="Google Shape;6935;p89"/>
            <p:cNvGrpSpPr/>
            <p:nvPr/>
          </p:nvGrpSpPr>
          <p:grpSpPr>
            <a:xfrm>
              <a:off x="6238903" y="1193063"/>
              <a:ext cx="300475" cy="900152"/>
              <a:chOff x="6238903" y="1193063"/>
              <a:chExt cx="300475" cy="900152"/>
            </a:xfrm>
          </p:grpSpPr>
          <p:grpSp>
            <p:nvGrpSpPr>
              <p:cNvPr id="6936" name="Google Shape;6936;p89"/>
              <p:cNvGrpSpPr/>
              <p:nvPr/>
            </p:nvGrpSpPr>
            <p:grpSpPr>
              <a:xfrm>
                <a:off x="6290865" y="1489315"/>
                <a:ext cx="248514" cy="603900"/>
                <a:chOff x="6290865" y="1489315"/>
                <a:chExt cx="248514" cy="603900"/>
              </a:xfrm>
            </p:grpSpPr>
            <p:sp>
              <p:nvSpPr>
                <p:cNvPr id="6937" name="Google Shape;6937;p8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9"/>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9" name="Google Shape;6939;p89"/>
              <p:cNvGrpSpPr/>
              <p:nvPr/>
            </p:nvGrpSpPr>
            <p:grpSpPr>
              <a:xfrm>
                <a:off x="6238903" y="1193063"/>
                <a:ext cx="284947" cy="333087"/>
                <a:chOff x="6238903" y="1193063"/>
                <a:chExt cx="284947" cy="333087"/>
              </a:xfrm>
            </p:grpSpPr>
            <p:sp>
              <p:nvSpPr>
                <p:cNvPr id="6940" name="Google Shape;6940;p8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41" name="Google Shape;6941;p89"/>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942" name="Google Shape;6942;p89"/>
            <p:cNvGrpSpPr/>
            <p:nvPr/>
          </p:nvGrpSpPr>
          <p:grpSpPr>
            <a:xfrm>
              <a:off x="5900602" y="1193063"/>
              <a:ext cx="444345" cy="1021707"/>
              <a:chOff x="5900602" y="1193063"/>
              <a:chExt cx="444345" cy="1021707"/>
            </a:xfrm>
          </p:grpSpPr>
          <p:grpSp>
            <p:nvGrpSpPr>
              <p:cNvPr id="6943" name="Google Shape;6943;p89"/>
              <p:cNvGrpSpPr/>
              <p:nvPr/>
            </p:nvGrpSpPr>
            <p:grpSpPr>
              <a:xfrm>
                <a:off x="6046501" y="1367785"/>
                <a:ext cx="298446" cy="846986"/>
                <a:chOff x="6046501" y="1367785"/>
                <a:chExt cx="298446" cy="846986"/>
              </a:xfrm>
            </p:grpSpPr>
            <p:sp>
              <p:nvSpPr>
                <p:cNvPr id="6944" name="Google Shape;6944;p8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9"/>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6" name="Google Shape;6946;p89"/>
              <p:cNvGrpSpPr/>
              <p:nvPr/>
            </p:nvGrpSpPr>
            <p:grpSpPr>
              <a:xfrm>
                <a:off x="5900602" y="1193063"/>
                <a:ext cx="284947" cy="182312"/>
                <a:chOff x="5900602" y="1193063"/>
                <a:chExt cx="284947" cy="182312"/>
              </a:xfrm>
            </p:grpSpPr>
            <p:sp>
              <p:nvSpPr>
                <p:cNvPr id="6947" name="Google Shape;6947;p8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48" name="Google Shape;6948;p8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949" name="Google Shape;6949;p89"/>
            <p:cNvGrpSpPr/>
            <p:nvPr/>
          </p:nvGrpSpPr>
          <p:grpSpPr>
            <a:xfrm>
              <a:off x="6738300" y="1193063"/>
              <a:ext cx="462153" cy="707634"/>
              <a:chOff x="6738300" y="1193063"/>
              <a:chExt cx="462153" cy="707634"/>
            </a:xfrm>
          </p:grpSpPr>
          <p:grpSp>
            <p:nvGrpSpPr>
              <p:cNvPr id="6950" name="Google Shape;6950;p89"/>
              <p:cNvGrpSpPr/>
              <p:nvPr/>
            </p:nvGrpSpPr>
            <p:grpSpPr>
              <a:xfrm>
                <a:off x="6915505" y="1193063"/>
                <a:ext cx="284947" cy="597387"/>
                <a:chOff x="6915505" y="1193063"/>
                <a:chExt cx="284947" cy="597387"/>
              </a:xfrm>
            </p:grpSpPr>
            <p:sp>
              <p:nvSpPr>
                <p:cNvPr id="6951" name="Google Shape;6951;p8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52" name="Google Shape;6952;p89"/>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953" name="Google Shape;6953;p89"/>
              <p:cNvGrpSpPr/>
              <p:nvPr/>
            </p:nvGrpSpPr>
            <p:grpSpPr>
              <a:xfrm>
                <a:off x="6738300" y="1684725"/>
                <a:ext cx="230066" cy="215971"/>
                <a:chOff x="6738300" y="1684725"/>
                <a:chExt cx="230066" cy="215971"/>
              </a:xfrm>
            </p:grpSpPr>
            <p:sp>
              <p:nvSpPr>
                <p:cNvPr id="6954" name="Google Shape;6954;p89"/>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9"/>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959"/>
        <p:cNvGrpSpPr/>
        <p:nvPr/>
      </p:nvGrpSpPr>
      <p:grpSpPr>
        <a:xfrm>
          <a:off x="0" y="0"/>
          <a:ext cx="0" cy="0"/>
          <a:chOff x="0" y="0"/>
          <a:chExt cx="0" cy="0"/>
        </a:xfrm>
      </p:grpSpPr>
      <p:grpSp>
        <p:nvGrpSpPr>
          <p:cNvPr id="6960" name="Google Shape;6960;p90"/>
          <p:cNvGrpSpPr/>
          <p:nvPr/>
        </p:nvGrpSpPr>
        <p:grpSpPr>
          <a:xfrm>
            <a:off x="821785" y="2307635"/>
            <a:ext cx="339235" cy="298186"/>
            <a:chOff x="898875" y="244725"/>
            <a:chExt cx="481800" cy="423500"/>
          </a:xfrm>
        </p:grpSpPr>
        <p:sp>
          <p:nvSpPr>
            <p:cNvPr id="6961" name="Google Shape;6961;p90"/>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2" name="Google Shape;6962;p90"/>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3" name="Google Shape;6963;p90"/>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4" name="Google Shape;6964;p90"/>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5" name="Google Shape;6965;p90"/>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6" name="Google Shape;6966;p90"/>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67" name="Google Shape;6967;p90"/>
          <p:cNvGrpSpPr/>
          <p:nvPr/>
        </p:nvGrpSpPr>
        <p:grpSpPr>
          <a:xfrm>
            <a:off x="1260167" y="2287103"/>
            <a:ext cx="298169" cy="339253"/>
            <a:chOff x="1529350" y="258825"/>
            <a:chExt cx="423475" cy="481825"/>
          </a:xfrm>
        </p:grpSpPr>
        <p:sp>
          <p:nvSpPr>
            <p:cNvPr id="6968" name="Google Shape;6968;p90"/>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9" name="Google Shape;6969;p90"/>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70" name="Google Shape;6970;p90"/>
          <p:cNvGrpSpPr/>
          <p:nvPr/>
        </p:nvGrpSpPr>
        <p:grpSpPr>
          <a:xfrm>
            <a:off x="2102437" y="2287102"/>
            <a:ext cx="298169" cy="339253"/>
            <a:chOff x="2707500" y="249400"/>
            <a:chExt cx="423475" cy="481825"/>
          </a:xfrm>
        </p:grpSpPr>
        <p:sp>
          <p:nvSpPr>
            <p:cNvPr id="6971" name="Google Shape;6971;p90"/>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2" name="Google Shape;6972;p90"/>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73" name="Google Shape;6973;p90"/>
          <p:cNvGrpSpPr/>
          <p:nvPr/>
        </p:nvGrpSpPr>
        <p:grpSpPr>
          <a:xfrm>
            <a:off x="2516052" y="2287428"/>
            <a:ext cx="305386" cy="338602"/>
            <a:chOff x="3300325" y="249875"/>
            <a:chExt cx="433725" cy="480900"/>
          </a:xfrm>
        </p:grpSpPr>
        <p:sp>
          <p:nvSpPr>
            <p:cNvPr id="6974" name="Google Shape;6974;p90"/>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5" name="Google Shape;6975;p90"/>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6" name="Google Shape;6976;p90"/>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7" name="Google Shape;6977;p90"/>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8" name="Google Shape;6978;p90"/>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9" name="Google Shape;6979;p90"/>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80" name="Google Shape;6980;p90"/>
          <p:cNvGrpSpPr/>
          <p:nvPr/>
        </p:nvGrpSpPr>
        <p:grpSpPr>
          <a:xfrm>
            <a:off x="1653142" y="2367273"/>
            <a:ext cx="340890" cy="178912"/>
            <a:chOff x="2084325" y="363300"/>
            <a:chExt cx="484150" cy="254100"/>
          </a:xfrm>
        </p:grpSpPr>
        <p:sp>
          <p:nvSpPr>
            <p:cNvPr id="6981" name="Google Shape;6981;p90"/>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2" name="Google Shape;6982;p90"/>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83" name="Google Shape;6983;p90"/>
          <p:cNvGrpSpPr/>
          <p:nvPr/>
        </p:nvGrpSpPr>
        <p:grpSpPr>
          <a:xfrm>
            <a:off x="2905137" y="2287349"/>
            <a:ext cx="352349" cy="338760"/>
            <a:chOff x="3854700" y="249750"/>
            <a:chExt cx="500425" cy="481125"/>
          </a:xfrm>
        </p:grpSpPr>
        <p:sp>
          <p:nvSpPr>
            <p:cNvPr id="6984" name="Google Shape;6984;p90"/>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5" name="Google Shape;6985;p90"/>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6" name="Google Shape;6986;p90"/>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7" name="Google Shape;6987;p90"/>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8" name="Google Shape;6988;p90"/>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9" name="Google Shape;6989;p90"/>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0" name="Google Shape;6990;p90"/>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1" name="Google Shape;6991;p90"/>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92" name="Google Shape;6992;p90"/>
          <p:cNvGrpSpPr/>
          <p:nvPr/>
        </p:nvGrpSpPr>
        <p:grpSpPr>
          <a:xfrm>
            <a:off x="3323126" y="2287349"/>
            <a:ext cx="352349" cy="338760"/>
            <a:chOff x="4447550" y="249750"/>
            <a:chExt cx="500425" cy="481125"/>
          </a:xfrm>
        </p:grpSpPr>
        <p:sp>
          <p:nvSpPr>
            <p:cNvPr id="6993" name="Google Shape;6993;p90"/>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4" name="Google Shape;6994;p90"/>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95" name="Google Shape;6995;p90"/>
          <p:cNvGrpSpPr/>
          <p:nvPr/>
        </p:nvGrpSpPr>
        <p:grpSpPr>
          <a:xfrm>
            <a:off x="3752328" y="2287102"/>
            <a:ext cx="339253" cy="339253"/>
            <a:chOff x="5049725" y="249400"/>
            <a:chExt cx="481825" cy="481825"/>
          </a:xfrm>
        </p:grpSpPr>
        <p:sp>
          <p:nvSpPr>
            <p:cNvPr id="6996" name="Google Shape;6996;p90"/>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7" name="Google Shape;6997;p90"/>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98" name="Google Shape;6998;p90"/>
          <p:cNvGrpSpPr/>
          <p:nvPr/>
        </p:nvGrpSpPr>
        <p:grpSpPr>
          <a:xfrm>
            <a:off x="4166269" y="2287102"/>
            <a:ext cx="339253" cy="339253"/>
            <a:chOff x="5660400" y="238125"/>
            <a:chExt cx="481825" cy="481825"/>
          </a:xfrm>
        </p:grpSpPr>
        <p:sp>
          <p:nvSpPr>
            <p:cNvPr id="6999" name="Google Shape;6999;p90"/>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0" name="Google Shape;7000;p90"/>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01" name="Google Shape;7001;p90"/>
          <p:cNvGrpSpPr/>
          <p:nvPr/>
        </p:nvGrpSpPr>
        <p:grpSpPr>
          <a:xfrm>
            <a:off x="4582955" y="2287102"/>
            <a:ext cx="339253" cy="339253"/>
            <a:chOff x="6235400" y="249400"/>
            <a:chExt cx="481825" cy="481825"/>
          </a:xfrm>
        </p:grpSpPr>
        <p:sp>
          <p:nvSpPr>
            <p:cNvPr id="7002" name="Google Shape;7002;p90"/>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3" name="Google Shape;7003;p90"/>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4" name="Google Shape;7004;p90"/>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5" name="Google Shape;7005;p90"/>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6" name="Google Shape;7006;p90"/>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07" name="Google Shape;7007;p90"/>
          <p:cNvGrpSpPr/>
          <p:nvPr/>
        </p:nvGrpSpPr>
        <p:grpSpPr>
          <a:xfrm>
            <a:off x="821301" y="2731810"/>
            <a:ext cx="340204" cy="298116"/>
            <a:chOff x="899850" y="871450"/>
            <a:chExt cx="483175" cy="423400"/>
          </a:xfrm>
        </p:grpSpPr>
        <p:sp>
          <p:nvSpPr>
            <p:cNvPr id="7008" name="Google Shape;7008;p90"/>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9" name="Google Shape;7009;p90"/>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0" name="Google Shape;7010;p90"/>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1" name="Google Shape;7011;p90"/>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012" name="Google Shape;7012;p90"/>
          <p:cNvSpPr/>
          <p:nvPr/>
        </p:nvSpPr>
        <p:spPr>
          <a:xfrm>
            <a:off x="1258100"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013" name="Google Shape;7013;p90"/>
          <p:cNvGrpSpPr/>
          <p:nvPr/>
        </p:nvGrpSpPr>
        <p:grpSpPr>
          <a:xfrm>
            <a:off x="1653301" y="2711232"/>
            <a:ext cx="340573" cy="339271"/>
            <a:chOff x="2085450" y="842250"/>
            <a:chExt cx="483700" cy="481850"/>
          </a:xfrm>
        </p:grpSpPr>
        <p:sp>
          <p:nvSpPr>
            <p:cNvPr id="7014" name="Google Shape;7014;p90"/>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5" name="Google Shape;7015;p90"/>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6" name="Google Shape;7016;p90"/>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17" name="Google Shape;7017;p90"/>
          <p:cNvGrpSpPr/>
          <p:nvPr/>
        </p:nvGrpSpPr>
        <p:grpSpPr>
          <a:xfrm>
            <a:off x="2081868" y="2711241"/>
            <a:ext cx="339306" cy="339253"/>
            <a:chOff x="2685825" y="840375"/>
            <a:chExt cx="481900" cy="481825"/>
          </a:xfrm>
        </p:grpSpPr>
        <p:sp>
          <p:nvSpPr>
            <p:cNvPr id="7018" name="Google Shape;7018;p90"/>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9" name="Google Shape;7019;p90"/>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20" name="Google Shape;7020;p90"/>
          <p:cNvGrpSpPr/>
          <p:nvPr/>
        </p:nvGrpSpPr>
        <p:grpSpPr>
          <a:xfrm>
            <a:off x="2493529" y="2710924"/>
            <a:ext cx="350431" cy="339887"/>
            <a:chOff x="3270675" y="841800"/>
            <a:chExt cx="497700" cy="482725"/>
          </a:xfrm>
        </p:grpSpPr>
        <p:sp>
          <p:nvSpPr>
            <p:cNvPr id="7021" name="Google Shape;7021;p90"/>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2" name="Google Shape;7022;p90"/>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3" name="Google Shape;7023;p90"/>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024" name="Google Shape;7024;p90"/>
          <p:cNvSpPr/>
          <p:nvPr/>
        </p:nvSpPr>
        <p:spPr>
          <a:xfrm>
            <a:off x="2911555"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025" name="Google Shape;7025;p90"/>
          <p:cNvGrpSpPr/>
          <p:nvPr/>
        </p:nvGrpSpPr>
        <p:grpSpPr>
          <a:xfrm>
            <a:off x="3329675" y="2731783"/>
            <a:ext cx="339253" cy="298169"/>
            <a:chOff x="4467200" y="877100"/>
            <a:chExt cx="481825" cy="423475"/>
          </a:xfrm>
        </p:grpSpPr>
        <p:sp>
          <p:nvSpPr>
            <p:cNvPr id="7026" name="Google Shape;7026;p90"/>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7" name="Google Shape;7027;p90"/>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8" name="Google Shape;7028;p90"/>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9" name="Google Shape;7029;p90"/>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30" name="Google Shape;7030;p90"/>
          <p:cNvGrpSpPr/>
          <p:nvPr/>
        </p:nvGrpSpPr>
        <p:grpSpPr>
          <a:xfrm>
            <a:off x="3744565" y="2711232"/>
            <a:ext cx="354778" cy="339271"/>
            <a:chOff x="5045500" y="842250"/>
            <a:chExt cx="503875" cy="481850"/>
          </a:xfrm>
        </p:grpSpPr>
        <p:sp>
          <p:nvSpPr>
            <p:cNvPr id="7031" name="Google Shape;7031;p90"/>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2" name="Google Shape;7032;p90"/>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33" name="Google Shape;7033;p90"/>
          <p:cNvGrpSpPr/>
          <p:nvPr/>
        </p:nvGrpSpPr>
        <p:grpSpPr>
          <a:xfrm>
            <a:off x="4167413" y="2737451"/>
            <a:ext cx="336965" cy="286833"/>
            <a:chOff x="5645200" y="879425"/>
            <a:chExt cx="478575" cy="407375"/>
          </a:xfrm>
        </p:grpSpPr>
        <p:sp>
          <p:nvSpPr>
            <p:cNvPr id="7034" name="Google Shape;7034;p90"/>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5" name="Google Shape;7035;p90"/>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6" name="Google Shape;7036;p90"/>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7" name="Google Shape;7037;p90"/>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8" name="Google Shape;7038;p90"/>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9" name="Google Shape;7039;p90"/>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40" name="Google Shape;7040;p90"/>
          <p:cNvGrpSpPr/>
          <p:nvPr/>
        </p:nvGrpSpPr>
        <p:grpSpPr>
          <a:xfrm>
            <a:off x="4603488" y="2711241"/>
            <a:ext cx="298186" cy="339253"/>
            <a:chOff x="6264525" y="842250"/>
            <a:chExt cx="423500" cy="481825"/>
          </a:xfrm>
        </p:grpSpPr>
        <p:sp>
          <p:nvSpPr>
            <p:cNvPr id="7041" name="Google Shape;7041;p90"/>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2" name="Google Shape;7042;p90"/>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3" name="Google Shape;7043;p90"/>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4" name="Google Shape;7044;p90"/>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5" name="Google Shape;7045;p90"/>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6" name="Google Shape;7046;p90"/>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7" name="Google Shape;7047;p90"/>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48" name="Google Shape;7048;p90"/>
          <p:cNvGrpSpPr/>
          <p:nvPr/>
        </p:nvGrpSpPr>
        <p:grpSpPr>
          <a:xfrm>
            <a:off x="821776" y="3125895"/>
            <a:ext cx="339253" cy="339253"/>
            <a:chOff x="900750" y="1436075"/>
            <a:chExt cx="481825" cy="481825"/>
          </a:xfrm>
        </p:grpSpPr>
        <p:sp>
          <p:nvSpPr>
            <p:cNvPr id="7049" name="Google Shape;7049;p90"/>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0" name="Google Shape;7050;p90"/>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1" name="Google Shape;7051;p90"/>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2" name="Google Shape;7052;p90"/>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53" name="Google Shape;7053;p90"/>
          <p:cNvGrpSpPr/>
          <p:nvPr/>
        </p:nvGrpSpPr>
        <p:grpSpPr>
          <a:xfrm>
            <a:off x="1239624" y="3186183"/>
            <a:ext cx="339253" cy="218676"/>
            <a:chOff x="1492675" y="1520750"/>
            <a:chExt cx="481825" cy="310575"/>
          </a:xfrm>
        </p:grpSpPr>
        <p:sp>
          <p:nvSpPr>
            <p:cNvPr id="7054" name="Google Shape;7054;p90"/>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5" name="Google Shape;7055;p90"/>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56" name="Google Shape;7056;p90"/>
          <p:cNvGrpSpPr/>
          <p:nvPr/>
        </p:nvGrpSpPr>
        <p:grpSpPr>
          <a:xfrm>
            <a:off x="1647421" y="3125877"/>
            <a:ext cx="352332" cy="339288"/>
            <a:chOff x="2071000" y="1435025"/>
            <a:chExt cx="500400" cy="481875"/>
          </a:xfrm>
        </p:grpSpPr>
        <p:sp>
          <p:nvSpPr>
            <p:cNvPr id="7057" name="Google Shape;7057;p90"/>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8" name="Google Shape;7058;p90"/>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9" name="Google Shape;7059;p90"/>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60" name="Google Shape;7060;p90"/>
          <p:cNvGrpSpPr/>
          <p:nvPr/>
        </p:nvGrpSpPr>
        <p:grpSpPr>
          <a:xfrm>
            <a:off x="2075584" y="3146709"/>
            <a:ext cx="351874" cy="297623"/>
            <a:chOff x="2678350" y="1464650"/>
            <a:chExt cx="499750" cy="422700"/>
          </a:xfrm>
        </p:grpSpPr>
        <p:sp>
          <p:nvSpPr>
            <p:cNvPr id="7061" name="Google Shape;7061;p90"/>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2" name="Google Shape;7062;p90"/>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3" name="Google Shape;7063;p90"/>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64" name="Google Shape;7064;p90"/>
          <p:cNvGrpSpPr/>
          <p:nvPr/>
        </p:nvGrpSpPr>
        <p:grpSpPr>
          <a:xfrm>
            <a:off x="2499118" y="3125895"/>
            <a:ext cx="339253" cy="339253"/>
            <a:chOff x="3271200" y="1435075"/>
            <a:chExt cx="481825" cy="481825"/>
          </a:xfrm>
        </p:grpSpPr>
        <p:sp>
          <p:nvSpPr>
            <p:cNvPr id="7065" name="Google Shape;7065;p90"/>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6" name="Google Shape;7066;p90"/>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67" name="Google Shape;7067;p90"/>
          <p:cNvGrpSpPr/>
          <p:nvPr/>
        </p:nvGrpSpPr>
        <p:grpSpPr>
          <a:xfrm>
            <a:off x="2909591" y="3125877"/>
            <a:ext cx="343442" cy="339288"/>
            <a:chOff x="3858100" y="1435075"/>
            <a:chExt cx="487775" cy="481875"/>
          </a:xfrm>
        </p:grpSpPr>
        <p:sp>
          <p:nvSpPr>
            <p:cNvPr id="7068" name="Google Shape;7068;p90"/>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9" name="Google Shape;7069;p90"/>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0" name="Google Shape;7070;p90"/>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1" name="Google Shape;7071;p90"/>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2" name="Google Shape;7072;p90"/>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73" name="Google Shape;7073;p90"/>
          <p:cNvGrpSpPr/>
          <p:nvPr/>
        </p:nvGrpSpPr>
        <p:grpSpPr>
          <a:xfrm>
            <a:off x="3329674" y="3125895"/>
            <a:ext cx="339253" cy="339253"/>
            <a:chOff x="4456875" y="1435075"/>
            <a:chExt cx="481825" cy="481825"/>
          </a:xfrm>
        </p:grpSpPr>
        <p:sp>
          <p:nvSpPr>
            <p:cNvPr id="7074" name="Google Shape;7074;p90"/>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5" name="Google Shape;7075;p90"/>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6" name="Google Shape;7076;p90"/>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7" name="Google Shape;7077;p90"/>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8" name="Google Shape;7078;p90"/>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9" name="Google Shape;7079;p90"/>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0" name="Google Shape;7080;p90"/>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1" name="Google Shape;7081;p90"/>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2" name="Google Shape;7082;p90"/>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3" name="Google Shape;7083;p90"/>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4" name="Google Shape;7084;p90"/>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5" name="Google Shape;7085;p90"/>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6" name="Google Shape;7086;p90"/>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7" name="Google Shape;7087;p90"/>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8" name="Google Shape;7088;p90"/>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9" name="Google Shape;7089;p90"/>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0" name="Google Shape;7090;p90"/>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1" name="Google Shape;7091;p90"/>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2" name="Google Shape;7092;p90"/>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93" name="Google Shape;7093;p90"/>
          <p:cNvGrpSpPr/>
          <p:nvPr/>
        </p:nvGrpSpPr>
        <p:grpSpPr>
          <a:xfrm>
            <a:off x="3750665" y="3125886"/>
            <a:ext cx="342580" cy="339271"/>
            <a:chOff x="5049725" y="1435050"/>
            <a:chExt cx="486550" cy="481850"/>
          </a:xfrm>
        </p:grpSpPr>
        <p:sp>
          <p:nvSpPr>
            <p:cNvPr id="7094" name="Google Shape;7094;p90"/>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5" name="Google Shape;7095;p90"/>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6" name="Google Shape;7096;p90"/>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7" name="Google Shape;7097;p90"/>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98" name="Google Shape;7098;p90"/>
          <p:cNvGrpSpPr/>
          <p:nvPr/>
        </p:nvGrpSpPr>
        <p:grpSpPr>
          <a:xfrm>
            <a:off x="4166216" y="3125895"/>
            <a:ext cx="339359" cy="339253"/>
            <a:chOff x="5642475" y="1435075"/>
            <a:chExt cx="481975" cy="481825"/>
          </a:xfrm>
        </p:grpSpPr>
        <p:sp>
          <p:nvSpPr>
            <p:cNvPr id="7099" name="Google Shape;7099;p90"/>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0" name="Google Shape;7100;p90"/>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1" name="Google Shape;7101;p90"/>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02" name="Google Shape;7102;p90"/>
          <p:cNvGrpSpPr/>
          <p:nvPr/>
        </p:nvGrpSpPr>
        <p:grpSpPr>
          <a:xfrm>
            <a:off x="4580702" y="3125886"/>
            <a:ext cx="343759" cy="339271"/>
            <a:chOff x="6232000" y="1435050"/>
            <a:chExt cx="488225" cy="481850"/>
          </a:xfrm>
        </p:grpSpPr>
        <p:sp>
          <p:nvSpPr>
            <p:cNvPr id="7103" name="Google Shape;7103;p90"/>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4" name="Google Shape;7104;p90"/>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5" name="Google Shape;7105;p90"/>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6" name="Google Shape;7106;p90"/>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7" name="Google Shape;7107;p90"/>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08" name="Google Shape;7108;p90"/>
          <p:cNvGrpSpPr/>
          <p:nvPr/>
        </p:nvGrpSpPr>
        <p:grpSpPr>
          <a:xfrm>
            <a:off x="841438" y="3539545"/>
            <a:ext cx="299929" cy="337792"/>
            <a:chOff x="924450" y="2028975"/>
            <a:chExt cx="425975" cy="479750"/>
          </a:xfrm>
        </p:grpSpPr>
        <p:sp>
          <p:nvSpPr>
            <p:cNvPr id="7109" name="Google Shape;7109;p90"/>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0" name="Google Shape;7110;p90"/>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1" name="Google Shape;7111;p90"/>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12" name="Google Shape;7112;p90"/>
          <p:cNvGrpSpPr/>
          <p:nvPr/>
        </p:nvGrpSpPr>
        <p:grpSpPr>
          <a:xfrm>
            <a:off x="1653934" y="3559347"/>
            <a:ext cx="339306" cy="298186"/>
            <a:chOff x="2085450" y="2057100"/>
            <a:chExt cx="481900" cy="423500"/>
          </a:xfrm>
        </p:grpSpPr>
        <p:sp>
          <p:nvSpPr>
            <p:cNvPr id="7113" name="Google Shape;7113;p90"/>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4" name="Google Shape;7114;p90"/>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5" name="Google Shape;7115;p90"/>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16" name="Google Shape;7116;p90"/>
          <p:cNvGrpSpPr/>
          <p:nvPr/>
        </p:nvGrpSpPr>
        <p:grpSpPr>
          <a:xfrm>
            <a:off x="2081868" y="3582592"/>
            <a:ext cx="339306" cy="251698"/>
            <a:chOff x="2678275" y="2090100"/>
            <a:chExt cx="481900" cy="357475"/>
          </a:xfrm>
        </p:grpSpPr>
        <p:sp>
          <p:nvSpPr>
            <p:cNvPr id="7117" name="Google Shape;7117;p90"/>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8" name="Google Shape;7118;p90"/>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9" name="Google Shape;7119;p90"/>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0" name="Google Shape;7120;p90"/>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1" name="Google Shape;7121;p90"/>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22" name="Google Shape;7122;p90"/>
          <p:cNvGrpSpPr/>
          <p:nvPr/>
        </p:nvGrpSpPr>
        <p:grpSpPr>
          <a:xfrm>
            <a:off x="2559072" y="3594790"/>
            <a:ext cx="219345" cy="227301"/>
            <a:chOff x="3357325" y="2093500"/>
            <a:chExt cx="311525" cy="322825"/>
          </a:xfrm>
        </p:grpSpPr>
        <p:sp>
          <p:nvSpPr>
            <p:cNvPr id="7123" name="Google Shape;7123;p90"/>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4" name="Google Shape;7124;p90"/>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5" name="Google Shape;7125;p90"/>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126" name="Google Shape;7126;p90"/>
          <p:cNvSpPr/>
          <p:nvPr/>
        </p:nvSpPr>
        <p:spPr>
          <a:xfrm>
            <a:off x="2914345"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127" name="Google Shape;7127;p90"/>
          <p:cNvGrpSpPr/>
          <p:nvPr/>
        </p:nvGrpSpPr>
        <p:grpSpPr>
          <a:xfrm>
            <a:off x="3353262" y="3538814"/>
            <a:ext cx="292078" cy="339253"/>
            <a:chOff x="4492800" y="2027925"/>
            <a:chExt cx="414825" cy="481825"/>
          </a:xfrm>
        </p:grpSpPr>
        <p:sp>
          <p:nvSpPr>
            <p:cNvPr id="7128" name="Google Shape;7128;p90"/>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9" name="Google Shape;7129;p90"/>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30" name="Google Shape;7130;p90"/>
          <p:cNvGrpSpPr/>
          <p:nvPr/>
        </p:nvGrpSpPr>
        <p:grpSpPr>
          <a:xfrm>
            <a:off x="3752354" y="3538805"/>
            <a:ext cx="339200" cy="339271"/>
            <a:chOff x="5049725" y="2027900"/>
            <a:chExt cx="481750" cy="481850"/>
          </a:xfrm>
        </p:grpSpPr>
        <p:sp>
          <p:nvSpPr>
            <p:cNvPr id="7131" name="Google Shape;7131;p90"/>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2" name="Google Shape;7132;p90"/>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3" name="Google Shape;7133;p90"/>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4" name="Google Shape;7134;p90"/>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5" name="Google Shape;7135;p90"/>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6" name="Google Shape;7136;p90"/>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7" name="Google Shape;7137;p90"/>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8" name="Google Shape;7138;p90"/>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39" name="Google Shape;7139;p90"/>
          <p:cNvGrpSpPr/>
          <p:nvPr/>
        </p:nvGrpSpPr>
        <p:grpSpPr>
          <a:xfrm>
            <a:off x="4225950" y="3538893"/>
            <a:ext cx="219890" cy="339095"/>
            <a:chOff x="5726350" y="2028150"/>
            <a:chExt cx="312300" cy="481600"/>
          </a:xfrm>
        </p:grpSpPr>
        <p:sp>
          <p:nvSpPr>
            <p:cNvPr id="7140" name="Google Shape;7140;p90"/>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1" name="Google Shape;7141;p90"/>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2" name="Google Shape;7142;p90"/>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43" name="Google Shape;7143;p90"/>
          <p:cNvGrpSpPr/>
          <p:nvPr/>
        </p:nvGrpSpPr>
        <p:grpSpPr>
          <a:xfrm>
            <a:off x="4586141" y="3542000"/>
            <a:ext cx="332881" cy="332881"/>
            <a:chOff x="6239925" y="2032450"/>
            <a:chExt cx="472775" cy="472775"/>
          </a:xfrm>
        </p:grpSpPr>
        <p:sp>
          <p:nvSpPr>
            <p:cNvPr id="7144" name="Google Shape;7144;p90"/>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5" name="Google Shape;7145;p90"/>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46" name="Google Shape;7146;p90"/>
          <p:cNvGrpSpPr/>
          <p:nvPr/>
        </p:nvGrpSpPr>
        <p:grpSpPr>
          <a:xfrm>
            <a:off x="5035233" y="2364092"/>
            <a:ext cx="334641" cy="185425"/>
            <a:chOff x="903075" y="2730000"/>
            <a:chExt cx="475275" cy="263350"/>
          </a:xfrm>
        </p:grpSpPr>
        <p:sp>
          <p:nvSpPr>
            <p:cNvPr id="7147" name="Google Shape;7147;p90"/>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8" name="Google Shape;7148;p90"/>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9" name="Google Shape;7149;p90"/>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50" name="Google Shape;7150;p90"/>
          <p:cNvGrpSpPr/>
          <p:nvPr/>
        </p:nvGrpSpPr>
        <p:grpSpPr>
          <a:xfrm>
            <a:off x="1239624" y="3538814"/>
            <a:ext cx="339253" cy="339253"/>
            <a:chOff x="1492675" y="2027925"/>
            <a:chExt cx="481825" cy="481825"/>
          </a:xfrm>
        </p:grpSpPr>
        <p:sp>
          <p:nvSpPr>
            <p:cNvPr id="7151" name="Google Shape;7151;p90"/>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2" name="Google Shape;7152;p90"/>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3" name="Google Shape;7153;p90"/>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4" name="Google Shape;7154;p90"/>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5" name="Google Shape;7155;p90"/>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56" name="Google Shape;7156;p90"/>
          <p:cNvGrpSpPr/>
          <p:nvPr/>
        </p:nvGrpSpPr>
        <p:grpSpPr>
          <a:xfrm>
            <a:off x="5466000" y="2287178"/>
            <a:ext cx="339253" cy="339253"/>
            <a:chOff x="1492675" y="2620775"/>
            <a:chExt cx="481825" cy="481825"/>
          </a:xfrm>
        </p:grpSpPr>
        <p:sp>
          <p:nvSpPr>
            <p:cNvPr id="7157" name="Google Shape;7157;p90"/>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8" name="Google Shape;7158;p90"/>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159" name="Google Shape;7159;p90"/>
          <p:cNvSpPr/>
          <p:nvPr/>
        </p:nvSpPr>
        <p:spPr>
          <a:xfrm>
            <a:off x="5865948"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160" name="Google Shape;7160;p90"/>
          <p:cNvGrpSpPr/>
          <p:nvPr/>
        </p:nvGrpSpPr>
        <p:grpSpPr>
          <a:xfrm>
            <a:off x="6289754" y="2303161"/>
            <a:ext cx="333585" cy="307287"/>
            <a:chOff x="2682350" y="2643425"/>
            <a:chExt cx="473775" cy="436425"/>
          </a:xfrm>
        </p:grpSpPr>
        <p:sp>
          <p:nvSpPr>
            <p:cNvPr id="7161" name="Google Shape;7161;p90"/>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2" name="Google Shape;7162;p90"/>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3" name="Google Shape;7163;p90"/>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4" name="Google Shape;7164;p90"/>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5" name="Google Shape;7165;p90"/>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6" name="Google Shape;7166;p90"/>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7" name="Google Shape;7167;p90"/>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68" name="Google Shape;7168;p90"/>
          <p:cNvGrpSpPr/>
          <p:nvPr/>
        </p:nvGrpSpPr>
        <p:grpSpPr>
          <a:xfrm>
            <a:off x="6755243" y="2287178"/>
            <a:ext cx="238531" cy="339253"/>
            <a:chOff x="3342725" y="2620775"/>
            <a:chExt cx="338775" cy="481825"/>
          </a:xfrm>
        </p:grpSpPr>
        <p:sp>
          <p:nvSpPr>
            <p:cNvPr id="7169" name="Google Shape;7169;p90"/>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0" name="Google Shape;7170;p90"/>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1" name="Google Shape;7171;p90"/>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72" name="Google Shape;7172;p90"/>
          <p:cNvGrpSpPr/>
          <p:nvPr/>
        </p:nvGrpSpPr>
        <p:grpSpPr>
          <a:xfrm>
            <a:off x="7148994" y="2287178"/>
            <a:ext cx="278296" cy="339253"/>
            <a:chOff x="3907325" y="2620775"/>
            <a:chExt cx="395250" cy="481825"/>
          </a:xfrm>
        </p:grpSpPr>
        <p:sp>
          <p:nvSpPr>
            <p:cNvPr id="7173" name="Google Shape;7173;p90"/>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4" name="Google Shape;7174;p90"/>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5" name="Google Shape;7175;p90"/>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6" name="Google Shape;7176;p90"/>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77" name="Google Shape;7177;p90"/>
          <p:cNvGrpSpPr/>
          <p:nvPr/>
        </p:nvGrpSpPr>
        <p:grpSpPr>
          <a:xfrm>
            <a:off x="7542181" y="2297783"/>
            <a:ext cx="339253" cy="318042"/>
            <a:chOff x="4456875" y="2635825"/>
            <a:chExt cx="481825" cy="451700"/>
          </a:xfrm>
        </p:grpSpPr>
        <p:sp>
          <p:nvSpPr>
            <p:cNvPr id="7178" name="Google Shape;7178;p90"/>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9" name="Google Shape;7179;p90"/>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0" name="Google Shape;7180;p90"/>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1" name="Google Shape;7181;p90"/>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2" name="Google Shape;7182;p90"/>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3" name="Google Shape;7183;p90"/>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84" name="Google Shape;7184;p90"/>
          <p:cNvGrpSpPr/>
          <p:nvPr/>
        </p:nvGrpSpPr>
        <p:grpSpPr>
          <a:xfrm>
            <a:off x="7967105" y="2297783"/>
            <a:ext cx="339253" cy="318042"/>
            <a:chOff x="5049725" y="2635825"/>
            <a:chExt cx="481825" cy="451700"/>
          </a:xfrm>
        </p:grpSpPr>
        <p:sp>
          <p:nvSpPr>
            <p:cNvPr id="7185" name="Google Shape;7185;p90"/>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6" name="Google Shape;7186;p90"/>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7" name="Google Shape;7187;p90"/>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88" name="Google Shape;7188;p90"/>
          <p:cNvGrpSpPr/>
          <p:nvPr/>
        </p:nvGrpSpPr>
        <p:grpSpPr>
          <a:xfrm>
            <a:off x="2211475" y="3952243"/>
            <a:ext cx="338566" cy="338373"/>
            <a:chOff x="5643000" y="2621375"/>
            <a:chExt cx="480850" cy="480575"/>
          </a:xfrm>
        </p:grpSpPr>
        <p:sp>
          <p:nvSpPr>
            <p:cNvPr id="7189" name="Google Shape;7189;p90"/>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0" name="Google Shape;7190;p90"/>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1" name="Google Shape;7191;p90"/>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2" name="Google Shape;7192;p90"/>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3" name="Google Shape;7193;p90"/>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4" name="Google Shape;7194;p90"/>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5" name="Google Shape;7195;p90"/>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96" name="Google Shape;7196;p90"/>
          <p:cNvGrpSpPr/>
          <p:nvPr/>
        </p:nvGrpSpPr>
        <p:grpSpPr>
          <a:xfrm>
            <a:off x="4032695" y="3951803"/>
            <a:ext cx="339359" cy="339253"/>
            <a:chOff x="6235250" y="2620775"/>
            <a:chExt cx="481975" cy="481825"/>
          </a:xfrm>
        </p:grpSpPr>
        <p:sp>
          <p:nvSpPr>
            <p:cNvPr id="7197" name="Google Shape;7197;p90"/>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8" name="Google Shape;7198;p90"/>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9" name="Google Shape;7199;p90"/>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0" name="Google Shape;7200;p90"/>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1" name="Google Shape;7201;p90"/>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202" name="Google Shape;7202;p90"/>
          <p:cNvSpPr/>
          <p:nvPr/>
        </p:nvSpPr>
        <p:spPr>
          <a:xfrm>
            <a:off x="5030010"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203" name="Google Shape;7203;p90"/>
          <p:cNvGrpSpPr/>
          <p:nvPr/>
        </p:nvGrpSpPr>
        <p:grpSpPr>
          <a:xfrm>
            <a:off x="5465078" y="2711317"/>
            <a:ext cx="341101" cy="339253"/>
            <a:chOff x="1535000" y="3223325"/>
            <a:chExt cx="484450" cy="481825"/>
          </a:xfrm>
        </p:grpSpPr>
        <p:sp>
          <p:nvSpPr>
            <p:cNvPr id="7204" name="Google Shape;7204;p90"/>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5" name="Google Shape;7205;p90"/>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6" name="Google Shape;7206;p90"/>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07" name="Google Shape;7207;p90"/>
          <p:cNvGrpSpPr/>
          <p:nvPr/>
        </p:nvGrpSpPr>
        <p:grpSpPr>
          <a:xfrm>
            <a:off x="5872645" y="2746618"/>
            <a:ext cx="339253" cy="268649"/>
            <a:chOff x="2085525" y="3263750"/>
            <a:chExt cx="481825" cy="381550"/>
          </a:xfrm>
        </p:grpSpPr>
        <p:sp>
          <p:nvSpPr>
            <p:cNvPr id="7208" name="Google Shape;7208;p90"/>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9" name="Google Shape;7209;p90"/>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210" name="Google Shape;7210;p90"/>
          <p:cNvSpPr/>
          <p:nvPr/>
        </p:nvSpPr>
        <p:spPr>
          <a:xfrm>
            <a:off x="6286830"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211" name="Google Shape;7211;p90"/>
          <p:cNvGrpSpPr/>
          <p:nvPr/>
        </p:nvGrpSpPr>
        <p:grpSpPr>
          <a:xfrm>
            <a:off x="6704407" y="2711308"/>
            <a:ext cx="340204" cy="339271"/>
            <a:chOff x="3270450" y="3213625"/>
            <a:chExt cx="483175" cy="481850"/>
          </a:xfrm>
        </p:grpSpPr>
        <p:sp>
          <p:nvSpPr>
            <p:cNvPr id="7212" name="Google Shape;7212;p90"/>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3" name="Google Shape;7213;p90"/>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14" name="Google Shape;7214;p90"/>
          <p:cNvGrpSpPr/>
          <p:nvPr/>
        </p:nvGrpSpPr>
        <p:grpSpPr>
          <a:xfrm>
            <a:off x="7203676" y="2711317"/>
            <a:ext cx="168931" cy="339253"/>
            <a:chOff x="3984950" y="3213600"/>
            <a:chExt cx="239925" cy="481825"/>
          </a:xfrm>
        </p:grpSpPr>
        <p:sp>
          <p:nvSpPr>
            <p:cNvPr id="7215" name="Google Shape;7215;p90"/>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6" name="Google Shape;7216;p90"/>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217" name="Google Shape;7217;p90"/>
          <p:cNvSpPr/>
          <p:nvPr/>
        </p:nvSpPr>
        <p:spPr>
          <a:xfrm>
            <a:off x="7542004"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8" name="Google Shape;7218;p90"/>
          <p:cNvSpPr/>
          <p:nvPr/>
        </p:nvSpPr>
        <p:spPr>
          <a:xfrm>
            <a:off x="7966934"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219" name="Google Shape;7219;p90"/>
          <p:cNvGrpSpPr/>
          <p:nvPr/>
        </p:nvGrpSpPr>
        <p:grpSpPr>
          <a:xfrm>
            <a:off x="1736111" y="3981487"/>
            <a:ext cx="355218" cy="279880"/>
            <a:chOff x="5629975" y="3255775"/>
            <a:chExt cx="504500" cy="397500"/>
          </a:xfrm>
        </p:grpSpPr>
        <p:sp>
          <p:nvSpPr>
            <p:cNvPr id="7220" name="Google Shape;7220;p90"/>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1" name="Google Shape;7221;p90"/>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2" name="Google Shape;7222;p90"/>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3" name="Google Shape;7223;p90"/>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4" name="Google Shape;7224;p90"/>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25" name="Google Shape;7225;p90"/>
          <p:cNvGrpSpPr/>
          <p:nvPr/>
        </p:nvGrpSpPr>
        <p:grpSpPr>
          <a:xfrm>
            <a:off x="3572294" y="3981593"/>
            <a:ext cx="340256" cy="279669"/>
            <a:chOff x="6234950" y="3255925"/>
            <a:chExt cx="483250" cy="397200"/>
          </a:xfrm>
        </p:grpSpPr>
        <p:sp>
          <p:nvSpPr>
            <p:cNvPr id="7226" name="Google Shape;7226;p90"/>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7" name="Google Shape;7227;p90"/>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8" name="Google Shape;7228;p90"/>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9" name="Google Shape;7229;p90"/>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0" name="Google Shape;7230;p90"/>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1" name="Google Shape;7231;p90"/>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32" name="Google Shape;7232;p90"/>
          <p:cNvGrpSpPr/>
          <p:nvPr/>
        </p:nvGrpSpPr>
        <p:grpSpPr>
          <a:xfrm>
            <a:off x="5043532" y="3125970"/>
            <a:ext cx="318042" cy="339253"/>
            <a:chOff x="914900" y="3806450"/>
            <a:chExt cx="451700" cy="481825"/>
          </a:xfrm>
        </p:grpSpPr>
        <p:sp>
          <p:nvSpPr>
            <p:cNvPr id="7233" name="Google Shape;7233;p90"/>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4" name="Google Shape;7234;p90"/>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5" name="Google Shape;7235;p90"/>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6" name="Google Shape;7236;p90"/>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7" name="Google Shape;7237;p90"/>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38" name="Google Shape;7238;p90"/>
          <p:cNvGrpSpPr/>
          <p:nvPr/>
        </p:nvGrpSpPr>
        <p:grpSpPr>
          <a:xfrm>
            <a:off x="5462454" y="3125785"/>
            <a:ext cx="346347" cy="339623"/>
            <a:chOff x="1490050" y="3805975"/>
            <a:chExt cx="491900" cy="482350"/>
          </a:xfrm>
        </p:grpSpPr>
        <p:sp>
          <p:nvSpPr>
            <p:cNvPr id="7239" name="Google Shape;7239;p90"/>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0" name="Google Shape;7240;p90"/>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1" name="Google Shape;7241;p90"/>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2" name="Google Shape;7242;p90"/>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43" name="Google Shape;7243;p90"/>
          <p:cNvGrpSpPr/>
          <p:nvPr/>
        </p:nvGrpSpPr>
        <p:grpSpPr>
          <a:xfrm>
            <a:off x="5886322" y="3125970"/>
            <a:ext cx="311899" cy="339253"/>
            <a:chOff x="2104275" y="3806450"/>
            <a:chExt cx="442975" cy="481825"/>
          </a:xfrm>
        </p:grpSpPr>
        <p:sp>
          <p:nvSpPr>
            <p:cNvPr id="7244" name="Google Shape;7244;p90"/>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5" name="Google Shape;7245;p90"/>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46" name="Google Shape;7246;p90"/>
          <p:cNvGrpSpPr/>
          <p:nvPr/>
        </p:nvGrpSpPr>
        <p:grpSpPr>
          <a:xfrm>
            <a:off x="6309839" y="3125970"/>
            <a:ext cx="293416" cy="339253"/>
            <a:chOff x="2710875" y="3806450"/>
            <a:chExt cx="416725" cy="481825"/>
          </a:xfrm>
        </p:grpSpPr>
        <p:sp>
          <p:nvSpPr>
            <p:cNvPr id="7247" name="Google Shape;7247;p90"/>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8" name="Google Shape;7248;p90"/>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49" name="Google Shape;7249;p90"/>
          <p:cNvGrpSpPr/>
          <p:nvPr/>
        </p:nvGrpSpPr>
        <p:grpSpPr>
          <a:xfrm>
            <a:off x="6704883" y="3166412"/>
            <a:ext cx="339253" cy="258369"/>
            <a:chOff x="3271200" y="3863875"/>
            <a:chExt cx="481825" cy="366950"/>
          </a:xfrm>
        </p:grpSpPr>
        <p:sp>
          <p:nvSpPr>
            <p:cNvPr id="7250" name="Google Shape;7250;p90"/>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1" name="Google Shape;7251;p90"/>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52" name="Google Shape;7252;p90"/>
          <p:cNvGrpSpPr/>
          <p:nvPr/>
        </p:nvGrpSpPr>
        <p:grpSpPr>
          <a:xfrm>
            <a:off x="7140377" y="3126199"/>
            <a:ext cx="295528" cy="338795"/>
            <a:chOff x="3895050" y="3806775"/>
            <a:chExt cx="419725" cy="481175"/>
          </a:xfrm>
        </p:grpSpPr>
        <p:sp>
          <p:nvSpPr>
            <p:cNvPr id="7253" name="Google Shape;7253;p90"/>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4" name="Google Shape;7254;p90"/>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55" name="Google Shape;7255;p90"/>
          <p:cNvGrpSpPr/>
          <p:nvPr/>
        </p:nvGrpSpPr>
        <p:grpSpPr>
          <a:xfrm>
            <a:off x="7543659" y="3125979"/>
            <a:ext cx="336296" cy="339235"/>
            <a:chOff x="4464775" y="3806475"/>
            <a:chExt cx="477625" cy="481800"/>
          </a:xfrm>
        </p:grpSpPr>
        <p:sp>
          <p:nvSpPr>
            <p:cNvPr id="7256" name="Google Shape;7256;p90"/>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7" name="Google Shape;7257;p90"/>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8" name="Google Shape;7258;p90"/>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9" name="Google Shape;7259;p90"/>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0" name="Google Shape;7260;p90"/>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1" name="Google Shape;7261;p90"/>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62" name="Google Shape;7262;p90"/>
          <p:cNvGrpSpPr/>
          <p:nvPr/>
        </p:nvGrpSpPr>
        <p:grpSpPr>
          <a:xfrm>
            <a:off x="7967105" y="3125970"/>
            <a:ext cx="339253" cy="339253"/>
            <a:chOff x="5049725" y="3806450"/>
            <a:chExt cx="481825" cy="481825"/>
          </a:xfrm>
        </p:grpSpPr>
        <p:sp>
          <p:nvSpPr>
            <p:cNvPr id="7263" name="Google Shape;7263;p90"/>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4" name="Google Shape;7264;p90"/>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5" name="Google Shape;7265;p90"/>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66" name="Google Shape;7266;p90"/>
          <p:cNvGrpSpPr/>
          <p:nvPr/>
        </p:nvGrpSpPr>
        <p:grpSpPr>
          <a:xfrm>
            <a:off x="1276714" y="3951798"/>
            <a:ext cx="339253" cy="339253"/>
            <a:chOff x="5651375" y="3806450"/>
            <a:chExt cx="481825" cy="481825"/>
          </a:xfrm>
        </p:grpSpPr>
        <p:sp>
          <p:nvSpPr>
            <p:cNvPr id="7267" name="Google Shape;7267;p90"/>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8" name="Google Shape;7268;p90"/>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9" name="Google Shape;7269;p90"/>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0" name="Google Shape;7270;p90"/>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71" name="Google Shape;7271;p90"/>
          <p:cNvGrpSpPr/>
          <p:nvPr/>
        </p:nvGrpSpPr>
        <p:grpSpPr>
          <a:xfrm>
            <a:off x="3153646" y="3953787"/>
            <a:ext cx="298503" cy="335275"/>
            <a:chOff x="6264300" y="3809300"/>
            <a:chExt cx="423950" cy="476175"/>
          </a:xfrm>
        </p:grpSpPr>
        <p:sp>
          <p:nvSpPr>
            <p:cNvPr id="7272" name="Google Shape;7272;p90"/>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3" name="Google Shape;7273;p90"/>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4" name="Google Shape;7274;p90"/>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75" name="Google Shape;7275;p90"/>
          <p:cNvGrpSpPr/>
          <p:nvPr/>
        </p:nvGrpSpPr>
        <p:grpSpPr>
          <a:xfrm>
            <a:off x="5032267" y="3538881"/>
            <a:ext cx="340573" cy="339271"/>
            <a:chOff x="898875" y="4399275"/>
            <a:chExt cx="483700" cy="481850"/>
          </a:xfrm>
        </p:grpSpPr>
        <p:sp>
          <p:nvSpPr>
            <p:cNvPr id="7276" name="Google Shape;7276;p90"/>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7" name="Google Shape;7277;p90"/>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8" name="Google Shape;7278;p90"/>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9" name="Google Shape;7279;p90"/>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0" name="Google Shape;7280;p90"/>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1" name="Google Shape;7281;p90"/>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2" name="Google Shape;7282;p90"/>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3" name="Google Shape;7283;p90"/>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84" name="Google Shape;7284;p90"/>
          <p:cNvGrpSpPr/>
          <p:nvPr/>
        </p:nvGrpSpPr>
        <p:grpSpPr>
          <a:xfrm>
            <a:off x="5466000" y="3554133"/>
            <a:ext cx="339253" cy="308765"/>
            <a:chOff x="1492675" y="4420975"/>
            <a:chExt cx="481825" cy="438525"/>
          </a:xfrm>
        </p:grpSpPr>
        <p:sp>
          <p:nvSpPr>
            <p:cNvPr id="7285" name="Google Shape;7285;p90"/>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6" name="Google Shape;7286;p90"/>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7" name="Google Shape;7287;p90"/>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8" name="Google Shape;7288;p90"/>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9" name="Google Shape;7289;p90"/>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90" name="Google Shape;7290;p90"/>
          <p:cNvGrpSpPr/>
          <p:nvPr/>
        </p:nvGrpSpPr>
        <p:grpSpPr>
          <a:xfrm>
            <a:off x="5870982" y="3539558"/>
            <a:ext cx="342580" cy="337915"/>
            <a:chOff x="2084100" y="4400250"/>
            <a:chExt cx="486550" cy="479925"/>
          </a:xfrm>
        </p:grpSpPr>
        <p:sp>
          <p:nvSpPr>
            <p:cNvPr id="7291" name="Google Shape;7291;p90"/>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2" name="Google Shape;7292;p90"/>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3" name="Google Shape;7293;p90"/>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4" name="Google Shape;7294;p90"/>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5" name="Google Shape;7295;p90"/>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6" name="Google Shape;7296;p90"/>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97" name="Google Shape;7297;p90"/>
          <p:cNvGrpSpPr/>
          <p:nvPr/>
        </p:nvGrpSpPr>
        <p:grpSpPr>
          <a:xfrm>
            <a:off x="6307462" y="3538907"/>
            <a:ext cx="298169" cy="339218"/>
            <a:chOff x="2707950" y="4399325"/>
            <a:chExt cx="423475" cy="481775"/>
          </a:xfrm>
        </p:grpSpPr>
        <p:sp>
          <p:nvSpPr>
            <p:cNvPr id="7298" name="Google Shape;7298;p90"/>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9" name="Google Shape;7299;p90"/>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0" name="Google Shape;7300;p90"/>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1" name="Google Shape;7301;p90"/>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2" name="Google Shape;7302;p90"/>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3" name="Google Shape;7303;p90"/>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4" name="Google Shape;7304;p90"/>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5" name="Google Shape;7305;p90"/>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6" name="Google Shape;7306;p90"/>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7" name="Google Shape;7307;p90"/>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8" name="Google Shape;7308;p90"/>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9" name="Google Shape;7309;p90"/>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10" name="Google Shape;7310;p90"/>
          <p:cNvGrpSpPr/>
          <p:nvPr/>
        </p:nvGrpSpPr>
        <p:grpSpPr>
          <a:xfrm>
            <a:off x="6736981" y="3538881"/>
            <a:ext cx="275057" cy="339271"/>
            <a:chOff x="3330525" y="4399275"/>
            <a:chExt cx="390650" cy="481850"/>
          </a:xfrm>
        </p:grpSpPr>
        <p:sp>
          <p:nvSpPr>
            <p:cNvPr id="7311" name="Google Shape;7311;p90"/>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2" name="Google Shape;7312;p90"/>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3" name="Google Shape;7313;p90"/>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4" name="Google Shape;7314;p90"/>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5" name="Google Shape;7315;p90"/>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6" name="Google Shape;7316;p90"/>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7" name="Google Shape;7317;p90"/>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18" name="Google Shape;7318;p90"/>
          <p:cNvGrpSpPr/>
          <p:nvPr/>
        </p:nvGrpSpPr>
        <p:grpSpPr>
          <a:xfrm>
            <a:off x="7161510" y="3538890"/>
            <a:ext cx="253265" cy="339253"/>
            <a:chOff x="3938800" y="4399275"/>
            <a:chExt cx="359700" cy="481825"/>
          </a:xfrm>
        </p:grpSpPr>
        <p:sp>
          <p:nvSpPr>
            <p:cNvPr id="7319" name="Google Shape;7319;p90"/>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0" name="Google Shape;7320;p90"/>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1" name="Google Shape;7321;p90"/>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2" name="Google Shape;7322;p90"/>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3" name="Google Shape;7323;p90"/>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24" name="Google Shape;7324;p90"/>
          <p:cNvGrpSpPr/>
          <p:nvPr/>
        </p:nvGrpSpPr>
        <p:grpSpPr>
          <a:xfrm>
            <a:off x="7632288" y="3538890"/>
            <a:ext cx="159039" cy="339253"/>
            <a:chOff x="4584850" y="4399275"/>
            <a:chExt cx="225875" cy="481825"/>
          </a:xfrm>
        </p:grpSpPr>
        <p:sp>
          <p:nvSpPr>
            <p:cNvPr id="7325" name="Google Shape;7325;p90"/>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6" name="Google Shape;7326;p90"/>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327" name="Google Shape;7327;p90"/>
          <p:cNvSpPr/>
          <p:nvPr/>
        </p:nvSpPr>
        <p:spPr>
          <a:xfrm>
            <a:off x="7950424"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328" name="Google Shape;7328;p90"/>
          <p:cNvGrpSpPr/>
          <p:nvPr/>
        </p:nvGrpSpPr>
        <p:grpSpPr>
          <a:xfrm>
            <a:off x="817316" y="3951795"/>
            <a:ext cx="339253" cy="339253"/>
            <a:chOff x="5642550" y="4399275"/>
            <a:chExt cx="481825" cy="481825"/>
          </a:xfrm>
        </p:grpSpPr>
        <p:sp>
          <p:nvSpPr>
            <p:cNvPr id="7329" name="Google Shape;7329;p90"/>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0" name="Google Shape;7330;p90"/>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31" name="Google Shape;7331;p90"/>
          <p:cNvGrpSpPr/>
          <p:nvPr/>
        </p:nvGrpSpPr>
        <p:grpSpPr>
          <a:xfrm>
            <a:off x="2670186" y="3963703"/>
            <a:ext cx="363316" cy="315437"/>
            <a:chOff x="6218300" y="4416175"/>
            <a:chExt cx="516000" cy="448000"/>
          </a:xfrm>
        </p:grpSpPr>
        <p:sp>
          <p:nvSpPr>
            <p:cNvPr id="7332" name="Google Shape;7332;p90"/>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3" name="Google Shape;7333;p90"/>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4" name="Google Shape;7334;p90"/>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35" name="Google Shape;7335;p90"/>
          <p:cNvGrpSpPr/>
          <p:nvPr/>
        </p:nvGrpSpPr>
        <p:grpSpPr>
          <a:xfrm>
            <a:off x="5870391" y="3951792"/>
            <a:ext cx="339253" cy="339253"/>
            <a:chOff x="899850" y="4992125"/>
            <a:chExt cx="481825" cy="481825"/>
          </a:xfrm>
        </p:grpSpPr>
        <p:sp>
          <p:nvSpPr>
            <p:cNvPr id="7336" name="Google Shape;7336;p90"/>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7" name="Google Shape;7337;p90"/>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8" name="Google Shape;7338;p90"/>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39" name="Google Shape;7339;p90"/>
          <p:cNvGrpSpPr/>
          <p:nvPr/>
        </p:nvGrpSpPr>
        <p:grpSpPr>
          <a:xfrm>
            <a:off x="5410993" y="3951792"/>
            <a:ext cx="339253" cy="339253"/>
            <a:chOff x="1492675" y="4992125"/>
            <a:chExt cx="481825" cy="481825"/>
          </a:xfrm>
        </p:grpSpPr>
        <p:sp>
          <p:nvSpPr>
            <p:cNvPr id="7340" name="Google Shape;7340;p90"/>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1" name="Google Shape;7341;p90"/>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42" name="Google Shape;7342;p90"/>
          <p:cNvGrpSpPr/>
          <p:nvPr/>
        </p:nvGrpSpPr>
        <p:grpSpPr>
          <a:xfrm>
            <a:off x="4951595" y="3951792"/>
            <a:ext cx="339253" cy="339253"/>
            <a:chOff x="2085525" y="4992125"/>
            <a:chExt cx="481825" cy="481825"/>
          </a:xfrm>
        </p:grpSpPr>
        <p:sp>
          <p:nvSpPr>
            <p:cNvPr id="7343" name="Google Shape;7343;p90"/>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4" name="Google Shape;7344;p90"/>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45" name="Google Shape;7345;p90"/>
          <p:cNvGrpSpPr/>
          <p:nvPr/>
        </p:nvGrpSpPr>
        <p:grpSpPr>
          <a:xfrm>
            <a:off x="6789344" y="3951792"/>
            <a:ext cx="339253" cy="339253"/>
            <a:chOff x="2678350" y="4992125"/>
            <a:chExt cx="481825" cy="481825"/>
          </a:xfrm>
        </p:grpSpPr>
        <p:sp>
          <p:nvSpPr>
            <p:cNvPr id="7346" name="Google Shape;7346;p90"/>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7" name="Google Shape;7347;p90"/>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8" name="Google Shape;7348;p90"/>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49" name="Google Shape;7349;p90"/>
          <p:cNvGrpSpPr/>
          <p:nvPr/>
        </p:nvGrpSpPr>
        <p:grpSpPr>
          <a:xfrm>
            <a:off x="4492198" y="3951792"/>
            <a:ext cx="339253" cy="339253"/>
            <a:chOff x="3271200" y="4992125"/>
            <a:chExt cx="481825" cy="481825"/>
          </a:xfrm>
        </p:grpSpPr>
        <p:sp>
          <p:nvSpPr>
            <p:cNvPr id="7350" name="Google Shape;7350;p90"/>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1" name="Google Shape;7351;p90"/>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2" name="Google Shape;7352;p90"/>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53" name="Google Shape;7353;p90"/>
          <p:cNvGrpSpPr/>
          <p:nvPr/>
        </p:nvGrpSpPr>
        <p:grpSpPr>
          <a:xfrm>
            <a:off x="6329788" y="3952813"/>
            <a:ext cx="339411" cy="337211"/>
            <a:chOff x="5049575" y="4993600"/>
            <a:chExt cx="482050" cy="478925"/>
          </a:xfrm>
        </p:grpSpPr>
        <p:sp>
          <p:nvSpPr>
            <p:cNvPr id="7354" name="Google Shape;7354;p90"/>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5" name="Google Shape;7355;p90"/>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6" name="Google Shape;7356;p90"/>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7" name="Google Shape;7357;p90"/>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358" name="Google Shape;7358;p90"/>
          <p:cNvSpPr txBox="1"/>
          <p:nvPr/>
        </p:nvSpPr>
        <p:spPr>
          <a:xfrm>
            <a:off x="723400" y="1187975"/>
            <a:ext cx="76971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change the stroke and fill color</a:t>
            </a:r>
            <a:r>
              <a:rPr lang="en" sz="1100">
                <a:solidFill>
                  <a:schemeClr val="lt1"/>
                </a:solidFill>
              </a:rPr>
              <a:t>; just select the icon and click on the </a:t>
            </a:r>
            <a:r>
              <a:rPr lang="en" sz="1100" b="1">
                <a:solidFill>
                  <a:schemeClr val="dk2"/>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dk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Flaticon’s extension</a:t>
            </a:r>
            <a:r>
              <a:rPr lang="en" sz="1100">
                <a:solidFill>
                  <a:schemeClr val="lt1"/>
                </a:solidFill>
              </a:rPr>
              <a:t>, allowing you to customize and add even more icons.</a:t>
            </a:r>
            <a:endParaRPr sz="1100">
              <a:solidFill>
                <a:schemeClr val="lt1"/>
              </a:solidFill>
            </a:endParaRPr>
          </a:p>
        </p:txBody>
      </p:sp>
      <p:sp>
        <p:nvSpPr>
          <p:cNvPr id="7359" name="Google Shape;7359;p90"/>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our sets of editable icons</a:t>
            </a:r>
            <a:endParaRPr/>
          </a:p>
        </p:txBody>
      </p:sp>
      <p:grpSp>
        <p:nvGrpSpPr>
          <p:cNvPr id="7360" name="Google Shape;7360;p90"/>
          <p:cNvGrpSpPr/>
          <p:nvPr/>
        </p:nvGrpSpPr>
        <p:grpSpPr>
          <a:xfrm>
            <a:off x="7248742" y="3975375"/>
            <a:ext cx="195300" cy="343772"/>
            <a:chOff x="3999225" y="4364775"/>
            <a:chExt cx="195300" cy="343772"/>
          </a:xfrm>
        </p:grpSpPr>
        <p:grpSp>
          <p:nvGrpSpPr>
            <p:cNvPr id="7361" name="Google Shape;7361;p90"/>
            <p:cNvGrpSpPr/>
            <p:nvPr/>
          </p:nvGrpSpPr>
          <p:grpSpPr>
            <a:xfrm>
              <a:off x="4048568" y="4562577"/>
              <a:ext cx="97317" cy="145970"/>
              <a:chOff x="1529575" y="2222650"/>
              <a:chExt cx="203125" cy="304675"/>
            </a:xfrm>
          </p:grpSpPr>
          <p:sp>
            <p:nvSpPr>
              <p:cNvPr id="7362" name="Google Shape;7362;p90"/>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90"/>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4" name="Google Shape;7364;p90"/>
            <p:cNvGrpSpPr/>
            <p:nvPr/>
          </p:nvGrpSpPr>
          <p:grpSpPr>
            <a:xfrm>
              <a:off x="3999225" y="4364775"/>
              <a:ext cx="195300" cy="195300"/>
              <a:chOff x="3999225" y="4364775"/>
              <a:chExt cx="195300" cy="195300"/>
            </a:xfrm>
          </p:grpSpPr>
          <p:sp>
            <p:nvSpPr>
              <p:cNvPr id="7365" name="Google Shape;7365;p90"/>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90"/>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67" name="Google Shape;7367;p90"/>
          <p:cNvGrpSpPr/>
          <p:nvPr/>
        </p:nvGrpSpPr>
        <p:grpSpPr>
          <a:xfrm>
            <a:off x="7564186" y="3991627"/>
            <a:ext cx="277088" cy="259611"/>
            <a:chOff x="4335888" y="4398114"/>
            <a:chExt cx="277088" cy="259611"/>
          </a:xfrm>
        </p:grpSpPr>
        <p:grpSp>
          <p:nvGrpSpPr>
            <p:cNvPr id="7368" name="Google Shape;7368;p90"/>
            <p:cNvGrpSpPr/>
            <p:nvPr/>
          </p:nvGrpSpPr>
          <p:grpSpPr>
            <a:xfrm>
              <a:off x="4335888" y="4462425"/>
              <a:ext cx="195300" cy="195300"/>
              <a:chOff x="4335888" y="4462425"/>
              <a:chExt cx="195300" cy="195300"/>
            </a:xfrm>
          </p:grpSpPr>
          <p:sp>
            <p:nvSpPr>
              <p:cNvPr id="7369" name="Google Shape;7369;p90"/>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90"/>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90"/>
            <p:cNvGrpSpPr/>
            <p:nvPr/>
          </p:nvGrpSpPr>
          <p:grpSpPr>
            <a:xfrm>
              <a:off x="4509813" y="4398114"/>
              <a:ext cx="103162" cy="103198"/>
              <a:chOff x="2277975" y="2021700"/>
              <a:chExt cx="215325" cy="215400"/>
            </a:xfrm>
          </p:grpSpPr>
          <p:sp>
            <p:nvSpPr>
              <p:cNvPr id="7372" name="Google Shape;7372;p90"/>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90"/>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74" name="Google Shape;7374;p90"/>
          <p:cNvGrpSpPr/>
          <p:nvPr/>
        </p:nvGrpSpPr>
        <p:grpSpPr>
          <a:xfrm>
            <a:off x="7961419" y="4049613"/>
            <a:ext cx="392275" cy="195300"/>
            <a:chOff x="4752588" y="4440200"/>
            <a:chExt cx="392275" cy="195300"/>
          </a:xfrm>
        </p:grpSpPr>
        <p:grpSp>
          <p:nvGrpSpPr>
            <p:cNvPr id="7375" name="Google Shape;7375;p90"/>
            <p:cNvGrpSpPr/>
            <p:nvPr/>
          </p:nvGrpSpPr>
          <p:grpSpPr>
            <a:xfrm>
              <a:off x="4950384" y="4469728"/>
              <a:ext cx="194479" cy="136244"/>
              <a:chOff x="3163375" y="2175125"/>
              <a:chExt cx="405925" cy="284375"/>
            </a:xfrm>
          </p:grpSpPr>
          <p:sp>
            <p:nvSpPr>
              <p:cNvPr id="7376" name="Google Shape;7376;p90"/>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90"/>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90"/>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9" name="Google Shape;7379;p90"/>
            <p:cNvGrpSpPr/>
            <p:nvPr/>
          </p:nvGrpSpPr>
          <p:grpSpPr>
            <a:xfrm>
              <a:off x="4752588" y="4440200"/>
              <a:ext cx="195300" cy="195300"/>
              <a:chOff x="4335888" y="4462425"/>
              <a:chExt cx="195300" cy="195300"/>
            </a:xfrm>
          </p:grpSpPr>
          <p:sp>
            <p:nvSpPr>
              <p:cNvPr id="7380" name="Google Shape;7380;p90"/>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90"/>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385"/>
        <p:cNvGrpSpPr/>
        <p:nvPr/>
      </p:nvGrpSpPr>
      <p:grpSpPr>
        <a:xfrm>
          <a:off x="0" y="0"/>
          <a:ext cx="0" cy="0"/>
          <a:chOff x="0" y="0"/>
          <a:chExt cx="0" cy="0"/>
        </a:xfrm>
      </p:grpSpPr>
      <p:grpSp>
        <p:nvGrpSpPr>
          <p:cNvPr id="7386" name="Google Shape;7386;p91"/>
          <p:cNvGrpSpPr/>
          <p:nvPr/>
        </p:nvGrpSpPr>
        <p:grpSpPr>
          <a:xfrm>
            <a:off x="856199" y="1311179"/>
            <a:ext cx="322099" cy="370529"/>
            <a:chOff x="-42971725" y="3217825"/>
            <a:chExt cx="275675" cy="317125"/>
          </a:xfrm>
        </p:grpSpPr>
        <p:sp>
          <p:nvSpPr>
            <p:cNvPr id="7387" name="Google Shape;7387;p91"/>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91"/>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91"/>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0" name="Google Shape;7390;p91"/>
          <p:cNvGrpSpPr/>
          <p:nvPr/>
        </p:nvGrpSpPr>
        <p:grpSpPr>
          <a:xfrm>
            <a:off x="828113" y="1779835"/>
            <a:ext cx="378270" cy="337551"/>
            <a:chOff x="-42996150" y="3612600"/>
            <a:chExt cx="323750" cy="288900"/>
          </a:xfrm>
        </p:grpSpPr>
        <p:sp>
          <p:nvSpPr>
            <p:cNvPr id="7391" name="Google Shape;7391;p91"/>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91"/>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91"/>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4" name="Google Shape;7394;p91"/>
          <p:cNvGrpSpPr/>
          <p:nvPr/>
        </p:nvGrpSpPr>
        <p:grpSpPr>
          <a:xfrm>
            <a:off x="830874" y="2189205"/>
            <a:ext cx="372749" cy="370909"/>
            <a:chOff x="-42994575" y="3950300"/>
            <a:chExt cx="319025" cy="317450"/>
          </a:xfrm>
        </p:grpSpPr>
        <p:sp>
          <p:nvSpPr>
            <p:cNvPr id="7395" name="Google Shape;7395;p91"/>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91"/>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91"/>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8" name="Google Shape;7398;p91"/>
          <p:cNvGrpSpPr/>
          <p:nvPr/>
        </p:nvGrpSpPr>
        <p:grpSpPr>
          <a:xfrm>
            <a:off x="2984269" y="1336037"/>
            <a:ext cx="371785" cy="370879"/>
            <a:chOff x="-41111350" y="3239100"/>
            <a:chExt cx="318200" cy="317425"/>
          </a:xfrm>
        </p:grpSpPr>
        <p:sp>
          <p:nvSpPr>
            <p:cNvPr id="7399" name="Google Shape;7399;p91"/>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91"/>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91"/>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91"/>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3" name="Google Shape;7403;p91"/>
          <p:cNvGrpSpPr/>
          <p:nvPr/>
        </p:nvGrpSpPr>
        <p:grpSpPr>
          <a:xfrm>
            <a:off x="2980588" y="1771568"/>
            <a:ext cx="379146" cy="370967"/>
            <a:chOff x="-41117650" y="3605525"/>
            <a:chExt cx="324500" cy="317500"/>
          </a:xfrm>
        </p:grpSpPr>
        <p:sp>
          <p:nvSpPr>
            <p:cNvPr id="7404" name="Google Shape;7404;p91"/>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91"/>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91"/>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7" name="Google Shape;7407;p91"/>
          <p:cNvSpPr/>
          <p:nvPr/>
        </p:nvSpPr>
        <p:spPr>
          <a:xfrm>
            <a:off x="2986719" y="2221154"/>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8" name="Google Shape;7408;p91"/>
          <p:cNvGrpSpPr/>
          <p:nvPr/>
        </p:nvGrpSpPr>
        <p:grpSpPr>
          <a:xfrm>
            <a:off x="1806843" y="2663092"/>
            <a:ext cx="216271" cy="371814"/>
            <a:chOff x="-39205300" y="3220175"/>
            <a:chExt cx="185100" cy="318225"/>
          </a:xfrm>
        </p:grpSpPr>
        <p:sp>
          <p:nvSpPr>
            <p:cNvPr id="7409" name="Google Shape;7409;p91"/>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91"/>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1" name="Google Shape;7411;p91"/>
          <p:cNvGrpSpPr/>
          <p:nvPr/>
        </p:nvGrpSpPr>
        <p:grpSpPr>
          <a:xfrm>
            <a:off x="1772370" y="3123163"/>
            <a:ext cx="300016" cy="369273"/>
            <a:chOff x="-39248625" y="3588600"/>
            <a:chExt cx="256775" cy="316050"/>
          </a:xfrm>
        </p:grpSpPr>
        <p:sp>
          <p:nvSpPr>
            <p:cNvPr id="7412" name="Google Shape;7412;p91"/>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91"/>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4" name="Google Shape;7414;p91"/>
          <p:cNvSpPr/>
          <p:nvPr/>
        </p:nvSpPr>
        <p:spPr>
          <a:xfrm>
            <a:off x="1743391" y="3578789"/>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91"/>
          <p:cNvSpPr/>
          <p:nvPr/>
        </p:nvSpPr>
        <p:spPr>
          <a:xfrm>
            <a:off x="3932939" y="2650227"/>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6" name="Google Shape;7416;p91"/>
          <p:cNvGrpSpPr/>
          <p:nvPr/>
        </p:nvGrpSpPr>
        <p:grpSpPr>
          <a:xfrm>
            <a:off x="1223084" y="1311179"/>
            <a:ext cx="429504" cy="370879"/>
            <a:chOff x="-42651700" y="3217825"/>
            <a:chExt cx="367600" cy="317425"/>
          </a:xfrm>
        </p:grpSpPr>
        <p:sp>
          <p:nvSpPr>
            <p:cNvPr id="7417" name="Google Shape;7417;p91"/>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91"/>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91"/>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91"/>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1" name="Google Shape;7421;p91"/>
          <p:cNvGrpSpPr/>
          <p:nvPr/>
        </p:nvGrpSpPr>
        <p:grpSpPr>
          <a:xfrm>
            <a:off x="1258516" y="1750829"/>
            <a:ext cx="358640" cy="363226"/>
            <a:chOff x="-42617300" y="3587775"/>
            <a:chExt cx="306950" cy="310875"/>
          </a:xfrm>
        </p:grpSpPr>
        <p:sp>
          <p:nvSpPr>
            <p:cNvPr id="7422" name="Google Shape;7422;p91"/>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91"/>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4" name="Google Shape;7424;p91"/>
          <p:cNvSpPr/>
          <p:nvPr/>
        </p:nvSpPr>
        <p:spPr>
          <a:xfrm>
            <a:off x="1254968" y="2189872"/>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5" name="Google Shape;7425;p91"/>
          <p:cNvGrpSpPr/>
          <p:nvPr/>
        </p:nvGrpSpPr>
        <p:grpSpPr>
          <a:xfrm>
            <a:off x="3430343" y="1335569"/>
            <a:ext cx="376926" cy="370324"/>
            <a:chOff x="-40748275" y="3238700"/>
            <a:chExt cx="322600" cy="316950"/>
          </a:xfrm>
        </p:grpSpPr>
        <p:sp>
          <p:nvSpPr>
            <p:cNvPr id="7426" name="Google Shape;7426;p91"/>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91"/>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91"/>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91"/>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91"/>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91"/>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2" name="Google Shape;7432;p91"/>
          <p:cNvGrpSpPr/>
          <p:nvPr/>
        </p:nvGrpSpPr>
        <p:grpSpPr>
          <a:xfrm>
            <a:off x="3432899" y="1803553"/>
            <a:ext cx="371814" cy="338690"/>
            <a:chOff x="-40745125" y="3632900"/>
            <a:chExt cx="318225" cy="289875"/>
          </a:xfrm>
        </p:grpSpPr>
        <p:sp>
          <p:nvSpPr>
            <p:cNvPr id="7433" name="Google Shape;7433;p91"/>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91"/>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91"/>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91"/>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91"/>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91"/>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91"/>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0" name="Google Shape;7440;p91"/>
          <p:cNvGrpSpPr/>
          <p:nvPr/>
        </p:nvGrpSpPr>
        <p:grpSpPr>
          <a:xfrm>
            <a:off x="3437047" y="2214764"/>
            <a:ext cx="363518" cy="370178"/>
            <a:chOff x="-40742750" y="3972175"/>
            <a:chExt cx="311125" cy="316825"/>
          </a:xfrm>
        </p:grpSpPr>
        <p:sp>
          <p:nvSpPr>
            <p:cNvPr id="7441" name="Google Shape;7441;p91"/>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91"/>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91"/>
          <p:cNvGrpSpPr/>
          <p:nvPr/>
        </p:nvGrpSpPr>
        <p:grpSpPr>
          <a:xfrm>
            <a:off x="2219708" y="2664932"/>
            <a:ext cx="266892" cy="369974"/>
            <a:chOff x="-38860325" y="3221750"/>
            <a:chExt cx="228425" cy="316650"/>
          </a:xfrm>
        </p:grpSpPr>
        <p:sp>
          <p:nvSpPr>
            <p:cNvPr id="7444" name="Google Shape;7444;p91"/>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91"/>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91"/>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91"/>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8" name="Google Shape;7448;p91"/>
          <p:cNvGrpSpPr/>
          <p:nvPr/>
        </p:nvGrpSpPr>
        <p:grpSpPr>
          <a:xfrm>
            <a:off x="2170515" y="3126989"/>
            <a:ext cx="380081" cy="367111"/>
            <a:chOff x="-38905225" y="3591875"/>
            <a:chExt cx="325300" cy="314200"/>
          </a:xfrm>
        </p:grpSpPr>
        <p:sp>
          <p:nvSpPr>
            <p:cNvPr id="7449" name="Google Shape;7449;p91"/>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91"/>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91"/>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52" name="Google Shape;7452;p91"/>
          <p:cNvSpPr/>
          <p:nvPr/>
        </p:nvSpPr>
        <p:spPr>
          <a:xfrm>
            <a:off x="2178329" y="3636767"/>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3" name="Google Shape;7453;p91"/>
          <p:cNvGrpSpPr/>
          <p:nvPr/>
        </p:nvGrpSpPr>
        <p:grpSpPr>
          <a:xfrm>
            <a:off x="3977265" y="3112069"/>
            <a:ext cx="290815" cy="369740"/>
            <a:chOff x="-37370925" y="3579105"/>
            <a:chExt cx="248900" cy="316450"/>
          </a:xfrm>
        </p:grpSpPr>
        <p:sp>
          <p:nvSpPr>
            <p:cNvPr id="7454" name="Google Shape;7454;p91"/>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91"/>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56" name="Google Shape;7456;p91"/>
          <p:cNvSpPr/>
          <p:nvPr/>
        </p:nvSpPr>
        <p:spPr>
          <a:xfrm>
            <a:off x="1677319" y="1311867"/>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91"/>
          <p:cNvSpPr/>
          <p:nvPr/>
        </p:nvSpPr>
        <p:spPr>
          <a:xfrm>
            <a:off x="1702161" y="1747169"/>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8" name="Google Shape;7458;p91"/>
          <p:cNvGrpSpPr/>
          <p:nvPr/>
        </p:nvGrpSpPr>
        <p:grpSpPr>
          <a:xfrm>
            <a:off x="1670640" y="2190140"/>
            <a:ext cx="371814" cy="369974"/>
            <a:chOff x="-42259725" y="3951100"/>
            <a:chExt cx="318225" cy="316650"/>
          </a:xfrm>
        </p:grpSpPr>
        <p:sp>
          <p:nvSpPr>
            <p:cNvPr id="7459" name="Google Shape;7459;p91"/>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91"/>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1" name="Google Shape;7461;p91"/>
          <p:cNvGrpSpPr/>
          <p:nvPr/>
        </p:nvGrpSpPr>
        <p:grpSpPr>
          <a:xfrm>
            <a:off x="3869002" y="1369161"/>
            <a:ext cx="370879" cy="337755"/>
            <a:chOff x="-40378075" y="3267450"/>
            <a:chExt cx="317425" cy="289075"/>
          </a:xfrm>
        </p:grpSpPr>
        <p:sp>
          <p:nvSpPr>
            <p:cNvPr id="7462" name="Google Shape;7462;p91"/>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91"/>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91"/>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91"/>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6" name="Google Shape;7466;p91"/>
          <p:cNvGrpSpPr/>
          <p:nvPr/>
        </p:nvGrpSpPr>
        <p:grpSpPr>
          <a:xfrm>
            <a:off x="3872668" y="1770429"/>
            <a:ext cx="363548" cy="369974"/>
            <a:chOff x="-40372575" y="3604550"/>
            <a:chExt cx="311150" cy="316650"/>
          </a:xfrm>
        </p:grpSpPr>
        <p:sp>
          <p:nvSpPr>
            <p:cNvPr id="7467" name="Google Shape;7467;p91"/>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91"/>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91"/>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0" name="Google Shape;7470;p91"/>
          <p:cNvSpPr/>
          <p:nvPr/>
        </p:nvSpPr>
        <p:spPr>
          <a:xfrm>
            <a:off x="3876000" y="2213706"/>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1" name="Google Shape;7471;p91"/>
          <p:cNvGrpSpPr/>
          <p:nvPr/>
        </p:nvGrpSpPr>
        <p:grpSpPr>
          <a:xfrm>
            <a:off x="2596617" y="2663092"/>
            <a:ext cx="399038" cy="372165"/>
            <a:chOff x="-38542250" y="3220175"/>
            <a:chExt cx="341525" cy="318525"/>
          </a:xfrm>
        </p:grpSpPr>
        <p:sp>
          <p:nvSpPr>
            <p:cNvPr id="7472" name="Google Shape;7472;p91"/>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91"/>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91"/>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5" name="Google Shape;7475;p91"/>
          <p:cNvGrpSpPr/>
          <p:nvPr/>
        </p:nvGrpSpPr>
        <p:grpSpPr>
          <a:xfrm>
            <a:off x="2618549" y="3122462"/>
            <a:ext cx="369974" cy="369068"/>
            <a:chOff x="-38537400" y="3588000"/>
            <a:chExt cx="316650" cy="315875"/>
          </a:xfrm>
        </p:grpSpPr>
        <p:sp>
          <p:nvSpPr>
            <p:cNvPr id="7476" name="Google Shape;7476;p91"/>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91"/>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91"/>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91"/>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0" name="Google Shape;7480;p91"/>
          <p:cNvGrpSpPr/>
          <p:nvPr/>
        </p:nvGrpSpPr>
        <p:grpSpPr>
          <a:xfrm>
            <a:off x="2617629" y="3579991"/>
            <a:ext cx="371814" cy="369974"/>
            <a:chOff x="-38538975" y="3954250"/>
            <a:chExt cx="318225" cy="316650"/>
          </a:xfrm>
        </p:grpSpPr>
        <p:sp>
          <p:nvSpPr>
            <p:cNvPr id="7481" name="Google Shape;7481;p91"/>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91"/>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3" name="Google Shape;7483;p91"/>
          <p:cNvGrpSpPr/>
          <p:nvPr/>
        </p:nvGrpSpPr>
        <p:grpSpPr>
          <a:xfrm>
            <a:off x="3934941" y="3574918"/>
            <a:ext cx="375465" cy="371814"/>
            <a:chOff x="-37385100" y="3949908"/>
            <a:chExt cx="321350" cy="318225"/>
          </a:xfrm>
        </p:grpSpPr>
        <p:sp>
          <p:nvSpPr>
            <p:cNvPr id="7484" name="Google Shape;7484;p91"/>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91"/>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6" name="Google Shape;7486;p91"/>
          <p:cNvGrpSpPr/>
          <p:nvPr/>
        </p:nvGrpSpPr>
        <p:grpSpPr>
          <a:xfrm>
            <a:off x="2110600" y="1310478"/>
            <a:ext cx="370909" cy="370675"/>
            <a:chOff x="-41895050" y="3217225"/>
            <a:chExt cx="317450" cy="317250"/>
          </a:xfrm>
        </p:grpSpPr>
        <p:sp>
          <p:nvSpPr>
            <p:cNvPr id="7487" name="Google Shape;7487;p91"/>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91"/>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91"/>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91"/>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91"/>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2" name="Google Shape;7492;p91"/>
          <p:cNvGrpSpPr/>
          <p:nvPr/>
        </p:nvGrpSpPr>
        <p:grpSpPr>
          <a:xfrm>
            <a:off x="2110148" y="1747412"/>
            <a:ext cx="371814" cy="369974"/>
            <a:chOff x="-41893475" y="3584850"/>
            <a:chExt cx="318225" cy="316650"/>
          </a:xfrm>
        </p:grpSpPr>
        <p:sp>
          <p:nvSpPr>
            <p:cNvPr id="7493" name="Google Shape;7493;p91"/>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91"/>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91"/>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91"/>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7" name="Google Shape;7497;p91"/>
          <p:cNvSpPr/>
          <p:nvPr/>
        </p:nvSpPr>
        <p:spPr>
          <a:xfrm>
            <a:off x="2113120" y="2191712"/>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91"/>
          <p:cNvSpPr/>
          <p:nvPr/>
        </p:nvSpPr>
        <p:spPr>
          <a:xfrm>
            <a:off x="824879" y="2684050"/>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9" name="Google Shape;7499;p91"/>
          <p:cNvGrpSpPr/>
          <p:nvPr/>
        </p:nvGrpSpPr>
        <p:grpSpPr>
          <a:xfrm>
            <a:off x="880176" y="3142704"/>
            <a:ext cx="337522" cy="370909"/>
            <a:chOff x="-39998250" y="3605325"/>
            <a:chExt cx="288875" cy="317450"/>
          </a:xfrm>
        </p:grpSpPr>
        <p:sp>
          <p:nvSpPr>
            <p:cNvPr id="7500" name="Google Shape;7500;p91"/>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91"/>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2" name="Google Shape;7502;p91"/>
          <p:cNvGrpSpPr/>
          <p:nvPr/>
        </p:nvGrpSpPr>
        <p:grpSpPr>
          <a:xfrm>
            <a:off x="863950" y="3601168"/>
            <a:ext cx="369974" cy="369945"/>
            <a:chOff x="-40011050" y="3972375"/>
            <a:chExt cx="316650" cy="316625"/>
          </a:xfrm>
        </p:grpSpPr>
        <p:sp>
          <p:nvSpPr>
            <p:cNvPr id="7503" name="Google Shape;7503;p91"/>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91"/>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5" name="Google Shape;7505;p91"/>
          <p:cNvGrpSpPr/>
          <p:nvPr/>
        </p:nvGrpSpPr>
        <p:grpSpPr>
          <a:xfrm>
            <a:off x="3095881" y="2665867"/>
            <a:ext cx="266921" cy="369039"/>
            <a:chOff x="-38129425" y="3222550"/>
            <a:chExt cx="228450" cy="315850"/>
          </a:xfrm>
        </p:grpSpPr>
        <p:sp>
          <p:nvSpPr>
            <p:cNvPr id="7506" name="Google Shape;7506;p91"/>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91"/>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8" name="Google Shape;7508;p91"/>
          <p:cNvGrpSpPr/>
          <p:nvPr/>
        </p:nvGrpSpPr>
        <p:grpSpPr>
          <a:xfrm>
            <a:off x="3050850" y="3122462"/>
            <a:ext cx="371785" cy="369974"/>
            <a:chOff x="-38172725" y="3588000"/>
            <a:chExt cx="318200" cy="316650"/>
          </a:xfrm>
        </p:grpSpPr>
        <p:sp>
          <p:nvSpPr>
            <p:cNvPr id="7509" name="Google Shape;7509;p91"/>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91"/>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91"/>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91"/>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91"/>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91"/>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91"/>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91"/>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7" name="Google Shape;7517;p91"/>
          <p:cNvGrpSpPr/>
          <p:nvPr/>
        </p:nvGrpSpPr>
        <p:grpSpPr>
          <a:xfrm>
            <a:off x="3126752" y="3580897"/>
            <a:ext cx="219981" cy="369974"/>
            <a:chOff x="-38109725" y="3955025"/>
            <a:chExt cx="188275" cy="316650"/>
          </a:xfrm>
        </p:grpSpPr>
        <p:sp>
          <p:nvSpPr>
            <p:cNvPr id="7518" name="Google Shape;7518;p91"/>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91"/>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0" name="Google Shape;7520;p91"/>
          <p:cNvSpPr/>
          <p:nvPr/>
        </p:nvSpPr>
        <p:spPr>
          <a:xfrm>
            <a:off x="2228355" y="4040658"/>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1" name="Google Shape;7521;p91"/>
          <p:cNvGrpSpPr/>
          <p:nvPr/>
        </p:nvGrpSpPr>
        <p:grpSpPr>
          <a:xfrm>
            <a:off x="2542151" y="1312318"/>
            <a:ext cx="373654" cy="369068"/>
            <a:chOff x="-41530375" y="3218800"/>
            <a:chExt cx="319800" cy="315875"/>
          </a:xfrm>
        </p:grpSpPr>
        <p:sp>
          <p:nvSpPr>
            <p:cNvPr id="7522" name="Google Shape;7522;p91"/>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91"/>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4" name="Google Shape;7524;p91"/>
          <p:cNvGrpSpPr/>
          <p:nvPr/>
        </p:nvGrpSpPr>
        <p:grpSpPr>
          <a:xfrm>
            <a:off x="2544444" y="1827476"/>
            <a:ext cx="369068" cy="289004"/>
            <a:chOff x="-41526450" y="3653375"/>
            <a:chExt cx="315875" cy="247350"/>
          </a:xfrm>
        </p:grpSpPr>
        <p:sp>
          <p:nvSpPr>
            <p:cNvPr id="7525" name="Google Shape;7525;p91"/>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91"/>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7" name="Google Shape;7527;p91"/>
          <p:cNvGrpSpPr/>
          <p:nvPr/>
        </p:nvGrpSpPr>
        <p:grpSpPr>
          <a:xfrm>
            <a:off x="2545831" y="2190140"/>
            <a:ext cx="366293" cy="369974"/>
            <a:chOff x="-41526450" y="3951100"/>
            <a:chExt cx="313500" cy="316650"/>
          </a:xfrm>
        </p:grpSpPr>
        <p:sp>
          <p:nvSpPr>
            <p:cNvPr id="7528" name="Google Shape;7528;p91"/>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91"/>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91"/>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1" name="Google Shape;7531;p91"/>
          <p:cNvGrpSpPr/>
          <p:nvPr/>
        </p:nvGrpSpPr>
        <p:grpSpPr>
          <a:xfrm>
            <a:off x="1311086" y="2684269"/>
            <a:ext cx="339595" cy="371814"/>
            <a:chOff x="-39625900" y="3238300"/>
            <a:chExt cx="290650" cy="318225"/>
          </a:xfrm>
        </p:grpSpPr>
        <p:sp>
          <p:nvSpPr>
            <p:cNvPr id="7532" name="Google Shape;7532;p91"/>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91"/>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34" name="Google Shape;7534;p91"/>
          <p:cNvSpPr/>
          <p:nvPr/>
        </p:nvSpPr>
        <p:spPr>
          <a:xfrm>
            <a:off x="1333259" y="3143395"/>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5" name="Google Shape;7535;p91"/>
          <p:cNvGrpSpPr/>
          <p:nvPr/>
        </p:nvGrpSpPr>
        <p:grpSpPr>
          <a:xfrm>
            <a:off x="1305137" y="3600730"/>
            <a:ext cx="366293" cy="370441"/>
            <a:chOff x="-39647175" y="3972000"/>
            <a:chExt cx="313500" cy="317050"/>
          </a:xfrm>
        </p:grpSpPr>
        <p:sp>
          <p:nvSpPr>
            <p:cNvPr id="7536" name="Google Shape;7536;p91"/>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91"/>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91"/>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91"/>
          <p:cNvGrpSpPr/>
          <p:nvPr/>
        </p:nvGrpSpPr>
        <p:grpSpPr>
          <a:xfrm>
            <a:off x="3474265" y="2664728"/>
            <a:ext cx="375495" cy="370879"/>
            <a:chOff x="-37808850" y="3221575"/>
            <a:chExt cx="321375" cy="317425"/>
          </a:xfrm>
        </p:grpSpPr>
        <p:sp>
          <p:nvSpPr>
            <p:cNvPr id="7540" name="Google Shape;7540;p91"/>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91"/>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2" name="Google Shape;7542;p91"/>
          <p:cNvGrpSpPr/>
          <p:nvPr/>
        </p:nvGrpSpPr>
        <p:grpSpPr>
          <a:xfrm>
            <a:off x="3483038" y="3186759"/>
            <a:ext cx="372749" cy="241158"/>
            <a:chOff x="-37806500" y="3643030"/>
            <a:chExt cx="319025" cy="206400"/>
          </a:xfrm>
        </p:grpSpPr>
        <p:sp>
          <p:nvSpPr>
            <p:cNvPr id="7543" name="Google Shape;7543;p91"/>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91"/>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5" name="Google Shape;7545;p91"/>
          <p:cNvGrpSpPr/>
          <p:nvPr/>
        </p:nvGrpSpPr>
        <p:grpSpPr>
          <a:xfrm>
            <a:off x="3485346" y="3579056"/>
            <a:ext cx="368134" cy="371814"/>
            <a:chOff x="-37804925" y="3953450"/>
            <a:chExt cx="315075" cy="318225"/>
          </a:xfrm>
        </p:grpSpPr>
        <p:sp>
          <p:nvSpPr>
            <p:cNvPr id="7546" name="Google Shape;7546;p91"/>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91"/>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91"/>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9" name="Google Shape;7549;p91"/>
          <p:cNvSpPr/>
          <p:nvPr/>
        </p:nvSpPr>
        <p:spPr>
          <a:xfrm>
            <a:off x="2734290" y="4043800"/>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0" name="Google Shape;7550;p91"/>
          <p:cNvGrpSpPr/>
          <p:nvPr/>
        </p:nvGrpSpPr>
        <p:grpSpPr>
          <a:xfrm>
            <a:off x="4840364" y="1328538"/>
            <a:ext cx="355663" cy="308725"/>
            <a:chOff x="-28462125" y="3199700"/>
            <a:chExt cx="298550" cy="259150"/>
          </a:xfrm>
        </p:grpSpPr>
        <p:sp>
          <p:nvSpPr>
            <p:cNvPr id="7551" name="Google Shape;7551;p91"/>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91"/>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91"/>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4" name="Google Shape;7554;p91"/>
          <p:cNvGrpSpPr/>
          <p:nvPr/>
        </p:nvGrpSpPr>
        <p:grpSpPr>
          <a:xfrm>
            <a:off x="4841317" y="1763228"/>
            <a:ext cx="353757" cy="352833"/>
            <a:chOff x="-28461325" y="3545475"/>
            <a:chExt cx="296950" cy="296175"/>
          </a:xfrm>
        </p:grpSpPr>
        <p:sp>
          <p:nvSpPr>
            <p:cNvPr id="7555" name="Google Shape;7555;p91"/>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91"/>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91"/>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91"/>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91"/>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91"/>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1" name="Google Shape;7561;p91"/>
          <p:cNvGrpSpPr/>
          <p:nvPr/>
        </p:nvGrpSpPr>
        <p:grpSpPr>
          <a:xfrm>
            <a:off x="4837550" y="2213272"/>
            <a:ext cx="361292" cy="352803"/>
            <a:chOff x="-28463700" y="3914875"/>
            <a:chExt cx="303275" cy="296150"/>
          </a:xfrm>
        </p:grpSpPr>
        <p:sp>
          <p:nvSpPr>
            <p:cNvPr id="7562" name="Google Shape;7562;p91"/>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91"/>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4" name="Google Shape;7564;p91"/>
          <p:cNvGrpSpPr/>
          <p:nvPr/>
        </p:nvGrpSpPr>
        <p:grpSpPr>
          <a:xfrm>
            <a:off x="7072335" y="1369355"/>
            <a:ext cx="351880" cy="227092"/>
            <a:chOff x="-26573400" y="3224125"/>
            <a:chExt cx="295375" cy="190625"/>
          </a:xfrm>
        </p:grpSpPr>
        <p:sp>
          <p:nvSpPr>
            <p:cNvPr id="7565" name="Google Shape;7565;p91"/>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91"/>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7" name="Google Shape;7567;p91"/>
          <p:cNvGrpSpPr/>
          <p:nvPr/>
        </p:nvGrpSpPr>
        <p:grpSpPr>
          <a:xfrm>
            <a:off x="7072335" y="1763690"/>
            <a:ext cx="351880" cy="351910"/>
            <a:chOff x="-26573400" y="3546250"/>
            <a:chExt cx="295375" cy="295400"/>
          </a:xfrm>
        </p:grpSpPr>
        <p:sp>
          <p:nvSpPr>
            <p:cNvPr id="7568" name="Google Shape;7568;p91"/>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91"/>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91"/>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91"/>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91"/>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3" name="Google Shape;7573;p91"/>
          <p:cNvGrpSpPr/>
          <p:nvPr/>
        </p:nvGrpSpPr>
        <p:grpSpPr>
          <a:xfrm>
            <a:off x="7060615" y="2213599"/>
            <a:ext cx="375319" cy="352148"/>
            <a:chOff x="-26583625" y="3917025"/>
            <a:chExt cx="315050" cy="295600"/>
          </a:xfrm>
        </p:grpSpPr>
        <p:sp>
          <p:nvSpPr>
            <p:cNvPr id="7574" name="Google Shape;7574;p91"/>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91"/>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91"/>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91"/>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8" name="Google Shape;7578;p91"/>
          <p:cNvSpPr/>
          <p:nvPr/>
        </p:nvSpPr>
        <p:spPr>
          <a:xfrm>
            <a:off x="5727703"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9" name="Google Shape;7579;p91"/>
          <p:cNvGrpSpPr/>
          <p:nvPr/>
        </p:nvGrpSpPr>
        <p:grpSpPr>
          <a:xfrm>
            <a:off x="5759130" y="3172629"/>
            <a:ext cx="289039" cy="352833"/>
            <a:chOff x="-24694925" y="3518700"/>
            <a:chExt cx="242625" cy="296175"/>
          </a:xfrm>
        </p:grpSpPr>
        <p:sp>
          <p:nvSpPr>
            <p:cNvPr id="7580" name="Google Shape;7580;p91"/>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91"/>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91"/>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91"/>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4" name="Google Shape;7584;p91"/>
          <p:cNvGrpSpPr/>
          <p:nvPr/>
        </p:nvGrpSpPr>
        <p:grpSpPr>
          <a:xfrm>
            <a:off x="5758668" y="3622657"/>
            <a:ext cx="289962" cy="352833"/>
            <a:chOff x="-24709100" y="3888875"/>
            <a:chExt cx="243400" cy="296175"/>
          </a:xfrm>
        </p:grpSpPr>
        <p:sp>
          <p:nvSpPr>
            <p:cNvPr id="7585" name="Google Shape;7585;p91"/>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91"/>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91"/>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8" name="Google Shape;7588;p91"/>
          <p:cNvGrpSpPr/>
          <p:nvPr/>
        </p:nvGrpSpPr>
        <p:grpSpPr>
          <a:xfrm>
            <a:off x="7958668" y="2695320"/>
            <a:ext cx="356556" cy="349557"/>
            <a:chOff x="-22863675" y="3131775"/>
            <a:chExt cx="299300" cy="293425"/>
          </a:xfrm>
        </p:grpSpPr>
        <p:sp>
          <p:nvSpPr>
            <p:cNvPr id="7589" name="Google Shape;7589;p91"/>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91"/>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91"/>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2" name="Google Shape;7592;p91"/>
          <p:cNvGrpSpPr/>
          <p:nvPr/>
        </p:nvGrpSpPr>
        <p:grpSpPr>
          <a:xfrm>
            <a:off x="5301532" y="1306499"/>
            <a:ext cx="310602" cy="352803"/>
            <a:chOff x="-28069875" y="3175300"/>
            <a:chExt cx="260725" cy="296150"/>
          </a:xfrm>
        </p:grpSpPr>
        <p:sp>
          <p:nvSpPr>
            <p:cNvPr id="7593" name="Google Shape;7593;p91"/>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91"/>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91"/>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91"/>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91"/>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91"/>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91"/>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91"/>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91"/>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91"/>
          <p:cNvSpPr/>
          <p:nvPr/>
        </p:nvSpPr>
        <p:spPr>
          <a:xfrm>
            <a:off x="5280965"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3" name="Google Shape;7603;p91"/>
          <p:cNvGrpSpPr/>
          <p:nvPr/>
        </p:nvGrpSpPr>
        <p:grpSpPr>
          <a:xfrm>
            <a:off x="5342810" y="2213733"/>
            <a:ext cx="228045" cy="351880"/>
            <a:chOff x="-28032075" y="3916450"/>
            <a:chExt cx="191425" cy="295375"/>
          </a:xfrm>
        </p:grpSpPr>
        <p:sp>
          <p:nvSpPr>
            <p:cNvPr id="7604" name="Google Shape;7604;p91"/>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91"/>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91"/>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7" name="Google Shape;7607;p91"/>
          <p:cNvGrpSpPr/>
          <p:nvPr/>
        </p:nvGrpSpPr>
        <p:grpSpPr>
          <a:xfrm>
            <a:off x="7508157" y="1306484"/>
            <a:ext cx="352833" cy="352833"/>
            <a:chOff x="-26201650" y="3176075"/>
            <a:chExt cx="296175" cy="296175"/>
          </a:xfrm>
        </p:grpSpPr>
        <p:sp>
          <p:nvSpPr>
            <p:cNvPr id="7608" name="Google Shape;7608;p91"/>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91"/>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0" name="Google Shape;7610;p91"/>
          <p:cNvGrpSpPr/>
          <p:nvPr/>
        </p:nvGrpSpPr>
        <p:grpSpPr>
          <a:xfrm>
            <a:off x="7507680" y="1763705"/>
            <a:ext cx="353786" cy="351880"/>
            <a:chOff x="-26204800" y="3547050"/>
            <a:chExt cx="296975" cy="295375"/>
          </a:xfrm>
        </p:grpSpPr>
        <p:sp>
          <p:nvSpPr>
            <p:cNvPr id="7611" name="Google Shape;7611;p91"/>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91"/>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3" name="Google Shape;7613;p91"/>
          <p:cNvSpPr/>
          <p:nvPr/>
        </p:nvSpPr>
        <p:spPr>
          <a:xfrm>
            <a:off x="7540567"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14" name="Google Shape;7614;p91"/>
          <p:cNvGrpSpPr/>
          <p:nvPr/>
        </p:nvGrpSpPr>
        <p:grpSpPr>
          <a:xfrm>
            <a:off x="6178935" y="2693683"/>
            <a:ext cx="345328" cy="352833"/>
            <a:chOff x="-24353875" y="3147725"/>
            <a:chExt cx="289875" cy="296175"/>
          </a:xfrm>
        </p:grpSpPr>
        <p:sp>
          <p:nvSpPr>
            <p:cNvPr id="7615" name="Google Shape;7615;p91"/>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91"/>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91"/>
          <p:cNvGrpSpPr/>
          <p:nvPr/>
        </p:nvGrpSpPr>
        <p:grpSpPr>
          <a:xfrm>
            <a:off x="6186917" y="3173090"/>
            <a:ext cx="329365" cy="351910"/>
            <a:chOff x="-24344425" y="3519475"/>
            <a:chExt cx="276475" cy="295400"/>
          </a:xfrm>
        </p:grpSpPr>
        <p:sp>
          <p:nvSpPr>
            <p:cNvPr id="7618" name="Google Shape;7618;p91"/>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91"/>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91"/>
          <p:cNvGrpSpPr/>
          <p:nvPr/>
        </p:nvGrpSpPr>
        <p:grpSpPr>
          <a:xfrm>
            <a:off x="6176597" y="3625010"/>
            <a:ext cx="350004" cy="348128"/>
            <a:chOff x="-24353075" y="3891250"/>
            <a:chExt cx="293800" cy="292225"/>
          </a:xfrm>
        </p:grpSpPr>
        <p:sp>
          <p:nvSpPr>
            <p:cNvPr id="7621" name="Google Shape;7621;p91"/>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91"/>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91"/>
          <p:cNvGrpSpPr/>
          <p:nvPr/>
        </p:nvGrpSpPr>
        <p:grpSpPr>
          <a:xfrm>
            <a:off x="7960068" y="3173313"/>
            <a:ext cx="353757" cy="351463"/>
            <a:chOff x="-22845575" y="3504075"/>
            <a:chExt cx="296950" cy="295025"/>
          </a:xfrm>
        </p:grpSpPr>
        <p:sp>
          <p:nvSpPr>
            <p:cNvPr id="7624" name="Google Shape;7624;p91"/>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91"/>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6" name="Google Shape;7626;p91"/>
          <p:cNvGrpSpPr/>
          <p:nvPr/>
        </p:nvGrpSpPr>
        <p:grpSpPr>
          <a:xfrm>
            <a:off x="5753249" y="1306961"/>
            <a:ext cx="299344" cy="351880"/>
            <a:chOff x="-27691025" y="3175300"/>
            <a:chExt cx="251275" cy="295375"/>
          </a:xfrm>
        </p:grpSpPr>
        <p:sp>
          <p:nvSpPr>
            <p:cNvPr id="7627" name="Google Shape;7627;p91"/>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91"/>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91"/>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91"/>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91"/>
          <p:cNvGrpSpPr/>
          <p:nvPr/>
        </p:nvGrpSpPr>
        <p:grpSpPr>
          <a:xfrm>
            <a:off x="5725566" y="1825637"/>
            <a:ext cx="354710" cy="228015"/>
            <a:chOff x="-27721750" y="3598250"/>
            <a:chExt cx="297750" cy="191400"/>
          </a:xfrm>
        </p:grpSpPr>
        <p:sp>
          <p:nvSpPr>
            <p:cNvPr id="7632" name="Google Shape;7632;p91"/>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91"/>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4" name="Google Shape;7634;p91"/>
          <p:cNvGrpSpPr/>
          <p:nvPr/>
        </p:nvGrpSpPr>
        <p:grpSpPr>
          <a:xfrm>
            <a:off x="5726966" y="2219183"/>
            <a:ext cx="351910" cy="340980"/>
            <a:chOff x="-27719400" y="3925600"/>
            <a:chExt cx="295400" cy="286225"/>
          </a:xfrm>
        </p:grpSpPr>
        <p:sp>
          <p:nvSpPr>
            <p:cNvPr id="7635" name="Google Shape;7635;p91"/>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91"/>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7" name="Google Shape;7637;p91"/>
          <p:cNvGrpSpPr/>
          <p:nvPr/>
        </p:nvGrpSpPr>
        <p:grpSpPr>
          <a:xfrm>
            <a:off x="7948238" y="1306023"/>
            <a:ext cx="353757" cy="353757"/>
            <a:chOff x="-25834600" y="3176875"/>
            <a:chExt cx="296950" cy="296950"/>
          </a:xfrm>
        </p:grpSpPr>
        <p:sp>
          <p:nvSpPr>
            <p:cNvPr id="7638" name="Google Shape;7638;p91"/>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91"/>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91"/>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91"/>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91"/>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3" name="Google Shape;7643;p91"/>
          <p:cNvGrpSpPr/>
          <p:nvPr/>
        </p:nvGrpSpPr>
        <p:grpSpPr>
          <a:xfrm>
            <a:off x="7948238" y="1774024"/>
            <a:ext cx="353757" cy="331241"/>
            <a:chOff x="-25834600" y="3564375"/>
            <a:chExt cx="296950" cy="278050"/>
          </a:xfrm>
        </p:grpSpPr>
        <p:sp>
          <p:nvSpPr>
            <p:cNvPr id="7644" name="Google Shape;7644;p91"/>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91"/>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91"/>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91"/>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91"/>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91"/>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91"/>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91"/>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2" name="Google Shape;7652;p91"/>
          <p:cNvGrpSpPr/>
          <p:nvPr/>
        </p:nvGrpSpPr>
        <p:grpSpPr>
          <a:xfrm>
            <a:off x="7946362" y="2213376"/>
            <a:ext cx="357509" cy="352595"/>
            <a:chOff x="-25834600" y="3915850"/>
            <a:chExt cx="300100" cy="295975"/>
          </a:xfrm>
        </p:grpSpPr>
        <p:sp>
          <p:nvSpPr>
            <p:cNvPr id="7653" name="Google Shape;7653;p91"/>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91"/>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91"/>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6" name="Google Shape;7656;p91"/>
          <p:cNvGrpSpPr/>
          <p:nvPr/>
        </p:nvGrpSpPr>
        <p:grpSpPr>
          <a:xfrm>
            <a:off x="6681790" y="2694606"/>
            <a:ext cx="228968" cy="350987"/>
            <a:chOff x="-23930925" y="3149300"/>
            <a:chExt cx="192200" cy="294625"/>
          </a:xfrm>
        </p:grpSpPr>
        <p:sp>
          <p:nvSpPr>
            <p:cNvPr id="7657" name="Google Shape;7657;p91"/>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91"/>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91"/>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91"/>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91"/>
          <p:cNvGrpSpPr/>
          <p:nvPr/>
        </p:nvGrpSpPr>
        <p:grpSpPr>
          <a:xfrm>
            <a:off x="6638620" y="3173090"/>
            <a:ext cx="315307" cy="351910"/>
            <a:chOff x="-23962425" y="3519475"/>
            <a:chExt cx="264675" cy="295400"/>
          </a:xfrm>
        </p:grpSpPr>
        <p:sp>
          <p:nvSpPr>
            <p:cNvPr id="7662" name="Google Shape;7662;p91"/>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91"/>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64" name="Google Shape;7664;p91"/>
          <p:cNvSpPr/>
          <p:nvPr/>
        </p:nvSpPr>
        <p:spPr>
          <a:xfrm>
            <a:off x="6609056"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5" name="Google Shape;7665;p91"/>
          <p:cNvGrpSpPr/>
          <p:nvPr/>
        </p:nvGrpSpPr>
        <p:grpSpPr>
          <a:xfrm>
            <a:off x="8017295" y="3623134"/>
            <a:ext cx="239302" cy="351880"/>
            <a:chOff x="-22788075" y="3904625"/>
            <a:chExt cx="200875" cy="295375"/>
          </a:xfrm>
        </p:grpSpPr>
        <p:sp>
          <p:nvSpPr>
            <p:cNvPr id="7666" name="Google Shape;7666;p91"/>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91"/>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91"/>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91"/>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91"/>
          <p:cNvGrpSpPr/>
          <p:nvPr/>
        </p:nvGrpSpPr>
        <p:grpSpPr>
          <a:xfrm>
            <a:off x="6172593" y="1306499"/>
            <a:ext cx="354710" cy="352803"/>
            <a:chOff x="-27351575" y="3175300"/>
            <a:chExt cx="297750" cy="296150"/>
          </a:xfrm>
        </p:grpSpPr>
        <p:sp>
          <p:nvSpPr>
            <p:cNvPr id="7671" name="Google Shape;7671;p91"/>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91"/>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91"/>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91"/>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5" name="Google Shape;7675;p91"/>
          <p:cNvGrpSpPr/>
          <p:nvPr/>
        </p:nvGrpSpPr>
        <p:grpSpPr>
          <a:xfrm>
            <a:off x="6218402" y="1758809"/>
            <a:ext cx="269293" cy="353072"/>
            <a:chOff x="-27313750" y="3545275"/>
            <a:chExt cx="226050" cy="296375"/>
          </a:xfrm>
        </p:grpSpPr>
        <p:sp>
          <p:nvSpPr>
            <p:cNvPr id="7676" name="Google Shape;7676;p91"/>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91"/>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91"/>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91"/>
          <p:cNvGrpSpPr/>
          <p:nvPr/>
        </p:nvGrpSpPr>
        <p:grpSpPr>
          <a:xfrm>
            <a:off x="6172593" y="2211380"/>
            <a:ext cx="354710" cy="356586"/>
            <a:chOff x="-27351575" y="3915650"/>
            <a:chExt cx="297750" cy="299325"/>
          </a:xfrm>
        </p:grpSpPr>
        <p:sp>
          <p:nvSpPr>
            <p:cNvPr id="7680" name="Google Shape;7680;p91"/>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91"/>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91"/>
          <p:cNvGrpSpPr/>
          <p:nvPr/>
        </p:nvGrpSpPr>
        <p:grpSpPr>
          <a:xfrm>
            <a:off x="4860084" y="2693579"/>
            <a:ext cx="319060" cy="353042"/>
            <a:chOff x="-25445525" y="3175900"/>
            <a:chExt cx="267825" cy="296350"/>
          </a:xfrm>
        </p:grpSpPr>
        <p:sp>
          <p:nvSpPr>
            <p:cNvPr id="7683" name="Google Shape;7683;p91"/>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91"/>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91"/>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91"/>
          <p:cNvGrpSpPr/>
          <p:nvPr/>
        </p:nvGrpSpPr>
        <p:grpSpPr>
          <a:xfrm>
            <a:off x="4841797" y="3183902"/>
            <a:ext cx="355633" cy="330288"/>
            <a:chOff x="-25465200" y="3565175"/>
            <a:chExt cx="298525" cy="277250"/>
          </a:xfrm>
        </p:grpSpPr>
        <p:sp>
          <p:nvSpPr>
            <p:cNvPr id="7687" name="Google Shape;7687;p91"/>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91"/>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9" name="Google Shape;7689;p91"/>
          <p:cNvGrpSpPr/>
          <p:nvPr/>
        </p:nvGrpSpPr>
        <p:grpSpPr>
          <a:xfrm>
            <a:off x="4841336" y="3623432"/>
            <a:ext cx="356556" cy="351285"/>
            <a:chOff x="-25465200" y="3916150"/>
            <a:chExt cx="299300" cy="294875"/>
          </a:xfrm>
        </p:grpSpPr>
        <p:sp>
          <p:nvSpPr>
            <p:cNvPr id="7690" name="Google Shape;7690;p91"/>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91"/>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91"/>
          <p:cNvGrpSpPr/>
          <p:nvPr/>
        </p:nvGrpSpPr>
        <p:grpSpPr>
          <a:xfrm>
            <a:off x="7068775" y="2693698"/>
            <a:ext cx="351880" cy="352803"/>
            <a:chOff x="-23615075" y="3148525"/>
            <a:chExt cx="295375" cy="296150"/>
          </a:xfrm>
        </p:grpSpPr>
        <p:sp>
          <p:nvSpPr>
            <p:cNvPr id="7693" name="Google Shape;7693;p91"/>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91"/>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91"/>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91"/>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7" name="Google Shape;7697;p91"/>
          <p:cNvSpPr/>
          <p:nvPr/>
        </p:nvSpPr>
        <p:spPr>
          <a:xfrm>
            <a:off x="7066872"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98" name="Google Shape;7698;p91"/>
          <p:cNvGrpSpPr/>
          <p:nvPr/>
        </p:nvGrpSpPr>
        <p:grpSpPr>
          <a:xfrm>
            <a:off x="7068299" y="3632977"/>
            <a:ext cx="352833" cy="332194"/>
            <a:chOff x="-23615075" y="3906200"/>
            <a:chExt cx="296175" cy="278850"/>
          </a:xfrm>
        </p:grpSpPr>
        <p:sp>
          <p:nvSpPr>
            <p:cNvPr id="7699" name="Google Shape;7699;p91"/>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91"/>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91"/>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2" name="Google Shape;7702;p91"/>
          <p:cNvSpPr/>
          <p:nvPr/>
        </p:nvSpPr>
        <p:spPr>
          <a:xfrm>
            <a:off x="6187131"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3" name="Google Shape;7703;p91"/>
          <p:cNvGrpSpPr/>
          <p:nvPr/>
        </p:nvGrpSpPr>
        <p:grpSpPr>
          <a:xfrm>
            <a:off x="6617268" y="1306618"/>
            <a:ext cx="353757" cy="352565"/>
            <a:chOff x="-26980600" y="3175500"/>
            <a:chExt cx="296950" cy="295950"/>
          </a:xfrm>
        </p:grpSpPr>
        <p:sp>
          <p:nvSpPr>
            <p:cNvPr id="7704" name="Google Shape;7704;p91"/>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91"/>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91"/>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7" name="Google Shape;7707;p91"/>
          <p:cNvSpPr/>
          <p:nvPr/>
        </p:nvSpPr>
        <p:spPr>
          <a:xfrm>
            <a:off x="6639835"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8" name="Google Shape;7708;p91"/>
          <p:cNvGrpSpPr/>
          <p:nvPr/>
        </p:nvGrpSpPr>
        <p:grpSpPr>
          <a:xfrm>
            <a:off x="6617744" y="2245154"/>
            <a:ext cx="352803" cy="289039"/>
            <a:chOff x="-26981375" y="3951875"/>
            <a:chExt cx="296150" cy="242625"/>
          </a:xfrm>
        </p:grpSpPr>
        <p:sp>
          <p:nvSpPr>
            <p:cNvPr id="7709" name="Google Shape;7709;p91"/>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91"/>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91"/>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91"/>
          <p:cNvGrpSpPr/>
          <p:nvPr/>
        </p:nvGrpSpPr>
        <p:grpSpPr>
          <a:xfrm>
            <a:off x="5282787" y="2692745"/>
            <a:ext cx="351910" cy="354710"/>
            <a:chOff x="-25094250" y="3176075"/>
            <a:chExt cx="295400" cy="297750"/>
          </a:xfrm>
        </p:grpSpPr>
        <p:sp>
          <p:nvSpPr>
            <p:cNvPr id="7713" name="Google Shape;7713;p91"/>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91"/>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91"/>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6" name="Google Shape;7716;p91"/>
          <p:cNvGrpSpPr/>
          <p:nvPr/>
        </p:nvGrpSpPr>
        <p:grpSpPr>
          <a:xfrm>
            <a:off x="5282787" y="3173106"/>
            <a:ext cx="351910" cy="351880"/>
            <a:chOff x="-25094250" y="3547050"/>
            <a:chExt cx="295400" cy="295375"/>
          </a:xfrm>
        </p:grpSpPr>
        <p:sp>
          <p:nvSpPr>
            <p:cNvPr id="7717" name="Google Shape;7717;p91"/>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91"/>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91"/>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91"/>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91"/>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2" name="Google Shape;7722;p91"/>
          <p:cNvSpPr/>
          <p:nvPr/>
        </p:nvSpPr>
        <p:spPr>
          <a:xfrm>
            <a:off x="5282803"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3" name="Google Shape;7723;p91"/>
          <p:cNvGrpSpPr/>
          <p:nvPr/>
        </p:nvGrpSpPr>
        <p:grpSpPr>
          <a:xfrm>
            <a:off x="7514864" y="2693698"/>
            <a:ext cx="352803" cy="352803"/>
            <a:chOff x="-23245675" y="3148525"/>
            <a:chExt cx="296150" cy="296150"/>
          </a:xfrm>
        </p:grpSpPr>
        <p:sp>
          <p:nvSpPr>
            <p:cNvPr id="7724" name="Google Shape;7724;p91"/>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91"/>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91"/>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7" name="Google Shape;7727;p91"/>
          <p:cNvSpPr/>
          <p:nvPr/>
        </p:nvSpPr>
        <p:spPr>
          <a:xfrm>
            <a:off x="7557046"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8" name="Google Shape;7728;p91"/>
          <p:cNvGrpSpPr/>
          <p:nvPr/>
        </p:nvGrpSpPr>
        <p:grpSpPr>
          <a:xfrm>
            <a:off x="7515325" y="3622672"/>
            <a:ext cx="351880" cy="352803"/>
            <a:chOff x="-23244900" y="3888100"/>
            <a:chExt cx="295375" cy="296150"/>
          </a:xfrm>
        </p:grpSpPr>
        <p:sp>
          <p:nvSpPr>
            <p:cNvPr id="7729" name="Google Shape;7729;p91"/>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91"/>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91"/>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91"/>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91"/>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91"/>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91"/>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91"/>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91"/>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91"/>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91"/>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40" name="Google Shape;7740;p91"/>
          <p:cNvSpPr/>
          <p:nvPr/>
        </p:nvSpPr>
        <p:spPr>
          <a:xfrm>
            <a:off x="6591589"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91"/>
          <p:cNvSpPr txBox="1"/>
          <p:nvPr/>
        </p:nvSpPr>
        <p:spPr>
          <a:xfrm>
            <a:off x="826588"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7742" name="Google Shape;7742;p91"/>
          <p:cNvSpPr txBox="1"/>
          <p:nvPr/>
        </p:nvSpPr>
        <p:spPr>
          <a:xfrm>
            <a:off x="4835313"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746"/>
        <p:cNvGrpSpPr/>
        <p:nvPr/>
      </p:nvGrpSpPr>
      <p:grpSpPr>
        <a:xfrm>
          <a:off x="0" y="0"/>
          <a:ext cx="0" cy="0"/>
          <a:chOff x="0" y="0"/>
          <a:chExt cx="0" cy="0"/>
        </a:xfrm>
      </p:grpSpPr>
      <p:sp>
        <p:nvSpPr>
          <p:cNvPr id="7747" name="Google Shape;7747;p92"/>
          <p:cNvSpPr/>
          <p:nvPr/>
        </p:nvSpPr>
        <p:spPr>
          <a:xfrm>
            <a:off x="832529" y="1377078"/>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8" name="Google Shape;7748;p92"/>
          <p:cNvGrpSpPr/>
          <p:nvPr/>
        </p:nvGrpSpPr>
        <p:grpSpPr>
          <a:xfrm>
            <a:off x="832654" y="1819647"/>
            <a:ext cx="367261" cy="367261"/>
            <a:chOff x="-65145700" y="3727425"/>
            <a:chExt cx="317425" cy="317425"/>
          </a:xfrm>
        </p:grpSpPr>
        <p:sp>
          <p:nvSpPr>
            <p:cNvPr id="7749" name="Google Shape;7749;p92"/>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92"/>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92"/>
          <p:cNvGrpSpPr/>
          <p:nvPr/>
        </p:nvGrpSpPr>
        <p:grpSpPr>
          <a:xfrm>
            <a:off x="835851" y="2248561"/>
            <a:ext cx="360868" cy="367261"/>
            <a:chOff x="-65144125" y="4094450"/>
            <a:chExt cx="311900" cy="317425"/>
          </a:xfrm>
        </p:grpSpPr>
        <p:sp>
          <p:nvSpPr>
            <p:cNvPr id="7752" name="Google Shape;7752;p92"/>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92"/>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92"/>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5" name="Google Shape;7755;p92"/>
          <p:cNvSpPr/>
          <p:nvPr/>
        </p:nvSpPr>
        <p:spPr>
          <a:xfrm>
            <a:off x="3040079" y="1375704"/>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6" name="Google Shape;7756;p92"/>
          <p:cNvGrpSpPr/>
          <p:nvPr/>
        </p:nvGrpSpPr>
        <p:grpSpPr>
          <a:xfrm>
            <a:off x="3039420" y="1819256"/>
            <a:ext cx="370645" cy="368042"/>
            <a:chOff x="-63250675" y="3744075"/>
            <a:chExt cx="320350" cy="318100"/>
          </a:xfrm>
        </p:grpSpPr>
        <p:sp>
          <p:nvSpPr>
            <p:cNvPr id="7757" name="Google Shape;7757;p92"/>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92"/>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92"/>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0" name="Google Shape;7760;p92"/>
          <p:cNvGrpSpPr/>
          <p:nvPr/>
        </p:nvGrpSpPr>
        <p:grpSpPr>
          <a:xfrm>
            <a:off x="3041112" y="2248561"/>
            <a:ext cx="367261" cy="367261"/>
            <a:chOff x="-63250675" y="4110200"/>
            <a:chExt cx="317425" cy="317425"/>
          </a:xfrm>
        </p:grpSpPr>
        <p:sp>
          <p:nvSpPr>
            <p:cNvPr id="7761" name="Google Shape;7761;p92"/>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92"/>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92"/>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92"/>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92"/>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92"/>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92"/>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92"/>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92"/>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92"/>
          <p:cNvGrpSpPr/>
          <p:nvPr/>
        </p:nvGrpSpPr>
        <p:grpSpPr>
          <a:xfrm>
            <a:off x="1720159" y="2745656"/>
            <a:ext cx="359075" cy="358844"/>
            <a:chOff x="-61351725" y="3372400"/>
            <a:chExt cx="310350" cy="310150"/>
          </a:xfrm>
        </p:grpSpPr>
        <p:sp>
          <p:nvSpPr>
            <p:cNvPr id="7771" name="Google Shape;7771;p92"/>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92"/>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92"/>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4" name="Google Shape;7774;p92"/>
          <p:cNvGrpSpPr/>
          <p:nvPr/>
        </p:nvGrpSpPr>
        <p:grpSpPr>
          <a:xfrm>
            <a:off x="1716514" y="3208713"/>
            <a:ext cx="366364" cy="333534"/>
            <a:chOff x="-61354875" y="3751050"/>
            <a:chExt cx="316650" cy="288275"/>
          </a:xfrm>
        </p:grpSpPr>
        <p:sp>
          <p:nvSpPr>
            <p:cNvPr id="7775" name="Google Shape;7775;p92"/>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92"/>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92"/>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8" name="Google Shape;7778;p92"/>
          <p:cNvGrpSpPr/>
          <p:nvPr/>
        </p:nvGrpSpPr>
        <p:grpSpPr>
          <a:xfrm>
            <a:off x="1716514" y="3650352"/>
            <a:ext cx="366364" cy="367290"/>
            <a:chOff x="-61354875" y="4101525"/>
            <a:chExt cx="316650" cy="317450"/>
          </a:xfrm>
        </p:grpSpPr>
        <p:sp>
          <p:nvSpPr>
            <p:cNvPr id="7779" name="Google Shape;7779;p92"/>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92"/>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1" name="Google Shape;7781;p92"/>
          <p:cNvGrpSpPr/>
          <p:nvPr/>
        </p:nvGrpSpPr>
        <p:grpSpPr>
          <a:xfrm>
            <a:off x="3932949" y="2742228"/>
            <a:ext cx="368157" cy="365699"/>
            <a:chOff x="-59470075" y="3308975"/>
            <a:chExt cx="318200" cy="316075"/>
          </a:xfrm>
        </p:grpSpPr>
        <p:sp>
          <p:nvSpPr>
            <p:cNvPr id="7782" name="Google Shape;7782;p92"/>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92"/>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92"/>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92"/>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92"/>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92"/>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92"/>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92"/>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92"/>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1" name="Google Shape;7791;p92"/>
          <p:cNvGrpSpPr/>
          <p:nvPr/>
        </p:nvGrpSpPr>
        <p:grpSpPr>
          <a:xfrm>
            <a:off x="1278379" y="1377933"/>
            <a:ext cx="367261" cy="364686"/>
            <a:chOff x="-64781025" y="3361050"/>
            <a:chExt cx="317425" cy="315200"/>
          </a:xfrm>
        </p:grpSpPr>
        <p:sp>
          <p:nvSpPr>
            <p:cNvPr id="7792" name="Google Shape;7792;p92"/>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92"/>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92"/>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92"/>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6" name="Google Shape;7796;p92"/>
          <p:cNvSpPr/>
          <p:nvPr/>
        </p:nvSpPr>
        <p:spPr>
          <a:xfrm>
            <a:off x="1278254" y="1820539"/>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92"/>
          <p:cNvSpPr/>
          <p:nvPr/>
        </p:nvSpPr>
        <p:spPr>
          <a:xfrm>
            <a:off x="1305588" y="2248541"/>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92"/>
          <p:cNvSpPr/>
          <p:nvPr/>
        </p:nvSpPr>
        <p:spPr>
          <a:xfrm>
            <a:off x="3490873" y="1417182"/>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9" name="Google Shape;7799;p92"/>
          <p:cNvGrpSpPr/>
          <p:nvPr/>
        </p:nvGrpSpPr>
        <p:grpSpPr>
          <a:xfrm>
            <a:off x="3482779" y="1819372"/>
            <a:ext cx="382765" cy="367810"/>
            <a:chOff x="-62890750" y="3747425"/>
            <a:chExt cx="330825" cy="317900"/>
          </a:xfrm>
        </p:grpSpPr>
        <p:sp>
          <p:nvSpPr>
            <p:cNvPr id="7800" name="Google Shape;7800;p92"/>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92"/>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92"/>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92"/>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92"/>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92"/>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92"/>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92"/>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92"/>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92"/>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92"/>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92"/>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92"/>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92"/>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4" name="Google Shape;7814;p92"/>
          <p:cNvGrpSpPr/>
          <p:nvPr/>
        </p:nvGrpSpPr>
        <p:grpSpPr>
          <a:xfrm>
            <a:off x="3490531" y="2249009"/>
            <a:ext cx="367261" cy="366364"/>
            <a:chOff x="-62884425" y="4111775"/>
            <a:chExt cx="317425" cy="316650"/>
          </a:xfrm>
        </p:grpSpPr>
        <p:sp>
          <p:nvSpPr>
            <p:cNvPr id="7815" name="Google Shape;7815;p92"/>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92"/>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7" name="Google Shape;7817;p92"/>
          <p:cNvGrpSpPr/>
          <p:nvPr/>
        </p:nvGrpSpPr>
        <p:grpSpPr>
          <a:xfrm>
            <a:off x="2163165" y="2745078"/>
            <a:ext cx="365438" cy="360001"/>
            <a:chOff x="-60991775" y="3376900"/>
            <a:chExt cx="315850" cy="311150"/>
          </a:xfrm>
        </p:grpSpPr>
        <p:sp>
          <p:nvSpPr>
            <p:cNvPr id="7818" name="Google Shape;7818;p92"/>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92"/>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92"/>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92"/>
          <p:cNvGrpSpPr/>
          <p:nvPr/>
        </p:nvGrpSpPr>
        <p:grpSpPr>
          <a:xfrm>
            <a:off x="2162702" y="3195942"/>
            <a:ext cx="366364" cy="359075"/>
            <a:chOff x="-60988625" y="3740800"/>
            <a:chExt cx="316650" cy="310350"/>
          </a:xfrm>
        </p:grpSpPr>
        <p:sp>
          <p:nvSpPr>
            <p:cNvPr id="7822" name="Google Shape;7822;p92"/>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92"/>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92"/>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5" name="Google Shape;7825;p92"/>
          <p:cNvGrpSpPr/>
          <p:nvPr/>
        </p:nvGrpSpPr>
        <p:grpSpPr>
          <a:xfrm>
            <a:off x="2162702" y="3651393"/>
            <a:ext cx="366364" cy="365207"/>
            <a:chOff x="-60987850" y="4100950"/>
            <a:chExt cx="316650" cy="315650"/>
          </a:xfrm>
        </p:grpSpPr>
        <p:sp>
          <p:nvSpPr>
            <p:cNvPr id="7826" name="Google Shape;7826;p92"/>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92"/>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92"/>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92"/>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92"/>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1" name="Google Shape;7831;p92"/>
          <p:cNvGrpSpPr/>
          <p:nvPr/>
        </p:nvGrpSpPr>
        <p:grpSpPr>
          <a:xfrm>
            <a:off x="3932486" y="3196853"/>
            <a:ext cx="369083" cy="357253"/>
            <a:chOff x="-59447250" y="3706150"/>
            <a:chExt cx="319000" cy="308775"/>
          </a:xfrm>
        </p:grpSpPr>
        <p:sp>
          <p:nvSpPr>
            <p:cNvPr id="7832" name="Google Shape;7832;p92"/>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92"/>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92"/>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92"/>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6" name="Google Shape;7836;p92"/>
          <p:cNvGrpSpPr/>
          <p:nvPr/>
        </p:nvGrpSpPr>
        <p:grpSpPr>
          <a:xfrm>
            <a:off x="1721214" y="1378164"/>
            <a:ext cx="368186" cy="364224"/>
            <a:chOff x="-64406125" y="3362225"/>
            <a:chExt cx="318225" cy="314800"/>
          </a:xfrm>
        </p:grpSpPr>
        <p:sp>
          <p:nvSpPr>
            <p:cNvPr id="7837" name="Google Shape;7837;p92"/>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92"/>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9" name="Google Shape;7839;p92"/>
          <p:cNvSpPr/>
          <p:nvPr/>
        </p:nvSpPr>
        <p:spPr>
          <a:xfrm>
            <a:off x="1784421" y="1819628"/>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0" name="Google Shape;7840;p92"/>
          <p:cNvGrpSpPr/>
          <p:nvPr/>
        </p:nvGrpSpPr>
        <p:grpSpPr>
          <a:xfrm>
            <a:off x="1721677" y="2249009"/>
            <a:ext cx="367261" cy="366364"/>
            <a:chOff x="-64410850" y="4094450"/>
            <a:chExt cx="317425" cy="316650"/>
          </a:xfrm>
        </p:grpSpPr>
        <p:sp>
          <p:nvSpPr>
            <p:cNvPr id="7841" name="Google Shape;7841;p92"/>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92"/>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92"/>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44" name="Google Shape;7844;p92"/>
          <p:cNvSpPr/>
          <p:nvPr/>
        </p:nvSpPr>
        <p:spPr>
          <a:xfrm>
            <a:off x="3965897" y="1376528"/>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5" name="Google Shape;7845;p92"/>
          <p:cNvGrpSpPr/>
          <p:nvPr/>
        </p:nvGrpSpPr>
        <p:grpSpPr>
          <a:xfrm>
            <a:off x="3943225" y="1819083"/>
            <a:ext cx="365467" cy="368389"/>
            <a:chOff x="-62516625" y="3743175"/>
            <a:chExt cx="315875" cy="318400"/>
          </a:xfrm>
        </p:grpSpPr>
        <p:sp>
          <p:nvSpPr>
            <p:cNvPr id="7846" name="Google Shape;7846;p92"/>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92"/>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8" name="Google Shape;7848;p92"/>
          <p:cNvGrpSpPr/>
          <p:nvPr/>
        </p:nvGrpSpPr>
        <p:grpSpPr>
          <a:xfrm>
            <a:off x="3950065" y="2269054"/>
            <a:ext cx="351786" cy="326274"/>
            <a:chOff x="-62511900" y="4129100"/>
            <a:chExt cx="304050" cy="282000"/>
          </a:xfrm>
        </p:grpSpPr>
        <p:sp>
          <p:nvSpPr>
            <p:cNvPr id="7849" name="Google Shape;7849;p92"/>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92"/>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92"/>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92"/>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92"/>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4" name="Google Shape;7854;p92"/>
          <p:cNvGrpSpPr/>
          <p:nvPr/>
        </p:nvGrpSpPr>
        <p:grpSpPr>
          <a:xfrm>
            <a:off x="2628187" y="2741448"/>
            <a:ext cx="310770" cy="367261"/>
            <a:chOff x="-60597975" y="3367475"/>
            <a:chExt cx="268600" cy="317425"/>
          </a:xfrm>
        </p:grpSpPr>
        <p:sp>
          <p:nvSpPr>
            <p:cNvPr id="7855" name="Google Shape;7855;p92"/>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92"/>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92"/>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92"/>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92"/>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0" name="Google Shape;7860;p92"/>
          <p:cNvSpPr/>
          <p:nvPr/>
        </p:nvSpPr>
        <p:spPr>
          <a:xfrm>
            <a:off x="2598914" y="3192959"/>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1" name="Google Shape;7861;p92"/>
          <p:cNvGrpSpPr/>
          <p:nvPr/>
        </p:nvGrpSpPr>
        <p:grpSpPr>
          <a:xfrm>
            <a:off x="2600390" y="3702764"/>
            <a:ext cx="366364" cy="262465"/>
            <a:chOff x="-60621600" y="4145650"/>
            <a:chExt cx="316650" cy="226850"/>
          </a:xfrm>
        </p:grpSpPr>
        <p:sp>
          <p:nvSpPr>
            <p:cNvPr id="7862" name="Google Shape;7862;p92"/>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92"/>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92"/>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5" name="Google Shape;7865;p92"/>
          <p:cNvGrpSpPr/>
          <p:nvPr/>
        </p:nvGrpSpPr>
        <p:grpSpPr>
          <a:xfrm>
            <a:off x="3937042" y="3651263"/>
            <a:ext cx="359972" cy="365467"/>
            <a:chOff x="-59400775" y="4084200"/>
            <a:chExt cx="311125" cy="315875"/>
          </a:xfrm>
        </p:grpSpPr>
        <p:sp>
          <p:nvSpPr>
            <p:cNvPr id="7866" name="Google Shape;7866;p92"/>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92"/>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92"/>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92"/>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92"/>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92"/>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2" name="Google Shape;7872;p92"/>
          <p:cNvGrpSpPr/>
          <p:nvPr/>
        </p:nvGrpSpPr>
        <p:grpSpPr>
          <a:xfrm>
            <a:off x="2161136" y="1377094"/>
            <a:ext cx="365438" cy="366364"/>
            <a:chOff x="-64044600" y="3360375"/>
            <a:chExt cx="315850" cy="316650"/>
          </a:xfrm>
        </p:grpSpPr>
        <p:sp>
          <p:nvSpPr>
            <p:cNvPr id="7873" name="Google Shape;7873;p92"/>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92"/>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92"/>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6" name="Google Shape;7876;p92"/>
          <p:cNvGrpSpPr/>
          <p:nvPr/>
        </p:nvGrpSpPr>
        <p:grpSpPr>
          <a:xfrm>
            <a:off x="2187559" y="1819647"/>
            <a:ext cx="312592" cy="367261"/>
            <a:chOff x="-64022550" y="3727425"/>
            <a:chExt cx="270175" cy="317425"/>
          </a:xfrm>
        </p:grpSpPr>
        <p:sp>
          <p:nvSpPr>
            <p:cNvPr id="7877" name="Google Shape;7877;p92"/>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92"/>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92"/>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92"/>
          <p:cNvGrpSpPr/>
          <p:nvPr/>
        </p:nvGrpSpPr>
        <p:grpSpPr>
          <a:xfrm>
            <a:off x="2211697" y="2248547"/>
            <a:ext cx="264317" cy="367290"/>
            <a:chOff x="-64001300" y="4093650"/>
            <a:chExt cx="228450" cy="317450"/>
          </a:xfrm>
        </p:grpSpPr>
        <p:sp>
          <p:nvSpPr>
            <p:cNvPr id="7881" name="Google Shape;7881;p92"/>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92"/>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92"/>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92"/>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5" name="Google Shape;7885;p92"/>
          <p:cNvGrpSpPr/>
          <p:nvPr/>
        </p:nvGrpSpPr>
        <p:grpSpPr>
          <a:xfrm>
            <a:off x="830701" y="2741838"/>
            <a:ext cx="359972" cy="366480"/>
            <a:chOff x="-62148800" y="3377700"/>
            <a:chExt cx="311125" cy="316750"/>
          </a:xfrm>
        </p:grpSpPr>
        <p:sp>
          <p:nvSpPr>
            <p:cNvPr id="7886" name="Google Shape;7886;p92"/>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92"/>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8" name="Google Shape;7888;p92"/>
          <p:cNvGrpSpPr/>
          <p:nvPr/>
        </p:nvGrpSpPr>
        <p:grpSpPr>
          <a:xfrm>
            <a:off x="826608" y="3191835"/>
            <a:ext cx="368157" cy="367290"/>
            <a:chOff x="-62154300" y="3743950"/>
            <a:chExt cx="318200" cy="317450"/>
          </a:xfrm>
        </p:grpSpPr>
        <p:sp>
          <p:nvSpPr>
            <p:cNvPr id="7889" name="Google Shape;7889;p92"/>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92"/>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1" name="Google Shape;7891;p92"/>
          <p:cNvGrpSpPr/>
          <p:nvPr/>
        </p:nvGrpSpPr>
        <p:grpSpPr>
          <a:xfrm>
            <a:off x="826594" y="3650815"/>
            <a:ext cx="368186" cy="366364"/>
            <a:chOff x="-62151950" y="4111775"/>
            <a:chExt cx="318225" cy="316650"/>
          </a:xfrm>
        </p:grpSpPr>
        <p:sp>
          <p:nvSpPr>
            <p:cNvPr id="7892" name="Google Shape;7892;p92"/>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92"/>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92"/>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92"/>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6" name="Google Shape;7896;p92"/>
          <p:cNvGrpSpPr/>
          <p:nvPr/>
        </p:nvGrpSpPr>
        <p:grpSpPr>
          <a:xfrm>
            <a:off x="3045218" y="2741361"/>
            <a:ext cx="368157" cy="367434"/>
            <a:chOff x="-60254550" y="3367325"/>
            <a:chExt cx="318200" cy="317575"/>
          </a:xfrm>
        </p:grpSpPr>
        <p:sp>
          <p:nvSpPr>
            <p:cNvPr id="7897" name="Google Shape;7897;p92"/>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92"/>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92"/>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92"/>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1" name="Google Shape;7901;p92"/>
          <p:cNvGrpSpPr/>
          <p:nvPr/>
        </p:nvGrpSpPr>
        <p:grpSpPr>
          <a:xfrm>
            <a:off x="3046115" y="3192355"/>
            <a:ext cx="366364" cy="366248"/>
            <a:chOff x="-60255350" y="3733825"/>
            <a:chExt cx="316650" cy="316550"/>
          </a:xfrm>
        </p:grpSpPr>
        <p:sp>
          <p:nvSpPr>
            <p:cNvPr id="7902" name="Google Shape;7902;p92"/>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92"/>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92"/>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92"/>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92"/>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92"/>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92"/>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9" name="Google Shape;7909;p92"/>
          <p:cNvGrpSpPr/>
          <p:nvPr/>
        </p:nvGrpSpPr>
        <p:grpSpPr>
          <a:xfrm>
            <a:off x="3073912" y="3651263"/>
            <a:ext cx="310770" cy="365467"/>
            <a:chOff x="-60232500" y="4101525"/>
            <a:chExt cx="268600" cy="315875"/>
          </a:xfrm>
        </p:grpSpPr>
        <p:sp>
          <p:nvSpPr>
            <p:cNvPr id="7910" name="Google Shape;7910;p92"/>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92"/>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2" name="Google Shape;7912;p92"/>
          <p:cNvSpPr/>
          <p:nvPr/>
        </p:nvSpPr>
        <p:spPr>
          <a:xfrm>
            <a:off x="2161686" y="4120197"/>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3" name="Google Shape;7913;p92"/>
          <p:cNvGrpSpPr/>
          <p:nvPr/>
        </p:nvGrpSpPr>
        <p:grpSpPr>
          <a:xfrm>
            <a:off x="2606912" y="1377094"/>
            <a:ext cx="368186" cy="366364"/>
            <a:chOff x="-63679950" y="3360375"/>
            <a:chExt cx="318225" cy="316650"/>
          </a:xfrm>
        </p:grpSpPr>
        <p:sp>
          <p:nvSpPr>
            <p:cNvPr id="7914" name="Google Shape;7914;p92"/>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92"/>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92"/>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92"/>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8" name="Google Shape;7918;p92"/>
          <p:cNvSpPr/>
          <p:nvPr/>
        </p:nvSpPr>
        <p:spPr>
          <a:xfrm>
            <a:off x="2605879" y="1819397"/>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9" name="Google Shape;7919;p92"/>
          <p:cNvGrpSpPr/>
          <p:nvPr/>
        </p:nvGrpSpPr>
        <p:grpSpPr>
          <a:xfrm>
            <a:off x="2605539" y="2248431"/>
            <a:ext cx="370934" cy="367521"/>
            <a:chOff x="-63679950" y="4093450"/>
            <a:chExt cx="320600" cy="317650"/>
          </a:xfrm>
        </p:grpSpPr>
        <p:sp>
          <p:nvSpPr>
            <p:cNvPr id="7920" name="Google Shape;7920;p92"/>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92"/>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92"/>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3" name="Google Shape;7923;p92"/>
          <p:cNvGrpSpPr/>
          <p:nvPr/>
        </p:nvGrpSpPr>
        <p:grpSpPr>
          <a:xfrm>
            <a:off x="1265656" y="2741433"/>
            <a:ext cx="366364" cy="367290"/>
            <a:chOff x="-61784125" y="3377700"/>
            <a:chExt cx="316650" cy="317450"/>
          </a:xfrm>
        </p:grpSpPr>
        <p:sp>
          <p:nvSpPr>
            <p:cNvPr id="7924" name="Google Shape;7924;p92"/>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92"/>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92"/>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92"/>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92"/>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92"/>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92"/>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1" name="Google Shape;7931;p92"/>
          <p:cNvGrpSpPr/>
          <p:nvPr/>
        </p:nvGrpSpPr>
        <p:grpSpPr>
          <a:xfrm>
            <a:off x="1265656" y="3191835"/>
            <a:ext cx="366364" cy="367290"/>
            <a:chOff x="-61783350" y="3743950"/>
            <a:chExt cx="316650" cy="317450"/>
          </a:xfrm>
        </p:grpSpPr>
        <p:sp>
          <p:nvSpPr>
            <p:cNvPr id="7932" name="Google Shape;7932;p92"/>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92"/>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4" name="Google Shape;7934;p92"/>
          <p:cNvSpPr/>
          <p:nvPr/>
        </p:nvSpPr>
        <p:spPr>
          <a:xfrm>
            <a:off x="1265537" y="3650636"/>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92"/>
          <p:cNvSpPr/>
          <p:nvPr/>
        </p:nvSpPr>
        <p:spPr>
          <a:xfrm>
            <a:off x="3488339" y="2751280"/>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92"/>
          <p:cNvSpPr/>
          <p:nvPr/>
        </p:nvSpPr>
        <p:spPr>
          <a:xfrm>
            <a:off x="3487428" y="3231921"/>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7" name="Google Shape;7937;p92"/>
          <p:cNvGrpSpPr/>
          <p:nvPr/>
        </p:nvGrpSpPr>
        <p:grpSpPr>
          <a:xfrm>
            <a:off x="3487080" y="3651668"/>
            <a:ext cx="369112" cy="364657"/>
            <a:chOff x="-59869425" y="4102225"/>
            <a:chExt cx="319025" cy="315175"/>
          </a:xfrm>
        </p:grpSpPr>
        <p:sp>
          <p:nvSpPr>
            <p:cNvPr id="7938" name="Google Shape;7938;p92"/>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92"/>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92"/>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92"/>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2" name="Google Shape;7942;p92"/>
          <p:cNvGrpSpPr/>
          <p:nvPr/>
        </p:nvGrpSpPr>
        <p:grpSpPr>
          <a:xfrm>
            <a:off x="2605883" y="4120490"/>
            <a:ext cx="366364" cy="365467"/>
            <a:chOff x="-59029025" y="3711650"/>
            <a:chExt cx="316650" cy="315875"/>
          </a:xfrm>
        </p:grpSpPr>
        <p:sp>
          <p:nvSpPr>
            <p:cNvPr id="7943" name="Google Shape;7943;p92"/>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92"/>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92"/>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92"/>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92"/>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92"/>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92"/>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0" name="Google Shape;7950;p92"/>
          <p:cNvGrpSpPr/>
          <p:nvPr/>
        </p:nvGrpSpPr>
        <p:grpSpPr>
          <a:xfrm>
            <a:off x="4841373" y="1398014"/>
            <a:ext cx="351940" cy="348188"/>
            <a:chOff x="581525" y="3254850"/>
            <a:chExt cx="297750" cy="294575"/>
          </a:xfrm>
        </p:grpSpPr>
        <p:sp>
          <p:nvSpPr>
            <p:cNvPr id="7951" name="Google Shape;7951;p92"/>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92"/>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92"/>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4" name="Google Shape;7954;p92"/>
          <p:cNvGrpSpPr/>
          <p:nvPr/>
        </p:nvGrpSpPr>
        <p:grpSpPr>
          <a:xfrm>
            <a:off x="4840442" y="1836950"/>
            <a:ext cx="353802" cy="351497"/>
            <a:chOff x="580725" y="3617925"/>
            <a:chExt cx="299325" cy="297375"/>
          </a:xfrm>
        </p:grpSpPr>
        <p:sp>
          <p:nvSpPr>
            <p:cNvPr id="7955" name="Google Shape;7955;p92"/>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92"/>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92"/>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92"/>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92"/>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0" name="Google Shape;7960;p92"/>
          <p:cNvGrpSpPr/>
          <p:nvPr/>
        </p:nvGrpSpPr>
        <p:grpSpPr>
          <a:xfrm>
            <a:off x="4842304" y="2284140"/>
            <a:ext cx="350079" cy="350079"/>
            <a:chOff x="583100" y="3982600"/>
            <a:chExt cx="296175" cy="296175"/>
          </a:xfrm>
        </p:grpSpPr>
        <p:sp>
          <p:nvSpPr>
            <p:cNvPr id="7961" name="Google Shape;7961;p92"/>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92"/>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92"/>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92"/>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92"/>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92"/>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92"/>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8" name="Google Shape;7968;p92"/>
          <p:cNvGrpSpPr/>
          <p:nvPr/>
        </p:nvGrpSpPr>
        <p:grpSpPr>
          <a:xfrm>
            <a:off x="7074918" y="1397764"/>
            <a:ext cx="307231" cy="348690"/>
            <a:chOff x="2423775" y="3226875"/>
            <a:chExt cx="259925" cy="295000"/>
          </a:xfrm>
        </p:grpSpPr>
        <p:sp>
          <p:nvSpPr>
            <p:cNvPr id="7969" name="Google Shape;7969;p92"/>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92"/>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92"/>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2" name="Google Shape;7972;p92"/>
          <p:cNvGrpSpPr/>
          <p:nvPr/>
        </p:nvGrpSpPr>
        <p:grpSpPr>
          <a:xfrm>
            <a:off x="7052106" y="1839049"/>
            <a:ext cx="352857" cy="347301"/>
            <a:chOff x="2404875" y="3592725"/>
            <a:chExt cx="298525" cy="293825"/>
          </a:xfrm>
        </p:grpSpPr>
        <p:sp>
          <p:nvSpPr>
            <p:cNvPr id="7973" name="Google Shape;7973;p92"/>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92"/>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92"/>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6" name="Google Shape;7976;p92"/>
          <p:cNvGrpSpPr/>
          <p:nvPr/>
        </p:nvGrpSpPr>
        <p:grpSpPr>
          <a:xfrm>
            <a:off x="7053036" y="2284614"/>
            <a:ext cx="350995" cy="349133"/>
            <a:chOff x="2404875" y="3955825"/>
            <a:chExt cx="296950" cy="295375"/>
          </a:xfrm>
        </p:grpSpPr>
        <p:sp>
          <p:nvSpPr>
            <p:cNvPr id="7977" name="Google Shape;7977;p92"/>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92"/>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92"/>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92"/>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1" name="Google Shape;7981;p92"/>
          <p:cNvGrpSpPr/>
          <p:nvPr/>
        </p:nvGrpSpPr>
        <p:grpSpPr>
          <a:xfrm>
            <a:off x="5747016" y="2748808"/>
            <a:ext cx="349163" cy="350079"/>
            <a:chOff x="4263650" y="3235150"/>
            <a:chExt cx="295400" cy="296175"/>
          </a:xfrm>
        </p:grpSpPr>
        <p:sp>
          <p:nvSpPr>
            <p:cNvPr id="7982" name="Google Shape;7982;p92"/>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92"/>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92"/>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92"/>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92"/>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7" name="Google Shape;7987;p92"/>
          <p:cNvGrpSpPr/>
          <p:nvPr/>
        </p:nvGrpSpPr>
        <p:grpSpPr>
          <a:xfrm>
            <a:off x="5744696" y="3207969"/>
            <a:ext cx="353802" cy="327739"/>
            <a:chOff x="4266025" y="3609275"/>
            <a:chExt cx="299325" cy="277275"/>
          </a:xfrm>
        </p:grpSpPr>
        <p:sp>
          <p:nvSpPr>
            <p:cNvPr id="7988" name="Google Shape;7988;p92"/>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92"/>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0" name="Google Shape;7990;p92"/>
          <p:cNvGrpSpPr/>
          <p:nvPr/>
        </p:nvGrpSpPr>
        <p:grpSpPr>
          <a:xfrm>
            <a:off x="5745154" y="3673356"/>
            <a:ext cx="352886" cy="349133"/>
            <a:chOff x="4263650" y="3963700"/>
            <a:chExt cx="298550" cy="295375"/>
          </a:xfrm>
        </p:grpSpPr>
        <p:sp>
          <p:nvSpPr>
            <p:cNvPr id="7991" name="Google Shape;7991;p92"/>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92"/>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92"/>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92"/>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92"/>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92"/>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92"/>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8" name="Google Shape;7998;p92"/>
          <p:cNvGrpSpPr/>
          <p:nvPr/>
        </p:nvGrpSpPr>
        <p:grpSpPr>
          <a:xfrm>
            <a:off x="8023491" y="2748809"/>
            <a:ext cx="226264" cy="350079"/>
            <a:chOff x="6164975" y="3211525"/>
            <a:chExt cx="191425" cy="296175"/>
          </a:xfrm>
        </p:grpSpPr>
        <p:sp>
          <p:nvSpPr>
            <p:cNvPr id="7999" name="Google Shape;7999;p92"/>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92"/>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92"/>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92"/>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92"/>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92"/>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92"/>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92"/>
          <p:cNvGrpSpPr/>
          <p:nvPr/>
        </p:nvGrpSpPr>
        <p:grpSpPr>
          <a:xfrm>
            <a:off x="5285528" y="1397084"/>
            <a:ext cx="352886" cy="350049"/>
            <a:chOff x="946175" y="3253275"/>
            <a:chExt cx="298550" cy="296150"/>
          </a:xfrm>
        </p:grpSpPr>
        <p:sp>
          <p:nvSpPr>
            <p:cNvPr id="8007" name="Google Shape;8007;p92"/>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92"/>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92"/>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92"/>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92"/>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2" name="Google Shape;8012;p92"/>
          <p:cNvGrpSpPr/>
          <p:nvPr/>
        </p:nvGrpSpPr>
        <p:grpSpPr>
          <a:xfrm>
            <a:off x="5286459" y="1839048"/>
            <a:ext cx="351024" cy="347301"/>
            <a:chOff x="946175" y="3619500"/>
            <a:chExt cx="296975" cy="293825"/>
          </a:xfrm>
        </p:grpSpPr>
        <p:sp>
          <p:nvSpPr>
            <p:cNvPr id="8013" name="Google Shape;8013;p92"/>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92"/>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92"/>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92"/>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92"/>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92"/>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9" name="Google Shape;8019;p92"/>
          <p:cNvGrpSpPr/>
          <p:nvPr/>
        </p:nvGrpSpPr>
        <p:grpSpPr>
          <a:xfrm>
            <a:off x="5286001" y="2283682"/>
            <a:ext cx="351940" cy="350995"/>
            <a:chOff x="944600" y="3981825"/>
            <a:chExt cx="297750" cy="296950"/>
          </a:xfrm>
        </p:grpSpPr>
        <p:sp>
          <p:nvSpPr>
            <p:cNvPr id="8020" name="Google Shape;8020;p92"/>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92"/>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92"/>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92"/>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4" name="Google Shape;8024;p92"/>
          <p:cNvGrpSpPr/>
          <p:nvPr/>
        </p:nvGrpSpPr>
        <p:grpSpPr>
          <a:xfrm>
            <a:off x="7502937" y="1397542"/>
            <a:ext cx="350079" cy="349133"/>
            <a:chOff x="2768750" y="3227275"/>
            <a:chExt cx="296175" cy="295375"/>
          </a:xfrm>
        </p:grpSpPr>
        <p:sp>
          <p:nvSpPr>
            <p:cNvPr id="8025" name="Google Shape;8025;p92"/>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92"/>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92"/>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92"/>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92"/>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92"/>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92"/>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92"/>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3" name="Google Shape;8033;p92"/>
          <p:cNvGrpSpPr/>
          <p:nvPr/>
        </p:nvGrpSpPr>
        <p:grpSpPr>
          <a:xfrm>
            <a:off x="7523888" y="1838414"/>
            <a:ext cx="308177" cy="348572"/>
            <a:chOff x="2786075" y="3591800"/>
            <a:chExt cx="260725" cy="294900"/>
          </a:xfrm>
        </p:grpSpPr>
        <p:sp>
          <p:nvSpPr>
            <p:cNvPr id="8034" name="Google Shape;8034;p92"/>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92"/>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92"/>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92"/>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92"/>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9" name="Google Shape;8039;p92"/>
          <p:cNvGrpSpPr/>
          <p:nvPr/>
        </p:nvGrpSpPr>
        <p:grpSpPr>
          <a:xfrm>
            <a:off x="7564387" y="2284141"/>
            <a:ext cx="227180" cy="350079"/>
            <a:chOff x="2819150" y="3955025"/>
            <a:chExt cx="192200" cy="296175"/>
          </a:xfrm>
        </p:grpSpPr>
        <p:sp>
          <p:nvSpPr>
            <p:cNvPr id="8040" name="Google Shape;8040;p92"/>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92"/>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92"/>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92"/>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4" name="Google Shape;8044;p92"/>
          <p:cNvGrpSpPr/>
          <p:nvPr/>
        </p:nvGrpSpPr>
        <p:grpSpPr>
          <a:xfrm>
            <a:off x="6188160" y="2749739"/>
            <a:ext cx="349133" cy="348217"/>
            <a:chOff x="4629125" y="3235150"/>
            <a:chExt cx="295375" cy="294600"/>
          </a:xfrm>
        </p:grpSpPr>
        <p:sp>
          <p:nvSpPr>
            <p:cNvPr id="8045" name="Google Shape;8045;p92"/>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92"/>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92"/>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92"/>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92"/>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0" name="Google Shape;8050;p92"/>
          <p:cNvGrpSpPr/>
          <p:nvPr/>
        </p:nvGrpSpPr>
        <p:grpSpPr>
          <a:xfrm>
            <a:off x="6188145" y="3197272"/>
            <a:ext cx="349163" cy="349133"/>
            <a:chOff x="4628325" y="3599825"/>
            <a:chExt cx="295400" cy="295375"/>
          </a:xfrm>
        </p:grpSpPr>
        <p:sp>
          <p:nvSpPr>
            <p:cNvPr id="8051" name="Google Shape;8051;p92"/>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92"/>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92"/>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92"/>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92"/>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92"/>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92"/>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92"/>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92"/>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92"/>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92"/>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92"/>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3" name="Google Shape;8063;p92"/>
          <p:cNvGrpSpPr/>
          <p:nvPr/>
        </p:nvGrpSpPr>
        <p:grpSpPr>
          <a:xfrm>
            <a:off x="6209096" y="3672883"/>
            <a:ext cx="307261" cy="350079"/>
            <a:chOff x="4645650" y="3962900"/>
            <a:chExt cx="259950" cy="296175"/>
          </a:xfrm>
        </p:grpSpPr>
        <p:sp>
          <p:nvSpPr>
            <p:cNvPr id="8064" name="Google Shape;8064;p92"/>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92"/>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92"/>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92"/>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92"/>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92"/>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0" name="Google Shape;8070;p92"/>
          <p:cNvGrpSpPr/>
          <p:nvPr/>
        </p:nvGrpSpPr>
        <p:grpSpPr>
          <a:xfrm>
            <a:off x="7962056" y="3197745"/>
            <a:ext cx="349133" cy="348188"/>
            <a:chOff x="6143725" y="3582500"/>
            <a:chExt cx="295375" cy="294575"/>
          </a:xfrm>
        </p:grpSpPr>
        <p:sp>
          <p:nvSpPr>
            <p:cNvPr id="8071" name="Google Shape;8071;p92"/>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92"/>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92"/>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92"/>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92"/>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92"/>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92"/>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8" name="Google Shape;8078;p92"/>
          <p:cNvGrpSpPr/>
          <p:nvPr/>
        </p:nvGrpSpPr>
        <p:grpSpPr>
          <a:xfrm>
            <a:off x="5730883" y="1397084"/>
            <a:ext cx="350995" cy="350049"/>
            <a:chOff x="1310075" y="3253275"/>
            <a:chExt cx="296950" cy="296150"/>
          </a:xfrm>
        </p:grpSpPr>
        <p:sp>
          <p:nvSpPr>
            <p:cNvPr id="8079" name="Google Shape;8079;p92"/>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92"/>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92"/>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2" name="Google Shape;8082;p92"/>
          <p:cNvSpPr/>
          <p:nvPr/>
        </p:nvSpPr>
        <p:spPr>
          <a:xfrm>
            <a:off x="5732303" y="1839172"/>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3" name="Google Shape;8083;p92"/>
          <p:cNvGrpSpPr/>
          <p:nvPr/>
        </p:nvGrpSpPr>
        <p:grpSpPr>
          <a:xfrm>
            <a:off x="5730410" y="2283343"/>
            <a:ext cx="351941" cy="351675"/>
            <a:chOff x="1310075" y="3980250"/>
            <a:chExt cx="297750" cy="297525"/>
          </a:xfrm>
        </p:grpSpPr>
        <p:sp>
          <p:nvSpPr>
            <p:cNvPr id="8084" name="Google Shape;8084;p92"/>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92"/>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92"/>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92"/>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92"/>
          <p:cNvGrpSpPr/>
          <p:nvPr/>
        </p:nvGrpSpPr>
        <p:grpSpPr>
          <a:xfrm>
            <a:off x="7995198" y="1397542"/>
            <a:ext cx="266305" cy="349133"/>
            <a:chOff x="3167275" y="3227275"/>
            <a:chExt cx="225300" cy="295375"/>
          </a:xfrm>
        </p:grpSpPr>
        <p:sp>
          <p:nvSpPr>
            <p:cNvPr id="8089" name="Google Shape;8089;p92"/>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92"/>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92"/>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92"/>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92"/>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4" name="Google Shape;8094;p92"/>
          <p:cNvSpPr/>
          <p:nvPr/>
        </p:nvSpPr>
        <p:spPr>
          <a:xfrm>
            <a:off x="7944537" y="1837428"/>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5" name="Google Shape;8095;p92"/>
          <p:cNvGrpSpPr/>
          <p:nvPr/>
        </p:nvGrpSpPr>
        <p:grpSpPr>
          <a:xfrm>
            <a:off x="7952380" y="2284599"/>
            <a:ext cx="351940" cy="349163"/>
            <a:chOff x="3133425" y="3955025"/>
            <a:chExt cx="297750" cy="295400"/>
          </a:xfrm>
        </p:grpSpPr>
        <p:sp>
          <p:nvSpPr>
            <p:cNvPr id="8096" name="Google Shape;8096;p92"/>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92"/>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92"/>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9" name="Google Shape;8099;p92"/>
          <p:cNvGrpSpPr/>
          <p:nvPr/>
        </p:nvGrpSpPr>
        <p:grpSpPr>
          <a:xfrm>
            <a:off x="6632554" y="2748187"/>
            <a:ext cx="350079" cy="351320"/>
            <a:chOff x="4991425" y="3234750"/>
            <a:chExt cx="296175" cy="297225"/>
          </a:xfrm>
        </p:grpSpPr>
        <p:sp>
          <p:nvSpPr>
            <p:cNvPr id="8100" name="Google Shape;8100;p92"/>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92"/>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92"/>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92"/>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92"/>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92"/>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6" name="Google Shape;8106;p92"/>
          <p:cNvGrpSpPr/>
          <p:nvPr/>
        </p:nvGrpSpPr>
        <p:grpSpPr>
          <a:xfrm>
            <a:off x="6632554" y="3217750"/>
            <a:ext cx="350079" cy="308177"/>
            <a:chOff x="4991425" y="3617150"/>
            <a:chExt cx="296175" cy="260725"/>
          </a:xfrm>
        </p:grpSpPr>
        <p:sp>
          <p:nvSpPr>
            <p:cNvPr id="8107" name="Google Shape;8107;p92"/>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92"/>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92"/>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92"/>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92"/>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92"/>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92"/>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92"/>
          <p:cNvGrpSpPr/>
          <p:nvPr/>
        </p:nvGrpSpPr>
        <p:grpSpPr>
          <a:xfrm>
            <a:off x="6709827" y="3673341"/>
            <a:ext cx="195532" cy="349163"/>
            <a:chOff x="5056800" y="3962900"/>
            <a:chExt cx="165425" cy="295400"/>
          </a:xfrm>
        </p:grpSpPr>
        <p:sp>
          <p:nvSpPr>
            <p:cNvPr id="8115" name="Google Shape;8115;p92"/>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92"/>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92"/>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8" name="Google Shape;8118;p92"/>
          <p:cNvGrpSpPr/>
          <p:nvPr/>
        </p:nvGrpSpPr>
        <p:grpSpPr>
          <a:xfrm>
            <a:off x="7961125" y="3673357"/>
            <a:ext cx="350995" cy="349133"/>
            <a:chOff x="6168925" y="3936925"/>
            <a:chExt cx="296950" cy="295375"/>
          </a:xfrm>
        </p:grpSpPr>
        <p:sp>
          <p:nvSpPr>
            <p:cNvPr id="8119" name="Google Shape;8119;p92"/>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92"/>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92"/>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92"/>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92"/>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92"/>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5" name="Google Shape;8125;p92"/>
          <p:cNvGrpSpPr/>
          <p:nvPr/>
        </p:nvGrpSpPr>
        <p:grpSpPr>
          <a:xfrm>
            <a:off x="6174844" y="1390429"/>
            <a:ext cx="348188" cy="349133"/>
            <a:chOff x="1674750" y="3254050"/>
            <a:chExt cx="294575" cy="295375"/>
          </a:xfrm>
        </p:grpSpPr>
        <p:sp>
          <p:nvSpPr>
            <p:cNvPr id="8126" name="Google Shape;8126;p92"/>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92"/>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92"/>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9" name="Google Shape;8129;p92"/>
          <p:cNvGrpSpPr/>
          <p:nvPr/>
        </p:nvGrpSpPr>
        <p:grpSpPr>
          <a:xfrm>
            <a:off x="6189239" y="1838132"/>
            <a:ext cx="319347" cy="349133"/>
            <a:chOff x="1687350" y="3618725"/>
            <a:chExt cx="270175" cy="295375"/>
          </a:xfrm>
        </p:grpSpPr>
        <p:sp>
          <p:nvSpPr>
            <p:cNvPr id="8130" name="Google Shape;8130;p92"/>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92"/>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92"/>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3" name="Google Shape;8133;p92"/>
          <p:cNvGrpSpPr/>
          <p:nvPr/>
        </p:nvGrpSpPr>
        <p:grpSpPr>
          <a:xfrm>
            <a:off x="6172942" y="2284613"/>
            <a:ext cx="351940" cy="349133"/>
            <a:chOff x="1672375" y="3982600"/>
            <a:chExt cx="297750" cy="295375"/>
          </a:xfrm>
        </p:grpSpPr>
        <p:sp>
          <p:nvSpPr>
            <p:cNvPr id="8134" name="Google Shape;8134;p92"/>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92"/>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92"/>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7" name="Google Shape;8137;p92"/>
          <p:cNvGrpSpPr/>
          <p:nvPr/>
        </p:nvGrpSpPr>
        <p:grpSpPr>
          <a:xfrm>
            <a:off x="4864934" y="2748808"/>
            <a:ext cx="350079" cy="350079"/>
            <a:chOff x="3497300" y="3227275"/>
            <a:chExt cx="296175" cy="296175"/>
          </a:xfrm>
        </p:grpSpPr>
        <p:sp>
          <p:nvSpPr>
            <p:cNvPr id="8138" name="Google Shape;8138;p92"/>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92"/>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92"/>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92"/>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92"/>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92"/>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92"/>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92"/>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6" name="Google Shape;8146;p92"/>
          <p:cNvGrpSpPr/>
          <p:nvPr/>
        </p:nvGrpSpPr>
        <p:grpSpPr>
          <a:xfrm>
            <a:off x="4865407" y="3198203"/>
            <a:ext cx="349133" cy="347272"/>
            <a:chOff x="3497300" y="3591950"/>
            <a:chExt cx="295375" cy="293800"/>
          </a:xfrm>
        </p:grpSpPr>
        <p:sp>
          <p:nvSpPr>
            <p:cNvPr id="8147" name="Google Shape;8147;p92"/>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92"/>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92"/>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92"/>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92"/>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92"/>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92"/>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92"/>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5" name="Google Shape;8155;p92"/>
          <p:cNvGrpSpPr/>
          <p:nvPr/>
        </p:nvGrpSpPr>
        <p:grpSpPr>
          <a:xfrm>
            <a:off x="4865407" y="3673341"/>
            <a:ext cx="349133" cy="349163"/>
            <a:chOff x="3497300" y="3955025"/>
            <a:chExt cx="295375" cy="295400"/>
          </a:xfrm>
        </p:grpSpPr>
        <p:sp>
          <p:nvSpPr>
            <p:cNvPr id="8156" name="Google Shape;8156;p92"/>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92"/>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92"/>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9" name="Google Shape;8159;p92"/>
          <p:cNvGrpSpPr/>
          <p:nvPr/>
        </p:nvGrpSpPr>
        <p:grpSpPr>
          <a:xfrm>
            <a:off x="7089979" y="2749532"/>
            <a:ext cx="327739" cy="348631"/>
            <a:chOff x="5364750" y="3235150"/>
            <a:chExt cx="277275" cy="294950"/>
          </a:xfrm>
        </p:grpSpPr>
        <p:sp>
          <p:nvSpPr>
            <p:cNvPr id="8160" name="Google Shape;8160;p92"/>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92"/>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92"/>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92"/>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92"/>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92"/>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92"/>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92"/>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8" name="Google Shape;8168;p92"/>
          <p:cNvGrpSpPr/>
          <p:nvPr/>
        </p:nvGrpSpPr>
        <p:grpSpPr>
          <a:xfrm>
            <a:off x="7078337" y="3195868"/>
            <a:ext cx="351024" cy="351941"/>
            <a:chOff x="5355300" y="3598250"/>
            <a:chExt cx="296975" cy="297750"/>
          </a:xfrm>
        </p:grpSpPr>
        <p:sp>
          <p:nvSpPr>
            <p:cNvPr id="8169" name="Google Shape;8169;p92"/>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92"/>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92"/>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92"/>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92"/>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92"/>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92"/>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92"/>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92"/>
          <p:cNvGrpSpPr/>
          <p:nvPr/>
        </p:nvGrpSpPr>
        <p:grpSpPr>
          <a:xfrm>
            <a:off x="7082533" y="3734790"/>
            <a:ext cx="342632" cy="226264"/>
            <a:chOff x="5358450" y="4015675"/>
            <a:chExt cx="289875" cy="191425"/>
          </a:xfrm>
        </p:grpSpPr>
        <p:sp>
          <p:nvSpPr>
            <p:cNvPr id="8178" name="Google Shape;8178;p92"/>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92"/>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92"/>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92"/>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2" name="Google Shape;8182;p92"/>
          <p:cNvGrpSpPr/>
          <p:nvPr/>
        </p:nvGrpSpPr>
        <p:grpSpPr>
          <a:xfrm>
            <a:off x="6209015" y="4117322"/>
            <a:ext cx="351024" cy="325464"/>
            <a:chOff x="6543825" y="3202075"/>
            <a:chExt cx="296975" cy="275350"/>
          </a:xfrm>
        </p:grpSpPr>
        <p:sp>
          <p:nvSpPr>
            <p:cNvPr id="8183" name="Google Shape;8183;p92"/>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92"/>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92"/>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92"/>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92"/>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92"/>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92"/>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0" name="Google Shape;8190;p92"/>
          <p:cNvGrpSpPr/>
          <p:nvPr/>
        </p:nvGrpSpPr>
        <p:grpSpPr>
          <a:xfrm>
            <a:off x="6615996" y="1397069"/>
            <a:ext cx="350079" cy="350079"/>
            <a:chOff x="2037825" y="3254050"/>
            <a:chExt cx="296175" cy="296175"/>
          </a:xfrm>
        </p:grpSpPr>
        <p:sp>
          <p:nvSpPr>
            <p:cNvPr id="8191" name="Google Shape;8191;p92"/>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92"/>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92"/>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92"/>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92"/>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92"/>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7" name="Google Shape;8197;p92"/>
          <p:cNvGrpSpPr/>
          <p:nvPr/>
        </p:nvGrpSpPr>
        <p:grpSpPr>
          <a:xfrm>
            <a:off x="6614135" y="1838236"/>
            <a:ext cx="353802" cy="348926"/>
            <a:chOff x="2034675" y="3617925"/>
            <a:chExt cx="299325" cy="295200"/>
          </a:xfrm>
        </p:grpSpPr>
        <p:sp>
          <p:nvSpPr>
            <p:cNvPr id="8198" name="Google Shape;8198;p92"/>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92"/>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92"/>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92"/>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92"/>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3" name="Google Shape;8203;p92"/>
          <p:cNvGrpSpPr/>
          <p:nvPr/>
        </p:nvGrpSpPr>
        <p:grpSpPr>
          <a:xfrm>
            <a:off x="6615996" y="2284613"/>
            <a:ext cx="350079" cy="349133"/>
            <a:chOff x="2037825" y="3981825"/>
            <a:chExt cx="296175" cy="295375"/>
          </a:xfrm>
        </p:grpSpPr>
        <p:sp>
          <p:nvSpPr>
            <p:cNvPr id="8204" name="Google Shape;8204;p92"/>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92"/>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92"/>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7" name="Google Shape;8207;p92"/>
          <p:cNvGrpSpPr/>
          <p:nvPr/>
        </p:nvGrpSpPr>
        <p:grpSpPr>
          <a:xfrm>
            <a:off x="5301014" y="2780929"/>
            <a:ext cx="350079" cy="285837"/>
            <a:chOff x="3860400" y="3254050"/>
            <a:chExt cx="296175" cy="241825"/>
          </a:xfrm>
        </p:grpSpPr>
        <p:sp>
          <p:nvSpPr>
            <p:cNvPr id="8208" name="Google Shape;8208;p92"/>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92"/>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92"/>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92"/>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92"/>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92"/>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92"/>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5" name="Google Shape;8215;p92"/>
          <p:cNvGrpSpPr/>
          <p:nvPr/>
        </p:nvGrpSpPr>
        <p:grpSpPr>
          <a:xfrm>
            <a:off x="5300541" y="3196800"/>
            <a:ext cx="351024" cy="350079"/>
            <a:chOff x="3859600" y="3591950"/>
            <a:chExt cx="296975" cy="296175"/>
          </a:xfrm>
        </p:grpSpPr>
        <p:sp>
          <p:nvSpPr>
            <p:cNvPr id="8216" name="Google Shape;8216;p92"/>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92"/>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92"/>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9" name="Google Shape;8219;p92"/>
          <p:cNvGrpSpPr/>
          <p:nvPr/>
        </p:nvGrpSpPr>
        <p:grpSpPr>
          <a:xfrm>
            <a:off x="5301014" y="3672883"/>
            <a:ext cx="350079" cy="350079"/>
            <a:chOff x="3860400" y="3955025"/>
            <a:chExt cx="296175" cy="296175"/>
          </a:xfrm>
        </p:grpSpPr>
        <p:sp>
          <p:nvSpPr>
            <p:cNvPr id="8220" name="Google Shape;8220;p92"/>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92"/>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92"/>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92"/>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92"/>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92"/>
          <p:cNvGrpSpPr/>
          <p:nvPr/>
        </p:nvGrpSpPr>
        <p:grpSpPr>
          <a:xfrm>
            <a:off x="7516230" y="2749281"/>
            <a:ext cx="355664" cy="349133"/>
            <a:chOff x="5716825" y="3235950"/>
            <a:chExt cx="300900" cy="295375"/>
          </a:xfrm>
        </p:grpSpPr>
        <p:sp>
          <p:nvSpPr>
            <p:cNvPr id="8226" name="Google Shape;8226;p92"/>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92"/>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92"/>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92"/>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92"/>
          <p:cNvGrpSpPr/>
          <p:nvPr/>
        </p:nvGrpSpPr>
        <p:grpSpPr>
          <a:xfrm>
            <a:off x="7529261" y="3207969"/>
            <a:ext cx="329601" cy="327739"/>
            <a:chOff x="5727850" y="3609275"/>
            <a:chExt cx="278850" cy="277275"/>
          </a:xfrm>
        </p:grpSpPr>
        <p:sp>
          <p:nvSpPr>
            <p:cNvPr id="8231" name="Google Shape;8231;p92"/>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92"/>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92"/>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92"/>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92"/>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6" name="Google Shape;8236;p92"/>
          <p:cNvGrpSpPr/>
          <p:nvPr/>
        </p:nvGrpSpPr>
        <p:grpSpPr>
          <a:xfrm>
            <a:off x="7540446" y="3673356"/>
            <a:ext cx="307231" cy="349133"/>
            <a:chOff x="5736525" y="3963700"/>
            <a:chExt cx="259925" cy="295375"/>
          </a:xfrm>
        </p:grpSpPr>
        <p:sp>
          <p:nvSpPr>
            <p:cNvPr id="8237" name="Google Shape;8237;p92"/>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92"/>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92"/>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92"/>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92"/>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92"/>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92"/>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4" name="Google Shape;8244;p92"/>
          <p:cNvGrpSpPr/>
          <p:nvPr/>
        </p:nvGrpSpPr>
        <p:grpSpPr>
          <a:xfrm>
            <a:off x="6632026" y="4122683"/>
            <a:ext cx="351024" cy="350079"/>
            <a:chOff x="6553275" y="3604550"/>
            <a:chExt cx="296975" cy="296175"/>
          </a:xfrm>
        </p:grpSpPr>
        <p:sp>
          <p:nvSpPr>
            <p:cNvPr id="8245" name="Google Shape;8245;p92"/>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92"/>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92"/>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92"/>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92"/>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92"/>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1" name="Google Shape;8251;p92"/>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8252" name="Google Shape;8252;p92"/>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256"/>
        <p:cNvGrpSpPr/>
        <p:nvPr/>
      </p:nvGrpSpPr>
      <p:grpSpPr>
        <a:xfrm>
          <a:off x="0" y="0"/>
          <a:ext cx="0" cy="0"/>
          <a:chOff x="0" y="0"/>
          <a:chExt cx="0" cy="0"/>
        </a:xfrm>
      </p:grpSpPr>
      <p:grpSp>
        <p:nvGrpSpPr>
          <p:cNvPr id="8257" name="Google Shape;8257;p93"/>
          <p:cNvGrpSpPr/>
          <p:nvPr/>
        </p:nvGrpSpPr>
        <p:grpSpPr>
          <a:xfrm>
            <a:off x="859032" y="1380546"/>
            <a:ext cx="294401" cy="353645"/>
            <a:chOff x="-35814600" y="3202075"/>
            <a:chExt cx="242625" cy="291450"/>
          </a:xfrm>
        </p:grpSpPr>
        <p:sp>
          <p:nvSpPr>
            <p:cNvPr id="8258" name="Google Shape;8258;p93"/>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93"/>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93"/>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93"/>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93"/>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93"/>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93"/>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93"/>
          <p:cNvGrpSpPr/>
          <p:nvPr/>
        </p:nvGrpSpPr>
        <p:grpSpPr>
          <a:xfrm>
            <a:off x="829410" y="1821466"/>
            <a:ext cx="353645" cy="353888"/>
            <a:chOff x="-35839800" y="3561025"/>
            <a:chExt cx="291450" cy="291650"/>
          </a:xfrm>
        </p:grpSpPr>
        <p:sp>
          <p:nvSpPr>
            <p:cNvPr id="8266" name="Google Shape;8266;p93"/>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93"/>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93"/>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93"/>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93"/>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93"/>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93"/>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73" name="Google Shape;8273;p93"/>
          <p:cNvSpPr/>
          <p:nvPr/>
        </p:nvSpPr>
        <p:spPr>
          <a:xfrm>
            <a:off x="827834"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4" name="Google Shape;8274;p93"/>
          <p:cNvGrpSpPr/>
          <p:nvPr/>
        </p:nvGrpSpPr>
        <p:grpSpPr>
          <a:xfrm>
            <a:off x="3066955" y="1380546"/>
            <a:ext cx="353645" cy="353645"/>
            <a:chOff x="-34003850" y="3227275"/>
            <a:chExt cx="291450" cy="291450"/>
          </a:xfrm>
        </p:grpSpPr>
        <p:sp>
          <p:nvSpPr>
            <p:cNvPr id="8275" name="Google Shape;8275;p93"/>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93"/>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93"/>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93"/>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93"/>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0" name="Google Shape;8280;p93"/>
          <p:cNvGrpSpPr/>
          <p:nvPr/>
        </p:nvGrpSpPr>
        <p:grpSpPr>
          <a:xfrm>
            <a:off x="3066485" y="1821238"/>
            <a:ext cx="354586" cy="354343"/>
            <a:chOff x="-34004625" y="3585850"/>
            <a:chExt cx="292225" cy="292025"/>
          </a:xfrm>
        </p:grpSpPr>
        <p:sp>
          <p:nvSpPr>
            <p:cNvPr id="8281" name="Google Shape;8281;p93"/>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93"/>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93"/>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93"/>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93"/>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6" name="Google Shape;8286;p93"/>
          <p:cNvGrpSpPr/>
          <p:nvPr/>
        </p:nvGrpSpPr>
        <p:grpSpPr>
          <a:xfrm>
            <a:off x="3066000" y="2256439"/>
            <a:ext cx="355557" cy="354616"/>
            <a:chOff x="-34005425" y="3945575"/>
            <a:chExt cx="293025" cy="292250"/>
          </a:xfrm>
        </p:grpSpPr>
        <p:sp>
          <p:nvSpPr>
            <p:cNvPr id="8287" name="Google Shape;8287;p93"/>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93"/>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93"/>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0" name="Google Shape;8290;p93"/>
          <p:cNvGrpSpPr/>
          <p:nvPr/>
        </p:nvGrpSpPr>
        <p:grpSpPr>
          <a:xfrm>
            <a:off x="1713099" y="2729615"/>
            <a:ext cx="358408" cy="355557"/>
            <a:chOff x="-32174975" y="3192625"/>
            <a:chExt cx="295375" cy="293025"/>
          </a:xfrm>
        </p:grpSpPr>
        <p:sp>
          <p:nvSpPr>
            <p:cNvPr id="8291" name="Google Shape;8291;p93"/>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93"/>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93"/>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93"/>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95" name="Google Shape;8295;p93"/>
          <p:cNvSpPr/>
          <p:nvPr/>
        </p:nvSpPr>
        <p:spPr>
          <a:xfrm>
            <a:off x="1710145"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93"/>
          <p:cNvSpPr/>
          <p:nvPr/>
        </p:nvSpPr>
        <p:spPr>
          <a:xfrm>
            <a:off x="1714923"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7" name="Google Shape;8297;p93"/>
          <p:cNvGrpSpPr/>
          <p:nvPr/>
        </p:nvGrpSpPr>
        <p:grpSpPr>
          <a:xfrm>
            <a:off x="3952249" y="2730570"/>
            <a:ext cx="354586" cy="353645"/>
            <a:chOff x="-30345325" y="3184750"/>
            <a:chExt cx="292225" cy="291450"/>
          </a:xfrm>
        </p:grpSpPr>
        <p:sp>
          <p:nvSpPr>
            <p:cNvPr id="8298" name="Google Shape;8298;p93"/>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93"/>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93"/>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93"/>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93"/>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3" name="Google Shape;8303;p93"/>
          <p:cNvGrpSpPr/>
          <p:nvPr/>
        </p:nvGrpSpPr>
        <p:grpSpPr>
          <a:xfrm>
            <a:off x="1277001" y="1380546"/>
            <a:ext cx="353645" cy="353645"/>
            <a:chOff x="-35481425" y="3202075"/>
            <a:chExt cx="291450" cy="291450"/>
          </a:xfrm>
        </p:grpSpPr>
        <p:sp>
          <p:nvSpPr>
            <p:cNvPr id="8304" name="Google Shape;8304;p93"/>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93"/>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93"/>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93"/>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93"/>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93"/>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93"/>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1" name="Google Shape;8311;p93"/>
          <p:cNvGrpSpPr/>
          <p:nvPr/>
        </p:nvGrpSpPr>
        <p:grpSpPr>
          <a:xfrm>
            <a:off x="1276531" y="1822072"/>
            <a:ext cx="354586" cy="352675"/>
            <a:chOff x="-35482200" y="3561225"/>
            <a:chExt cx="292225" cy="290650"/>
          </a:xfrm>
        </p:grpSpPr>
        <p:sp>
          <p:nvSpPr>
            <p:cNvPr id="8312" name="Google Shape;8312;p93"/>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93"/>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93"/>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5" name="Google Shape;8315;p93"/>
          <p:cNvGrpSpPr/>
          <p:nvPr/>
        </p:nvGrpSpPr>
        <p:grpSpPr>
          <a:xfrm>
            <a:off x="1277001" y="2256940"/>
            <a:ext cx="353645" cy="353615"/>
            <a:chOff x="-35481425" y="3919600"/>
            <a:chExt cx="291450" cy="291425"/>
          </a:xfrm>
        </p:grpSpPr>
        <p:sp>
          <p:nvSpPr>
            <p:cNvPr id="8316" name="Google Shape;8316;p93"/>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93"/>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93"/>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93"/>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93"/>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93"/>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93"/>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93"/>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4" name="Google Shape;8324;p93"/>
          <p:cNvGrpSpPr/>
          <p:nvPr/>
        </p:nvGrpSpPr>
        <p:grpSpPr>
          <a:xfrm>
            <a:off x="3512636" y="1381031"/>
            <a:ext cx="357468" cy="352675"/>
            <a:chOff x="-33645475" y="3228075"/>
            <a:chExt cx="294600" cy="290650"/>
          </a:xfrm>
        </p:grpSpPr>
        <p:sp>
          <p:nvSpPr>
            <p:cNvPr id="8325" name="Google Shape;8325;p93"/>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93"/>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93"/>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93"/>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93"/>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93"/>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93"/>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93"/>
          <p:cNvGrpSpPr/>
          <p:nvPr/>
        </p:nvGrpSpPr>
        <p:grpSpPr>
          <a:xfrm>
            <a:off x="3513606" y="1821116"/>
            <a:ext cx="355526" cy="354586"/>
            <a:chOff x="-33646250" y="3586425"/>
            <a:chExt cx="293000" cy="292225"/>
          </a:xfrm>
        </p:grpSpPr>
        <p:sp>
          <p:nvSpPr>
            <p:cNvPr id="8333" name="Google Shape;8333;p93"/>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93"/>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93"/>
          <p:cNvGrpSpPr/>
          <p:nvPr/>
        </p:nvGrpSpPr>
        <p:grpSpPr>
          <a:xfrm>
            <a:off x="3514076" y="2255969"/>
            <a:ext cx="354586" cy="355557"/>
            <a:chOff x="-33645475" y="3944800"/>
            <a:chExt cx="292225" cy="293025"/>
          </a:xfrm>
        </p:grpSpPr>
        <p:sp>
          <p:nvSpPr>
            <p:cNvPr id="8336" name="Google Shape;8336;p93"/>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93"/>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93"/>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93"/>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93"/>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93"/>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93"/>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93"/>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93"/>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93"/>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6" name="Google Shape;8346;p93"/>
          <p:cNvGrpSpPr/>
          <p:nvPr/>
        </p:nvGrpSpPr>
        <p:grpSpPr>
          <a:xfrm>
            <a:off x="2167295" y="2729706"/>
            <a:ext cx="352675" cy="355375"/>
            <a:chOff x="-31809525" y="3192625"/>
            <a:chExt cx="290650" cy="292875"/>
          </a:xfrm>
        </p:grpSpPr>
        <p:sp>
          <p:nvSpPr>
            <p:cNvPr id="8347" name="Google Shape;8347;p93"/>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93"/>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93"/>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93"/>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1" name="Google Shape;8351;p93"/>
          <p:cNvGrpSpPr/>
          <p:nvPr/>
        </p:nvGrpSpPr>
        <p:grpSpPr>
          <a:xfrm>
            <a:off x="2166810" y="3200258"/>
            <a:ext cx="353645" cy="355557"/>
            <a:chOff x="-31811100" y="3550975"/>
            <a:chExt cx="291450" cy="293025"/>
          </a:xfrm>
        </p:grpSpPr>
        <p:sp>
          <p:nvSpPr>
            <p:cNvPr id="8352" name="Google Shape;8352;p93"/>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93"/>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93"/>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93"/>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93"/>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93"/>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93"/>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9" name="Google Shape;8359;p93"/>
          <p:cNvGrpSpPr/>
          <p:nvPr/>
        </p:nvGrpSpPr>
        <p:grpSpPr>
          <a:xfrm>
            <a:off x="2160606" y="3664562"/>
            <a:ext cx="366052" cy="356831"/>
            <a:chOff x="-31817400" y="3910025"/>
            <a:chExt cx="301675" cy="294075"/>
          </a:xfrm>
        </p:grpSpPr>
        <p:sp>
          <p:nvSpPr>
            <p:cNvPr id="8360" name="Google Shape;8360;p93"/>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93"/>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93"/>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3" name="Google Shape;8363;p93"/>
          <p:cNvGrpSpPr/>
          <p:nvPr/>
        </p:nvGrpSpPr>
        <p:grpSpPr>
          <a:xfrm>
            <a:off x="3952234" y="3200743"/>
            <a:ext cx="354616" cy="354586"/>
            <a:chOff x="-30354000" y="3569100"/>
            <a:chExt cx="292250" cy="292225"/>
          </a:xfrm>
        </p:grpSpPr>
        <p:sp>
          <p:nvSpPr>
            <p:cNvPr id="8364" name="Google Shape;8364;p93"/>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93"/>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93"/>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93"/>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93"/>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93"/>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0" name="Google Shape;8370;p93"/>
          <p:cNvGrpSpPr/>
          <p:nvPr/>
        </p:nvGrpSpPr>
        <p:grpSpPr>
          <a:xfrm>
            <a:off x="1730812" y="1380546"/>
            <a:ext cx="342148" cy="353645"/>
            <a:chOff x="-35118325" y="3202075"/>
            <a:chExt cx="281975" cy="291450"/>
          </a:xfrm>
        </p:grpSpPr>
        <p:sp>
          <p:nvSpPr>
            <p:cNvPr id="8371" name="Google Shape;8371;p93"/>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93"/>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93"/>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93"/>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93"/>
          <p:cNvGrpSpPr/>
          <p:nvPr/>
        </p:nvGrpSpPr>
        <p:grpSpPr>
          <a:xfrm>
            <a:off x="1724593" y="1821799"/>
            <a:ext cx="354586" cy="353221"/>
            <a:chOff x="-35123050" y="3561225"/>
            <a:chExt cx="292225" cy="291100"/>
          </a:xfrm>
        </p:grpSpPr>
        <p:sp>
          <p:nvSpPr>
            <p:cNvPr id="8376" name="Google Shape;8376;p93"/>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93"/>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8" name="Google Shape;8378;p93"/>
          <p:cNvGrpSpPr/>
          <p:nvPr/>
        </p:nvGrpSpPr>
        <p:grpSpPr>
          <a:xfrm>
            <a:off x="1766652" y="2256940"/>
            <a:ext cx="270467" cy="353615"/>
            <a:chOff x="-35089175" y="3919600"/>
            <a:chExt cx="222900" cy="291425"/>
          </a:xfrm>
        </p:grpSpPr>
        <p:sp>
          <p:nvSpPr>
            <p:cNvPr id="8379" name="Google Shape;8379;p93"/>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93"/>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1" name="Google Shape;8381;p93"/>
          <p:cNvGrpSpPr/>
          <p:nvPr/>
        </p:nvGrpSpPr>
        <p:grpSpPr>
          <a:xfrm>
            <a:off x="3963648" y="1380303"/>
            <a:ext cx="336445" cy="354131"/>
            <a:chOff x="-33277650" y="3226875"/>
            <a:chExt cx="277275" cy="291850"/>
          </a:xfrm>
        </p:grpSpPr>
        <p:sp>
          <p:nvSpPr>
            <p:cNvPr id="8382" name="Google Shape;8382;p93"/>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93"/>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93"/>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93"/>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93"/>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93"/>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93"/>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9" name="Google Shape;8389;p93"/>
          <p:cNvGrpSpPr/>
          <p:nvPr/>
        </p:nvGrpSpPr>
        <p:grpSpPr>
          <a:xfrm>
            <a:off x="3955048" y="1821587"/>
            <a:ext cx="353645" cy="353645"/>
            <a:chOff x="-33286325" y="3586425"/>
            <a:chExt cx="291450" cy="291450"/>
          </a:xfrm>
        </p:grpSpPr>
        <p:sp>
          <p:nvSpPr>
            <p:cNvPr id="8390" name="Google Shape;8390;p93"/>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93"/>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93"/>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93"/>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93"/>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5" name="Google Shape;8395;p93"/>
          <p:cNvGrpSpPr/>
          <p:nvPr/>
        </p:nvGrpSpPr>
        <p:grpSpPr>
          <a:xfrm>
            <a:off x="3955048" y="2255969"/>
            <a:ext cx="353645" cy="355557"/>
            <a:chOff x="-33286325" y="3944800"/>
            <a:chExt cx="291450" cy="293025"/>
          </a:xfrm>
        </p:grpSpPr>
        <p:sp>
          <p:nvSpPr>
            <p:cNvPr id="8396" name="Google Shape;8396;p93"/>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93"/>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93"/>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93"/>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0" name="Google Shape;8400;p93"/>
          <p:cNvGrpSpPr/>
          <p:nvPr/>
        </p:nvGrpSpPr>
        <p:grpSpPr>
          <a:xfrm>
            <a:off x="2613445" y="2729129"/>
            <a:ext cx="353645" cy="356527"/>
            <a:chOff x="-31452725" y="3191825"/>
            <a:chExt cx="291450" cy="293825"/>
          </a:xfrm>
        </p:grpSpPr>
        <p:sp>
          <p:nvSpPr>
            <p:cNvPr id="8401" name="Google Shape;8401;p93"/>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93"/>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93"/>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93"/>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93"/>
          <p:cNvGrpSpPr/>
          <p:nvPr/>
        </p:nvGrpSpPr>
        <p:grpSpPr>
          <a:xfrm>
            <a:off x="2612975" y="3200744"/>
            <a:ext cx="354586" cy="354586"/>
            <a:chOff x="-31452725" y="3551775"/>
            <a:chExt cx="292225" cy="292225"/>
          </a:xfrm>
        </p:grpSpPr>
        <p:sp>
          <p:nvSpPr>
            <p:cNvPr id="8406" name="Google Shape;8406;p93"/>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93"/>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93"/>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93"/>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0" name="Google Shape;8410;p93"/>
          <p:cNvGrpSpPr/>
          <p:nvPr/>
        </p:nvGrpSpPr>
        <p:grpSpPr>
          <a:xfrm>
            <a:off x="2611534" y="3664729"/>
            <a:ext cx="357468" cy="356497"/>
            <a:chOff x="-31455100" y="3909350"/>
            <a:chExt cx="294600" cy="293800"/>
          </a:xfrm>
        </p:grpSpPr>
        <p:sp>
          <p:nvSpPr>
            <p:cNvPr id="8411" name="Google Shape;8411;p93"/>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93"/>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93"/>
          <p:cNvGrpSpPr/>
          <p:nvPr/>
        </p:nvGrpSpPr>
        <p:grpSpPr>
          <a:xfrm>
            <a:off x="3952719" y="3665684"/>
            <a:ext cx="353645" cy="354586"/>
            <a:chOff x="-30345325" y="3918800"/>
            <a:chExt cx="291450" cy="292225"/>
          </a:xfrm>
        </p:grpSpPr>
        <p:sp>
          <p:nvSpPr>
            <p:cNvPr id="8414" name="Google Shape;8414;p93"/>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93"/>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93"/>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93"/>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93"/>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93"/>
          <p:cNvGrpSpPr/>
          <p:nvPr/>
        </p:nvGrpSpPr>
        <p:grpSpPr>
          <a:xfrm>
            <a:off x="2172184" y="1821587"/>
            <a:ext cx="353645" cy="353645"/>
            <a:chOff x="-34763900" y="3561225"/>
            <a:chExt cx="291450" cy="291450"/>
          </a:xfrm>
        </p:grpSpPr>
        <p:sp>
          <p:nvSpPr>
            <p:cNvPr id="8420" name="Google Shape;8420;p93"/>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93"/>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93"/>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3" name="Google Shape;8423;p93"/>
          <p:cNvSpPr/>
          <p:nvPr/>
        </p:nvSpPr>
        <p:spPr>
          <a:xfrm>
            <a:off x="2171583"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24" name="Google Shape;8424;p93"/>
          <p:cNvGrpSpPr/>
          <p:nvPr/>
        </p:nvGrpSpPr>
        <p:grpSpPr>
          <a:xfrm>
            <a:off x="827081" y="2730099"/>
            <a:ext cx="354586" cy="354586"/>
            <a:chOff x="-32927950" y="3227275"/>
            <a:chExt cx="292225" cy="292225"/>
          </a:xfrm>
        </p:grpSpPr>
        <p:sp>
          <p:nvSpPr>
            <p:cNvPr id="8425" name="Google Shape;8425;p93"/>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93"/>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93"/>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93"/>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93"/>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93"/>
          <p:cNvGrpSpPr/>
          <p:nvPr/>
        </p:nvGrpSpPr>
        <p:grpSpPr>
          <a:xfrm>
            <a:off x="826596" y="3201213"/>
            <a:ext cx="355557" cy="353645"/>
            <a:chOff x="-32927950" y="3586425"/>
            <a:chExt cx="293025" cy="291450"/>
          </a:xfrm>
        </p:grpSpPr>
        <p:sp>
          <p:nvSpPr>
            <p:cNvPr id="8431" name="Google Shape;8431;p93"/>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93"/>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93"/>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93"/>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93"/>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6" name="Google Shape;8436;p93"/>
          <p:cNvGrpSpPr/>
          <p:nvPr/>
        </p:nvGrpSpPr>
        <p:grpSpPr>
          <a:xfrm>
            <a:off x="827081" y="3665198"/>
            <a:ext cx="354586" cy="355557"/>
            <a:chOff x="-32927950" y="3944800"/>
            <a:chExt cx="292225" cy="293025"/>
          </a:xfrm>
        </p:grpSpPr>
        <p:sp>
          <p:nvSpPr>
            <p:cNvPr id="8437" name="Google Shape;8437;p93"/>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93"/>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93"/>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93"/>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93"/>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93"/>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93"/>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93"/>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93"/>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93"/>
          <p:cNvGrpSpPr/>
          <p:nvPr/>
        </p:nvGrpSpPr>
        <p:grpSpPr>
          <a:xfrm>
            <a:off x="3055873" y="2730449"/>
            <a:ext cx="354586" cy="353888"/>
            <a:chOff x="-31094350" y="3194000"/>
            <a:chExt cx="292225" cy="291650"/>
          </a:xfrm>
        </p:grpSpPr>
        <p:sp>
          <p:nvSpPr>
            <p:cNvPr id="8447" name="Google Shape;8447;p93"/>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93"/>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93"/>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93"/>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93"/>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93"/>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93"/>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93"/>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93"/>
          <p:cNvGrpSpPr/>
          <p:nvPr/>
        </p:nvGrpSpPr>
        <p:grpSpPr>
          <a:xfrm>
            <a:off x="3056343" y="3200941"/>
            <a:ext cx="353645" cy="354191"/>
            <a:chOff x="-31093575" y="3552550"/>
            <a:chExt cx="291450" cy="291900"/>
          </a:xfrm>
        </p:grpSpPr>
        <p:sp>
          <p:nvSpPr>
            <p:cNvPr id="8456" name="Google Shape;8456;p93"/>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93"/>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93"/>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93"/>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93"/>
          <p:cNvGrpSpPr/>
          <p:nvPr/>
        </p:nvGrpSpPr>
        <p:grpSpPr>
          <a:xfrm>
            <a:off x="2182711" y="1380546"/>
            <a:ext cx="332593" cy="353645"/>
            <a:chOff x="-34755225" y="3202075"/>
            <a:chExt cx="274100" cy="291450"/>
          </a:xfrm>
        </p:grpSpPr>
        <p:sp>
          <p:nvSpPr>
            <p:cNvPr id="8461" name="Google Shape;8461;p93"/>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93"/>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93"/>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93"/>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93"/>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93"/>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93"/>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8" name="Google Shape;8468;p93"/>
          <p:cNvGrpSpPr/>
          <p:nvPr/>
        </p:nvGrpSpPr>
        <p:grpSpPr>
          <a:xfrm>
            <a:off x="3056343" y="3666169"/>
            <a:ext cx="353645" cy="353615"/>
            <a:chOff x="-31093575" y="3911725"/>
            <a:chExt cx="291450" cy="291425"/>
          </a:xfrm>
        </p:grpSpPr>
        <p:sp>
          <p:nvSpPr>
            <p:cNvPr id="8469" name="Google Shape;8469;p93"/>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93"/>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1" name="Google Shape;8471;p93"/>
          <p:cNvGrpSpPr/>
          <p:nvPr/>
        </p:nvGrpSpPr>
        <p:grpSpPr>
          <a:xfrm>
            <a:off x="2165773" y="4123136"/>
            <a:ext cx="356497" cy="354586"/>
            <a:chOff x="-29946000" y="3183175"/>
            <a:chExt cx="293800" cy="292225"/>
          </a:xfrm>
        </p:grpSpPr>
        <p:sp>
          <p:nvSpPr>
            <p:cNvPr id="8472" name="Google Shape;8472;p93"/>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93"/>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93"/>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93"/>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93"/>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93"/>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8" name="Google Shape;8478;p93"/>
          <p:cNvGrpSpPr/>
          <p:nvPr/>
        </p:nvGrpSpPr>
        <p:grpSpPr>
          <a:xfrm>
            <a:off x="2610305" y="1380289"/>
            <a:ext cx="358408" cy="354161"/>
            <a:chOff x="-34408675" y="3202075"/>
            <a:chExt cx="295375" cy="291875"/>
          </a:xfrm>
        </p:grpSpPr>
        <p:sp>
          <p:nvSpPr>
            <p:cNvPr id="8479" name="Google Shape;8479;p93"/>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93"/>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93"/>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93"/>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3" name="Google Shape;8483;p93"/>
          <p:cNvGrpSpPr/>
          <p:nvPr/>
        </p:nvGrpSpPr>
        <p:grpSpPr>
          <a:xfrm>
            <a:off x="2612216" y="1820283"/>
            <a:ext cx="354586" cy="356254"/>
            <a:chOff x="-34405525" y="3558075"/>
            <a:chExt cx="292225" cy="293600"/>
          </a:xfrm>
        </p:grpSpPr>
        <p:sp>
          <p:nvSpPr>
            <p:cNvPr id="8484" name="Google Shape;8484;p93"/>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93"/>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93"/>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7" name="Google Shape;8487;p93"/>
          <p:cNvGrpSpPr/>
          <p:nvPr/>
        </p:nvGrpSpPr>
        <p:grpSpPr>
          <a:xfrm>
            <a:off x="2611730" y="2256940"/>
            <a:ext cx="355557" cy="353615"/>
            <a:chOff x="-34406325" y="3919600"/>
            <a:chExt cx="293025" cy="291425"/>
          </a:xfrm>
        </p:grpSpPr>
        <p:sp>
          <p:nvSpPr>
            <p:cNvPr id="8488" name="Google Shape;8488;p93"/>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93"/>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93"/>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93"/>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93"/>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93"/>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93"/>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93"/>
          <p:cNvGrpSpPr/>
          <p:nvPr/>
        </p:nvGrpSpPr>
        <p:grpSpPr>
          <a:xfrm>
            <a:off x="1275628" y="2736303"/>
            <a:ext cx="353645" cy="342179"/>
            <a:chOff x="-32568800" y="3232000"/>
            <a:chExt cx="291450" cy="282000"/>
          </a:xfrm>
        </p:grpSpPr>
        <p:sp>
          <p:nvSpPr>
            <p:cNvPr id="8496" name="Google Shape;8496;p93"/>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93"/>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8" name="Google Shape;8498;p93"/>
          <p:cNvGrpSpPr/>
          <p:nvPr/>
        </p:nvGrpSpPr>
        <p:grpSpPr>
          <a:xfrm>
            <a:off x="1275158" y="3201213"/>
            <a:ext cx="354586" cy="353645"/>
            <a:chOff x="-32569575" y="3586425"/>
            <a:chExt cx="292225" cy="291450"/>
          </a:xfrm>
        </p:grpSpPr>
        <p:sp>
          <p:nvSpPr>
            <p:cNvPr id="8499" name="Google Shape;8499;p93"/>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93"/>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1" name="Google Shape;8501;p93"/>
          <p:cNvGrpSpPr/>
          <p:nvPr/>
        </p:nvGrpSpPr>
        <p:grpSpPr>
          <a:xfrm>
            <a:off x="1266073" y="3665805"/>
            <a:ext cx="372756" cy="354343"/>
            <a:chOff x="-32576675" y="3944600"/>
            <a:chExt cx="307200" cy="292025"/>
          </a:xfrm>
        </p:grpSpPr>
        <p:sp>
          <p:nvSpPr>
            <p:cNvPr id="8502" name="Google Shape;8502;p93"/>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93"/>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93"/>
          <p:cNvGrpSpPr/>
          <p:nvPr/>
        </p:nvGrpSpPr>
        <p:grpSpPr>
          <a:xfrm>
            <a:off x="3511040" y="2730100"/>
            <a:ext cx="354586" cy="354586"/>
            <a:chOff x="-30735200" y="3192625"/>
            <a:chExt cx="292225" cy="292225"/>
          </a:xfrm>
        </p:grpSpPr>
        <p:sp>
          <p:nvSpPr>
            <p:cNvPr id="8505" name="Google Shape;8505;p93"/>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93"/>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93"/>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93"/>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93"/>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93"/>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93"/>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2" name="Google Shape;8512;p93"/>
          <p:cNvGrpSpPr/>
          <p:nvPr/>
        </p:nvGrpSpPr>
        <p:grpSpPr>
          <a:xfrm>
            <a:off x="3511040" y="3201532"/>
            <a:ext cx="354586" cy="353008"/>
            <a:chOff x="-30735200" y="3552550"/>
            <a:chExt cx="292225" cy="290925"/>
          </a:xfrm>
        </p:grpSpPr>
        <p:sp>
          <p:nvSpPr>
            <p:cNvPr id="8513" name="Google Shape;8513;p93"/>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93"/>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5" name="Google Shape;8515;p93"/>
          <p:cNvGrpSpPr/>
          <p:nvPr/>
        </p:nvGrpSpPr>
        <p:grpSpPr>
          <a:xfrm>
            <a:off x="3511040" y="3666154"/>
            <a:ext cx="354586" cy="353645"/>
            <a:chOff x="-30735200" y="3910925"/>
            <a:chExt cx="292225" cy="291450"/>
          </a:xfrm>
        </p:grpSpPr>
        <p:sp>
          <p:nvSpPr>
            <p:cNvPr id="8516" name="Google Shape;8516;p93"/>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93"/>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8" name="Google Shape;8518;p93"/>
          <p:cNvSpPr/>
          <p:nvPr/>
        </p:nvSpPr>
        <p:spPr>
          <a:xfrm>
            <a:off x="2614155"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9" name="Google Shape;8519;p93"/>
          <p:cNvGrpSpPr/>
          <p:nvPr/>
        </p:nvGrpSpPr>
        <p:grpSpPr>
          <a:xfrm>
            <a:off x="4864547" y="1375808"/>
            <a:ext cx="358971" cy="359224"/>
            <a:chOff x="-57956275" y="3197925"/>
            <a:chExt cx="319000" cy="319225"/>
          </a:xfrm>
        </p:grpSpPr>
        <p:sp>
          <p:nvSpPr>
            <p:cNvPr id="8520" name="Google Shape;8520;p93"/>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93"/>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93"/>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93"/>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93"/>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93"/>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93"/>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7" name="Google Shape;8527;p93"/>
          <p:cNvGrpSpPr/>
          <p:nvPr/>
        </p:nvGrpSpPr>
        <p:grpSpPr>
          <a:xfrm>
            <a:off x="4886701" y="1832234"/>
            <a:ext cx="314662" cy="358971"/>
            <a:chOff x="-57940525" y="3590375"/>
            <a:chExt cx="279625" cy="319000"/>
          </a:xfrm>
        </p:grpSpPr>
        <p:sp>
          <p:nvSpPr>
            <p:cNvPr id="8528" name="Google Shape;8528;p93"/>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93"/>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93"/>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93"/>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93"/>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3" name="Google Shape;8533;p93"/>
          <p:cNvGrpSpPr/>
          <p:nvPr/>
        </p:nvGrpSpPr>
        <p:grpSpPr>
          <a:xfrm>
            <a:off x="4857582" y="2273605"/>
            <a:ext cx="358099" cy="358999"/>
            <a:chOff x="-57959425" y="3982600"/>
            <a:chExt cx="318225" cy="319025"/>
          </a:xfrm>
        </p:grpSpPr>
        <p:sp>
          <p:nvSpPr>
            <p:cNvPr id="8534" name="Google Shape;8534;p93"/>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93"/>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93"/>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93"/>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93"/>
          <p:cNvGrpSpPr/>
          <p:nvPr/>
        </p:nvGrpSpPr>
        <p:grpSpPr>
          <a:xfrm>
            <a:off x="7057749" y="1376934"/>
            <a:ext cx="357226" cy="357226"/>
            <a:chOff x="-55987225" y="3198925"/>
            <a:chExt cx="317450" cy="317450"/>
          </a:xfrm>
        </p:grpSpPr>
        <p:sp>
          <p:nvSpPr>
            <p:cNvPr id="8539" name="Google Shape;8539;p93"/>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93"/>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93"/>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93"/>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3" name="Google Shape;8543;p93"/>
          <p:cNvGrpSpPr/>
          <p:nvPr/>
        </p:nvGrpSpPr>
        <p:grpSpPr>
          <a:xfrm>
            <a:off x="7057749" y="1832965"/>
            <a:ext cx="357226" cy="357367"/>
            <a:chOff x="-55987225" y="3591025"/>
            <a:chExt cx="317450" cy="317575"/>
          </a:xfrm>
        </p:grpSpPr>
        <p:sp>
          <p:nvSpPr>
            <p:cNvPr id="8544" name="Google Shape;8544;p93"/>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93"/>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93"/>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93"/>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93"/>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9" name="Google Shape;8549;p93"/>
          <p:cNvGrpSpPr/>
          <p:nvPr/>
        </p:nvGrpSpPr>
        <p:grpSpPr>
          <a:xfrm>
            <a:off x="7071665" y="2273605"/>
            <a:ext cx="358999" cy="358999"/>
            <a:chOff x="-55988800" y="3982600"/>
            <a:chExt cx="319025" cy="319025"/>
          </a:xfrm>
        </p:grpSpPr>
        <p:sp>
          <p:nvSpPr>
            <p:cNvPr id="8550" name="Google Shape;8550;p93"/>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93"/>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93"/>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93"/>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93"/>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5" name="Google Shape;8555;p93"/>
          <p:cNvGrpSpPr/>
          <p:nvPr/>
        </p:nvGrpSpPr>
        <p:grpSpPr>
          <a:xfrm>
            <a:off x="5730184" y="2731562"/>
            <a:ext cx="356326" cy="358971"/>
            <a:chOff x="-54026025" y="3192625"/>
            <a:chExt cx="316650" cy="319000"/>
          </a:xfrm>
        </p:grpSpPr>
        <p:sp>
          <p:nvSpPr>
            <p:cNvPr id="8556" name="Google Shape;8556;p93"/>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93"/>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93"/>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93"/>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93"/>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93"/>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93"/>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93"/>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93"/>
          <p:cNvGrpSpPr/>
          <p:nvPr/>
        </p:nvGrpSpPr>
        <p:grpSpPr>
          <a:xfrm>
            <a:off x="5750130" y="3202536"/>
            <a:ext cx="316434" cy="358099"/>
            <a:chOff x="-54007925" y="3584850"/>
            <a:chExt cx="281200" cy="318225"/>
          </a:xfrm>
        </p:grpSpPr>
        <p:sp>
          <p:nvSpPr>
            <p:cNvPr id="8565" name="Google Shape;8565;p93"/>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93"/>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93"/>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93"/>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93"/>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93"/>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1" name="Google Shape;8571;p93"/>
          <p:cNvGrpSpPr/>
          <p:nvPr/>
        </p:nvGrpSpPr>
        <p:grpSpPr>
          <a:xfrm>
            <a:off x="5750130" y="3664421"/>
            <a:ext cx="316434" cy="358914"/>
            <a:chOff x="-54007925" y="3975575"/>
            <a:chExt cx="281200" cy="318950"/>
          </a:xfrm>
        </p:grpSpPr>
        <p:sp>
          <p:nvSpPr>
            <p:cNvPr id="8572" name="Google Shape;8572;p93"/>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93"/>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93"/>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93"/>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6" name="Google Shape;8576;p93"/>
          <p:cNvGrpSpPr/>
          <p:nvPr/>
        </p:nvGrpSpPr>
        <p:grpSpPr>
          <a:xfrm>
            <a:off x="7984996" y="2748891"/>
            <a:ext cx="274770" cy="358492"/>
            <a:chOff x="-52005775" y="3208025"/>
            <a:chExt cx="244175" cy="318575"/>
          </a:xfrm>
        </p:grpSpPr>
        <p:sp>
          <p:nvSpPr>
            <p:cNvPr id="8577" name="Google Shape;8577;p93"/>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93"/>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93"/>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93"/>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93"/>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93"/>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93"/>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93"/>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93"/>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93"/>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93"/>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8" name="Google Shape;8588;p93"/>
          <p:cNvGrpSpPr/>
          <p:nvPr/>
        </p:nvGrpSpPr>
        <p:grpSpPr>
          <a:xfrm>
            <a:off x="5291462" y="1376934"/>
            <a:ext cx="358099" cy="358099"/>
            <a:chOff x="-57568775" y="3198925"/>
            <a:chExt cx="318225" cy="318225"/>
          </a:xfrm>
        </p:grpSpPr>
        <p:sp>
          <p:nvSpPr>
            <p:cNvPr id="8589" name="Google Shape;8589;p93"/>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93"/>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93"/>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93"/>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93"/>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93"/>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93"/>
          <p:cNvGrpSpPr/>
          <p:nvPr/>
        </p:nvGrpSpPr>
        <p:grpSpPr>
          <a:xfrm>
            <a:off x="5313181" y="1832234"/>
            <a:ext cx="314662" cy="358099"/>
            <a:chOff x="-57549075" y="3590375"/>
            <a:chExt cx="279625" cy="318225"/>
          </a:xfrm>
        </p:grpSpPr>
        <p:sp>
          <p:nvSpPr>
            <p:cNvPr id="8596" name="Google Shape;8596;p93"/>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93"/>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93"/>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93"/>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0" name="Google Shape;8600;p93"/>
          <p:cNvGrpSpPr/>
          <p:nvPr/>
        </p:nvGrpSpPr>
        <p:grpSpPr>
          <a:xfrm>
            <a:off x="5305378" y="2273605"/>
            <a:ext cx="359871" cy="359871"/>
            <a:chOff x="-57570350" y="3982600"/>
            <a:chExt cx="319800" cy="319800"/>
          </a:xfrm>
        </p:grpSpPr>
        <p:sp>
          <p:nvSpPr>
            <p:cNvPr id="8601" name="Google Shape;8601;p93"/>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93"/>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93"/>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93"/>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5" name="Google Shape;8605;p93"/>
          <p:cNvGrpSpPr/>
          <p:nvPr/>
        </p:nvGrpSpPr>
        <p:grpSpPr>
          <a:xfrm>
            <a:off x="7520416" y="1376033"/>
            <a:ext cx="314662" cy="358999"/>
            <a:chOff x="-55576850" y="3198125"/>
            <a:chExt cx="279625" cy="319025"/>
          </a:xfrm>
        </p:grpSpPr>
        <p:sp>
          <p:nvSpPr>
            <p:cNvPr id="8606" name="Google Shape;8606;p93"/>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93"/>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93"/>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93"/>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93"/>
          <p:cNvGrpSpPr/>
          <p:nvPr/>
        </p:nvGrpSpPr>
        <p:grpSpPr>
          <a:xfrm>
            <a:off x="7497812" y="1832009"/>
            <a:ext cx="359871" cy="358324"/>
            <a:chOff x="-55596550" y="3590175"/>
            <a:chExt cx="319800" cy="318425"/>
          </a:xfrm>
        </p:grpSpPr>
        <p:sp>
          <p:nvSpPr>
            <p:cNvPr id="8611" name="Google Shape;8611;p93"/>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93"/>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93"/>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93"/>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5" name="Google Shape;8615;p93"/>
          <p:cNvGrpSpPr/>
          <p:nvPr/>
        </p:nvGrpSpPr>
        <p:grpSpPr>
          <a:xfrm>
            <a:off x="7513049" y="2273351"/>
            <a:ext cx="358999" cy="359252"/>
            <a:chOff x="-55595775" y="3982375"/>
            <a:chExt cx="319025" cy="319250"/>
          </a:xfrm>
        </p:grpSpPr>
        <p:sp>
          <p:nvSpPr>
            <p:cNvPr id="8616" name="Google Shape;8616;p93"/>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93"/>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93"/>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93"/>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93"/>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93"/>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93"/>
          <p:cNvGrpSpPr/>
          <p:nvPr/>
        </p:nvGrpSpPr>
        <p:grpSpPr>
          <a:xfrm>
            <a:off x="6170232" y="2731562"/>
            <a:ext cx="358999" cy="358099"/>
            <a:chOff x="-53635375" y="3192625"/>
            <a:chExt cx="319025" cy="318225"/>
          </a:xfrm>
        </p:grpSpPr>
        <p:sp>
          <p:nvSpPr>
            <p:cNvPr id="8623" name="Google Shape;8623;p93"/>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93"/>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93"/>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93"/>
          <p:cNvGrpSpPr/>
          <p:nvPr/>
        </p:nvGrpSpPr>
        <p:grpSpPr>
          <a:xfrm>
            <a:off x="6192401" y="3202536"/>
            <a:ext cx="314662" cy="358999"/>
            <a:chOff x="-53615675" y="3584850"/>
            <a:chExt cx="279625" cy="319025"/>
          </a:xfrm>
        </p:grpSpPr>
        <p:sp>
          <p:nvSpPr>
            <p:cNvPr id="8627" name="Google Shape;8627;p93"/>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93"/>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93"/>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93"/>
          <p:cNvGrpSpPr/>
          <p:nvPr/>
        </p:nvGrpSpPr>
        <p:grpSpPr>
          <a:xfrm>
            <a:off x="6170246" y="3665461"/>
            <a:ext cx="358971" cy="357874"/>
            <a:chOff x="-53634575" y="3976500"/>
            <a:chExt cx="319000" cy="318025"/>
          </a:xfrm>
        </p:grpSpPr>
        <p:sp>
          <p:nvSpPr>
            <p:cNvPr id="8631" name="Google Shape;8631;p93"/>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93"/>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93"/>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93"/>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93"/>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93"/>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93"/>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93"/>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93"/>
          <p:cNvGrpSpPr/>
          <p:nvPr/>
        </p:nvGrpSpPr>
        <p:grpSpPr>
          <a:xfrm>
            <a:off x="7965050" y="3208415"/>
            <a:ext cx="314662" cy="358436"/>
            <a:chOff x="-52023900" y="3590075"/>
            <a:chExt cx="279625" cy="318525"/>
          </a:xfrm>
        </p:grpSpPr>
        <p:sp>
          <p:nvSpPr>
            <p:cNvPr id="8640" name="Google Shape;8640;p93"/>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93"/>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93"/>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93"/>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93"/>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93"/>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93"/>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7" name="Google Shape;8647;p93"/>
          <p:cNvGrpSpPr/>
          <p:nvPr/>
        </p:nvGrpSpPr>
        <p:grpSpPr>
          <a:xfrm>
            <a:off x="5728292" y="1376934"/>
            <a:ext cx="358971" cy="358971"/>
            <a:chOff x="-57173375" y="3198925"/>
            <a:chExt cx="319000" cy="319000"/>
          </a:xfrm>
        </p:grpSpPr>
        <p:sp>
          <p:nvSpPr>
            <p:cNvPr id="8648" name="Google Shape;8648;p93"/>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93"/>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93"/>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93"/>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93"/>
          <p:cNvGrpSpPr/>
          <p:nvPr/>
        </p:nvGrpSpPr>
        <p:grpSpPr>
          <a:xfrm>
            <a:off x="5729178" y="1854374"/>
            <a:ext cx="357198" cy="314690"/>
            <a:chOff x="-57176525" y="3610050"/>
            <a:chExt cx="317425" cy="279650"/>
          </a:xfrm>
        </p:grpSpPr>
        <p:sp>
          <p:nvSpPr>
            <p:cNvPr id="8653" name="Google Shape;8653;p93"/>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93"/>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93"/>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93"/>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93"/>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8" name="Google Shape;8658;p93"/>
          <p:cNvGrpSpPr/>
          <p:nvPr/>
        </p:nvGrpSpPr>
        <p:grpSpPr>
          <a:xfrm>
            <a:off x="7939633" y="1376934"/>
            <a:ext cx="358099" cy="356326"/>
            <a:chOff x="-55202750" y="3198925"/>
            <a:chExt cx="318225" cy="316650"/>
          </a:xfrm>
        </p:grpSpPr>
        <p:sp>
          <p:nvSpPr>
            <p:cNvPr id="8659" name="Google Shape;8659;p93"/>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93"/>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1" name="Google Shape;8661;p93"/>
          <p:cNvGrpSpPr/>
          <p:nvPr/>
        </p:nvGrpSpPr>
        <p:grpSpPr>
          <a:xfrm>
            <a:off x="7950267" y="1832234"/>
            <a:ext cx="336830" cy="358099"/>
            <a:chOff x="-55194875" y="3590375"/>
            <a:chExt cx="299325" cy="318225"/>
          </a:xfrm>
        </p:grpSpPr>
        <p:sp>
          <p:nvSpPr>
            <p:cNvPr id="8662" name="Google Shape;8662;p93"/>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93"/>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93"/>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93"/>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93"/>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93"/>
          <p:cNvGrpSpPr/>
          <p:nvPr/>
        </p:nvGrpSpPr>
        <p:grpSpPr>
          <a:xfrm>
            <a:off x="7954884" y="2274505"/>
            <a:ext cx="357198" cy="357198"/>
            <a:chOff x="-55203525" y="3983400"/>
            <a:chExt cx="317425" cy="317425"/>
          </a:xfrm>
        </p:grpSpPr>
        <p:sp>
          <p:nvSpPr>
            <p:cNvPr id="8668" name="Google Shape;8668;p93"/>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93"/>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93"/>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1" name="Google Shape;8671;p93"/>
          <p:cNvGrpSpPr/>
          <p:nvPr/>
        </p:nvGrpSpPr>
        <p:grpSpPr>
          <a:xfrm>
            <a:off x="6621365" y="2731562"/>
            <a:ext cx="335930" cy="358971"/>
            <a:chOff x="-53232900" y="3192625"/>
            <a:chExt cx="298525" cy="319000"/>
          </a:xfrm>
        </p:grpSpPr>
        <p:sp>
          <p:nvSpPr>
            <p:cNvPr id="8672" name="Google Shape;8672;p93"/>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93"/>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93"/>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93"/>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93"/>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93"/>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93"/>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93"/>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93"/>
          <p:cNvGrpSpPr/>
          <p:nvPr/>
        </p:nvGrpSpPr>
        <p:grpSpPr>
          <a:xfrm>
            <a:off x="6610731" y="3202536"/>
            <a:ext cx="357198" cy="356326"/>
            <a:chOff x="-53242350" y="3584850"/>
            <a:chExt cx="317425" cy="316650"/>
          </a:xfrm>
        </p:grpSpPr>
        <p:sp>
          <p:nvSpPr>
            <p:cNvPr id="8681" name="Google Shape;8681;p93"/>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93"/>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93"/>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93"/>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93"/>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6" name="Google Shape;8686;p93"/>
          <p:cNvGrpSpPr/>
          <p:nvPr/>
        </p:nvGrpSpPr>
        <p:grpSpPr>
          <a:xfrm>
            <a:off x="6631999" y="3665236"/>
            <a:ext cx="314662" cy="358999"/>
            <a:chOff x="-53224225" y="3976300"/>
            <a:chExt cx="279625" cy="319025"/>
          </a:xfrm>
        </p:grpSpPr>
        <p:sp>
          <p:nvSpPr>
            <p:cNvPr id="8687" name="Google Shape;8687;p93"/>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93"/>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93"/>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93"/>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93"/>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93"/>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93"/>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4" name="Google Shape;8694;p93"/>
          <p:cNvGrpSpPr/>
          <p:nvPr/>
        </p:nvGrpSpPr>
        <p:grpSpPr>
          <a:xfrm>
            <a:off x="7942896" y="3672917"/>
            <a:ext cx="358971" cy="358408"/>
            <a:chOff x="-52043575" y="3983125"/>
            <a:chExt cx="319000" cy="318500"/>
          </a:xfrm>
        </p:grpSpPr>
        <p:sp>
          <p:nvSpPr>
            <p:cNvPr id="8695" name="Google Shape;8695;p93"/>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93"/>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93"/>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93"/>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93"/>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93"/>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93"/>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93"/>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93"/>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4" name="Google Shape;8704;p93"/>
          <p:cNvGrpSpPr/>
          <p:nvPr/>
        </p:nvGrpSpPr>
        <p:grpSpPr>
          <a:xfrm>
            <a:off x="6196836" y="1376934"/>
            <a:ext cx="314662" cy="358971"/>
            <a:chOff x="-56766175" y="3198925"/>
            <a:chExt cx="279625" cy="319000"/>
          </a:xfrm>
        </p:grpSpPr>
        <p:sp>
          <p:nvSpPr>
            <p:cNvPr id="8705" name="Google Shape;8705;p93"/>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93"/>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93"/>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93"/>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93"/>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93"/>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93"/>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93"/>
          <p:cNvGrpSpPr/>
          <p:nvPr/>
        </p:nvGrpSpPr>
        <p:grpSpPr>
          <a:xfrm>
            <a:off x="6195950" y="1832234"/>
            <a:ext cx="316434" cy="358099"/>
            <a:chOff x="-56766175" y="3590375"/>
            <a:chExt cx="281200" cy="318225"/>
          </a:xfrm>
        </p:grpSpPr>
        <p:sp>
          <p:nvSpPr>
            <p:cNvPr id="8713" name="Google Shape;8713;p93"/>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93"/>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93"/>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93"/>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7" name="Google Shape;8717;p93"/>
          <p:cNvGrpSpPr/>
          <p:nvPr/>
        </p:nvGrpSpPr>
        <p:grpSpPr>
          <a:xfrm>
            <a:off x="6232906" y="2273605"/>
            <a:ext cx="272126" cy="358099"/>
            <a:chOff x="-56747275" y="3982600"/>
            <a:chExt cx="241825" cy="318225"/>
          </a:xfrm>
        </p:grpSpPr>
        <p:sp>
          <p:nvSpPr>
            <p:cNvPr id="8718" name="Google Shape;8718;p93"/>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93"/>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93"/>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93"/>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93"/>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93"/>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93"/>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5" name="Google Shape;8725;p93"/>
          <p:cNvGrpSpPr/>
          <p:nvPr/>
        </p:nvGrpSpPr>
        <p:grpSpPr>
          <a:xfrm>
            <a:off x="4840657" y="3215842"/>
            <a:ext cx="358999" cy="342991"/>
            <a:chOff x="-54812875" y="3596675"/>
            <a:chExt cx="319025" cy="304800"/>
          </a:xfrm>
        </p:grpSpPr>
        <p:sp>
          <p:nvSpPr>
            <p:cNvPr id="8726" name="Google Shape;8726;p93"/>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93"/>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93"/>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93"/>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93"/>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93"/>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93"/>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3" name="Google Shape;8733;p93"/>
          <p:cNvSpPr/>
          <p:nvPr/>
        </p:nvSpPr>
        <p:spPr>
          <a:xfrm>
            <a:off x="5015548" y="3590113"/>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93"/>
          <p:cNvSpPr/>
          <p:nvPr/>
        </p:nvSpPr>
        <p:spPr>
          <a:xfrm>
            <a:off x="5015998" y="3590985"/>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5" name="Google Shape;8735;p93"/>
          <p:cNvGrpSpPr/>
          <p:nvPr/>
        </p:nvGrpSpPr>
        <p:grpSpPr>
          <a:xfrm>
            <a:off x="4862826" y="3672326"/>
            <a:ext cx="314662" cy="358099"/>
            <a:chOff x="-54793175" y="3982600"/>
            <a:chExt cx="279625" cy="318225"/>
          </a:xfrm>
        </p:grpSpPr>
        <p:sp>
          <p:nvSpPr>
            <p:cNvPr id="8736" name="Google Shape;8736;p93"/>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93"/>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93"/>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93"/>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93"/>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93"/>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93"/>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3" name="Google Shape;8743;p93"/>
          <p:cNvGrpSpPr/>
          <p:nvPr/>
        </p:nvGrpSpPr>
        <p:grpSpPr>
          <a:xfrm>
            <a:off x="7074284" y="2731562"/>
            <a:ext cx="314662" cy="358099"/>
            <a:chOff x="-52832000" y="3192625"/>
            <a:chExt cx="279625" cy="318225"/>
          </a:xfrm>
        </p:grpSpPr>
        <p:sp>
          <p:nvSpPr>
            <p:cNvPr id="8744" name="Google Shape;8744;p93"/>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93"/>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93"/>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93"/>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93"/>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93"/>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93"/>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93"/>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2" name="Google Shape;8752;p93"/>
          <p:cNvGrpSpPr/>
          <p:nvPr/>
        </p:nvGrpSpPr>
        <p:grpSpPr>
          <a:xfrm>
            <a:off x="5760817" y="2272929"/>
            <a:ext cx="323524" cy="358774"/>
            <a:chOff x="-57162350" y="3982000"/>
            <a:chExt cx="287500" cy="318825"/>
          </a:xfrm>
        </p:grpSpPr>
        <p:sp>
          <p:nvSpPr>
            <p:cNvPr id="8753" name="Google Shape;8753;p93"/>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93"/>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93"/>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93"/>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93"/>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93"/>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93"/>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93"/>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1" name="Google Shape;8761;p93"/>
          <p:cNvGrpSpPr/>
          <p:nvPr/>
        </p:nvGrpSpPr>
        <p:grpSpPr>
          <a:xfrm>
            <a:off x="7052130" y="3203436"/>
            <a:ext cx="358971" cy="357198"/>
            <a:chOff x="-52851675" y="3585650"/>
            <a:chExt cx="319000" cy="317425"/>
          </a:xfrm>
        </p:grpSpPr>
        <p:sp>
          <p:nvSpPr>
            <p:cNvPr id="8762" name="Google Shape;8762;p93"/>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93"/>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93"/>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93"/>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93"/>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93"/>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8" name="Google Shape;8768;p93"/>
          <p:cNvGrpSpPr/>
          <p:nvPr/>
        </p:nvGrpSpPr>
        <p:grpSpPr>
          <a:xfrm>
            <a:off x="7074284" y="3665236"/>
            <a:ext cx="314662" cy="358999"/>
            <a:chOff x="-52832000" y="3976300"/>
            <a:chExt cx="279625" cy="319025"/>
          </a:xfrm>
        </p:grpSpPr>
        <p:sp>
          <p:nvSpPr>
            <p:cNvPr id="8769" name="Google Shape;8769;p93"/>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93"/>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93"/>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93"/>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93"/>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4" name="Google Shape;8774;p93"/>
          <p:cNvGrpSpPr/>
          <p:nvPr/>
        </p:nvGrpSpPr>
        <p:grpSpPr>
          <a:xfrm>
            <a:off x="6191490" y="4119884"/>
            <a:ext cx="316434" cy="358099"/>
            <a:chOff x="-51633225" y="3198925"/>
            <a:chExt cx="281200" cy="318225"/>
          </a:xfrm>
        </p:grpSpPr>
        <p:sp>
          <p:nvSpPr>
            <p:cNvPr id="8775" name="Google Shape;8775;p93"/>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93"/>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93"/>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93"/>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93"/>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93"/>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93"/>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2" name="Google Shape;8782;p93"/>
          <p:cNvGrpSpPr/>
          <p:nvPr/>
        </p:nvGrpSpPr>
        <p:grpSpPr>
          <a:xfrm>
            <a:off x="6610314" y="1377806"/>
            <a:ext cx="365188" cy="357226"/>
            <a:chOff x="-56396775" y="3199700"/>
            <a:chExt cx="324525" cy="317450"/>
          </a:xfrm>
        </p:grpSpPr>
        <p:sp>
          <p:nvSpPr>
            <p:cNvPr id="8783" name="Google Shape;8783;p93"/>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93"/>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93"/>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93"/>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93"/>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93"/>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9" name="Google Shape;8789;p93"/>
          <p:cNvGrpSpPr/>
          <p:nvPr/>
        </p:nvGrpSpPr>
        <p:grpSpPr>
          <a:xfrm>
            <a:off x="6613408" y="1843740"/>
            <a:ext cx="358999" cy="335958"/>
            <a:chOff x="-56394425" y="3600600"/>
            <a:chExt cx="319025" cy="298550"/>
          </a:xfrm>
        </p:grpSpPr>
        <p:sp>
          <p:nvSpPr>
            <p:cNvPr id="8790" name="Google Shape;8790;p93"/>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93"/>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93"/>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93"/>
          <p:cNvGrpSpPr/>
          <p:nvPr/>
        </p:nvGrpSpPr>
        <p:grpSpPr>
          <a:xfrm>
            <a:off x="6644175" y="2274505"/>
            <a:ext cx="327068" cy="357198"/>
            <a:chOff x="-56379450" y="3983400"/>
            <a:chExt cx="290650" cy="317425"/>
          </a:xfrm>
        </p:grpSpPr>
        <p:sp>
          <p:nvSpPr>
            <p:cNvPr id="8794" name="Google Shape;8794;p93"/>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93"/>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93"/>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93"/>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93"/>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93"/>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93"/>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93"/>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2" name="Google Shape;8802;p93"/>
          <p:cNvGrpSpPr/>
          <p:nvPr/>
        </p:nvGrpSpPr>
        <p:grpSpPr>
          <a:xfrm>
            <a:off x="5307879" y="2738651"/>
            <a:ext cx="316434" cy="358971"/>
            <a:chOff x="-54401725" y="3198925"/>
            <a:chExt cx="281200" cy="319000"/>
          </a:xfrm>
        </p:grpSpPr>
        <p:sp>
          <p:nvSpPr>
            <p:cNvPr id="8803" name="Google Shape;8803;p93"/>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93"/>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93"/>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93"/>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93"/>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93"/>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93"/>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93"/>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93"/>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93"/>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93"/>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4" name="Google Shape;8814;p93"/>
          <p:cNvGrpSpPr/>
          <p:nvPr/>
        </p:nvGrpSpPr>
        <p:grpSpPr>
          <a:xfrm>
            <a:off x="5308766" y="3208753"/>
            <a:ext cx="314662" cy="358099"/>
            <a:chOff x="-54401725" y="3590375"/>
            <a:chExt cx="279625" cy="318225"/>
          </a:xfrm>
        </p:grpSpPr>
        <p:sp>
          <p:nvSpPr>
            <p:cNvPr id="8815" name="Google Shape;8815;p93"/>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93"/>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93"/>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93"/>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93"/>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93"/>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1" name="Google Shape;8821;p93"/>
          <p:cNvGrpSpPr/>
          <p:nvPr/>
        </p:nvGrpSpPr>
        <p:grpSpPr>
          <a:xfrm>
            <a:off x="5306557" y="3672326"/>
            <a:ext cx="319079" cy="358099"/>
            <a:chOff x="-54403300" y="3982600"/>
            <a:chExt cx="283550" cy="318225"/>
          </a:xfrm>
        </p:grpSpPr>
        <p:sp>
          <p:nvSpPr>
            <p:cNvPr id="8822" name="Google Shape;8822;p93"/>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93"/>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93"/>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93"/>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93"/>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7" name="Google Shape;8827;p93"/>
          <p:cNvGrpSpPr/>
          <p:nvPr/>
        </p:nvGrpSpPr>
        <p:grpSpPr>
          <a:xfrm>
            <a:off x="7493951" y="2733559"/>
            <a:ext cx="356298" cy="356973"/>
            <a:chOff x="-52458650" y="3194400"/>
            <a:chExt cx="316625" cy="317225"/>
          </a:xfrm>
        </p:grpSpPr>
        <p:sp>
          <p:nvSpPr>
            <p:cNvPr id="8828" name="Google Shape;8828;p93"/>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93"/>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93"/>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93"/>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93"/>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93"/>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93"/>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93"/>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6" name="Google Shape;8836;p93"/>
          <p:cNvGrpSpPr/>
          <p:nvPr/>
        </p:nvGrpSpPr>
        <p:grpSpPr>
          <a:xfrm>
            <a:off x="4862826" y="2738651"/>
            <a:ext cx="314662" cy="358971"/>
            <a:chOff x="-54793175" y="3198925"/>
            <a:chExt cx="279625" cy="319000"/>
          </a:xfrm>
        </p:grpSpPr>
        <p:sp>
          <p:nvSpPr>
            <p:cNvPr id="8837" name="Google Shape;8837;p93"/>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93"/>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93"/>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93"/>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93"/>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93"/>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93"/>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4" name="Google Shape;8844;p93"/>
          <p:cNvGrpSpPr/>
          <p:nvPr/>
        </p:nvGrpSpPr>
        <p:grpSpPr>
          <a:xfrm>
            <a:off x="7503249" y="3202536"/>
            <a:ext cx="337703" cy="357845"/>
            <a:chOff x="-52450000" y="3584850"/>
            <a:chExt cx="300100" cy="318000"/>
          </a:xfrm>
        </p:grpSpPr>
        <p:sp>
          <p:nvSpPr>
            <p:cNvPr id="8845" name="Google Shape;8845;p93"/>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93"/>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93"/>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93"/>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93"/>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93"/>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93"/>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2" name="Google Shape;8852;p93"/>
          <p:cNvGrpSpPr/>
          <p:nvPr/>
        </p:nvGrpSpPr>
        <p:grpSpPr>
          <a:xfrm>
            <a:off x="7514769" y="3667009"/>
            <a:ext cx="314662" cy="357226"/>
            <a:chOff x="-52440550" y="3977875"/>
            <a:chExt cx="279625" cy="317450"/>
          </a:xfrm>
        </p:grpSpPr>
        <p:sp>
          <p:nvSpPr>
            <p:cNvPr id="8853" name="Google Shape;8853;p93"/>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93"/>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93"/>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93"/>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93"/>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93"/>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93"/>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93"/>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1" name="Google Shape;8861;p93"/>
          <p:cNvGrpSpPr/>
          <p:nvPr/>
        </p:nvGrpSpPr>
        <p:grpSpPr>
          <a:xfrm>
            <a:off x="6626703" y="4123215"/>
            <a:ext cx="314662" cy="358999"/>
            <a:chOff x="-51623775" y="3584850"/>
            <a:chExt cx="279625" cy="319025"/>
          </a:xfrm>
        </p:grpSpPr>
        <p:sp>
          <p:nvSpPr>
            <p:cNvPr id="8862" name="Google Shape;8862;p93"/>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93"/>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93"/>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93"/>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93"/>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93"/>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93"/>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93"/>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93"/>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1" name="Google Shape;8871;p93"/>
          <p:cNvSpPr txBox="1"/>
          <p:nvPr/>
        </p:nvSpPr>
        <p:spPr>
          <a:xfrm>
            <a:off x="826588"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8872" name="Google Shape;8872;p93"/>
          <p:cNvSpPr txBox="1"/>
          <p:nvPr/>
        </p:nvSpPr>
        <p:spPr>
          <a:xfrm>
            <a:off x="4835313"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108"/>
        <p:cNvGrpSpPr/>
        <p:nvPr/>
      </p:nvGrpSpPr>
      <p:grpSpPr>
        <a:xfrm>
          <a:off x="0" y="0"/>
          <a:ext cx="0" cy="0"/>
          <a:chOff x="0" y="0"/>
          <a:chExt cx="0" cy="0"/>
        </a:xfrm>
      </p:grpSpPr>
      <p:sp>
        <p:nvSpPr>
          <p:cNvPr id="2109" name="Google Shape;2109;p47"/>
          <p:cNvSpPr txBox="1">
            <a:spLocks noGrp="1"/>
          </p:cNvSpPr>
          <p:nvPr>
            <p:ph type="title"/>
          </p:nvPr>
        </p:nvSpPr>
        <p:spPr>
          <a:xfrm>
            <a:off x="3181569" y="1597200"/>
            <a:ext cx="4308300" cy="153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NAME OF THE SECTION</a:t>
            </a:r>
            <a:endParaRPr/>
          </a:p>
        </p:txBody>
      </p:sp>
      <p:sp>
        <p:nvSpPr>
          <p:cNvPr id="2110" name="Google Shape;2110;p47"/>
          <p:cNvSpPr txBox="1">
            <a:spLocks noGrp="1"/>
          </p:cNvSpPr>
          <p:nvPr>
            <p:ph type="title" idx="2"/>
          </p:nvPr>
        </p:nvSpPr>
        <p:spPr>
          <a:xfrm>
            <a:off x="1654131" y="2123100"/>
            <a:ext cx="1167900" cy="100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2111" name="Google Shape;2111;p47"/>
          <p:cNvSpPr txBox="1">
            <a:spLocks noGrp="1"/>
          </p:cNvSpPr>
          <p:nvPr>
            <p:ph type="subTitle" idx="1"/>
          </p:nvPr>
        </p:nvSpPr>
        <p:spPr>
          <a:xfrm>
            <a:off x="3181569" y="3128100"/>
            <a:ext cx="4308300" cy="41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enter a subtitle here if you need it</a:t>
            </a:r>
            <a:endParaRPr/>
          </a:p>
        </p:txBody>
      </p:sp>
      <p:sp>
        <p:nvSpPr>
          <p:cNvPr id="2112" name="Google Shape;2112;p47"/>
          <p:cNvSpPr/>
          <p:nvPr/>
        </p:nvSpPr>
        <p:spPr>
          <a:xfrm rot="9118788">
            <a:off x="8556714" y="-9523"/>
            <a:ext cx="811988" cy="738713"/>
          </a:xfrm>
          <a:custGeom>
            <a:avLst/>
            <a:gdLst/>
            <a:ahLst/>
            <a:cxnLst/>
            <a:rect l="l" t="t" r="r" b="b"/>
            <a:pathLst>
              <a:path w="16467" h="14981" extrusionOk="0">
                <a:moveTo>
                  <a:pt x="16467" y="0"/>
                </a:moveTo>
                <a:cubicBezTo>
                  <a:pt x="14706" y="2515"/>
                  <a:pt x="12569" y="4779"/>
                  <a:pt x="10432" y="6916"/>
                </a:cubicBezTo>
                <a:cubicBezTo>
                  <a:pt x="10934" y="5030"/>
                  <a:pt x="11940" y="3269"/>
                  <a:pt x="12317" y="1384"/>
                </a:cubicBezTo>
                <a:lnTo>
                  <a:pt x="12317" y="1384"/>
                </a:lnTo>
                <a:cubicBezTo>
                  <a:pt x="10432" y="3898"/>
                  <a:pt x="8042" y="5910"/>
                  <a:pt x="5905" y="8174"/>
                </a:cubicBezTo>
                <a:cubicBezTo>
                  <a:pt x="6156" y="6162"/>
                  <a:pt x="7539" y="4401"/>
                  <a:pt x="7665" y="2264"/>
                </a:cubicBezTo>
                <a:lnTo>
                  <a:pt x="7665" y="2264"/>
                </a:lnTo>
                <a:cubicBezTo>
                  <a:pt x="4647" y="5659"/>
                  <a:pt x="2384" y="9557"/>
                  <a:pt x="0" y="13501"/>
                </a:cubicBezTo>
                <a:cubicBezTo>
                  <a:pt x="0" y="13501"/>
                  <a:pt x="1004" y="13628"/>
                  <a:pt x="2426" y="13811"/>
                </a:cubicBezTo>
                <a:cubicBezTo>
                  <a:pt x="4653" y="14014"/>
                  <a:pt x="7114" y="14981"/>
                  <a:pt x="9160" y="14981"/>
                </a:cubicBezTo>
                <a:cubicBezTo>
                  <a:pt x="9849" y="14981"/>
                  <a:pt x="10490" y="14871"/>
                  <a:pt x="11059" y="14587"/>
                </a:cubicBezTo>
                <a:cubicBezTo>
                  <a:pt x="15838" y="12072"/>
                  <a:pt x="14581" y="4904"/>
                  <a:pt x="16467"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76"/>
        <p:cNvGrpSpPr/>
        <p:nvPr/>
      </p:nvGrpSpPr>
      <p:grpSpPr>
        <a:xfrm>
          <a:off x="0" y="0"/>
          <a:ext cx="0" cy="0"/>
          <a:chOff x="0" y="0"/>
          <a:chExt cx="0" cy="0"/>
        </a:xfrm>
      </p:grpSpPr>
      <p:grpSp>
        <p:nvGrpSpPr>
          <p:cNvPr id="8877" name="Google Shape;8877;p94"/>
          <p:cNvGrpSpPr/>
          <p:nvPr/>
        </p:nvGrpSpPr>
        <p:grpSpPr>
          <a:xfrm>
            <a:off x="866775" y="1386849"/>
            <a:ext cx="276003" cy="357300"/>
            <a:chOff x="-50469125" y="3183175"/>
            <a:chExt cx="233150" cy="301825"/>
          </a:xfrm>
        </p:grpSpPr>
        <p:sp>
          <p:nvSpPr>
            <p:cNvPr id="8878" name="Google Shape;8878;p94"/>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94"/>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94"/>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1" name="Google Shape;8881;p94"/>
          <p:cNvGrpSpPr/>
          <p:nvPr/>
        </p:nvGrpSpPr>
        <p:grpSpPr>
          <a:xfrm>
            <a:off x="826674" y="1822251"/>
            <a:ext cx="356205" cy="355288"/>
            <a:chOff x="-50504575" y="3550975"/>
            <a:chExt cx="300900" cy="300125"/>
          </a:xfrm>
        </p:grpSpPr>
        <p:sp>
          <p:nvSpPr>
            <p:cNvPr id="8882" name="Google Shape;8882;p94"/>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94"/>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94"/>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94"/>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94"/>
          <p:cNvGrpSpPr/>
          <p:nvPr/>
        </p:nvGrpSpPr>
        <p:grpSpPr>
          <a:xfrm>
            <a:off x="826674" y="2260493"/>
            <a:ext cx="356205" cy="354341"/>
            <a:chOff x="-50503000" y="3921175"/>
            <a:chExt cx="300900" cy="299325"/>
          </a:xfrm>
        </p:grpSpPr>
        <p:sp>
          <p:nvSpPr>
            <p:cNvPr id="8887" name="Google Shape;8887;p94"/>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94"/>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94"/>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94"/>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94"/>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2" name="Google Shape;8892;p94"/>
          <p:cNvGrpSpPr/>
          <p:nvPr/>
        </p:nvGrpSpPr>
        <p:grpSpPr>
          <a:xfrm>
            <a:off x="3030727" y="1406411"/>
            <a:ext cx="355258" cy="356205"/>
            <a:chOff x="-48630025" y="3199700"/>
            <a:chExt cx="300100" cy="300900"/>
          </a:xfrm>
        </p:grpSpPr>
        <p:sp>
          <p:nvSpPr>
            <p:cNvPr id="8893" name="Google Shape;8893;p94"/>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94"/>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94"/>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6" name="Google Shape;8896;p94"/>
          <p:cNvGrpSpPr/>
          <p:nvPr/>
        </p:nvGrpSpPr>
        <p:grpSpPr>
          <a:xfrm>
            <a:off x="3030727" y="1843707"/>
            <a:ext cx="355258" cy="355258"/>
            <a:chOff x="-48630025" y="3569100"/>
            <a:chExt cx="300100" cy="300100"/>
          </a:xfrm>
        </p:grpSpPr>
        <p:sp>
          <p:nvSpPr>
            <p:cNvPr id="8897" name="Google Shape;8897;p94"/>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94"/>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94"/>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94"/>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94"/>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94"/>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94"/>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94"/>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94"/>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94"/>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7" name="Google Shape;8907;p94"/>
          <p:cNvGrpSpPr/>
          <p:nvPr/>
        </p:nvGrpSpPr>
        <p:grpSpPr>
          <a:xfrm>
            <a:off x="3031201" y="2281003"/>
            <a:ext cx="354311" cy="353394"/>
            <a:chOff x="-48629225" y="3938500"/>
            <a:chExt cx="299300" cy="298525"/>
          </a:xfrm>
        </p:grpSpPr>
        <p:sp>
          <p:nvSpPr>
            <p:cNvPr id="8908" name="Google Shape;8908;p94"/>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94"/>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94"/>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94"/>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94"/>
          <p:cNvGrpSpPr/>
          <p:nvPr/>
        </p:nvGrpSpPr>
        <p:grpSpPr>
          <a:xfrm>
            <a:off x="1766604" y="2752344"/>
            <a:ext cx="311458" cy="354341"/>
            <a:chOff x="-46762575" y="3200500"/>
            <a:chExt cx="263100" cy="299325"/>
          </a:xfrm>
        </p:grpSpPr>
        <p:sp>
          <p:nvSpPr>
            <p:cNvPr id="8913" name="Google Shape;8913;p94"/>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94"/>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94"/>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94"/>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94"/>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94"/>
          <p:cNvGrpSpPr/>
          <p:nvPr/>
        </p:nvGrpSpPr>
        <p:grpSpPr>
          <a:xfrm>
            <a:off x="1744689" y="3211066"/>
            <a:ext cx="355288" cy="312375"/>
            <a:chOff x="-46779900" y="3588000"/>
            <a:chExt cx="300125" cy="263875"/>
          </a:xfrm>
        </p:grpSpPr>
        <p:sp>
          <p:nvSpPr>
            <p:cNvPr id="8919" name="Google Shape;8919;p94"/>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94"/>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94"/>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94"/>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94"/>
          <p:cNvGrpSpPr/>
          <p:nvPr/>
        </p:nvGrpSpPr>
        <p:grpSpPr>
          <a:xfrm>
            <a:off x="1745162" y="3625988"/>
            <a:ext cx="354341" cy="353394"/>
            <a:chOff x="-46779100" y="3938500"/>
            <a:chExt cx="299325" cy="298525"/>
          </a:xfrm>
        </p:grpSpPr>
        <p:sp>
          <p:nvSpPr>
            <p:cNvPr id="8924" name="Google Shape;8924;p94"/>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94"/>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6" name="Google Shape;8926;p94"/>
          <p:cNvGrpSpPr/>
          <p:nvPr/>
        </p:nvGrpSpPr>
        <p:grpSpPr>
          <a:xfrm>
            <a:off x="3952900" y="2758855"/>
            <a:ext cx="355258" cy="355288"/>
            <a:chOff x="-44924250" y="3206000"/>
            <a:chExt cx="300100" cy="300125"/>
          </a:xfrm>
        </p:grpSpPr>
        <p:sp>
          <p:nvSpPr>
            <p:cNvPr id="8927" name="Google Shape;8927;p94"/>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94"/>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94"/>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94"/>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94"/>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2" name="Google Shape;8932;p94"/>
          <p:cNvGrpSpPr/>
          <p:nvPr/>
        </p:nvGrpSpPr>
        <p:grpSpPr>
          <a:xfrm>
            <a:off x="1267386" y="1386849"/>
            <a:ext cx="355258" cy="355258"/>
            <a:chOff x="-50134375" y="3183175"/>
            <a:chExt cx="300100" cy="300100"/>
          </a:xfrm>
        </p:grpSpPr>
        <p:sp>
          <p:nvSpPr>
            <p:cNvPr id="8933" name="Google Shape;8933;p94"/>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94"/>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94"/>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94"/>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94"/>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94"/>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94"/>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94"/>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94"/>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94"/>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94"/>
          <p:cNvGrpSpPr/>
          <p:nvPr/>
        </p:nvGrpSpPr>
        <p:grpSpPr>
          <a:xfrm>
            <a:off x="1267386" y="1822251"/>
            <a:ext cx="355258" cy="355288"/>
            <a:chOff x="-50134375" y="3550975"/>
            <a:chExt cx="300100" cy="300125"/>
          </a:xfrm>
        </p:grpSpPr>
        <p:sp>
          <p:nvSpPr>
            <p:cNvPr id="8944" name="Google Shape;8944;p94"/>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94"/>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6" name="Google Shape;8946;p94"/>
          <p:cNvGrpSpPr/>
          <p:nvPr/>
        </p:nvGrpSpPr>
        <p:grpSpPr>
          <a:xfrm>
            <a:off x="1267386" y="2259783"/>
            <a:ext cx="355258" cy="355051"/>
            <a:chOff x="-50134375" y="3920575"/>
            <a:chExt cx="300100" cy="299925"/>
          </a:xfrm>
        </p:grpSpPr>
        <p:sp>
          <p:nvSpPr>
            <p:cNvPr id="8947" name="Google Shape;8947;p94"/>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94"/>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94"/>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94"/>
          <p:cNvGrpSpPr/>
          <p:nvPr/>
        </p:nvGrpSpPr>
        <p:grpSpPr>
          <a:xfrm>
            <a:off x="3478110" y="1407358"/>
            <a:ext cx="357123" cy="355258"/>
            <a:chOff x="-48262200" y="3200500"/>
            <a:chExt cx="301675" cy="300100"/>
          </a:xfrm>
        </p:grpSpPr>
        <p:sp>
          <p:nvSpPr>
            <p:cNvPr id="8951" name="Google Shape;8951;p94"/>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94"/>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94"/>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94"/>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94"/>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94"/>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94"/>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94"/>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94"/>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94"/>
          <p:cNvGrpSpPr/>
          <p:nvPr/>
        </p:nvGrpSpPr>
        <p:grpSpPr>
          <a:xfrm>
            <a:off x="3507483" y="1844447"/>
            <a:ext cx="298377" cy="354519"/>
            <a:chOff x="-48233050" y="3569725"/>
            <a:chExt cx="252050" cy="299475"/>
          </a:xfrm>
        </p:grpSpPr>
        <p:sp>
          <p:nvSpPr>
            <p:cNvPr id="8961" name="Google Shape;8961;p94"/>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94"/>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94"/>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4" name="Google Shape;8964;p94"/>
          <p:cNvGrpSpPr/>
          <p:nvPr/>
        </p:nvGrpSpPr>
        <p:grpSpPr>
          <a:xfrm>
            <a:off x="3531248" y="2278191"/>
            <a:ext cx="250847" cy="358070"/>
            <a:chOff x="-48216525" y="3936125"/>
            <a:chExt cx="211900" cy="302475"/>
          </a:xfrm>
        </p:grpSpPr>
        <p:sp>
          <p:nvSpPr>
            <p:cNvPr id="8965" name="Google Shape;8965;p94"/>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94"/>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94"/>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94"/>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9" name="Google Shape;8969;p94"/>
          <p:cNvGrpSpPr/>
          <p:nvPr/>
        </p:nvGrpSpPr>
        <p:grpSpPr>
          <a:xfrm>
            <a:off x="2186966" y="2753261"/>
            <a:ext cx="355258" cy="355288"/>
            <a:chOff x="-46410500" y="3201275"/>
            <a:chExt cx="300100" cy="300125"/>
          </a:xfrm>
        </p:grpSpPr>
        <p:sp>
          <p:nvSpPr>
            <p:cNvPr id="8970" name="Google Shape;8970;p94"/>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94"/>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94"/>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94"/>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94"/>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5" name="Google Shape;8975;p94"/>
          <p:cNvGrpSpPr/>
          <p:nvPr/>
        </p:nvGrpSpPr>
        <p:grpSpPr>
          <a:xfrm>
            <a:off x="2186966" y="3188692"/>
            <a:ext cx="355258" cy="356205"/>
            <a:chOff x="-46409700" y="3569100"/>
            <a:chExt cx="300100" cy="300900"/>
          </a:xfrm>
        </p:grpSpPr>
        <p:sp>
          <p:nvSpPr>
            <p:cNvPr id="8976" name="Google Shape;8976;p94"/>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94"/>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94"/>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94"/>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94"/>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1" name="Google Shape;8981;p94"/>
          <p:cNvGrpSpPr/>
          <p:nvPr/>
        </p:nvGrpSpPr>
        <p:grpSpPr>
          <a:xfrm>
            <a:off x="2174847" y="3624124"/>
            <a:ext cx="379497" cy="358070"/>
            <a:chOff x="-46422300" y="3936925"/>
            <a:chExt cx="320575" cy="302475"/>
          </a:xfrm>
        </p:grpSpPr>
        <p:sp>
          <p:nvSpPr>
            <p:cNvPr id="8982" name="Google Shape;8982;p94"/>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94"/>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4" name="Google Shape;8984;p94"/>
          <p:cNvGrpSpPr/>
          <p:nvPr/>
        </p:nvGrpSpPr>
        <p:grpSpPr>
          <a:xfrm>
            <a:off x="3952426" y="3178452"/>
            <a:ext cx="356205" cy="355258"/>
            <a:chOff x="-44914800" y="3560450"/>
            <a:chExt cx="300900" cy="300100"/>
          </a:xfrm>
        </p:grpSpPr>
        <p:sp>
          <p:nvSpPr>
            <p:cNvPr id="8985" name="Google Shape;8985;p94"/>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94"/>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94"/>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94"/>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94"/>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0" name="Google Shape;8990;p94"/>
          <p:cNvGrpSpPr/>
          <p:nvPr/>
        </p:nvGrpSpPr>
        <p:grpSpPr>
          <a:xfrm>
            <a:off x="1707478" y="1387086"/>
            <a:ext cx="354311" cy="354104"/>
            <a:chOff x="-49764975" y="3183375"/>
            <a:chExt cx="299300" cy="299125"/>
          </a:xfrm>
        </p:grpSpPr>
        <p:sp>
          <p:nvSpPr>
            <p:cNvPr id="8991" name="Google Shape;8991;p94"/>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94"/>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94"/>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94"/>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94"/>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94"/>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94"/>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94"/>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94"/>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94"/>
          <p:cNvGrpSpPr/>
          <p:nvPr/>
        </p:nvGrpSpPr>
        <p:grpSpPr>
          <a:xfrm>
            <a:off x="1707478" y="1822547"/>
            <a:ext cx="354311" cy="355909"/>
            <a:chOff x="-49764975" y="3551225"/>
            <a:chExt cx="299300" cy="300650"/>
          </a:xfrm>
        </p:grpSpPr>
        <p:sp>
          <p:nvSpPr>
            <p:cNvPr id="9001" name="Google Shape;9001;p94"/>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94"/>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94"/>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94"/>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94"/>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94"/>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94"/>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94"/>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94"/>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94"/>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94"/>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94"/>
          <p:cNvGrpSpPr/>
          <p:nvPr/>
        </p:nvGrpSpPr>
        <p:grpSpPr>
          <a:xfrm>
            <a:off x="1705140" y="2259310"/>
            <a:ext cx="358987" cy="355525"/>
            <a:chOff x="-49766550" y="3920175"/>
            <a:chExt cx="303250" cy="300325"/>
          </a:xfrm>
        </p:grpSpPr>
        <p:sp>
          <p:nvSpPr>
            <p:cNvPr id="9013" name="Google Shape;9013;p94"/>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94"/>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94"/>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94"/>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7" name="Google Shape;9017;p94"/>
          <p:cNvGrpSpPr/>
          <p:nvPr/>
        </p:nvGrpSpPr>
        <p:grpSpPr>
          <a:xfrm>
            <a:off x="3920671" y="1407358"/>
            <a:ext cx="357123" cy="354341"/>
            <a:chOff x="-47892800" y="3200500"/>
            <a:chExt cx="301675" cy="299325"/>
          </a:xfrm>
        </p:grpSpPr>
        <p:sp>
          <p:nvSpPr>
            <p:cNvPr id="9018" name="Google Shape;9018;p94"/>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94"/>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94"/>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94"/>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94"/>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94"/>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94"/>
          <p:cNvGrpSpPr/>
          <p:nvPr/>
        </p:nvGrpSpPr>
        <p:grpSpPr>
          <a:xfrm>
            <a:off x="3984537" y="1843707"/>
            <a:ext cx="229391" cy="355258"/>
            <a:chOff x="-47839250" y="3569100"/>
            <a:chExt cx="193775" cy="300100"/>
          </a:xfrm>
        </p:grpSpPr>
        <p:sp>
          <p:nvSpPr>
            <p:cNvPr id="9025" name="Google Shape;9025;p94"/>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94"/>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94"/>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94"/>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94"/>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94"/>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94"/>
          <p:cNvGrpSpPr/>
          <p:nvPr/>
        </p:nvGrpSpPr>
        <p:grpSpPr>
          <a:xfrm>
            <a:off x="3921603" y="2280056"/>
            <a:ext cx="355258" cy="356205"/>
            <a:chOff x="-47892800" y="3937700"/>
            <a:chExt cx="300100" cy="300900"/>
          </a:xfrm>
        </p:grpSpPr>
        <p:sp>
          <p:nvSpPr>
            <p:cNvPr id="9032" name="Google Shape;9032;p94"/>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94"/>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94"/>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94"/>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94"/>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94"/>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94"/>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94"/>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0" name="Google Shape;9040;p94"/>
          <p:cNvGrpSpPr/>
          <p:nvPr/>
        </p:nvGrpSpPr>
        <p:grpSpPr>
          <a:xfrm>
            <a:off x="2626898" y="2773770"/>
            <a:ext cx="355258" cy="311458"/>
            <a:chOff x="-46042675" y="3218600"/>
            <a:chExt cx="300100" cy="263100"/>
          </a:xfrm>
        </p:grpSpPr>
        <p:sp>
          <p:nvSpPr>
            <p:cNvPr id="9041" name="Google Shape;9041;p94"/>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94"/>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94"/>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94"/>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94"/>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94"/>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7" name="Google Shape;9047;p94"/>
          <p:cNvGrpSpPr/>
          <p:nvPr/>
        </p:nvGrpSpPr>
        <p:grpSpPr>
          <a:xfrm>
            <a:off x="2626898" y="3188219"/>
            <a:ext cx="355258" cy="323118"/>
            <a:chOff x="-46042675" y="3568700"/>
            <a:chExt cx="300100" cy="272950"/>
          </a:xfrm>
        </p:grpSpPr>
        <p:sp>
          <p:nvSpPr>
            <p:cNvPr id="9048" name="Google Shape;9048;p94"/>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94"/>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94"/>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94"/>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94"/>
          <p:cNvGrpSpPr/>
          <p:nvPr/>
        </p:nvGrpSpPr>
        <p:grpSpPr>
          <a:xfrm>
            <a:off x="2668849" y="3625189"/>
            <a:ext cx="271357" cy="356057"/>
            <a:chOff x="-46007225" y="3937825"/>
            <a:chExt cx="229225" cy="300775"/>
          </a:xfrm>
        </p:grpSpPr>
        <p:sp>
          <p:nvSpPr>
            <p:cNvPr id="9053" name="Google Shape;9053;p94"/>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94"/>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94"/>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94"/>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94"/>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94"/>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94"/>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94"/>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94"/>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94"/>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3" name="Google Shape;9063;p94"/>
          <p:cNvGrpSpPr/>
          <p:nvPr/>
        </p:nvGrpSpPr>
        <p:grpSpPr>
          <a:xfrm>
            <a:off x="3974341" y="3615275"/>
            <a:ext cx="312375" cy="357596"/>
            <a:chOff x="-44895900" y="3929450"/>
            <a:chExt cx="263875" cy="302075"/>
          </a:xfrm>
        </p:grpSpPr>
        <p:sp>
          <p:nvSpPr>
            <p:cNvPr id="9064" name="Google Shape;9064;p94"/>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94"/>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94"/>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94"/>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94"/>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94"/>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94"/>
          <p:cNvGrpSpPr/>
          <p:nvPr/>
        </p:nvGrpSpPr>
        <p:grpSpPr>
          <a:xfrm>
            <a:off x="2148160" y="1398036"/>
            <a:ext cx="356205" cy="332885"/>
            <a:chOff x="-49397175" y="3192625"/>
            <a:chExt cx="300900" cy="281200"/>
          </a:xfrm>
        </p:grpSpPr>
        <p:sp>
          <p:nvSpPr>
            <p:cNvPr id="9071" name="Google Shape;9071;p94"/>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94"/>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94"/>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94"/>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94"/>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94"/>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94"/>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8" name="Google Shape;9078;p94"/>
          <p:cNvGrpSpPr/>
          <p:nvPr/>
        </p:nvGrpSpPr>
        <p:grpSpPr>
          <a:xfrm>
            <a:off x="2174263" y="1822251"/>
            <a:ext cx="304000" cy="356205"/>
            <a:chOff x="-49375900" y="3550975"/>
            <a:chExt cx="256800" cy="300900"/>
          </a:xfrm>
        </p:grpSpPr>
        <p:sp>
          <p:nvSpPr>
            <p:cNvPr id="9079" name="Google Shape;9079;p94"/>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94"/>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94"/>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94"/>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94"/>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94"/>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94"/>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94"/>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94"/>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94"/>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94"/>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0" name="Google Shape;9090;p94"/>
          <p:cNvGrpSpPr/>
          <p:nvPr/>
        </p:nvGrpSpPr>
        <p:grpSpPr>
          <a:xfrm>
            <a:off x="2169616" y="2259546"/>
            <a:ext cx="313293" cy="356205"/>
            <a:chOff x="-49378250" y="3920375"/>
            <a:chExt cx="264650" cy="300900"/>
          </a:xfrm>
        </p:grpSpPr>
        <p:sp>
          <p:nvSpPr>
            <p:cNvPr id="9091" name="Google Shape;9091;p94"/>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94"/>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94"/>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94"/>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94"/>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94"/>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94"/>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8" name="Google Shape;9098;p94"/>
          <p:cNvGrpSpPr/>
          <p:nvPr/>
        </p:nvGrpSpPr>
        <p:grpSpPr>
          <a:xfrm>
            <a:off x="888604" y="2752344"/>
            <a:ext cx="312375" cy="357123"/>
            <a:chOff x="-47505300" y="3200500"/>
            <a:chExt cx="263875" cy="301675"/>
          </a:xfrm>
        </p:grpSpPr>
        <p:sp>
          <p:nvSpPr>
            <p:cNvPr id="9099" name="Google Shape;9099;p94"/>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94"/>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94"/>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94"/>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94"/>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94"/>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94"/>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94"/>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94"/>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94"/>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94"/>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94"/>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94"/>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2" name="Google Shape;9112;p94"/>
          <p:cNvGrpSpPr/>
          <p:nvPr/>
        </p:nvGrpSpPr>
        <p:grpSpPr>
          <a:xfrm>
            <a:off x="866704" y="3188692"/>
            <a:ext cx="356176" cy="355051"/>
            <a:chOff x="-47524975" y="3569100"/>
            <a:chExt cx="300875" cy="299925"/>
          </a:xfrm>
        </p:grpSpPr>
        <p:sp>
          <p:nvSpPr>
            <p:cNvPr id="9113" name="Google Shape;9113;p94"/>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94"/>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94"/>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94"/>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94"/>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8" name="Google Shape;9118;p94"/>
          <p:cNvGrpSpPr/>
          <p:nvPr/>
        </p:nvGrpSpPr>
        <p:grpSpPr>
          <a:xfrm>
            <a:off x="867162" y="3667954"/>
            <a:ext cx="355258" cy="270410"/>
            <a:chOff x="-47523400" y="3973950"/>
            <a:chExt cx="300100" cy="228425"/>
          </a:xfrm>
        </p:grpSpPr>
        <p:sp>
          <p:nvSpPr>
            <p:cNvPr id="9119" name="Google Shape;9119;p94"/>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94"/>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94"/>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94"/>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94"/>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4" name="Google Shape;9124;p94"/>
          <p:cNvGrpSpPr/>
          <p:nvPr/>
        </p:nvGrpSpPr>
        <p:grpSpPr>
          <a:xfrm>
            <a:off x="3072283" y="2750953"/>
            <a:ext cx="354341" cy="357596"/>
            <a:chOff x="-45673275" y="3199325"/>
            <a:chExt cx="299325" cy="302075"/>
          </a:xfrm>
        </p:grpSpPr>
        <p:sp>
          <p:nvSpPr>
            <p:cNvPr id="9125" name="Google Shape;9125;p94"/>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94"/>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94"/>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8" name="Google Shape;9128;p94"/>
          <p:cNvGrpSpPr/>
          <p:nvPr/>
        </p:nvGrpSpPr>
        <p:grpSpPr>
          <a:xfrm>
            <a:off x="3071351" y="3209202"/>
            <a:ext cx="356205" cy="314240"/>
            <a:chOff x="-45674075" y="3586425"/>
            <a:chExt cx="300900" cy="265450"/>
          </a:xfrm>
        </p:grpSpPr>
        <p:sp>
          <p:nvSpPr>
            <p:cNvPr id="9129" name="Google Shape;9129;p94"/>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94"/>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94"/>
          <p:cNvGrpSpPr/>
          <p:nvPr/>
        </p:nvGrpSpPr>
        <p:grpSpPr>
          <a:xfrm>
            <a:off x="3072283" y="3625041"/>
            <a:ext cx="354341" cy="356205"/>
            <a:chOff x="-45673275" y="3937700"/>
            <a:chExt cx="299325" cy="300900"/>
          </a:xfrm>
        </p:grpSpPr>
        <p:sp>
          <p:nvSpPr>
            <p:cNvPr id="9132" name="Google Shape;9132;p94"/>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94"/>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94"/>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94"/>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94"/>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94"/>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8" name="Google Shape;9138;p94"/>
          <p:cNvGrpSpPr/>
          <p:nvPr/>
        </p:nvGrpSpPr>
        <p:grpSpPr>
          <a:xfrm>
            <a:off x="2186449" y="4117825"/>
            <a:ext cx="356205" cy="356205"/>
            <a:chOff x="-44512325" y="3176075"/>
            <a:chExt cx="300900" cy="300900"/>
          </a:xfrm>
        </p:grpSpPr>
        <p:sp>
          <p:nvSpPr>
            <p:cNvPr id="9139" name="Google Shape;9139;p94"/>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94"/>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94"/>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94"/>
          <p:cNvGrpSpPr/>
          <p:nvPr/>
        </p:nvGrpSpPr>
        <p:grpSpPr>
          <a:xfrm>
            <a:off x="2589789" y="1386849"/>
            <a:ext cx="354341" cy="354341"/>
            <a:chOff x="-49027775" y="3183175"/>
            <a:chExt cx="299325" cy="299325"/>
          </a:xfrm>
        </p:grpSpPr>
        <p:sp>
          <p:nvSpPr>
            <p:cNvPr id="9143" name="Google Shape;9143;p94"/>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94"/>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94"/>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94"/>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94"/>
          <p:cNvGrpSpPr/>
          <p:nvPr/>
        </p:nvGrpSpPr>
        <p:grpSpPr>
          <a:xfrm>
            <a:off x="2589330" y="1822251"/>
            <a:ext cx="355258" cy="357152"/>
            <a:chOff x="-49027775" y="3550975"/>
            <a:chExt cx="300100" cy="301700"/>
          </a:xfrm>
        </p:grpSpPr>
        <p:sp>
          <p:nvSpPr>
            <p:cNvPr id="9148" name="Google Shape;9148;p94"/>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94"/>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94"/>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94"/>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94"/>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94"/>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94"/>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94"/>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94"/>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94"/>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8" name="Google Shape;9158;p94"/>
          <p:cNvGrpSpPr/>
          <p:nvPr/>
        </p:nvGrpSpPr>
        <p:grpSpPr>
          <a:xfrm>
            <a:off x="2587406" y="2259310"/>
            <a:ext cx="359106" cy="355525"/>
            <a:chOff x="-49031025" y="3920175"/>
            <a:chExt cx="303350" cy="300325"/>
          </a:xfrm>
        </p:grpSpPr>
        <p:sp>
          <p:nvSpPr>
            <p:cNvPr id="9159" name="Google Shape;9159;p94"/>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94"/>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94"/>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94"/>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94"/>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94"/>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94"/>
          <p:cNvGrpSpPr/>
          <p:nvPr/>
        </p:nvGrpSpPr>
        <p:grpSpPr>
          <a:xfrm>
            <a:off x="1303511" y="2752344"/>
            <a:ext cx="356176" cy="354341"/>
            <a:chOff x="-47155575" y="3200500"/>
            <a:chExt cx="300875" cy="299325"/>
          </a:xfrm>
        </p:grpSpPr>
        <p:sp>
          <p:nvSpPr>
            <p:cNvPr id="9166" name="Google Shape;9166;p94"/>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94"/>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94"/>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94"/>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94"/>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94"/>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2" name="Google Shape;9172;p94"/>
          <p:cNvGrpSpPr/>
          <p:nvPr/>
        </p:nvGrpSpPr>
        <p:grpSpPr>
          <a:xfrm>
            <a:off x="1303970" y="3188692"/>
            <a:ext cx="355258" cy="355258"/>
            <a:chOff x="-47154800" y="3569100"/>
            <a:chExt cx="300100" cy="300100"/>
          </a:xfrm>
        </p:grpSpPr>
        <p:sp>
          <p:nvSpPr>
            <p:cNvPr id="9173" name="Google Shape;9173;p94"/>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94"/>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94"/>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94"/>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94"/>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94"/>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94"/>
          <p:cNvGrpSpPr/>
          <p:nvPr/>
        </p:nvGrpSpPr>
        <p:grpSpPr>
          <a:xfrm>
            <a:off x="1304443" y="3626905"/>
            <a:ext cx="354311" cy="353423"/>
            <a:chOff x="-47154000" y="3939275"/>
            <a:chExt cx="299300" cy="298550"/>
          </a:xfrm>
        </p:grpSpPr>
        <p:sp>
          <p:nvSpPr>
            <p:cNvPr id="9180" name="Google Shape;9180;p94"/>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94"/>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94"/>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94"/>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4" name="Google Shape;9184;p94"/>
          <p:cNvGrpSpPr/>
          <p:nvPr/>
        </p:nvGrpSpPr>
        <p:grpSpPr>
          <a:xfrm>
            <a:off x="3529733" y="2752344"/>
            <a:ext cx="312375" cy="354341"/>
            <a:chOff x="-45286550" y="3200500"/>
            <a:chExt cx="263875" cy="299325"/>
          </a:xfrm>
        </p:grpSpPr>
        <p:sp>
          <p:nvSpPr>
            <p:cNvPr id="9185" name="Google Shape;9185;p94"/>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94"/>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94"/>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8" name="Google Shape;9188;p94"/>
          <p:cNvGrpSpPr/>
          <p:nvPr/>
        </p:nvGrpSpPr>
        <p:grpSpPr>
          <a:xfrm>
            <a:off x="3529733" y="3189639"/>
            <a:ext cx="312375" cy="354311"/>
            <a:chOff x="-45286550" y="3569900"/>
            <a:chExt cx="263875" cy="299300"/>
          </a:xfrm>
        </p:grpSpPr>
        <p:sp>
          <p:nvSpPr>
            <p:cNvPr id="9189" name="Google Shape;9189;p94"/>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94"/>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94"/>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94"/>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94"/>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94"/>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94"/>
          <p:cNvGrpSpPr/>
          <p:nvPr/>
        </p:nvGrpSpPr>
        <p:grpSpPr>
          <a:xfrm>
            <a:off x="3540920" y="3625988"/>
            <a:ext cx="290001" cy="355258"/>
            <a:chOff x="-45277900" y="3938500"/>
            <a:chExt cx="244975" cy="300100"/>
          </a:xfrm>
        </p:grpSpPr>
        <p:sp>
          <p:nvSpPr>
            <p:cNvPr id="9196" name="Google Shape;9196;p94"/>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94"/>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94"/>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94"/>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94"/>
          <p:cNvGrpSpPr/>
          <p:nvPr/>
        </p:nvGrpSpPr>
        <p:grpSpPr>
          <a:xfrm>
            <a:off x="2626869" y="4095090"/>
            <a:ext cx="355258" cy="355258"/>
            <a:chOff x="-44502875" y="3576975"/>
            <a:chExt cx="300100" cy="300100"/>
          </a:xfrm>
        </p:grpSpPr>
        <p:sp>
          <p:nvSpPr>
            <p:cNvPr id="9201" name="Google Shape;9201;p94"/>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94"/>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94"/>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94"/>
          <p:cNvGrpSpPr/>
          <p:nvPr/>
        </p:nvGrpSpPr>
        <p:grpSpPr>
          <a:xfrm>
            <a:off x="4835456" y="1828361"/>
            <a:ext cx="356196" cy="354670"/>
            <a:chOff x="-13946200" y="3647075"/>
            <a:chExt cx="353650" cy="352100"/>
          </a:xfrm>
        </p:grpSpPr>
        <p:sp>
          <p:nvSpPr>
            <p:cNvPr id="9205" name="Google Shape;9205;p94"/>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94"/>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94"/>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94"/>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94"/>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94"/>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1" name="Google Shape;9211;p94"/>
          <p:cNvGrpSpPr/>
          <p:nvPr/>
        </p:nvGrpSpPr>
        <p:grpSpPr>
          <a:xfrm>
            <a:off x="6618849" y="1387844"/>
            <a:ext cx="357002" cy="354267"/>
            <a:chOff x="-12163025" y="3214275"/>
            <a:chExt cx="354450" cy="351700"/>
          </a:xfrm>
        </p:grpSpPr>
        <p:sp>
          <p:nvSpPr>
            <p:cNvPr id="9212" name="Google Shape;9212;p94"/>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94"/>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94"/>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94"/>
          <p:cNvGrpSpPr/>
          <p:nvPr/>
        </p:nvGrpSpPr>
        <p:grpSpPr>
          <a:xfrm>
            <a:off x="6619629" y="1827581"/>
            <a:ext cx="355441" cy="356232"/>
            <a:chOff x="-12160675" y="3647875"/>
            <a:chExt cx="352900" cy="353650"/>
          </a:xfrm>
        </p:grpSpPr>
        <p:sp>
          <p:nvSpPr>
            <p:cNvPr id="9216" name="Google Shape;9216;p94"/>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94"/>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94"/>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94"/>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94"/>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94"/>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94"/>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3" name="Google Shape;9223;p94"/>
          <p:cNvGrpSpPr/>
          <p:nvPr/>
        </p:nvGrpSpPr>
        <p:grpSpPr>
          <a:xfrm>
            <a:off x="6630345" y="2272036"/>
            <a:ext cx="354635" cy="356232"/>
            <a:chOff x="-12160675" y="4081850"/>
            <a:chExt cx="352100" cy="353650"/>
          </a:xfrm>
        </p:grpSpPr>
        <p:sp>
          <p:nvSpPr>
            <p:cNvPr id="9224" name="Google Shape;9224;p94"/>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94"/>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94"/>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94"/>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94"/>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94"/>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94"/>
          <p:cNvGrpSpPr/>
          <p:nvPr/>
        </p:nvGrpSpPr>
        <p:grpSpPr>
          <a:xfrm>
            <a:off x="4835311" y="2746480"/>
            <a:ext cx="355416" cy="355652"/>
            <a:chOff x="-10391650" y="3180600"/>
            <a:chExt cx="352875" cy="353075"/>
          </a:xfrm>
        </p:grpSpPr>
        <p:sp>
          <p:nvSpPr>
            <p:cNvPr id="9231" name="Google Shape;9231;p94"/>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94"/>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94"/>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94"/>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94"/>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94"/>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7" name="Google Shape;9237;p94"/>
          <p:cNvGrpSpPr/>
          <p:nvPr/>
        </p:nvGrpSpPr>
        <p:grpSpPr>
          <a:xfrm>
            <a:off x="4835310" y="3223278"/>
            <a:ext cx="354635" cy="353890"/>
            <a:chOff x="-10390875" y="3616350"/>
            <a:chExt cx="352100" cy="351325"/>
          </a:xfrm>
        </p:grpSpPr>
        <p:sp>
          <p:nvSpPr>
            <p:cNvPr id="9238" name="Google Shape;9238;p94"/>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94"/>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94"/>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1" name="Google Shape;9241;p94"/>
          <p:cNvGrpSpPr/>
          <p:nvPr/>
        </p:nvGrpSpPr>
        <p:grpSpPr>
          <a:xfrm>
            <a:off x="7502285" y="2747943"/>
            <a:ext cx="312585" cy="354670"/>
            <a:chOff x="-10370400" y="4049550"/>
            <a:chExt cx="310350" cy="352100"/>
          </a:xfrm>
        </p:grpSpPr>
        <p:sp>
          <p:nvSpPr>
            <p:cNvPr id="9242" name="Google Shape;9242;p94"/>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94"/>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94"/>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94"/>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94"/>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7" name="Google Shape;9247;p94"/>
          <p:cNvGrpSpPr/>
          <p:nvPr/>
        </p:nvGrpSpPr>
        <p:grpSpPr>
          <a:xfrm>
            <a:off x="6606541" y="2746884"/>
            <a:ext cx="379236" cy="354847"/>
            <a:chOff x="-8674650" y="3210975"/>
            <a:chExt cx="376525" cy="352275"/>
          </a:xfrm>
        </p:grpSpPr>
        <p:sp>
          <p:nvSpPr>
            <p:cNvPr id="9248" name="Google Shape;9248;p94"/>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94"/>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94"/>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94"/>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94"/>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94"/>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94"/>
          <p:cNvGrpSpPr/>
          <p:nvPr/>
        </p:nvGrpSpPr>
        <p:grpSpPr>
          <a:xfrm>
            <a:off x="5278038" y="1828361"/>
            <a:ext cx="356221" cy="354670"/>
            <a:chOff x="-13512225" y="3647075"/>
            <a:chExt cx="353675" cy="352100"/>
          </a:xfrm>
        </p:grpSpPr>
        <p:sp>
          <p:nvSpPr>
            <p:cNvPr id="9255" name="Google Shape;9255;p94"/>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94"/>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94"/>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94"/>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94"/>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94"/>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94"/>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94"/>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94"/>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94"/>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94"/>
          <p:cNvGrpSpPr/>
          <p:nvPr/>
        </p:nvGrpSpPr>
        <p:grpSpPr>
          <a:xfrm>
            <a:off x="5288351" y="2272427"/>
            <a:ext cx="356221" cy="355451"/>
            <a:chOff x="-13512225" y="4080275"/>
            <a:chExt cx="353675" cy="352875"/>
          </a:xfrm>
        </p:grpSpPr>
        <p:sp>
          <p:nvSpPr>
            <p:cNvPr id="9266" name="Google Shape;9266;p94"/>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94"/>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94"/>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94"/>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94"/>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94"/>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94"/>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94"/>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94"/>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94"/>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94"/>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7" name="Google Shape;9277;p94"/>
          <p:cNvGrpSpPr/>
          <p:nvPr/>
        </p:nvGrpSpPr>
        <p:grpSpPr>
          <a:xfrm>
            <a:off x="7061431" y="1419788"/>
            <a:ext cx="356196" cy="290379"/>
            <a:chOff x="-11728250" y="3245400"/>
            <a:chExt cx="353650" cy="288275"/>
          </a:xfrm>
        </p:grpSpPr>
        <p:sp>
          <p:nvSpPr>
            <p:cNvPr id="9278" name="Google Shape;9278;p94"/>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94"/>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94"/>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94"/>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94"/>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3" name="Google Shape;9283;p94"/>
          <p:cNvGrpSpPr/>
          <p:nvPr/>
        </p:nvGrpSpPr>
        <p:grpSpPr>
          <a:xfrm>
            <a:off x="7093939" y="2272427"/>
            <a:ext cx="311804" cy="355451"/>
            <a:chOff x="-11703850" y="4081850"/>
            <a:chExt cx="309575" cy="352875"/>
          </a:xfrm>
        </p:grpSpPr>
        <p:sp>
          <p:nvSpPr>
            <p:cNvPr id="9284" name="Google Shape;9284;p94"/>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94"/>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94"/>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94"/>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94"/>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94"/>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94"/>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94"/>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94"/>
          <p:cNvGrpSpPr/>
          <p:nvPr/>
        </p:nvGrpSpPr>
        <p:grpSpPr>
          <a:xfrm>
            <a:off x="5282595" y="2746580"/>
            <a:ext cx="357002" cy="355451"/>
            <a:chOff x="-9958475" y="3180025"/>
            <a:chExt cx="354450" cy="352875"/>
          </a:xfrm>
        </p:grpSpPr>
        <p:sp>
          <p:nvSpPr>
            <p:cNvPr id="9293" name="Google Shape;9293;p94"/>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94"/>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94"/>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6" name="Google Shape;9296;p94"/>
          <p:cNvGrpSpPr/>
          <p:nvPr/>
        </p:nvGrpSpPr>
        <p:grpSpPr>
          <a:xfrm>
            <a:off x="5291722" y="3222561"/>
            <a:ext cx="337966" cy="355325"/>
            <a:chOff x="-9949025" y="3615575"/>
            <a:chExt cx="335550" cy="352750"/>
          </a:xfrm>
        </p:grpSpPr>
        <p:sp>
          <p:nvSpPr>
            <p:cNvPr id="9297" name="Google Shape;9297;p94"/>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94"/>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94"/>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0" name="Google Shape;9300;p94"/>
          <p:cNvGrpSpPr/>
          <p:nvPr/>
        </p:nvGrpSpPr>
        <p:grpSpPr>
          <a:xfrm>
            <a:off x="7926568" y="2746067"/>
            <a:ext cx="360175" cy="358423"/>
            <a:chOff x="-9961625" y="4048175"/>
            <a:chExt cx="357600" cy="355825"/>
          </a:xfrm>
        </p:grpSpPr>
        <p:sp>
          <p:nvSpPr>
            <p:cNvPr id="9301" name="Google Shape;9301;p94"/>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94"/>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94"/>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94"/>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94"/>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94"/>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94"/>
          <p:cNvGrpSpPr/>
          <p:nvPr/>
        </p:nvGrpSpPr>
        <p:grpSpPr>
          <a:xfrm>
            <a:off x="6613289" y="3221579"/>
            <a:ext cx="364959" cy="357289"/>
            <a:chOff x="-8680950" y="3624225"/>
            <a:chExt cx="362350" cy="354700"/>
          </a:xfrm>
        </p:grpSpPr>
        <p:sp>
          <p:nvSpPr>
            <p:cNvPr id="9308" name="Google Shape;9308;p94"/>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94"/>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94"/>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94"/>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94"/>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94"/>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4" name="Google Shape;9314;p94"/>
          <p:cNvGrpSpPr/>
          <p:nvPr/>
        </p:nvGrpSpPr>
        <p:grpSpPr>
          <a:xfrm>
            <a:off x="5749533" y="1387239"/>
            <a:ext cx="313365" cy="355476"/>
            <a:chOff x="-13056975" y="3212300"/>
            <a:chExt cx="311125" cy="352900"/>
          </a:xfrm>
        </p:grpSpPr>
        <p:sp>
          <p:nvSpPr>
            <p:cNvPr id="9315" name="Google Shape;9315;p94"/>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94"/>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94"/>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94"/>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9" name="Google Shape;9319;p94"/>
          <p:cNvGrpSpPr/>
          <p:nvPr/>
        </p:nvGrpSpPr>
        <p:grpSpPr>
          <a:xfrm>
            <a:off x="5726921" y="1828034"/>
            <a:ext cx="358588" cy="355325"/>
            <a:chOff x="-13077450" y="3647075"/>
            <a:chExt cx="356025" cy="352750"/>
          </a:xfrm>
        </p:grpSpPr>
        <p:sp>
          <p:nvSpPr>
            <p:cNvPr id="9320" name="Google Shape;9320;p94"/>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94"/>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94"/>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3" name="Google Shape;9323;p94"/>
          <p:cNvGrpSpPr/>
          <p:nvPr/>
        </p:nvGrpSpPr>
        <p:grpSpPr>
          <a:xfrm>
            <a:off x="5738027" y="2271633"/>
            <a:ext cx="357002" cy="357037"/>
            <a:chOff x="-13079025" y="4079475"/>
            <a:chExt cx="354450" cy="354450"/>
          </a:xfrm>
        </p:grpSpPr>
        <p:sp>
          <p:nvSpPr>
            <p:cNvPr id="9324" name="Google Shape;9324;p94"/>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94"/>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94"/>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94"/>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8" name="Google Shape;9328;p94"/>
          <p:cNvGrpSpPr/>
          <p:nvPr/>
        </p:nvGrpSpPr>
        <p:grpSpPr>
          <a:xfrm>
            <a:off x="7511094" y="1387642"/>
            <a:ext cx="356221" cy="354670"/>
            <a:chOff x="-11292700" y="3213875"/>
            <a:chExt cx="353675" cy="352100"/>
          </a:xfrm>
        </p:grpSpPr>
        <p:sp>
          <p:nvSpPr>
            <p:cNvPr id="9329" name="Google Shape;9329;p94"/>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94"/>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94"/>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94"/>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94"/>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94"/>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94"/>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94"/>
          <p:cNvGrpSpPr/>
          <p:nvPr/>
        </p:nvGrpSpPr>
        <p:grpSpPr>
          <a:xfrm>
            <a:off x="7505152" y="1827581"/>
            <a:ext cx="368106" cy="356232"/>
            <a:chOff x="-11299000" y="3647875"/>
            <a:chExt cx="365475" cy="353650"/>
          </a:xfrm>
        </p:grpSpPr>
        <p:sp>
          <p:nvSpPr>
            <p:cNvPr id="9337" name="Google Shape;9337;p94"/>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94"/>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94"/>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94"/>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94"/>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94"/>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94"/>
          <p:cNvGrpSpPr/>
          <p:nvPr/>
        </p:nvGrpSpPr>
        <p:grpSpPr>
          <a:xfrm>
            <a:off x="7520614" y="2283532"/>
            <a:ext cx="357808" cy="333240"/>
            <a:chOff x="-11295075" y="4092875"/>
            <a:chExt cx="355250" cy="330825"/>
          </a:xfrm>
        </p:grpSpPr>
        <p:sp>
          <p:nvSpPr>
            <p:cNvPr id="9344" name="Google Shape;9344;p94"/>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94"/>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94"/>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94"/>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94"/>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9" name="Google Shape;9349;p94"/>
          <p:cNvGrpSpPr/>
          <p:nvPr/>
        </p:nvGrpSpPr>
        <p:grpSpPr>
          <a:xfrm>
            <a:off x="5746214" y="2746580"/>
            <a:ext cx="312585" cy="355451"/>
            <a:chOff x="-9500075" y="3180800"/>
            <a:chExt cx="310350" cy="352875"/>
          </a:xfrm>
        </p:grpSpPr>
        <p:sp>
          <p:nvSpPr>
            <p:cNvPr id="9350" name="Google Shape;9350;p94"/>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94"/>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94"/>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94"/>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94"/>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94"/>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94"/>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94"/>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94"/>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9" name="Google Shape;9359;p94"/>
          <p:cNvGrpSpPr/>
          <p:nvPr/>
        </p:nvGrpSpPr>
        <p:grpSpPr>
          <a:xfrm>
            <a:off x="5724005" y="3222095"/>
            <a:ext cx="356221" cy="356257"/>
            <a:chOff x="-9523700" y="3614000"/>
            <a:chExt cx="353675" cy="353675"/>
          </a:xfrm>
        </p:grpSpPr>
        <p:sp>
          <p:nvSpPr>
            <p:cNvPr id="9360" name="Google Shape;9360;p94"/>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94"/>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94"/>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94"/>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94"/>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94"/>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94"/>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94"/>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94"/>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94"/>
          <p:cNvGrpSpPr/>
          <p:nvPr/>
        </p:nvGrpSpPr>
        <p:grpSpPr>
          <a:xfrm>
            <a:off x="7508956" y="3244737"/>
            <a:ext cx="356221" cy="354670"/>
            <a:chOff x="-9523700" y="4049550"/>
            <a:chExt cx="353675" cy="352100"/>
          </a:xfrm>
        </p:grpSpPr>
        <p:sp>
          <p:nvSpPr>
            <p:cNvPr id="9370" name="Google Shape;9370;p94"/>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94"/>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94"/>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94"/>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94"/>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94"/>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94"/>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7" name="Google Shape;9377;p94"/>
          <p:cNvGrpSpPr/>
          <p:nvPr/>
        </p:nvGrpSpPr>
        <p:grpSpPr>
          <a:xfrm>
            <a:off x="7065071" y="3244710"/>
            <a:ext cx="357002" cy="311029"/>
            <a:chOff x="-8209150" y="3659675"/>
            <a:chExt cx="354450" cy="308775"/>
          </a:xfrm>
        </p:grpSpPr>
        <p:sp>
          <p:nvSpPr>
            <p:cNvPr id="9378" name="Google Shape;9378;p94"/>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94"/>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94"/>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94"/>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94"/>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94"/>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94"/>
          <p:cNvGrpSpPr/>
          <p:nvPr/>
        </p:nvGrpSpPr>
        <p:grpSpPr>
          <a:xfrm>
            <a:off x="6178632" y="2273623"/>
            <a:ext cx="356221" cy="353059"/>
            <a:chOff x="-12643475" y="4081850"/>
            <a:chExt cx="353675" cy="350500"/>
          </a:xfrm>
        </p:grpSpPr>
        <p:sp>
          <p:nvSpPr>
            <p:cNvPr id="9385" name="Google Shape;9385;p94"/>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94"/>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94"/>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94"/>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9" name="Google Shape;9389;p94"/>
          <p:cNvSpPr/>
          <p:nvPr/>
        </p:nvSpPr>
        <p:spPr>
          <a:xfrm>
            <a:off x="7991737" y="1828263"/>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0" name="Google Shape;9390;p94"/>
          <p:cNvGrpSpPr/>
          <p:nvPr/>
        </p:nvGrpSpPr>
        <p:grpSpPr>
          <a:xfrm>
            <a:off x="7961232" y="2283532"/>
            <a:ext cx="356221" cy="333240"/>
            <a:chOff x="-10858725" y="4092875"/>
            <a:chExt cx="353675" cy="330825"/>
          </a:xfrm>
        </p:grpSpPr>
        <p:sp>
          <p:nvSpPr>
            <p:cNvPr id="9391" name="Google Shape;9391;p94"/>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94"/>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94"/>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94"/>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94"/>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94"/>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7" name="Google Shape;9397;p94"/>
          <p:cNvGrpSpPr/>
          <p:nvPr/>
        </p:nvGrpSpPr>
        <p:grpSpPr>
          <a:xfrm>
            <a:off x="6219755" y="3222498"/>
            <a:ext cx="252278" cy="355451"/>
            <a:chOff x="-9039300" y="3614000"/>
            <a:chExt cx="250475" cy="352875"/>
          </a:xfrm>
        </p:grpSpPr>
        <p:sp>
          <p:nvSpPr>
            <p:cNvPr id="9398" name="Google Shape;9398;p94"/>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94"/>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0" name="Google Shape;9400;p94"/>
          <p:cNvGrpSpPr/>
          <p:nvPr/>
        </p:nvGrpSpPr>
        <p:grpSpPr>
          <a:xfrm>
            <a:off x="7951721" y="3244737"/>
            <a:ext cx="354635" cy="354670"/>
            <a:chOff x="-9088150" y="4049550"/>
            <a:chExt cx="352100" cy="352100"/>
          </a:xfrm>
        </p:grpSpPr>
        <p:sp>
          <p:nvSpPr>
            <p:cNvPr id="9401" name="Google Shape;9401;p94"/>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94"/>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94"/>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94"/>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94"/>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94"/>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7" name="Google Shape;9407;p94"/>
          <p:cNvGrpSpPr/>
          <p:nvPr/>
        </p:nvGrpSpPr>
        <p:grpSpPr>
          <a:xfrm>
            <a:off x="7086085" y="2746970"/>
            <a:ext cx="315757" cy="354670"/>
            <a:chOff x="-8191825" y="3174500"/>
            <a:chExt cx="313500" cy="352100"/>
          </a:xfrm>
        </p:grpSpPr>
        <p:sp>
          <p:nvSpPr>
            <p:cNvPr id="9408" name="Google Shape;9408;p94"/>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94"/>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94"/>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1" name="Google Shape;9411;p94"/>
          <p:cNvGrpSpPr/>
          <p:nvPr/>
        </p:nvGrpSpPr>
        <p:grpSpPr>
          <a:xfrm>
            <a:off x="4835443" y="1387491"/>
            <a:ext cx="356221" cy="354973"/>
            <a:chOff x="-13947000" y="3212800"/>
            <a:chExt cx="353675" cy="352400"/>
          </a:xfrm>
        </p:grpSpPr>
        <p:sp>
          <p:nvSpPr>
            <p:cNvPr id="9412" name="Google Shape;9412;p94"/>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94"/>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4" name="Google Shape;9414;p94"/>
          <p:cNvSpPr/>
          <p:nvPr/>
        </p:nvSpPr>
        <p:spPr>
          <a:xfrm>
            <a:off x="4878563" y="2273025"/>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5" name="Google Shape;9415;p94"/>
          <p:cNvGrpSpPr/>
          <p:nvPr/>
        </p:nvGrpSpPr>
        <p:grpSpPr>
          <a:xfrm>
            <a:off x="5278038" y="1386849"/>
            <a:ext cx="356221" cy="356257"/>
            <a:chOff x="-13512225" y="3211525"/>
            <a:chExt cx="353675" cy="353675"/>
          </a:xfrm>
        </p:grpSpPr>
        <p:sp>
          <p:nvSpPr>
            <p:cNvPr id="9416" name="Google Shape;9416;p94"/>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94"/>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94"/>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94"/>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94"/>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1" name="Google Shape;9421;p94"/>
          <p:cNvGrpSpPr/>
          <p:nvPr/>
        </p:nvGrpSpPr>
        <p:grpSpPr>
          <a:xfrm>
            <a:off x="6168320" y="1387239"/>
            <a:ext cx="356221" cy="355476"/>
            <a:chOff x="-12643475" y="3212300"/>
            <a:chExt cx="353675" cy="352900"/>
          </a:xfrm>
        </p:grpSpPr>
        <p:sp>
          <p:nvSpPr>
            <p:cNvPr id="9422" name="Google Shape;9422;p94"/>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94"/>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94"/>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94"/>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94"/>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94"/>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94"/>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94"/>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94"/>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94"/>
          <p:cNvGrpSpPr/>
          <p:nvPr/>
        </p:nvGrpSpPr>
        <p:grpSpPr>
          <a:xfrm>
            <a:off x="6168320" y="1839013"/>
            <a:ext cx="356221" cy="333366"/>
            <a:chOff x="-12643475" y="3657325"/>
            <a:chExt cx="353675" cy="330950"/>
          </a:xfrm>
        </p:grpSpPr>
        <p:sp>
          <p:nvSpPr>
            <p:cNvPr id="9432" name="Google Shape;9432;p94"/>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94"/>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94"/>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94"/>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94"/>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94"/>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94"/>
          <p:cNvGrpSpPr/>
          <p:nvPr/>
        </p:nvGrpSpPr>
        <p:grpSpPr>
          <a:xfrm>
            <a:off x="7951322" y="1387642"/>
            <a:ext cx="355416" cy="354670"/>
            <a:chOff x="-10857925" y="3213875"/>
            <a:chExt cx="352875" cy="352100"/>
          </a:xfrm>
        </p:grpSpPr>
        <p:sp>
          <p:nvSpPr>
            <p:cNvPr id="9439" name="Google Shape;9439;p94"/>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94"/>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94"/>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94"/>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94"/>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94"/>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94"/>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94"/>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94"/>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94"/>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9" name="Google Shape;9449;p94"/>
          <p:cNvGrpSpPr/>
          <p:nvPr/>
        </p:nvGrpSpPr>
        <p:grpSpPr>
          <a:xfrm>
            <a:off x="6168237" y="2747071"/>
            <a:ext cx="356096" cy="354469"/>
            <a:chOff x="-9089725" y="3180200"/>
            <a:chExt cx="353550" cy="351900"/>
          </a:xfrm>
        </p:grpSpPr>
        <p:sp>
          <p:nvSpPr>
            <p:cNvPr id="9450" name="Google Shape;9450;p94"/>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94"/>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2" name="Google Shape;9452;p94"/>
          <p:cNvGrpSpPr/>
          <p:nvPr/>
        </p:nvGrpSpPr>
        <p:grpSpPr>
          <a:xfrm>
            <a:off x="7060235" y="1826875"/>
            <a:ext cx="358588" cy="357642"/>
            <a:chOff x="7083760" y="1971660"/>
            <a:chExt cx="358588" cy="357642"/>
          </a:xfrm>
        </p:grpSpPr>
        <p:sp>
          <p:nvSpPr>
            <p:cNvPr id="9453" name="Google Shape;9453;p94"/>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94"/>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94"/>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94"/>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94"/>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94"/>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94"/>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94"/>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94"/>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94"/>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94"/>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94"/>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5" name="Google Shape;9465;p94"/>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9466" name="Google Shape;9466;p94"/>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470"/>
        <p:cNvGrpSpPr/>
        <p:nvPr/>
      </p:nvGrpSpPr>
      <p:grpSpPr>
        <a:xfrm>
          <a:off x="0" y="0"/>
          <a:ext cx="0" cy="0"/>
          <a:chOff x="0" y="0"/>
          <a:chExt cx="0" cy="0"/>
        </a:xfrm>
      </p:grpSpPr>
      <p:sp>
        <p:nvSpPr>
          <p:cNvPr id="9471" name="Google Shape;9471;p95"/>
          <p:cNvSpPr/>
          <p:nvPr/>
        </p:nvSpPr>
        <p:spPr>
          <a:xfrm>
            <a:off x="772696"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2" name="Google Shape;9472;p95"/>
          <p:cNvGrpSpPr/>
          <p:nvPr/>
        </p:nvGrpSpPr>
        <p:grpSpPr>
          <a:xfrm>
            <a:off x="719610" y="2243507"/>
            <a:ext cx="452798" cy="449473"/>
            <a:chOff x="-21322300" y="3693325"/>
            <a:chExt cx="306400" cy="304150"/>
          </a:xfrm>
        </p:grpSpPr>
        <p:sp>
          <p:nvSpPr>
            <p:cNvPr id="9473" name="Google Shape;9473;p95"/>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95"/>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95"/>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95"/>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7" name="Google Shape;9477;p95"/>
          <p:cNvGrpSpPr/>
          <p:nvPr/>
        </p:nvGrpSpPr>
        <p:grpSpPr>
          <a:xfrm>
            <a:off x="719019" y="2810244"/>
            <a:ext cx="453980" cy="422540"/>
            <a:chOff x="-21322300" y="4077125"/>
            <a:chExt cx="307200" cy="285925"/>
          </a:xfrm>
        </p:grpSpPr>
        <p:sp>
          <p:nvSpPr>
            <p:cNvPr id="9478" name="Google Shape;9478;p95"/>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95"/>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95"/>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95"/>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95"/>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95"/>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95"/>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95"/>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95"/>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95"/>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95"/>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95"/>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0" name="Google Shape;9490;p95"/>
          <p:cNvGrpSpPr/>
          <p:nvPr/>
        </p:nvGrpSpPr>
        <p:grpSpPr>
          <a:xfrm>
            <a:off x="3496195" y="1689128"/>
            <a:ext cx="451653" cy="450212"/>
            <a:chOff x="-19394200" y="3333800"/>
            <a:chExt cx="305625" cy="304650"/>
          </a:xfrm>
        </p:grpSpPr>
        <p:sp>
          <p:nvSpPr>
            <p:cNvPr id="9491" name="Google Shape;9491;p95"/>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95"/>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95"/>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95"/>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95"/>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95"/>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95"/>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95"/>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95"/>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0" name="Google Shape;9500;p95"/>
          <p:cNvGrpSpPr/>
          <p:nvPr/>
        </p:nvGrpSpPr>
        <p:grpSpPr>
          <a:xfrm>
            <a:off x="3495032" y="2243580"/>
            <a:ext cx="453980" cy="449325"/>
            <a:chOff x="-19396575" y="3708500"/>
            <a:chExt cx="307200" cy="304050"/>
          </a:xfrm>
        </p:grpSpPr>
        <p:sp>
          <p:nvSpPr>
            <p:cNvPr id="9501" name="Google Shape;9501;p95"/>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95"/>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95"/>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4" name="Google Shape;9504;p95"/>
          <p:cNvGrpSpPr/>
          <p:nvPr/>
        </p:nvGrpSpPr>
        <p:grpSpPr>
          <a:xfrm>
            <a:off x="3489212" y="2796461"/>
            <a:ext cx="465618" cy="450101"/>
            <a:chOff x="-19394200" y="4084200"/>
            <a:chExt cx="315075" cy="304575"/>
          </a:xfrm>
        </p:grpSpPr>
        <p:sp>
          <p:nvSpPr>
            <p:cNvPr id="9505" name="Google Shape;9505;p95"/>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95"/>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95"/>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95"/>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95"/>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95"/>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1" name="Google Shape;9511;p95"/>
          <p:cNvGrpSpPr/>
          <p:nvPr/>
        </p:nvGrpSpPr>
        <p:grpSpPr>
          <a:xfrm>
            <a:off x="6294923" y="1689001"/>
            <a:ext cx="400447" cy="450470"/>
            <a:chOff x="-17526750" y="3309200"/>
            <a:chExt cx="270975" cy="304825"/>
          </a:xfrm>
        </p:grpSpPr>
        <p:sp>
          <p:nvSpPr>
            <p:cNvPr id="9512" name="Google Shape;9512;p95"/>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95"/>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95"/>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95"/>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95"/>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95"/>
          <p:cNvGrpSpPr/>
          <p:nvPr/>
        </p:nvGrpSpPr>
        <p:grpSpPr>
          <a:xfrm>
            <a:off x="6271075" y="2244173"/>
            <a:ext cx="448143" cy="448143"/>
            <a:chOff x="-17542500" y="3684100"/>
            <a:chExt cx="303250" cy="303250"/>
          </a:xfrm>
        </p:grpSpPr>
        <p:sp>
          <p:nvSpPr>
            <p:cNvPr id="9518" name="Google Shape;9518;p95"/>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95"/>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95"/>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95"/>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95"/>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95"/>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95"/>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5" name="Google Shape;9525;p95"/>
          <p:cNvGrpSpPr/>
          <p:nvPr/>
        </p:nvGrpSpPr>
        <p:grpSpPr>
          <a:xfrm>
            <a:off x="6270484" y="2810817"/>
            <a:ext cx="449325" cy="421395"/>
            <a:chOff x="-17542500" y="4068450"/>
            <a:chExt cx="304050" cy="285150"/>
          </a:xfrm>
        </p:grpSpPr>
        <p:sp>
          <p:nvSpPr>
            <p:cNvPr id="9526" name="Google Shape;9526;p95"/>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95"/>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95"/>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95"/>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95"/>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95"/>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95"/>
          <p:cNvGrpSpPr/>
          <p:nvPr/>
        </p:nvGrpSpPr>
        <p:grpSpPr>
          <a:xfrm>
            <a:off x="3500906" y="3342211"/>
            <a:ext cx="343404" cy="449325"/>
            <a:chOff x="-15652200" y="3335975"/>
            <a:chExt cx="232375" cy="304050"/>
          </a:xfrm>
        </p:grpSpPr>
        <p:sp>
          <p:nvSpPr>
            <p:cNvPr id="9533" name="Google Shape;9533;p95"/>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95"/>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95"/>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95"/>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95"/>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95"/>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95"/>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95"/>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95"/>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2" name="Google Shape;9542;p95"/>
          <p:cNvGrpSpPr/>
          <p:nvPr/>
        </p:nvGrpSpPr>
        <p:grpSpPr>
          <a:xfrm>
            <a:off x="1274819" y="2243729"/>
            <a:ext cx="449325" cy="449030"/>
            <a:chOff x="-20945825" y="3692175"/>
            <a:chExt cx="304050" cy="303850"/>
          </a:xfrm>
        </p:grpSpPr>
        <p:sp>
          <p:nvSpPr>
            <p:cNvPr id="9543" name="Google Shape;9543;p95"/>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95"/>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95"/>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95"/>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7" name="Google Shape;9547;p95"/>
          <p:cNvGrpSpPr/>
          <p:nvPr/>
        </p:nvGrpSpPr>
        <p:grpSpPr>
          <a:xfrm>
            <a:off x="4081644" y="1689848"/>
            <a:ext cx="372516" cy="448771"/>
            <a:chOff x="-18994100" y="3334775"/>
            <a:chExt cx="252075" cy="303675"/>
          </a:xfrm>
        </p:grpSpPr>
        <p:sp>
          <p:nvSpPr>
            <p:cNvPr id="9548" name="Google Shape;9548;p95"/>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95"/>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95"/>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95"/>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95"/>
          <p:cNvGrpSpPr/>
          <p:nvPr/>
        </p:nvGrpSpPr>
        <p:grpSpPr>
          <a:xfrm>
            <a:off x="4096200" y="2244743"/>
            <a:ext cx="343404" cy="446998"/>
            <a:chOff x="-18983850" y="3710075"/>
            <a:chExt cx="232375" cy="302475"/>
          </a:xfrm>
        </p:grpSpPr>
        <p:sp>
          <p:nvSpPr>
            <p:cNvPr id="9553" name="Google Shape;9553;p95"/>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95"/>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95"/>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95"/>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7" name="Google Shape;9557;p95"/>
          <p:cNvGrpSpPr/>
          <p:nvPr/>
        </p:nvGrpSpPr>
        <p:grpSpPr>
          <a:xfrm>
            <a:off x="1274247" y="1689573"/>
            <a:ext cx="450470" cy="449325"/>
            <a:chOff x="-20946600" y="3317850"/>
            <a:chExt cx="304825" cy="304050"/>
          </a:xfrm>
        </p:grpSpPr>
        <p:sp>
          <p:nvSpPr>
            <p:cNvPr id="9558" name="Google Shape;9558;p95"/>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95"/>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95"/>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1" name="Google Shape;9561;p95"/>
          <p:cNvGrpSpPr/>
          <p:nvPr/>
        </p:nvGrpSpPr>
        <p:grpSpPr>
          <a:xfrm>
            <a:off x="1300422" y="2797442"/>
            <a:ext cx="398119" cy="448143"/>
            <a:chOff x="-20930075" y="4066100"/>
            <a:chExt cx="269400" cy="303250"/>
          </a:xfrm>
        </p:grpSpPr>
        <p:sp>
          <p:nvSpPr>
            <p:cNvPr id="9562" name="Google Shape;9562;p95"/>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95"/>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4" name="Google Shape;9564;p95"/>
          <p:cNvGrpSpPr/>
          <p:nvPr/>
        </p:nvGrpSpPr>
        <p:grpSpPr>
          <a:xfrm>
            <a:off x="4042667" y="2797422"/>
            <a:ext cx="450470" cy="448180"/>
            <a:chOff x="-19020075" y="4084200"/>
            <a:chExt cx="304825" cy="303275"/>
          </a:xfrm>
        </p:grpSpPr>
        <p:sp>
          <p:nvSpPr>
            <p:cNvPr id="9565" name="Google Shape;9565;p95"/>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95"/>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95"/>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95"/>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95"/>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95"/>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95"/>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95"/>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95"/>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4" name="Google Shape;9574;p95"/>
          <p:cNvGrpSpPr/>
          <p:nvPr/>
        </p:nvGrpSpPr>
        <p:grpSpPr>
          <a:xfrm>
            <a:off x="6859931" y="1689001"/>
            <a:ext cx="396937" cy="450470"/>
            <a:chOff x="-17149475" y="3309200"/>
            <a:chExt cx="268600" cy="304825"/>
          </a:xfrm>
        </p:grpSpPr>
        <p:sp>
          <p:nvSpPr>
            <p:cNvPr id="9575" name="Google Shape;9575;p95"/>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95"/>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95"/>
          <p:cNvGrpSpPr/>
          <p:nvPr/>
        </p:nvGrpSpPr>
        <p:grpSpPr>
          <a:xfrm>
            <a:off x="6833737" y="2258120"/>
            <a:ext cx="449325" cy="420249"/>
            <a:chOff x="-17168375" y="3692750"/>
            <a:chExt cx="304050" cy="284375"/>
          </a:xfrm>
        </p:grpSpPr>
        <p:sp>
          <p:nvSpPr>
            <p:cNvPr id="9578" name="Google Shape;9578;p95"/>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95"/>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95"/>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95"/>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95"/>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95"/>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95"/>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5" name="Google Shape;9585;p95"/>
          <p:cNvGrpSpPr/>
          <p:nvPr/>
        </p:nvGrpSpPr>
        <p:grpSpPr>
          <a:xfrm>
            <a:off x="6830246" y="2796852"/>
            <a:ext cx="456308" cy="449325"/>
            <a:chOff x="-17170750" y="4058800"/>
            <a:chExt cx="308775" cy="304050"/>
          </a:xfrm>
        </p:grpSpPr>
        <p:sp>
          <p:nvSpPr>
            <p:cNvPr id="9586" name="Google Shape;9586;p95"/>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95"/>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95"/>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95"/>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95"/>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95"/>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95"/>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95"/>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95"/>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95"/>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95"/>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95"/>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95"/>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95"/>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95"/>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95"/>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95"/>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3" name="Google Shape;9603;p95"/>
          <p:cNvGrpSpPr/>
          <p:nvPr/>
        </p:nvGrpSpPr>
        <p:grpSpPr>
          <a:xfrm>
            <a:off x="5692143" y="3343358"/>
            <a:ext cx="450470" cy="446998"/>
            <a:chOff x="-15688425" y="3707725"/>
            <a:chExt cx="304825" cy="302475"/>
          </a:xfrm>
        </p:grpSpPr>
        <p:sp>
          <p:nvSpPr>
            <p:cNvPr id="9604" name="Google Shape;9604;p95"/>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95"/>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95"/>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95"/>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95"/>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95"/>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0" name="Google Shape;9610;p95"/>
          <p:cNvGrpSpPr/>
          <p:nvPr/>
        </p:nvGrpSpPr>
        <p:grpSpPr>
          <a:xfrm>
            <a:off x="1836300" y="1690441"/>
            <a:ext cx="451653" cy="447589"/>
            <a:chOff x="-20572500" y="3319025"/>
            <a:chExt cx="305625" cy="302875"/>
          </a:xfrm>
        </p:grpSpPr>
        <p:sp>
          <p:nvSpPr>
            <p:cNvPr id="9611" name="Google Shape;9611;p95"/>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95"/>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3" name="Google Shape;9613;p95"/>
          <p:cNvGrpSpPr/>
          <p:nvPr/>
        </p:nvGrpSpPr>
        <p:grpSpPr>
          <a:xfrm>
            <a:off x="1837463" y="2305410"/>
            <a:ext cx="449325" cy="325670"/>
            <a:chOff x="-20571700" y="3722875"/>
            <a:chExt cx="304050" cy="220375"/>
          </a:xfrm>
        </p:grpSpPr>
        <p:sp>
          <p:nvSpPr>
            <p:cNvPr id="9614" name="Google Shape;9614;p95"/>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95"/>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95"/>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95"/>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95"/>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95"/>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95"/>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1" name="Google Shape;9621;p95"/>
          <p:cNvGrpSpPr/>
          <p:nvPr/>
        </p:nvGrpSpPr>
        <p:grpSpPr>
          <a:xfrm>
            <a:off x="1836891" y="2796278"/>
            <a:ext cx="450470" cy="450470"/>
            <a:chOff x="-20571700" y="4066875"/>
            <a:chExt cx="304825" cy="304825"/>
          </a:xfrm>
        </p:grpSpPr>
        <p:sp>
          <p:nvSpPr>
            <p:cNvPr id="9622" name="Google Shape;9622;p95"/>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95"/>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95"/>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95"/>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95"/>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95"/>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8" name="Google Shape;9628;p95"/>
          <p:cNvGrpSpPr/>
          <p:nvPr/>
        </p:nvGrpSpPr>
        <p:grpSpPr>
          <a:xfrm>
            <a:off x="4603593" y="1688259"/>
            <a:ext cx="453980" cy="451948"/>
            <a:chOff x="-18645175" y="3334200"/>
            <a:chExt cx="307200" cy="305825"/>
          </a:xfrm>
        </p:grpSpPr>
        <p:sp>
          <p:nvSpPr>
            <p:cNvPr id="9629" name="Google Shape;9629;p95"/>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95"/>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95"/>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95"/>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95"/>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4" name="Google Shape;9634;p95"/>
          <p:cNvGrpSpPr/>
          <p:nvPr/>
        </p:nvGrpSpPr>
        <p:grpSpPr>
          <a:xfrm>
            <a:off x="4604184" y="2242989"/>
            <a:ext cx="452798" cy="450507"/>
            <a:chOff x="-18645175" y="3708500"/>
            <a:chExt cx="306400" cy="304850"/>
          </a:xfrm>
        </p:grpSpPr>
        <p:sp>
          <p:nvSpPr>
            <p:cNvPr id="9635" name="Google Shape;9635;p95"/>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95"/>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95"/>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95"/>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95"/>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95"/>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95"/>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2" name="Google Shape;9642;p95"/>
          <p:cNvGrpSpPr/>
          <p:nvPr/>
        </p:nvGrpSpPr>
        <p:grpSpPr>
          <a:xfrm>
            <a:off x="4601857" y="2795630"/>
            <a:ext cx="457453" cy="451763"/>
            <a:chOff x="-18647525" y="4082625"/>
            <a:chExt cx="309550" cy="305700"/>
          </a:xfrm>
        </p:grpSpPr>
        <p:sp>
          <p:nvSpPr>
            <p:cNvPr id="9643" name="Google Shape;9643;p95"/>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95"/>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95"/>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95"/>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7" name="Google Shape;9647;p95"/>
          <p:cNvGrpSpPr/>
          <p:nvPr/>
        </p:nvGrpSpPr>
        <p:grpSpPr>
          <a:xfrm>
            <a:off x="7412241" y="1689592"/>
            <a:ext cx="395755" cy="449288"/>
            <a:chOff x="-16775350" y="3309200"/>
            <a:chExt cx="267800" cy="304025"/>
          </a:xfrm>
        </p:grpSpPr>
        <p:sp>
          <p:nvSpPr>
            <p:cNvPr id="9648" name="Google Shape;9648;p95"/>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95"/>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95"/>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95"/>
          <p:cNvGrpSpPr/>
          <p:nvPr/>
        </p:nvGrpSpPr>
        <p:grpSpPr>
          <a:xfrm>
            <a:off x="7412241" y="2241827"/>
            <a:ext cx="395755" cy="452835"/>
            <a:chOff x="-16775350" y="3683300"/>
            <a:chExt cx="267800" cy="306425"/>
          </a:xfrm>
        </p:grpSpPr>
        <p:sp>
          <p:nvSpPr>
            <p:cNvPr id="9652" name="Google Shape;9652;p95"/>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95"/>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95"/>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5" name="Google Shape;9655;p95"/>
          <p:cNvGrpSpPr/>
          <p:nvPr/>
        </p:nvGrpSpPr>
        <p:grpSpPr>
          <a:xfrm>
            <a:off x="7384292" y="2796870"/>
            <a:ext cx="451653" cy="449288"/>
            <a:chOff x="-16794250" y="4058225"/>
            <a:chExt cx="305625" cy="304025"/>
          </a:xfrm>
        </p:grpSpPr>
        <p:sp>
          <p:nvSpPr>
            <p:cNvPr id="9656" name="Google Shape;9656;p95"/>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95"/>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95"/>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95"/>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95"/>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95"/>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95"/>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95"/>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95"/>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65" name="Google Shape;9665;p95"/>
          <p:cNvSpPr/>
          <p:nvPr/>
        </p:nvSpPr>
        <p:spPr>
          <a:xfrm>
            <a:off x="7962960"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6" name="Google Shape;9666;p95"/>
          <p:cNvGrpSpPr/>
          <p:nvPr/>
        </p:nvGrpSpPr>
        <p:grpSpPr>
          <a:xfrm>
            <a:off x="2385709" y="1689573"/>
            <a:ext cx="457453" cy="449325"/>
            <a:chOff x="-20199150" y="3317850"/>
            <a:chExt cx="309550" cy="304050"/>
          </a:xfrm>
        </p:grpSpPr>
        <p:sp>
          <p:nvSpPr>
            <p:cNvPr id="9667" name="Google Shape;9667;p95"/>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95"/>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95"/>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95"/>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95"/>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95"/>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95"/>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4" name="Google Shape;9674;p95"/>
          <p:cNvGrpSpPr/>
          <p:nvPr/>
        </p:nvGrpSpPr>
        <p:grpSpPr>
          <a:xfrm>
            <a:off x="2388036" y="2242861"/>
            <a:ext cx="452798" cy="450766"/>
            <a:chOff x="-20199150" y="3693150"/>
            <a:chExt cx="306400" cy="305025"/>
          </a:xfrm>
        </p:grpSpPr>
        <p:sp>
          <p:nvSpPr>
            <p:cNvPr id="9675" name="Google Shape;9675;p95"/>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95"/>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95"/>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95"/>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95"/>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95"/>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1" name="Google Shape;9681;p95"/>
          <p:cNvGrpSpPr/>
          <p:nvPr/>
        </p:nvGrpSpPr>
        <p:grpSpPr>
          <a:xfrm>
            <a:off x="2388609" y="2795687"/>
            <a:ext cx="451653" cy="451653"/>
            <a:chOff x="-20197575" y="4066875"/>
            <a:chExt cx="305625" cy="305625"/>
          </a:xfrm>
        </p:grpSpPr>
        <p:sp>
          <p:nvSpPr>
            <p:cNvPr id="9682" name="Google Shape;9682;p95"/>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95"/>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95"/>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95"/>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95"/>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95"/>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95"/>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95"/>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95"/>
          <p:cNvGrpSpPr/>
          <p:nvPr/>
        </p:nvGrpSpPr>
        <p:grpSpPr>
          <a:xfrm>
            <a:off x="5170827" y="1687520"/>
            <a:ext cx="449325" cy="453426"/>
            <a:chOff x="-18271050" y="3333200"/>
            <a:chExt cx="304050" cy="306825"/>
          </a:xfrm>
        </p:grpSpPr>
        <p:sp>
          <p:nvSpPr>
            <p:cNvPr id="9691" name="Google Shape;9691;p95"/>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95"/>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95"/>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95"/>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95"/>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6" name="Google Shape;9696;p95"/>
          <p:cNvGrpSpPr/>
          <p:nvPr/>
        </p:nvGrpSpPr>
        <p:grpSpPr>
          <a:xfrm>
            <a:off x="5171399" y="2244171"/>
            <a:ext cx="448180" cy="448143"/>
            <a:chOff x="-18270275" y="3710875"/>
            <a:chExt cx="303275" cy="303250"/>
          </a:xfrm>
        </p:grpSpPr>
        <p:sp>
          <p:nvSpPr>
            <p:cNvPr id="9697" name="Google Shape;9697;p95"/>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95"/>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95"/>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95"/>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95"/>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95"/>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3" name="Google Shape;9703;p95"/>
          <p:cNvGrpSpPr/>
          <p:nvPr/>
        </p:nvGrpSpPr>
        <p:grpSpPr>
          <a:xfrm>
            <a:off x="5224951" y="2797422"/>
            <a:ext cx="341076" cy="448180"/>
            <a:chOff x="-18234025" y="4084200"/>
            <a:chExt cx="230800" cy="303275"/>
          </a:xfrm>
        </p:grpSpPr>
        <p:sp>
          <p:nvSpPr>
            <p:cNvPr id="9704" name="Google Shape;9704;p95"/>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95"/>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95"/>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7" name="Google Shape;9707;p95"/>
          <p:cNvGrpSpPr/>
          <p:nvPr/>
        </p:nvGrpSpPr>
        <p:grpSpPr>
          <a:xfrm>
            <a:off x="2337506" y="3341641"/>
            <a:ext cx="449325" cy="450470"/>
            <a:chOff x="-16419350" y="3308400"/>
            <a:chExt cx="304050" cy="304825"/>
          </a:xfrm>
        </p:grpSpPr>
        <p:sp>
          <p:nvSpPr>
            <p:cNvPr id="9708" name="Google Shape;9708;p95"/>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95"/>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95"/>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95"/>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95"/>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95"/>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95"/>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5" name="Google Shape;9715;p95"/>
          <p:cNvGrpSpPr/>
          <p:nvPr/>
        </p:nvGrpSpPr>
        <p:grpSpPr>
          <a:xfrm>
            <a:off x="4609062" y="3340423"/>
            <a:ext cx="395755" cy="452872"/>
            <a:chOff x="-16401225" y="3683275"/>
            <a:chExt cx="267800" cy="306450"/>
          </a:xfrm>
        </p:grpSpPr>
        <p:sp>
          <p:nvSpPr>
            <p:cNvPr id="9716" name="Google Shape;9716;p95"/>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95"/>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95"/>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95"/>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95"/>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95"/>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95"/>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3" name="Google Shape;9723;p95"/>
          <p:cNvGrpSpPr/>
          <p:nvPr/>
        </p:nvGrpSpPr>
        <p:grpSpPr>
          <a:xfrm>
            <a:off x="7974511" y="2797062"/>
            <a:ext cx="450470" cy="448180"/>
            <a:chOff x="-16419350" y="4058200"/>
            <a:chExt cx="304825" cy="303275"/>
          </a:xfrm>
        </p:grpSpPr>
        <p:sp>
          <p:nvSpPr>
            <p:cNvPr id="9724" name="Google Shape;9724;p95"/>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95"/>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95"/>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95"/>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95"/>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95"/>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95"/>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95"/>
          <p:cNvGrpSpPr/>
          <p:nvPr/>
        </p:nvGrpSpPr>
        <p:grpSpPr>
          <a:xfrm>
            <a:off x="4001398" y="3343080"/>
            <a:ext cx="450507" cy="447589"/>
            <a:chOff x="-15296200" y="3326900"/>
            <a:chExt cx="304850" cy="302875"/>
          </a:xfrm>
        </p:grpSpPr>
        <p:sp>
          <p:nvSpPr>
            <p:cNvPr id="9732" name="Google Shape;9732;p95"/>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95"/>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95"/>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95"/>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95"/>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95"/>
          <p:cNvGrpSpPr/>
          <p:nvPr/>
        </p:nvGrpSpPr>
        <p:grpSpPr>
          <a:xfrm>
            <a:off x="2917051" y="1706881"/>
            <a:ext cx="486566" cy="414708"/>
            <a:chOff x="-19835275" y="3330250"/>
            <a:chExt cx="329250" cy="280625"/>
          </a:xfrm>
        </p:grpSpPr>
        <p:sp>
          <p:nvSpPr>
            <p:cNvPr id="9738" name="Google Shape;9738;p95"/>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95"/>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95"/>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1" name="Google Shape;9741;p95"/>
          <p:cNvGrpSpPr/>
          <p:nvPr/>
        </p:nvGrpSpPr>
        <p:grpSpPr>
          <a:xfrm>
            <a:off x="2935080" y="2243470"/>
            <a:ext cx="450507" cy="449547"/>
            <a:chOff x="-19822675" y="3692750"/>
            <a:chExt cx="304850" cy="304200"/>
          </a:xfrm>
        </p:grpSpPr>
        <p:sp>
          <p:nvSpPr>
            <p:cNvPr id="9742" name="Google Shape;9742;p95"/>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95"/>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95"/>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95"/>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95"/>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95"/>
          <p:cNvGrpSpPr/>
          <p:nvPr/>
        </p:nvGrpSpPr>
        <p:grpSpPr>
          <a:xfrm>
            <a:off x="2935672" y="2796278"/>
            <a:ext cx="449325" cy="450470"/>
            <a:chOff x="-19822675" y="4066875"/>
            <a:chExt cx="304050" cy="304825"/>
          </a:xfrm>
        </p:grpSpPr>
        <p:sp>
          <p:nvSpPr>
            <p:cNvPr id="9748" name="Google Shape;9748;p95"/>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95"/>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95"/>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95"/>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95"/>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95"/>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4" name="Google Shape;9754;p95"/>
          <p:cNvGrpSpPr/>
          <p:nvPr/>
        </p:nvGrpSpPr>
        <p:grpSpPr>
          <a:xfrm>
            <a:off x="5744740" y="1689571"/>
            <a:ext cx="399302" cy="449325"/>
            <a:chOff x="-17878825" y="3334400"/>
            <a:chExt cx="270200" cy="304050"/>
          </a:xfrm>
        </p:grpSpPr>
        <p:sp>
          <p:nvSpPr>
            <p:cNvPr id="9755" name="Google Shape;9755;p95"/>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95"/>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95"/>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95"/>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5"/>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5"/>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5"/>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2" name="Google Shape;9762;p95"/>
          <p:cNvGrpSpPr/>
          <p:nvPr/>
        </p:nvGrpSpPr>
        <p:grpSpPr>
          <a:xfrm>
            <a:off x="5718565" y="2242416"/>
            <a:ext cx="451653" cy="451653"/>
            <a:chOff x="-17896150" y="3709300"/>
            <a:chExt cx="305625" cy="305625"/>
          </a:xfrm>
        </p:grpSpPr>
        <p:sp>
          <p:nvSpPr>
            <p:cNvPr id="9763" name="Google Shape;9763;p95"/>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5"/>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5"/>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5"/>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7" name="Google Shape;9767;p95"/>
          <p:cNvGrpSpPr/>
          <p:nvPr/>
        </p:nvGrpSpPr>
        <p:grpSpPr>
          <a:xfrm>
            <a:off x="5746495" y="2795686"/>
            <a:ext cx="395792" cy="451653"/>
            <a:chOff x="-17878025" y="4082625"/>
            <a:chExt cx="267825" cy="305625"/>
          </a:xfrm>
        </p:grpSpPr>
        <p:sp>
          <p:nvSpPr>
            <p:cNvPr id="9768" name="Google Shape;9768;p95"/>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95"/>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5"/>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5"/>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95"/>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95"/>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95"/>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5" name="Google Shape;9775;p95"/>
          <p:cNvGrpSpPr/>
          <p:nvPr/>
        </p:nvGrpSpPr>
        <p:grpSpPr>
          <a:xfrm>
            <a:off x="2890388" y="3355015"/>
            <a:ext cx="450507" cy="423722"/>
            <a:chOff x="-16044450" y="3317850"/>
            <a:chExt cx="304850" cy="286725"/>
          </a:xfrm>
        </p:grpSpPr>
        <p:sp>
          <p:nvSpPr>
            <p:cNvPr id="9776" name="Google Shape;9776;p95"/>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95"/>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95"/>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95"/>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0" name="Google Shape;9780;p95"/>
          <p:cNvSpPr/>
          <p:nvPr/>
        </p:nvSpPr>
        <p:spPr>
          <a:xfrm>
            <a:off x="5135108"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1" name="Google Shape;9781;p95"/>
          <p:cNvGrpSpPr/>
          <p:nvPr/>
        </p:nvGrpSpPr>
        <p:grpSpPr>
          <a:xfrm>
            <a:off x="8012905" y="2243724"/>
            <a:ext cx="373662" cy="449030"/>
            <a:chOff x="-16018450" y="4058400"/>
            <a:chExt cx="252850" cy="303850"/>
          </a:xfrm>
        </p:grpSpPr>
        <p:sp>
          <p:nvSpPr>
            <p:cNvPr id="9782" name="Google Shape;9782;p95"/>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95"/>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95"/>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95"/>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6" name="Google Shape;9786;p95"/>
          <p:cNvSpPr/>
          <p:nvPr/>
        </p:nvSpPr>
        <p:spPr>
          <a:xfrm>
            <a:off x="6245621"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95"/>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91"/>
        <p:cNvGrpSpPr/>
        <p:nvPr/>
      </p:nvGrpSpPr>
      <p:grpSpPr>
        <a:xfrm>
          <a:off x="0" y="0"/>
          <a:ext cx="0" cy="0"/>
          <a:chOff x="0" y="0"/>
          <a:chExt cx="0" cy="0"/>
        </a:xfrm>
      </p:grpSpPr>
      <p:grpSp>
        <p:nvGrpSpPr>
          <p:cNvPr id="9792" name="Google Shape;9792;p96"/>
          <p:cNvGrpSpPr/>
          <p:nvPr/>
        </p:nvGrpSpPr>
        <p:grpSpPr>
          <a:xfrm>
            <a:off x="829817" y="1689241"/>
            <a:ext cx="442337" cy="419623"/>
            <a:chOff x="-6696925" y="3272575"/>
            <a:chExt cx="307200" cy="291425"/>
          </a:xfrm>
        </p:grpSpPr>
        <p:sp>
          <p:nvSpPr>
            <p:cNvPr id="9793" name="Google Shape;9793;p96"/>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96"/>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96"/>
          <p:cNvGrpSpPr/>
          <p:nvPr/>
        </p:nvGrpSpPr>
        <p:grpSpPr>
          <a:xfrm>
            <a:off x="829799" y="2204636"/>
            <a:ext cx="442373" cy="420775"/>
            <a:chOff x="-6690625" y="3631325"/>
            <a:chExt cx="307225" cy="292225"/>
          </a:xfrm>
        </p:grpSpPr>
        <p:sp>
          <p:nvSpPr>
            <p:cNvPr id="9796" name="Google Shape;9796;p96"/>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96"/>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96"/>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96"/>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96"/>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1" name="Google Shape;9801;p96"/>
          <p:cNvGrpSpPr/>
          <p:nvPr/>
        </p:nvGrpSpPr>
        <p:grpSpPr>
          <a:xfrm>
            <a:off x="851921" y="2756972"/>
            <a:ext cx="421927" cy="419371"/>
            <a:chOff x="-6689825" y="3992050"/>
            <a:chExt cx="293025" cy="291250"/>
          </a:xfrm>
        </p:grpSpPr>
        <p:sp>
          <p:nvSpPr>
            <p:cNvPr id="9802" name="Google Shape;9802;p96"/>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96"/>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96"/>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96"/>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96"/>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96"/>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96"/>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96"/>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96"/>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96"/>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96"/>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96"/>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4" name="Google Shape;9814;p96"/>
          <p:cNvSpPr/>
          <p:nvPr/>
        </p:nvSpPr>
        <p:spPr>
          <a:xfrm>
            <a:off x="3529770"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5" name="Google Shape;9815;p96"/>
          <p:cNvGrpSpPr/>
          <p:nvPr/>
        </p:nvGrpSpPr>
        <p:grpSpPr>
          <a:xfrm>
            <a:off x="3535232" y="2205192"/>
            <a:ext cx="423043" cy="419659"/>
            <a:chOff x="-4837325" y="3612425"/>
            <a:chExt cx="293800" cy="291450"/>
          </a:xfrm>
        </p:grpSpPr>
        <p:sp>
          <p:nvSpPr>
            <p:cNvPr id="9816" name="Google Shape;9816;p96"/>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96"/>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96"/>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9" name="Google Shape;9819;p96"/>
          <p:cNvGrpSpPr/>
          <p:nvPr/>
        </p:nvGrpSpPr>
        <p:grpSpPr>
          <a:xfrm>
            <a:off x="3548265" y="2756826"/>
            <a:ext cx="420775" cy="419659"/>
            <a:chOff x="-4837325" y="3971575"/>
            <a:chExt cx="292225" cy="291450"/>
          </a:xfrm>
        </p:grpSpPr>
        <p:sp>
          <p:nvSpPr>
            <p:cNvPr id="9820" name="Google Shape;9820;p96"/>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96"/>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96"/>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96"/>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96"/>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96"/>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6" name="Google Shape;9826;p96"/>
          <p:cNvGrpSpPr/>
          <p:nvPr/>
        </p:nvGrpSpPr>
        <p:grpSpPr>
          <a:xfrm>
            <a:off x="6240279" y="1714185"/>
            <a:ext cx="430998" cy="369730"/>
            <a:chOff x="-3037625" y="3254850"/>
            <a:chExt cx="299325" cy="256775"/>
          </a:xfrm>
        </p:grpSpPr>
        <p:sp>
          <p:nvSpPr>
            <p:cNvPr id="9827" name="Google Shape;9827;p96"/>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96"/>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96"/>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96"/>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1" name="Google Shape;9831;p96"/>
          <p:cNvGrpSpPr/>
          <p:nvPr/>
        </p:nvGrpSpPr>
        <p:grpSpPr>
          <a:xfrm>
            <a:off x="6244239" y="2204615"/>
            <a:ext cx="423079" cy="420811"/>
            <a:chOff x="-3031325" y="3597450"/>
            <a:chExt cx="293825" cy="292250"/>
          </a:xfrm>
        </p:grpSpPr>
        <p:sp>
          <p:nvSpPr>
            <p:cNvPr id="9832" name="Google Shape;9832;p96"/>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96"/>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96"/>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96"/>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6" name="Google Shape;9836;p96"/>
          <p:cNvGrpSpPr/>
          <p:nvPr/>
        </p:nvGrpSpPr>
        <p:grpSpPr>
          <a:xfrm>
            <a:off x="6256714" y="2781214"/>
            <a:ext cx="421927" cy="370882"/>
            <a:chOff x="-3030525" y="3973150"/>
            <a:chExt cx="293025" cy="257575"/>
          </a:xfrm>
        </p:grpSpPr>
        <p:sp>
          <p:nvSpPr>
            <p:cNvPr id="9837" name="Google Shape;9837;p96"/>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96"/>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96"/>
          <p:cNvGrpSpPr/>
          <p:nvPr/>
        </p:nvGrpSpPr>
        <p:grpSpPr>
          <a:xfrm>
            <a:off x="1358307" y="3369426"/>
            <a:ext cx="421927" cy="297195"/>
            <a:chOff x="-1199300" y="3279250"/>
            <a:chExt cx="293025" cy="206400"/>
          </a:xfrm>
        </p:grpSpPr>
        <p:sp>
          <p:nvSpPr>
            <p:cNvPr id="9840" name="Google Shape;9840;p96"/>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96"/>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96"/>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96"/>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96"/>
          <p:cNvGrpSpPr/>
          <p:nvPr/>
        </p:nvGrpSpPr>
        <p:grpSpPr>
          <a:xfrm>
            <a:off x="1365393" y="1688773"/>
            <a:ext cx="444605" cy="420559"/>
            <a:chOff x="-6338550" y="3272950"/>
            <a:chExt cx="308775" cy="292075"/>
          </a:xfrm>
        </p:grpSpPr>
        <p:sp>
          <p:nvSpPr>
            <p:cNvPr id="9845" name="Google Shape;9845;p96"/>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96"/>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96"/>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8" name="Google Shape;9848;p96"/>
          <p:cNvGrpSpPr/>
          <p:nvPr/>
        </p:nvGrpSpPr>
        <p:grpSpPr>
          <a:xfrm>
            <a:off x="1376732" y="2205194"/>
            <a:ext cx="421927" cy="419659"/>
            <a:chOff x="-6329100" y="3632100"/>
            <a:chExt cx="293025" cy="291450"/>
          </a:xfrm>
        </p:grpSpPr>
        <p:sp>
          <p:nvSpPr>
            <p:cNvPr id="9849" name="Google Shape;9849;p96"/>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96"/>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96"/>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2" name="Google Shape;9852;p96"/>
          <p:cNvGrpSpPr/>
          <p:nvPr/>
        </p:nvGrpSpPr>
        <p:grpSpPr>
          <a:xfrm>
            <a:off x="1389783" y="2756828"/>
            <a:ext cx="419623" cy="419659"/>
            <a:chOff x="-6329875" y="3992050"/>
            <a:chExt cx="291425" cy="291450"/>
          </a:xfrm>
        </p:grpSpPr>
        <p:sp>
          <p:nvSpPr>
            <p:cNvPr id="9853" name="Google Shape;9853;p96"/>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96"/>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96"/>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96"/>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7" name="Google Shape;9857;p96"/>
          <p:cNvGrpSpPr/>
          <p:nvPr/>
        </p:nvGrpSpPr>
        <p:grpSpPr>
          <a:xfrm>
            <a:off x="4075920" y="1687530"/>
            <a:ext cx="423079" cy="423043"/>
            <a:chOff x="-4478975" y="3251700"/>
            <a:chExt cx="293825" cy="293800"/>
          </a:xfrm>
        </p:grpSpPr>
        <p:sp>
          <p:nvSpPr>
            <p:cNvPr id="9858" name="Google Shape;9858;p96"/>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96"/>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96"/>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1" name="Google Shape;9861;p96"/>
          <p:cNvGrpSpPr/>
          <p:nvPr/>
        </p:nvGrpSpPr>
        <p:grpSpPr>
          <a:xfrm>
            <a:off x="4075920" y="2205192"/>
            <a:ext cx="423079" cy="419659"/>
            <a:chOff x="-4475825" y="3612425"/>
            <a:chExt cx="293825" cy="291450"/>
          </a:xfrm>
        </p:grpSpPr>
        <p:sp>
          <p:nvSpPr>
            <p:cNvPr id="9862" name="Google Shape;9862;p96"/>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96"/>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96"/>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5" name="Google Shape;9865;p96"/>
          <p:cNvGrpSpPr/>
          <p:nvPr/>
        </p:nvGrpSpPr>
        <p:grpSpPr>
          <a:xfrm>
            <a:off x="4084992" y="2756844"/>
            <a:ext cx="428730" cy="419623"/>
            <a:chOff x="-4480550" y="3970800"/>
            <a:chExt cx="297750" cy="291425"/>
          </a:xfrm>
        </p:grpSpPr>
        <p:sp>
          <p:nvSpPr>
            <p:cNvPr id="9866" name="Google Shape;9866;p96"/>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96"/>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96"/>
          <p:cNvGrpSpPr/>
          <p:nvPr/>
        </p:nvGrpSpPr>
        <p:grpSpPr>
          <a:xfrm>
            <a:off x="6788826" y="1689221"/>
            <a:ext cx="415123" cy="419659"/>
            <a:chOff x="-2668225" y="3239075"/>
            <a:chExt cx="288300" cy="291450"/>
          </a:xfrm>
        </p:grpSpPr>
        <p:sp>
          <p:nvSpPr>
            <p:cNvPr id="9869" name="Google Shape;9869;p96"/>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96"/>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96"/>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96"/>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96"/>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4" name="Google Shape;9874;p96"/>
          <p:cNvGrpSpPr/>
          <p:nvPr/>
        </p:nvGrpSpPr>
        <p:grpSpPr>
          <a:xfrm>
            <a:off x="6785982" y="2205191"/>
            <a:ext cx="420811" cy="419659"/>
            <a:chOff x="-2671375" y="3597450"/>
            <a:chExt cx="292250" cy="291450"/>
          </a:xfrm>
        </p:grpSpPr>
        <p:sp>
          <p:nvSpPr>
            <p:cNvPr id="9875" name="Google Shape;9875;p96"/>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96"/>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7" name="Google Shape;9877;p96"/>
          <p:cNvGrpSpPr/>
          <p:nvPr/>
        </p:nvGrpSpPr>
        <p:grpSpPr>
          <a:xfrm>
            <a:off x="6796765" y="2755691"/>
            <a:ext cx="423043" cy="421927"/>
            <a:chOff x="-2670575" y="3956600"/>
            <a:chExt cx="293800" cy="293025"/>
          </a:xfrm>
        </p:grpSpPr>
        <p:sp>
          <p:nvSpPr>
            <p:cNvPr id="9878" name="Google Shape;9878;p96"/>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96"/>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96"/>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96"/>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96"/>
          <p:cNvGrpSpPr/>
          <p:nvPr/>
        </p:nvGrpSpPr>
        <p:grpSpPr>
          <a:xfrm>
            <a:off x="3054285" y="3311947"/>
            <a:ext cx="426462" cy="418363"/>
            <a:chOff x="-1183550" y="3586525"/>
            <a:chExt cx="296175" cy="290550"/>
          </a:xfrm>
        </p:grpSpPr>
        <p:sp>
          <p:nvSpPr>
            <p:cNvPr id="9883" name="Google Shape;9883;p96"/>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96"/>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96"/>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96"/>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96"/>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96"/>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96"/>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96"/>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96"/>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2" name="Google Shape;9892;p96"/>
          <p:cNvGrpSpPr/>
          <p:nvPr/>
        </p:nvGrpSpPr>
        <p:grpSpPr>
          <a:xfrm>
            <a:off x="1917896" y="1689799"/>
            <a:ext cx="420811" cy="418507"/>
            <a:chOff x="-5971525" y="3273750"/>
            <a:chExt cx="292250" cy="290650"/>
          </a:xfrm>
        </p:grpSpPr>
        <p:sp>
          <p:nvSpPr>
            <p:cNvPr id="9893" name="Google Shape;9893;p96"/>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96"/>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5" name="Google Shape;9895;p96"/>
          <p:cNvGrpSpPr/>
          <p:nvPr/>
        </p:nvGrpSpPr>
        <p:grpSpPr>
          <a:xfrm>
            <a:off x="1912226" y="2203826"/>
            <a:ext cx="432150" cy="422395"/>
            <a:chOff x="-5974675" y="3632100"/>
            <a:chExt cx="300125" cy="293350"/>
          </a:xfrm>
        </p:grpSpPr>
        <p:sp>
          <p:nvSpPr>
            <p:cNvPr id="9896" name="Google Shape;9896;p96"/>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96"/>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96"/>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9" name="Google Shape;9899;p96"/>
          <p:cNvGrpSpPr/>
          <p:nvPr/>
        </p:nvGrpSpPr>
        <p:grpSpPr>
          <a:xfrm>
            <a:off x="1942267" y="2755694"/>
            <a:ext cx="395865" cy="421927"/>
            <a:chOff x="-5971525" y="3990475"/>
            <a:chExt cx="274925" cy="293025"/>
          </a:xfrm>
        </p:grpSpPr>
        <p:sp>
          <p:nvSpPr>
            <p:cNvPr id="9900" name="Google Shape;9900;p96"/>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96"/>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96"/>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96"/>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4" name="Google Shape;9904;p96"/>
          <p:cNvGrpSpPr/>
          <p:nvPr/>
        </p:nvGrpSpPr>
        <p:grpSpPr>
          <a:xfrm>
            <a:off x="4615473" y="1689798"/>
            <a:ext cx="420775" cy="418507"/>
            <a:chOff x="-4118225" y="3253275"/>
            <a:chExt cx="292225" cy="290650"/>
          </a:xfrm>
        </p:grpSpPr>
        <p:sp>
          <p:nvSpPr>
            <p:cNvPr id="9905" name="Google Shape;9905;p96"/>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96"/>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7" name="Google Shape;9907;p96"/>
          <p:cNvGrpSpPr/>
          <p:nvPr/>
        </p:nvGrpSpPr>
        <p:grpSpPr>
          <a:xfrm>
            <a:off x="4665924" y="2204922"/>
            <a:ext cx="319874" cy="420199"/>
            <a:chOff x="-4082800" y="3612425"/>
            <a:chExt cx="222150" cy="291825"/>
          </a:xfrm>
        </p:grpSpPr>
        <p:sp>
          <p:nvSpPr>
            <p:cNvPr id="9908" name="Google Shape;9908;p96"/>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96"/>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96"/>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1" name="Google Shape;9911;p96"/>
          <p:cNvGrpSpPr/>
          <p:nvPr/>
        </p:nvGrpSpPr>
        <p:grpSpPr>
          <a:xfrm>
            <a:off x="4627372" y="2769876"/>
            <a:ext cx="420775" cy="393561"/>
            <a:chOff x="-4118225" y="3990475"/>
            <a:chExt cx="292225" cy="273325"/>
          </a:xfrm>
        </p:grpSpPr>
        <p:sp>
          <p:nvSpPr>
            <p:cNvPr id="9912" name="Google Shape;9912;p96"/>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96"/>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96"/>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96"/>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96"/>
          <p:cNvGrpSpPr/>
          <p:nvPr/>
        </p:nvGrpSpPr>
        <p:grpSpPr>
          <a:xfrm>
            <a:off x="7338026" y="1688087"/>
            <a:ext cx="394713" cy="421927"/>
            <a:chOff x="-2312225" y="3238300"/>
            <a:chExt cx="274125" cy="293025"/>
          </a:xfrm>
        </p:grpSpPr>
        <p:sp>
          <p:nvSpPr>
            <p:cNvPr id="9917" name="Google Shape;9917;p96"/>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96"/>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9" name="Google Shape;9919;p96"/>
          <p:cNvGrpSpPr/>
          <p:nvPr/>
        </p:nvGrpSpPr>
        <p:grpSpPr>
          <a:xfrm>
            <a:off x="7335742" y="2756825"/>
            <a:ext cx="423079" cy="419659"/>
            <a:chOff x="-2310650" y="3958175"/>
            <a:chExt cx="293825" cy="291450"/>
          </a:xfrm>
        </p:grpSpPr>
        <p:sp>
          <p:nvSpPr>
            <p:cNvPr id="9920" name="Google Shape;9920;p96"/>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96"/>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2" name="Google Shape;9922;p96"/>
          <p:cNvGrpSpPr/>
          <p:nvPr/>
        </p:nvGrpSpPr>
        <p:grpSpPr>
          <a:xfrm>
            <a:off x="4702603" y="3308459"/>
            <a:ext cx="424159" cy="419659"/>
            <a:chOff x="-1182750" y="3962900"/>
            <a:chExt cx="294575" cy="291450"/>
          </a:xfrm>
        </p:grpSpPr>
        <p:sp>
          <p:nvSpPr>
            <p:cNvPr id="9923" name="Google Shape;9923;p96"/>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96"/>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96"/>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96"/>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96"/>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96"/>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96"/>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96"/>
          <p:cNvGrpSpPr/>
          <p:nvPr/>
        </p:nvGrpSpPr>
        <p:grpSpPr>
          <a:xfrm>
            <a:off x="2455739" y="1689223"/>
            <a:ext cx="424195" cy="419659"/>
            <a:chOff x="-5611575" y="3272950"/>
            <a:chExt cx="294600" cy="291450"/>
          </a:xfrm>
        </p:grpSpPr>
        <p:sp>
          <p:nvSpPr>
            <p:cNvPr id="9931" name="Google Shape;9931;p96"/>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96"/>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96"/>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96"/>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96"/>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6" name="Google Shape;9936;p96"/>
          <p:cNvGrpSpPr/>
          <p:nvPr/>
        </p:nvGrpSpPr>
        <p:grpSpPr>
          <a:xfrm>
            <a:off x="2455739" y="2205770"/>
            <a:ext cx="424195" cy="418507"/>
            <a:chOff x="-5613150" y="3632900"/>
            <a:chExt cx="294600" cy="290650"/>
          </a:xfrm>
        </p:grpSpPr>
        <p:sp>
          <p:nvSpPr>
            <p:cNvPr id="9937" name="Google Shape;9937;p96"/>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96"/>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96"/>
          <p:cNvGrpSpPr/>
          <p:nvPr/>
        </p:nvGrpSpPr>
        <p:grpSpPr>
          <a:xfrm>
            <a:off x="7324977" y="2153586"/>
            <a:ext cx="420811" cy="522864"/>
            <a:chOff x="-2310650" y="3525775"/>
            <a:chExt cx="292250" cy="363125"/>
          </a:xfrm>
        </p:grpSpPr>
        <p:sp>
          <p:nvSpPr>
            <p:cNvPr id="9940" name="Google Shape;9940;p96"/>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96"/>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96"/>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96"/>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4" name="Google Shape;9944;p96"/>
          <p:cNvGrpSpPr/>
          <p:nvPr/>
        </p:nvGrpSpPr>
        <p:grpSpPr>
          <a:xfrm>
            <a:off x="2467638" y="2756270"/>
            <a:ext cx="424195" cy="420775"/>
            <a:chOff x="-5613150" y="3991275"/>
            <a:chExt cx="294600" cy="292225"/>
          </a:xfrm>
        </p:grpSpPr>
        <p:sp>
          <p:nvSpPr>
            <p:cNvPr id="9945" name="Google Shape;9945;p96"/>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96"/>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96"/>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96"/>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96"/>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96"/>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96"/>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96"/>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96"/>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96"/>
          <p:cNvGrpSpPr/>
          <p:nvPr/>
        </p:nvGrpSpPr>
        <p:grpSpPr>
          <a:xfrm>
            <a:off x="5139126" y="1689438"/>
            <a:ext cx="434634" cy="419227"/>
            <a:chOff x="-3768700" y="3253275"/>
            <a:chExt cx="301850" cy="291150"/>
          </a:xfrm>
        </p:grpSpPr>
        <p:sp>
          <p:nvSpPr>
            <p:cNvPr id="9955" name="Google Shape;9955;p96"/>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96"/>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96"/>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8" name="Google Shape;9958;p96"/>
          <p:cNvGrpSpPr/>
          <p:nvPr/>
        </p:nvGrpSpPr>
        <p:grpSpPr>
          <a:xfrm>
            <a:off x="5143209" y="2217090"/>
            <a:ext cx="426462" cy="395865"/>
            <a:chOff x="-3808700" y="3628950"/>
            <a:chExt cx="296175" cy="274925"/>
          </a:xfrm>
        </p:grpSpPr>
        <p:sp>
          <p:nvSpPr>
            <p:cNvPr id="9959" name="Google Shape;9959;p96"/>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96"/>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96"/>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2" name="Google Shape;9962;p96"/>
          <p:cNvGrpSpPr/>
          <p:nvPr/>
        </p:nvGrpSpPr>
        <p:grpSpPr>
          <a:xfrm>
            <a:off x="5208420" y="2756412"/>
            <a:ext cx="419443" cy="420487"/>
            <a:chOff x="-3771675" y="3971775"/>
            <a:chExt cx="291300" cy="292025"/>
          </a:xfrm>
        </p:grpSpPr>
        <p:sp>
          <p:nvSpPr>
            <p:cNvPr id="9963" name="Google Shape;9963;p96"/>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96"/>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96"/>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96"/>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96"/>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8" name="Google Shape;9968;p96"/>
          <p:cNvGrpSpPr/>
          <p:nvPr/>
        </p:nvGrpSpPr>
        <p:grpSpPr>
          <a:xfrm>
            <a:off x="7869864" y="1716461"/>
            <a:ext cx="420271" cy="320774"/>
            <a:chOff x="-1951475" y="3273100"/>
            <a:chExt cx="291875" cy="222775"/>
          </a:xfrm>
        </p:grpSpPr>
        <p:sp>
          <p:nvSpPr>
            <p:cNvPr id="9969" name="Google Shape;9969;p96"/>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96"/>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96"/>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2" name="Google Shape;9972;p96"/>
          <p:cNvGrpSpPr/>
          <p:nvPr/>
        </p:nvGrpSpPr>
        <p:grpSpPr>
          <a:xfrm>
            <a:off x="7867344" y="2205191"/>
            <a:ext cx="425310" cy="419659"/>
            <a:chOff x="-1951475" y="3597450"/>
            <a:chExt cx="295375" cy="291450"/>
          </a:xfrm>
        </p:grpSpPr>
        <p:sp>
          <p:nvSpPr>
            <p:cNvPr id="9973" name="Google Shape;9973;p96"/>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96"/>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96"/>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96"/>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7" name="Google Shape;9977;p96"/>
          <p:cNvGrpSpPr/>
          <p:nvPr/>
        </p:nvGrpSpPr>
        <p:grpSpPr>
          <a:xfrm>
            <a:off x="7869595" y="2756825"/>
            <a:ext cx="444605" cy="419659"/>
            <a:chOff x="-1960150" y="3956600"/>
            <a:chExt cx="308775" cy="291450"/>
          </a:xfrm>
        </p:grpSpPr>
        <p:sp>
          <p:nvSpPr>
            <p:cNvPr id="9978" name="Google Shape;9978;p96"/>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96"/>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0" name="Google Shape;9980;p96"/>
          <p:cNvGrpSpPr/>
          <p:nvPr/>
        </p:nvGrpSpPr>
        <p:grpSpPr>
          <a:xfrm>
            <a:off x="1923633" y="3307636"/>
            <a:ext cx="420775" cy="420775"/>
            <a:chOff x="-804700" y="3226500"/>
            <a:chExt cx="292225" cy="292225"/>
          </a:xfrm>
        </p:grpSpPr>
        <p:sp>
          <p:nvSpPr>
            <p:cNvPr id="9981" name="Google Shape;9981;p96"/>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96"/>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96"/>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96"/>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6"/>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96"/>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96"/>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8" name="Google Shape;9988;p96"/>
          <p:cNvGrpSpPr/>
          <p:nvPr/>
        </p:nvGrpSpPr>
        <p:grpSpPr>
          <a:xfrm>
            <a:off x="3003724" y="1688647"/>
            <a:ext cx="420775" cy="420811"/>
            <a:chOff x="-5251625" y="3272950"/>
            <a:chExt cx="292225" cy="292250"/>
          </a:xfrm>
        </p:grpSpPr>
        <p:sp>
          <p:nvSpPr>
            <p:cNvPr id="9989" name="Google Shape;9989;p96"/>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96"/>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96"/>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96"/>
          <p:cNvGrpSpPr/>
          <p:nvPr/>
        </p:nvGrpSpPr>
        <p:grpSpPr>
          <a:xfrm>
            <a:off x="3000322" y="2204348"/>
            <a:ext cx="427578" cy="421351"/>
            <a:chOff x="-5254775" y="3631325"/>
            <a:chExt cx="296950" cy="292625"/>
          </a:xfrm>
        </p:grpSpPr>
        <p:sp>
          <p:nvSpPr>
            <p:cNvPr id="9993" name="Google Shape;9993;p96"/>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96"/>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96"/>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96"/>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96"/>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96"/>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96"/>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0" name="Google Shape;10000;p96"/>
          <p:cNvGrpSpPr/>
          <p:nvPr/>
        </p:nvGrpSpPr>
        <p:grpSpPr>
          <a:xfrm>
            <a:off x="3016181" y="2756270"/>
            <a:ext cx="419659" cy="420775"/>
            <a:chOff x="-5251625" y="3991275"/>
            <a:chExt cx="291450" cy="292225"/>
          </a:xfrm>
        </p:grpSpPr>
        <p:sp>
          <p:nvSpPr>
            <p:cNvPr id="10001" name="Google Shape;10001;p96"/>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96"/>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96"/>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96"/>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96"/>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6" name="Google Shape;10006;p96"/>
          <p:cNvGrpSpPr/>
          <p:nvPr/>
        </p:nvGrpSpPr>
        <p:grpSpPr>
          <a:xfrm>
            <a:off x="5756763" y="1689240"/>
            <a:ext cx="319874" cy="419623"/>
            <a:chOff x="-3365275" y="3253275"/>
            <a:chExt cx="222150" cy="291425"/>
          </a:xfrm>
        </p:grpSpPr>
        <p:sp>
          <p:nvSpPr>
            <p:cNvPr id="10007" name="Google Shape;10007;p96"/>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96"/>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96"/>
          <p:cNvGrpSpPr/>
          <p:nvPr/>
        </p:nvGrpSpPr>
        <p:grpSpPr>
          <a:xfrm>
            <a:off x="5730701" y="2204058"/>
            <a:ext cx="371998" cy="421927"/>
            <a:chOff x="-3383375" y="3611625"/>
            <a:chExt cx="258350" cy="293025"/>
          </a:xfrm>
        </p:grpSpPr>
        <p:sp>
          <p:nvSpPr>
            <p:cNvPr id="10010" name="Google Shape;10010;p96"/>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96"/>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2" name="Google Shape;10012;p96"/>
          <p:cNvGrpSpPr/>
          <p:nvPr/>
        </p:nvGrpSpPr>
        <p:grpSpPr>
          <a:xfrm>
            <a:off x="5793050" y="2756826"/>
            <a:ext cx="271097" cy="419659"/>
            <a:chOff x="-3347950" y="3971575"/>
            <a:chExt cx="188275" cy="291450"/>
          </a:xfrm>
        </p:grpSpPr>
        <p:sp>
          <p:nvSpPr>
            <p:cNvPr id="10013" name="Google Shape;10013;p96"/>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96"/>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96"/>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96"/>
          <p:cNvGrpSpPr/>
          <p:nvPr/>
        </p:nvGrpSpPr>
        <p:grpSpPr>
          <a:xfrm>
            <a:off x="842909" y="3307061"/>
            <a:ext cx="371998" cy="421927"/>
            <a:chOff x="-1575775" y="3238300"/>
            <a:chExt cx="258350" cy="293025"/>
          </a:xfrm>
        </p:grpSpPr>
        <p:sp>
          <p:nvSpPr>
            <p:cNvPr id="10017" name="Google Shape;10017;p96"/>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96"/>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96"/>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96"/>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96"/>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96"/>
          <p:cNvGrpSpPr/>
          <p:nvPr/>
        </p:nvGrpSpPr>
        <p:grpSpPr>
          <a:xfrm>
            <a:off x="2487807" y="3309051"/>
            <a:ext cx="423079" cy="424159"/>
            <a:chOff x="-1591550" y="3597475"/>
            <a:chExt cx="293825" cy="294575"/>
          </a:xfrm>
        </p:grpSpPr>
        <p:sp>
          <p:nvSpPr>
            <p:cNvPr id="10023" name="Google Shape;10023;p96"/>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96"/>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96"/>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96"/>
          <p:cNvGrpSpPr/>
          <p:nvPr/>
        </p:nvGrpSpPr>
        <p:grpSpPr>
          <a:xfrm>
            <a:off x="4137277" y="3318663"/>
            <a:ext cx="421927" cy="399248"/>
            <a:chOff x="-1592325" y="3957400"/>
            <a:chExt cx="293025" cy="277275"/>
          </a:xfrm>
        </p:grpSpPr>
        <p:sp>
          <p:nvSpPr>
            <p:cNvPr id="10027" name="Google Shape;10027;p96"/>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96"/>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96"/>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96"/>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1" name="Google Shape;10031;p96"/>
          <p:cNvGrpSpPr/>
          <p:nvPr/>
        </p:nvGrpSpPr>
        <p:grpSpPr>
          <a:xfrm>
            <a:off x="3624147" y="3310744"/>
            <a:ext cx="369730" cy="420775"/>
            <a:chOff x="-778700" y="3612425"/>
            <a:chExt cx="256775" cy="292225"/>
          </a:xfrm>
        </p:grpSpPr>
        <p:sp>
          <p:nvSpPr>
            <p:cNvPr id="10032" name="Google Shape;10032;p96"/>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96"/>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6"/>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96"/>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96"/>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96"/>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8" name="Google Shape;10038;p96"/>
          <p:cNvGrpSpPr/>
          <p:nvPr/>
        </p:nvGrpSpPr>
        <p:grpSpPr>
          <a:xfrm>
            <a:off x="6095649" y="3828305"/>
            <a:ext cx="340731" cy="387641"/>
            <a:chOff x="7728464" y="1561258"/>
            <a:chExt cx="349719" cy="397866"/>
          </a:xfrm>
        </p:grpSpPr>
        <p:sp>
          <p:nvSpPr>
            <p:cNvPr id="10039" name="Google Shape;10039;p96"/>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96"/>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1" name="Google Shape;10041;p96"/>
          <p:cNvGrpSpPr/>
          <p:nvPr/>
        </p:nvGrpSpPr>
        <p:grpSpPr>
          <a:xfrm>
            <a:off x="4018617" y="3828305"/>
            <a:ext cx="387681" cy="387641"/>
            <a:chOff x="5611350" y="1561258"/>
            <a:chExt cx="397907" cy="397866"/>
          </a:xfrm>
        </p:grpSpPr>
        <p:sp>
          <p:nvSpPr>
            <p:cNvPr id="10042" name="Google Shape;10042;p96"/>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96"/>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96"/>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96"/>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6" name="Google Shape;10046;p96"/>
          <p:cNvGrpSpPr/>
          <p:nvPr/>
        </p:nvGrpSpPr>
        <p:grpSpPr>
          <a:xfrm>
            <a:off x="4537903" y="3925571"/>
            <a:ext cx="387610" cy="193109"/>
            <a:chOff x="6140660" y="1661097"/>
            <a:chExt cx="397835" cy="198202"/>
          </a:xfrm>
        </p:grpSpPr>
        <p:sp>
          <p:nvSpPr>
            <p:cNvPr id="10047" name="Google Shape;10047;p96"/>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96"/>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96"/>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96"/>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1" name="Google Shape;10051;p96"/>
          <p:cNvGrpSpPr/>
          <p:nvPr/>
        </p:nvGrpSpPr>
        <p:grpSpPr>
          <a:xfrm>
            <a:off x="5057118" y="3828305"/>
            <a:ext cx="387681" cy="387641"/>
            <a:chOff x="6669907" y="1561258"/>
            <a:chExt cx="397907" cy="397866"/>
          </a:xfrm>
        </p:grpSpPr>
        <p:sp>
          <p:nvSpPr>
            <p:cNvPr id="10052" name="Google Shape;10052;p96"/>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96"/>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96"/>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96"/>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96"/>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96"/>
          <p:cNvGrpSpPr/>
          <p:nvPr/>
        </p:nvGrpSpPr>
        <p:grpSpPr>
          <a:xfrm>
            <a:off x="1942348" y="3885842"/>
            <a:ext cx="387681" cy="272572"/>
            <a:chOff x="3386036" y="1746339"/>
            <a:chExt cx="397907" cy="279762"/>
          </a:xfrm>
        </p:grpSpPr>
        <p:sp>
          <p:nvSpPr>
            <p:cNvPr id="10058" name="Google Shape;10058;p96"/>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96"/>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0" name="Google Shape;10060;p96"/>
          <p:cNvGrpSpPr/>
          <p:nvPr/>
        </p:nvGrpSpPr>
        <p:grpSpPr>
          <a:xfrm>
            <a:off x="2980045" y="3828288"/>
            <a:ext cx="387681" cy="387681"/>
            <a:chOff x="4417380" y="1687279"/>
            <a:chExt cx="397907" cy="397907"/>
          </a:xfrm>
        </p:grpSpPr>
        <p:sp>
          <p:nvSpPr>
            <p:cNvPr id="10061" name="Google Shape;10061;p96"/>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96"/>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96"/>
          <p:cNvGrpSpPr/>
          <p:nvPr/>
        </p:nvGrpSpPr>
        <p:grpSpPr>
          <a:xfrm>
            <a:off x="7926526" y="3308537"/>
            <a:ext cx="387661" cy="387661"/>
            <a:chOff x="2869999" y="1687279"/>
            <a:chExt cx="397887" cy="397887"/>
          </a:xfrm>
        </p:grpSpPr>
        <p:sp>
          <p:nvSpPr>
            <p:cNvPr id="10064" name="Google Shape;10064;p96"/>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96"/>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6" name="Google Shape;10066;p96"/>
          <p:cNvGrpSpPr/>
          <p:nvPr/>
        </p:nvGrpSpPr>
        <p:grpSpPr>
          <a:xfrm>
            <a:off x="2461634" y="3828664"/>
            <a:ext cx="386807" cy="386929"/>
            <a:chOff x="3902887" y="1687655"/>
            <a:chExt cx="397010" cy="397135"/>
          </a:xfrm>
        </p:grpSpPr>
        <p:sp>
          <p:nvSpPr>
            <p:cNvPr id="10067" name="Google Shape;10067;p96"/>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96"/>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9" name="Google Shape;10069;p96"/>
          <p:cNvGrpSpPr/>
          <p:nvPr/>
        </p:nvGrpSpPr>
        <p:grpSpPr>
          <a:xfrm>
            <a:off x="3499331" y="3828344"/>
            <a:ext cx="387681" cy="387681"/>
            <a:chOff x="4933458" y="1687279"/>
            <a:chExt cx="397907" cy="397907"/>
          </a:xfrm>
        </p:grpSpPr>
        <p:sp>
          <p:nvSpPr>
            <p:cNvPr id="10070" name="Google Shape;10070;p96"/>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96"/>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2" name="Google Shape;10072;p96"/>
          <p:cNvGrpSpPr/>
          <p:nvPr/>
        </p:nvGrpSpPr>
        <p:grpSpPr>
          <a:xfrm>
            <a:off x="5273586" y="3308775"/>
            <a:ext cx="387681" cy="387661"/>
            <a:chOff x="266768" y="1721375"/>
            <a:chExt cx="397907" cy="397887"/>
          </a:xfrm>
        </p:grpSpPr>
        <p:sp>
          <p:nvSpPr>
            <p:cNvPr id="10073" name="Google Shape;10073;p96"/>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96"/>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5" name="Google Shape;10075;p96"/>
          <p:cNvGrpSpPr/>
          <p:nvPr/>
        </p:nvGrpSpPr>
        <p:grpSpPr>
          <a:xfrm>
            <a:off x="7395588" y="3308924"/>
            <a:ext cx="387539" cy="386888"/>
            <a:chOff x="2408992" y="1722875"/>
            <a:chExt cx="397761" cy="397093"/>
          </a:xfrm>
        </p:grpSpPr>
        <p:sp>
          <p:nvSpPr>
            <p:cNvPr id="10076" name="Google Shape;10076;p96"/>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96"/>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96"/>
          <p:cNvGrpSpPr/>
          <p:nvPr/>
        </p:nvGrpSpPr>
        <p:grpSpPr>
          <a:xfrm>
            <a:off x="5576404" y="3828305"/>
            <a:ext cx="387641" cy="387641"/>
            <a:chOff x="7199196" y="1561258"/>
            <a:chExt cx="397866" cy="397866"/>
          </a:xfrm>
        </p:grpSpPr>
        <p:sp>
          <p:nvSpPr>
            <p:cNvPr id="10079" name="Google Shape;10079;p96"/>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96"/>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96"/>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2" name="Google Shape;10082;p96"/>
          <p:cNvGrpSpPr/>
          <p:nvPr/>
        </p:nvGrpSpPr>
        <p:grpSpPr>
          <a:xfrm>
            <a:off x="6332282" y="3308537"/>
            <a:ext cx="387661" cy="387661"/>
            <a:chOff x="1379798" y="1723250"/>
            <a:chExt cx="397887" cy="397887"/>
          </a:xfrm>
        </p:grpSpPr>
        <p:sp>
          <p:nvSpPr>
            <p:cNvPr id="10083" name="Google Shape;10083;p96"/>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96"/>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96"/>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96"/>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96"/>
          <p:cNvGrpSpPr/>
          <p:nvPr/>
        </p:nvGrpSpPr>
        <p:grpSpPr>
          <a:xfrm>
            <a:off x="5801242" y="3308537"/>
            <a:ext cx="387641" cy="387661"/>
            <a:chOff x="864491" y="1723250"/>
            <a:chExt cx="397866" cy="397887"/>
          </a:xfrm>
        </p:grpSpPr>
        <p:sp>
          <p:nvSpPr>
            <p:cNvPr id="10088" name="Google Shape;10088;p96"/>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96"/>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96"/>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1" name="Google Shape;10091;p96"/>
          <p:cNvSpPr/>
          <p:nvPr/>
        </p:nvSpPr>
        <p:spPr>
          <a:xfrm>
            <a:off x="6863342"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2" name="Google Shape;10092;p96"/>
          <p:cNvGrpSpPr/>
          <p:nvPr/>
        </p:nvGrpSpPr>
        <p:grpSpPr>
          <a:xfrm>
            <a:off x="6568070" y="3827060"/>
            <a:ext cx="388966" cy="388966"/>
            <a:chOff x="1190625" y="238125"/>
            <a:chExt cx="5235075" cy="5235075"/>
          </a:xfrm>
        </p:grpSpPr>
        <p:sp>
          <p:nvSpPr>
            <p:cNvPr id="10093" name="Google Shape;10093;p96"/>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96"/>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5" name="Google Shape;10095;p96"/>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116"/>
        <p:cNvGrpSpPr/>
        <p:nvPr/>
      </p:nvGrpSpPr>
      <p:grpSpPr>
        <a:xfrm>
          <a:off x="0" y="0"/>
          <a:ext cx="0" cy="0"/>
          <a:chOff x="0" y="0"/>
          <a:chExt cx="0" cy="0"/>
        </a:xfrm>
      </p:grpSpPr>
      <p:sp>
        <p:nvSpPr>
          <p:cNvPr id="2117" name="Google Shape;2117;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NEED LONGER TEXT?</a:t>
            </a:r>
            <a:endParaRPr/>
          </a:p>
        </p:txBody>
      </p:sp>
      <p:sp>
        <p:nvSpPr>
          <p:cNvPr id="2118" name="Google Shape;2118;p48"/>
          <p:cNvSpPr txBox="1">
            <a:spLocks noGrp="1"/>
          </p:cNvSpPr>
          <p:nvPr>
            <p:ph type="subTitle" idx="1"/>
          </p:nvPr>
        </p:nvSpPr>
        <p:spPr>
          <a:xfrm>
            <a:off x="4985245" y="1591425"/>
            <a:ext cx="2947800" cy="244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Speaking of craters, many of them were named after artists or authors who made significant contributions to their respective fields. Mercury takes a little more than 58 days to complete its rotation, so try to imagine how long days must be there! Since the temperatures are so extreme, albeit not as extreme as on Venus, and the solar radiation is so high, Mercury has been deemed to be non-habitable for humans</a:t>
            </a:r>
            <a:endParaRPr/>
          </a:p>
        </p:txBody>
      </p:sp>
      <p:sp>
        <p:nvSpPr>
          <p:cNvPr id="2119" name="Google Shape;2119;p48"/>
          <p:cNvSpPr txBox="1">
            <a:spLocks noGrp="1"/>
          </p:cNvSpPr>
          <p:nvPr>
            <p:ph type="subTitle" idx="2"/>
          </p:nvPr>
        </p:nvSpPr>
        <p:spPr>
          <a:xfrm>
            <a:off x="1211050" y="1591425"/>
            <a:ext cx="2947800" cy="244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Despite being closer to the Sun than Venus, its temperatures aren't as terribly hot as that planet’s. Its surface is quite similar to that of Earth’s Moon, which means there are a lot of craters and plains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123"/>
        <p:cNvGrpSpPr/>
        <p:nvPr/>
      </p:nvGrpSpPr>
      <p:grpSpPr>
        <a:xfrm>
          <a:off x="0" y="0"/>
          <a:ext cx="0" cy="0"/>
          <a:chOff x="0" y="0"/>
          <a:chExt cx="0" cy="0"/>
        </a:xfrm>
      </p:grpSpPr>
      <p:sp>
        <p:nvSpPr>
          <p:cNvPr id="2124" name="Google Shape;2124;p49"/>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SLIDE TITLE GOES HERE!</a:t>
            </a:r>
            <a:endParaRPr/>
          </a:p>
        </p:txBody>
      </p:sp>
      <p:sp>
        <p:nvSpPr>
          <p:cNvPr id="2125" name="Google Shape;2125;p49"/>
          <p:cNvSpPr txBox="1">
            <a:spLocks noGrp="1"/>
          </p:cNvSpPr>
          <p:nvPr>
            <p:ph type="subTitle" idx="1"/>
          </p:nvPr>
        </p:nvSpPr>
        <p:spPr>
          <a:xfrm>
            <a:off x="2424600" y="1899550"/>
            <a:ext cx="4294800" cy="1959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Do you know what helps you make your point clear? Lists like this one:</a:t>
            </a:r>
            <a:endParaRPr/>
          </a:p>
          <a:p>
            <a:pPr marL="457200" lvl="0" indent="-317500" algn="l" rtl="0">
              <a:spcBef>
                <a:spcPts val="1000"/>
              </a:spcBef>
              <a:spcAft>
                <a:spcPts val="0"/>
              </a:spcAft>
              <a:buClr>
                <a:schemeClr val="dk2"/>
              </a:buClr>
              <a:buSzPts val="1400"/>
              <a:buChar char="●"/>
            </a:pPr>
            <a:r>
              <a:rPr lang="en"/>
              <a:t>They’re simple </a:t>
            </a:r>
            <a:endParaRPr/>
          </a:p>
          <a:p>
            <a:pPr marL="457200" lvl="0" indent="-317500" algn="l" rtl="0">
              <a:spcBef>
                <a:spcPts val="0"/>
              </a:spcBef>
              <a:spcAft>
                <a:spcPts val="0"/>
              </a:spcAft>
              <a:buClr>
                <a:schemeClr val="dk2"/>
              </a:buClr>
              <a:buSzPts val="1400"/>
              <a:buChar char="●"/>
            </a:pPr>
            <a:r>
              <a:rPr lang="en"/>
              <a:t>You can organize your ideas clearly</a:t>
            </a:r>
            <a:endParaRPr/>
          </a:p>
          <a:p>
            <a:pPr marL="457200" lvl="0" indent="-317500" algn="l" rtl="0">
              <a:spcBef>
                <a:spcPts val="0"/>
              </a:spcBef>
              <a:spcAft>
                <a:spcPts val="0"/>
              </a:spcAft>
              <a:buClr>
                <a:schemeClr val="dk2"/>
              </a:buClr>
              <a:buSzPts val="1400"/>
              <a:buChar char="●"/>
            </a:pPr>
            <a:r>
              <a:rPr lang="en"/>
              <a:t>You’ll never forget to buy milk!</a:t>
            </a:r>
            <a:endParaRPr/>
          </a:p>
          <a:p>
            <a:pPr marL="0" lvl="0" indent="0" algn="l" rtl="0">
              <a:spcBef>
                <a:spcPts val="1000"/>
              </a:spcBef>
              <a:spcAft>
                <a:spcPts val="0"/>
              </a:spcAft>
              <a:buNone/>
            </a:pPr>
            <a:r>
              <a:rPr lang="en"/>
              <a:t>And the most important thing: the audience won’t miss the point of your presentation</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129"/>
        <p:cNvGrpSpPr/>
        <p:nvPr/>
      </p:nvGrpSpPr>
      <p:grpSpPr>
        <a:xfrm>
          <a:off x="0" y="0"/>
          <a:ext cx="0" cy="0"/>
          <a:chOff x="0" y="0"/>
          <a:chExt cx="0" cy="0"/>
        </a:xfrm>
      </p:grpSpPr>
      <p:sp>
        <p:nvSpPr>
          <p:cNvPr id="2130" name="Google Shape;2130;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MAYBE YOU NEED TWO COLUMNS</a:t>
            </a:r>
            <a:endParaRPr/>
          </a:p>
        </p:txBody>
      </p:sp>
      <p:sp>
        <p:nvSpPr>
          <p:cNvPr id="2131" name="Google Shape;2131;p50"/>
          <p:cNvSpPr txBox="1">
            <a:spLocks noGrp="1"/>
          </p:cNvSpPr>
          <p:nvPr>
            <p:ph type="subTitle" idx="1"/>
          </p:nvPr>
        </p:nvSpPr>
        <p:spPr>
          <a:xfrm>
            <a:off x="4844676" y="2661338"/>
            <a:ext cx="3229200" cy="84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hot and has a poisonous atmosphere</a:t>
            </a:r>
            <a:endParaRPr/>
          </a:p>
        </p:txBody>
      </p:sp>
      <p:sp>
        <p:nvSpPr>
          <p:cNvPr id="2132" name="Google Shape;2132;p50"/>
          <p:cNvSpPr txBox="1">
            <a:spLocks noGrp="1"/>
          </p:cNvSpPr>
          <p:nvPr>
            <p:ph type="subTitle" idx="2"/>
          </p:nvPr>
        </p:nvSpPr>
        <p:spPr>
          <a:xfrm>
            <a:off x="1070125" y="2661338"/>
            <a:ext cx="3229200" cy="84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2133" name="Google Shape;2133;p50"/>
          <p:cNvSpPr txBox="1">
            <a:spLocks noGrp="1"/>
          </p:cNvSpPr>
          <p:nvPr>
            <p:ph type="subTitle" idx="4"/>
          </p:nvPr>
        </p:nvSpPr>
        <p:spPr>
          <a:xfrm>
            <a:off x="1070125" y="2289600"/>
            <a:ext cx="3229200" cy="458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134" name="Google Shape;2134;p50"/>
          <p:cNvSpPr txBox="1">
            <a:spLocks noGrp="1"/>
          </p:cNvSpPr>
          <p:nvPr>
            <p:ph type="subTitle" idx="3"/>
          </p:nvPr>
        </p:nvSpPr>
        <p:spPr>
          <a:xfrm>
            <a:off x="4844673" y="2289600"/>
            <a:ext cx="3229200" cy="458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grpSp>
        <p:nvGrpSpPr>
          <p:cNvPr id="2135" name="Google Shape;2135;p50"/>
          <p:cNvGrpSpPr/>
          <p:nvPr/>
        </p:nvGrpSpPr>
        <p:grpSpPr>
          <a:xfrm flipH="1">
            <a:off x="-476429" y="-622260"/>
            <a:ext cx="1904247" cy="1687741"/>
            <a:chOff x="7642171" y="-670010"/>
            <a:chExt cx="1904247" cy="1687741"/>
          </a:xfrm>
        </p:grpSpPr>
        <p:sp>
          <p:nvSpPr>
            <p:cNvPr id="2136" name="Google Shape;2136;p50"/>
            <p:cNvSpPr/>
            <p:nvPr/>
          </p:nvSpPr>
          <p:spPr>
            <a:xfrm rot="-7763024">
              <a:off x="7947029" y="-482177"/>
              <a:ext cx="1106480" cy="1312077"/>
            </a:xfrm>
            <a:custGeom>
              <a:avLst/>
              <a:gdLst/>
              <a:ahLst/>
              <a:cxnLst/>
              <a:rect l="l" t="t" r="r" b="b"/>
              <a:pathLst>
                <a:path w="44260" h="52484" extrusionOk="0">
                  <a:moveTo>
                    <a:pt x="29296" y="0"/>
                  </a:moveTo>
                  <a:cubicBezTo>
                    <a:pt x="28206" y="2137"/>
                    <a:pt x="27089" y="4261"/>
                    <a:pt x="25963" y="6379"/>
                  </a:cubicBezTo>
                  <a:cubicBezTo>
                    <a:pt x="25400" y="7438"/>
                    <a:pt x="24834" y="8497"/>
                    <a:pt x="24270" y="9555"/>
                  </a:cubicBezTo>
                  <a:cubicBezTo>
                    <a:pt x="23702" y="10624"/>
                    <a:pt x="23136" y="11694"/>
                    <a:pt x="22573" y="12754"/>
                  </a:cubicBezTo>
                  <a:cubicBezTo>
                    <a:pt x="22011" y="13816"/>
                    <a:pt x="21452" y="14871"/>
                    <a:pt x="20899" y="15914"/>
                  </a:cubicBezTo>
                  <a:cubicBezTo>
                    <a:pt x="19239" y="18985"/>
                    <a:pt x="17729" y="22129"/>
                    <a:pt x="16220" y="25147"/>
                  </a:cubicBezTo>
                  <a:cubicBezTo>
                    <a:pt x="15592" y="21500"/>
                    <a:pt x="15341" y="17729"/>
                    <a:pt x="15171" y="13993"/>
                  </a:cubicBezTo>
                  <a:cubicBezTo>
                    <a:pt x="15079" y="12846"/>
                    <a:pt x="14978" y="11706"/>
                    <a:pt x="14865" y="10570"/>
                  </a:cubicBezTo>
                  <a:cubicBezTo>
                    <a:pt x="14523" y="7167"/>
                    <a:pt x="14083" y="3772"/>
                    <a:pt x="13454" y="378"/>
                  </a:cubicBezTo>
                  <a:lnTo>
                    <a:pt x="13454" y="378"/>
                  </a:lnTo>
                  <a:cubicBezTo>
                    <a:pt x="13580" y="3710"/>
                    <a:pt x="13706" y="7042"/>
                    <a:pt x="13650" y="10358"/>
                  </a:cubicBezTo>
                  <a:cubicBezTo>
                    <a:pt x="13630" y="11464"/>
                    <a:pt x="13591" y="12570"/>
                    <a:pt x="13522" y="13683"/>
                  </a:cubicBezTo>
                  <a:cubicBezTo>
                    <a:pt x="13454" y="17602"/>
                    <a:pt x="12070" y="21375"/>
                    <a:pt x="12575" y="25147"/>
                  </a:cubicBezTo>
                  <a:cubicBezTo>
                    <a:pt x="10311" y="21878"/>
                    <a:pt x="8677" y="18358"/>
                    <a:pt x="7146" y="14686"/>
                  </a:cubicBezTo>
                  <a:cubicBezTo>
                    <a:pt x="6538" y="13328"/>
                    <a:pt x="5847" y="12008"/>
                    <a:pt x="4904" y="10813"/>
                  </a:cubicBezTo>
                  <a:lnTo>
                    <a:pt x="4904" y="10813"/>
                  </a:lnTo>
                  <a:cubicBezTo>
                    <a:pt x="5533" y="12070"/>
                    <a:pt x="6005" y="13390"/>
                    <a:pt x="6396" y="14741"/>
                  </a:cubicBezTo>
                  <a:cubicBezTo>
                    <a:pt x="7419" y="18609"/>
                    <a:pt x="8173" y="22632"/>
                    <a:pt x="9933" y="26279"/>
                  </a:cubicBezTo>
                  <a:cubicBezTo>
                    <a:pt x="7419" y="24141"/>
                    <a:pt x="5030" y="21752"/>
                    <a:pt x="2755" y="19197"/>
                  </a:cubicBezTo>
                  <a:cubicBezTo>
                    <a:pt x="1855" y="18264"/>
                    <a:pt x="944" y="17351"/>
                    <a:pt x="0" y="16471"/>
                  </a:cubicBezTo>
                  <a:lnTo>
                    <a:pt x="0" y="16471"/>
                  </a:lnTo>
                  <a:cubicBezTo>
                    <a:pt x="378" y="17100"/>
                    <a:pt x="754" y="17729"/>
                    <a:pt x="1116" y="18352"/>
                  </a:cubicBezTo>
                  <a:cubicBezTo>
                    <a:pt x="1476" y="18977"/>
                    <a:pt x="1820" y="19597"/>
                    <a:pt x="2131" y="20211"/>
                  </a:cubicBezTo>
                  <a:cubicBezTo>
                    <a:pt x="4150" y="23890"/>
                    <a:pt x="6287" y="27410"/>
                    <a:pt x="8376" y="30953"/>
                  </a:cubicBezTo>
                  <a:cubicBezTo>
                    <a:pt x="8376" y="30953"/>
                    <a:pt x="8529" y="32221"/>
                    <a:pt x="8769" y="34088"/>
                  </a:cubicBezTo>
                  <a:cubicBezTo>
                    <a:pt x="8888" y="35013"/>
                    <a:pt x="9037" y="36119"/>
                    <a:pt x="9195" y="37307"/>
                  </a:cubicBezTo>
                  <a:cubicBezTo>
                    <a:pt x="9394" y="38794"/>
                    <a:pt x="9609" y="40404"/>
                    <a:pt x="9820" y="41983"/>
                  </a:cubicBezTo>
                  <a:cubicBezTo>
                    <a:pt x="10455" y="46722"/>
                    <a:pt x="11050" y="51181"/>
                    <a:pt x="11050" y="51181"/>
                  </a:cubicBezTo>
                  <a:lnTo>
                    <a:pt x="16294" y="52483"/>
                  </a:lnTo>
                  <a:cubicBezTo>
                    <a:pt x="16294" y="52483"/>
                    <a:pt x="17740" y="48862"/>
                    <a:pt x="19186" y="45240"/>
                  </a:cubicBezTo>
                  <a:cubicBezTo>
                    <a:pt x="19669" y="44033"/>
                    <a:pt x="20150" y="42826"/>
                    <a:pt x="20579" y="41753"/>
                  </a:cubicBezTo>
                  <a:cubicBezTo>
                    <a:pt x="20872" y="40487"/>
                    <a:pt x="21374" y="39104"/>
                    <a:pt x="22130" y="38349"/>
                  </a:cubicBezTo>
                  <a:cubicBezTo>
                    <a:pt x="22654" y="37846"/>
                    <a:pt x="23194" y="37371"/>
                    <a:pt x="23744" y="36916"/>
                  </a:cubicBezTo>
                  <a:cubicBezTo>
                    <a:pt x="24354" y="36443"/>
                    <a:pt x="24966" y="35967"/>
                    <a:pt x="25575" y="35490"/>
                  </a:cubicBezTo>
                  <a:cubicBezTo>
                    <a:pt x="26185" y="35013"/>
                    <a:pt x="26794" y="34533"/>
                    <a:pt x="27401" y="34050"/>
                  </a:cubicBezTo>
                  <a:cubicBezTo>
                    <a:pt x="32817" y="29296"/>
                    <a:pt x="38978" y="25398"/>
                    <a:pt x="44259" y="20495"/>
                  </a:cubicBezTo>
                  <a:lnTo>
                    <a:pt x="44259" y="20495"/>
                  </a:lnTo>
                  <a:cubicBezTo>
                    <a:pt x="38705" y="23429"/>
                    <a:pt x="32978" y="25926"/>
                    <a:pt x="27522" y="28999"/>
                  </a:cubicBezTo>
                  <a:cubicBezTo>
                    <a:pt x="26431" y="29613"/>
                    <a:pt x="25350" y="30252"/>
                    <a:pt x="24284" y="30920"/>
                  </a:cubicBezTo>
                  <a:cubicBezTo>
                    <a:pt x="23386" y="31433"/>
                    <a:pt x="22506" y="31685"/>
                    <a:pt x="21501" y="31936"/>
                  </a:cubicBezTo>
                  <a:cubicBezTo>
                    <a:pt x="23010" y="30806"/>
                    <a:pt x="24142" y="29296"/>
                    <a:pt x="25420" y="27857"/>
                  </a:cubicBezTo>
                  <a:cubicBezTo>
                    <a:pt x="26180" y="26945"/>
                    <a:pt x="26921" y="26021"/>
                    <a:pt x="27659" y="25094"/>
                  </a:cubicBezTo>
                  <a:cubicBezTo>
                    <a:pt x="30610" y="21389"/>
                    <a:pt x="33487" y="17645"/>
                    <a:pt x="37092" y="14460"/>
                  </a:cubicBezTo>
                  <a:lnTo>
                    <a:pt x="37092" y="14460"/>
                  </a:lnTo>
                  <a:cubicBezTo>
                    <a:pt x="34997" y="15549"/>
                    <a:pt x="33111" y="16918"/>
                    <a:pt x="31313" y="18409"/>
                  </a:cubicBezTo>
                  <a:cubicBezTo>
                    <a:pt x="30415" y="19153"/>
                    <a:pt x="29537" y="19929"/>
                    <a:pt x="28667" y="20715"/>
                  </a:cubicBezTo>
                  <a:cubicBezTo>
                    <a:pt x="27798" y="21500"/>
                    <a:pt x="26935" y="22297"/>
                    <a:pt x="26065" y="23084"/>
                  </a:cubicBezTo>
                  <a:cubicBezTo>
                    <a:pt x="24267" y="24644"/>
                    <a:pt x="22632" y="26279"/>
                    <a:pt x="20620" y="27535"/>
                  </a:cubicBezTo>
                  <a:cubicBezTo>
                    <a:pt x="21501" y="23890"/>
                    <a:pt x="22507" y="20244"/>
                    <a:pt x="23618" y="16754"/>
                  </a:cubicBezTo>
                  <a:cubicBezTo>
                    <a:pt x="23985" y="15631"/>
                    <a:pt x="24370" y="14514"/>
                    <a:pt x="24763" y="13399"/>
                  </a:cubicBezTo>
                  <a:cubicBezTo>
                    <a:pt x="26335" y="8941"/>
                    <a:pt x="28040" y="4527"/>
                    <a:pt x="29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0"/>
            <p:cNvSpPr/>
            <p:nvPr/>
          </p:nvSpPr>
          <p:spPr>
            <a:xfrm rot="9302225">
              <a:off x="8746518" y="124724"/>
              <a:ext cx="689197" cy="677148"/>
            </a:xfrm>
            <a:custGeom>
              <a:avLst/>
              <a:gdLst/>
              <a:ahLst/>
              <a:cxnLst/>
              <a:rect l="l" t="t" r="r" b="b"/>
              <a:pathLst>
                <a:path w="13821" h="13580" extrusionOk="0">
                  <a:moveTo>
                    <a:pt x="13821" y="0"/>
                  </a:moveTo>
                  <a:lnTo>
                    <a:pt x="13821" y="0"/>
                  </a:lnTo>
                  <a:cubicBezTo>
                    <a:pt x="13287" y="566"/>
                    <a:pt x="12783" y="1148"/>
                    <a:pt x="12301" y="1744"/>
                  </a:cubicBezTo>
                  <a:cubicBezTo>
                    <a:pt x="11817" y="2339"/>
                    <a:pt x="11353" y="2948"/>
                    <a:pt x="10897" y="3569"/>
                  </a:cubicBezTo>
                  <a:cubicBezTo>
                    <a:pt x="8918" y="6287"/>
                    <a:pt x="7157" y="9682"/>
                    <a:pt x="3762" y="10940"/>
                  </a:cubicBezTo>
                  <a:cubicBezTo>
                    <a:pt x="4893" y="10185"/>
                    <a:pt x="5271" y="8928"/>
                    <a:pt x="6025" y="7923"/>
                  </a:cubicBezTo>
                  <a:lnTo>
                    <a:pt x="6025" y="7923"/>
                  </a:lnTo>
                  <a:cubicBezTo>
                    <a:pt x="3763" y="9431"/>
                    <a:pt x="963" y="10862"/>
                    <a:pt x="1" y="13580"/>
                  </a:cubicBezTo>
                  <a:lnTo>
                    <a:pt x="10763" y="13580"/>
                  </a:lnTo>
                  <a:cubicBezTo>
                    <a:pt x="12775" y="11946"/>
                    <a:pt x="12564" y="9054"/>
                    <a:pt x="13696" y="6916"/>
                  </a:cubicBezTo>
                  <a:lnTo>
                    <a:pt x="13696" y="6916"/>
                  </a:lnTo>
                  <a:cubicBezTo>
                    <a:pt x="13193" y="7796"/>
                    <a:pt x="12186" y="8299"/>
                    <a:pt x="11559" y="9054"/>
                  </a:cubicBezTo>
                  <a:cubicBezTo>
                    <a:pt x="11935" y="7545"/>
                    <a:pt x="11935" y="6035"/>
                    <a:pt x="12407" y="4480"/>
                  </a:cubicBezTo>
                  <a:cubicBezTo>
                    <a:pt x="12564" y="3718"/>
                    <a:pt x="12744" y="2959"/>
                    <a:pt x="12973" y="2211"/>
                  </a:cubicBezTo>
                  <a:cubicBezTo>
                    <a:pt x="13200" y="1463"/>
                    <a:pt x="13475" y="724"/>
                    <a:pt x="13821"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141"/>
        <p:cNvGrpSpPr/>
        <p:nvPr/>
      </p:nvGrpSpPr>
      <p:grpSpPr>
        <a:xfrm>
          <a:off x="0" y="0"/>
          <a:ext cx="0" cy="0"/>
          <a:chOff x="0" y="0"/>
          <a:chExt cx="0" cy="0"/>
        </a:xfrm>
      </p:grpSpPr>
      <p:sp>
        <p:nvSpPr>
          <p:cNvPr id="2142" name="Google Shape;2142;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ARE THREE IDEAS</a:t>
            </a:r>
            <a:endParaRPr/>
          </a:p>
        </p:txBody>
      </p:sp>
      <p:sp>
        <p:nvSpPr>
          <p:cNvPr id="2143" name="Google Shape;2143;p51"/>
          <p:cNvSpPr txBox="1">
            <a:spLocks noGrp="1"/>
          </p:cNvSpPr>
          <p:nvPr>
            <p:ph type="subTitle" idx="1"/>
          </p:nvPr>
        </p:nvSpPr>
        <p:spPr>
          <a:xfrm>
            <a:off x="719975" y="2661350"/>
            <a:ext cx="2305500" cy="84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one in the Solar System</a:t>
            </a:r>
            <a:endParaRPr/>
          </a:p>
        </p:txBody>
      </p:sp>
      <p:sp>
        <p:nvSpPr>
          <p:cNvPr id="2144" name="Google Shape;2144;p51"/>
          <p:cNvSpPr txBox="1">
            <a:spLocks noGrp="1"/>
          </p:cNvSpPr>
          <p:nvPr>
            <p:ph type="subTitle" idx="2"/>
          </p:nvPr>
        </p:nvSpPr>
        <p:spPr>
          <a:xfrm>
            <a:off x="3419207" y="2661350"/>
            <a:ext cx="2305500" cy="84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a:t>
            </a:r>
            <a:endParaRPr/>
          </a:p>
        </p:txBody>
      </p:sp>
      <p:sp>
        <p:nvSpPr>
          <p:cNvPr id="2145" name="Google Shape;2145;p51"/>
          <p:cNvSpPr txBox="1">
            <a:spLocks noGrp="1"/>
          </p:cNvSpPr>
          <p:nvPr>
            <p:ph type="subTitle" idx="3"/>
          </p:nvPr>
        </p:nvSpPr>
        <p:spPr>
          <a:xfrm>
            <a:off x="6118439" y="2661350"/>
            <a:ext cx="2305500" cy="84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2146" name="Google Shape;2146;p51"/>
          <p:cNvSpPr txBox="1">
            <a:spLocks noGrp="1"/>
          </p:cNvSpPr>
          <p:nvPr>
            <p:ph type="subTitle" idx="4"/>
          </p:nvPr>
        </p:nvSpPr>
        <p:spPr>
          <a:xfrm>
            <a:off x="719975" y="2289750"/>
            <a:ext cx="2305500" cy="458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147" name="Google Shape;2147;p51"/>
          <p:cNvSpPr txBox="1">
            <a:spLocks noGrp="1"/>
          </p:cNvSpPr>
          <p:nvPr>
            <p:ph type="subTitle" idx="5"/>
          </p:nvPr>
        </p:nvSpPr>
        <p:spPr>
          <a:xfrm>
            <a:off x="3419207" y="2289750"/>
            <a:ext cx="2305500" cy="458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148" name="Google Shape;2148;p51"/>
          <p:cNvSpPr txBox="1">
            <a:spLocks noGrp="1"/>
          </p:cNvSpPr>
          <p:nvPr>
            <p:ph type="subTitle" idx="6"/>
          </p:nvPr>
        </p:nvSpPr>
        <p:spPr>
          <a:xfrm>
            <a:off x="6118439" y="2289750"/>
            <a:ext cx="2305500" cy="458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Tree>
  </p:cSld>
  <p:clrMapOvr>
    <a:masterClrMapping/>
  </p:clrMapOvr>
</p:sld>
</file>

<file path=ppt/theme/theme1.xml><?xml version="1.0" encoding="utf-8"?>
<a:theme xmlns:a="http://schemas.openxmlformats.org/drawingml/2006/main" name="Second World War by Slidesgo">
  <a:themeElements>
    <a:clrScheme name="Simple Light">
      <a:dk1>
        <a:srgbClr val="050400"/>
      </a:dk1>
      <a:lt1>
        <a:srgbClr val="EAE5DF"/>
      </a:lt1>
      <a:dk2>
        <a:srgbClr val="AF4941"/>
      </a:dk2>
      <a:lt2>
        <a:srgbClr val="353E4D"/>
      </a:lt2>
      <a:accent1>
        <a:srgbClr val="FFFFFF"/>
      </a:accent1>
      <a:accent2>
        <a:srgbClr val="FFFFFF"/>
      </a:accent2>
      <a:accent3>
        <a:srgbClr val="FFFFFF"/>
      </a:accent3>
      <a:accent4>
        <a:srgbClr val="FFFFFF"/>
      </a:accent4>
      <a:accent5>
        <a:srgbClr val="FFFFFF"/>
      </a:accent5>
      <a:accent6>
        <a:srgbClr val="FFFFFF"/>
      </a:accent6>
      <a:hlink>
        <a:srgbClr val="0504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TotalTime>
  <Words>1797</Words>
  <Application>Microsoft Office PowerPoint</Application>
  <PresentationFormat>Presentación en pantalla (16:9)</PresentationFormat>
  <Paragraphs>317</Paragraphs>
  <Slides>52</Slides>
  <Notes>52</Notes>
  <HiddenSlides>0</HiddenSlides>
  <MMClips>0</MMClips>
  <ScaleCrop>false</ScaleCrop>
  <HeadingPairs>
    <vt:vector size="6" baseType="variant">
      <vt:variant>
        <vt:lpstr>Fuentes usadas</vt:lpstr>
      </vt:variant>
      <vt:variant>
        <vt:i4>13</vt:i4>
      </vt:variant>
      <vt:variant>
        <vt:lpstr>Tema</vt:lpstr>
      </vt:variant>
      <vt:variant>
        <vt:i4>2</vt:i4>
      </vt:variant>
      <vt:variant>
        <vt:lpstr>Títulos de diapositiva</vt:lpstr>
      </vt:variant>
      <vt:variant>
        <vt:i4>52</vt:i4>
      </vt:variant>
    </vt:vector>
  </HeadingPairs>
  <TitlesOfParts>
    <vt:vector size="67" baseType="lpstr">
      <vt:lpstr>Roboto Medium</vt:lpstr>
      <vt:lpstr>EB Garamond</vt:lpstr>
      <vt:lpstr>Playfair Display</vt:lpstr>
      <vt:lpstr>Calibri</vt:lpstr>
      <vt:lpstr>Arial</vt:lpstr>
      <vt:lpstr>Proxima Nova</vt:lpstr>
      <vt:lpstr>Nunito Light</vt:lpstr>
      <vt:lpstr>Proxima Nova Semibold</vt:lpstr>
      <vt:lpstr>Anaheim</vt:lpstr>
      <vt:lpstr>Playfair Display SemiBold</vt:lpstr>
      <vt:lpstr>PT Sans</vt:lpstr>
      <vt:lpstr>Bebas Neue</vt:lpstr>
      <vt:lpstr>Amatic SC</vt:lpstr>
      <vt:lpstr>Second World War by Slidesgo</vt:lpstr>
      <vt:lpstr>Slidesgo Final Pages</vt:lpstr>
      <vt:lpstr>SECOND WORLD WAR</vt:lpstr>
      <vt:lpstr>ADD A FILTER TO THE PHOTOS</vt:lpstr>
      <vt:lpstr>TABLE OF CONTENTS</vt:lpstr>
      <vt:lpstr>WHOA!</vt:lpstr>
      <vt:lpstr>NAME OF THE SECTION</vt:lpstr>
      <vt:lpstr>DO YOU NEED LONGER TEXT?</vt:lpstr>
      <vt:lpstr>THE SLIDE TITLE GOES HERE!</vt:lpstr>
      <vt:lpstr>MAYBE YOU NEED TWO COLUMNS</vt:lpstr>
      <vt:lpstr>HERE ARE THREE IDEAS</vt:lpstr>
      <vt:lpstr>YOU CAN DESCRIBE STAGES</vt:lpstr>
      <vt:lpstr>OR MAYBE FOUR COLUMNS</vt:lpstr>
      <vt:lpstr>SIX DIFFERENT IDEAS</vt:lpstr>
      <vt:lpstr>TELL AN EVENT</vt:lpstr>
      <vt:lpstr>EIGHT CONCEPTS</vt:lpstr>
      <vt:lpstr>AWESOME WORDS</vt:lpstr>
      <vt:lpstr>NAME OF THE SECTION</vt:lpstr>
      <vt:lpstr>—SOMEONE FAMOUS</vt:lpstr>
      <vt:lpstr>A PICTURE IS WORTH A THOUSAND WORDS</vt:lpstr>
      <vt:lpstr>A PICTURE ALWAYS REINFORCES THE CONCEPT</vt:lpstr>
      <vt:lpstr>4,498,300,000</vt:lpstr>
      <vt:lpstr>9h 55m 23s</vt:lpstr>
      <vt:lpstr>LET’S USE SOME PERCENTAGES</vt:lpstr>
      <vt:lpstr>COMPUTER MOCKUP</vt:lpstr>
      <vt:lpstr>TABLET MOCKUP</vt:lpstr>
      <vt:lpstr>PHONE MOCKUP</vt:lpstr>
      <vt:lpstr>THIS IS A MAP</vt:lpstr>
      <vt:lpstr>A TIMELINE ALWAYS WORKS WELL</vt:lpstr>
      <vt:lpstr>MAYBE YOU NEED FIVE COLUMNS</vt:lpstr>
      <vt:lpstr>A VERTICAL TIMELINE</vt:lpstr>
      <vt:lpstr>INFOGRAPHICS ARE USEFUL</vt:lpstr>
      <vt:lpstr>COMPARE TWO NUMBERS</vt:lpstr>
      <vt:lpstr>THIS IS A TABLE</vt:lpstr>
      <vt:lpstr>YOU CAN USE THIS GRAPH</vt:lpstr>
      <vt:lpstr>OUR TEAM</vt:lpstr>
      <vt:lpstr>THANKS!</vt:lpstr>
      <vt:lpstr>ALTERNATIVE RESOURCES</vt:lpstr>
      <vt:lpstr>RESOURCES</vt:lpstr>
      <vt:lpstr>Fonts &amp; colors used</vt:lpstr>
      <vt:lpstr>Storyset</vt:lpstr>
      <vt:lpstr>Use our editable graphic resources...</vt:lpstr>
      <vt:lpstr>Presentación de PowerPoint</vt:lpstr>
      <vt:lpstr>Presentación de PowerPoint</vt:lpstr>
      <vt:lpstr>Presentación de PowerPoint</vt:lpstr>
      <vt:lpstr>Presentación de PowerPoint</vt:lpstr>
      <vt:lpstr>Presentación de PowerPoint</vt:lpstr>
      <vt:lpstr>...and our sets of editable icons</vt:lpstr>
      <vt:lpstr>Presentación de PowerPoint</vt:lpstr>
      <vt:lpstr>Presentación de PowerPoint</vt:lpstr>
      <vt:lpstr>Presentación de PowerPoint</vt:lpstr>
      <vt:lpstr>Presentación de PowerPoint</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SECOND WORLD WAR</dc:title>
  <cp:lastModifiedBy>eduardo</cp:lastModifiedBy>
  <cp:revision>3</cp:revision>
  <dcterms:modified xsi:type="dcterms:W3CDTF">2023-12-03T05:25:47Z</dcterms:modified>
</cp:coreProperties>
</file>