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Staatliches"/>
      <p:regular r:id="rId29"/>
    </p:embeddedFont>
    <p:embeddedFont>
      <p:font typeface="Lato"/>
      <p:bold r:id="rId30"/>
      <p:boldItalic r:id="rId31"/>
    </p:embeddedFont>
    <p:embeddedFont>
      <p:font typeface="Montserrat"/>
      <p:regular r:id="rId32"/>
      <p:bold r:id="rId33"/>
      <p:italic r:id="rId34"/>
      <p:boldItalic r:id="rId35"/>
    </p:embeddedFont>
    <p:embeddedFont>
      <p:font typeface="Inter"/>
      <p:regular r:id="rId36"/>
      <p:bold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8" roundtripDataSignature="AMtx7mi9kV+L68HCLu5HTVpAmHDrIX/Mc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Staatliches-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Italic.fntdata"/><Relationship Id="rId30" Type="http://schemas.openxmlformats.org/officeDocument/2006/relationships/font" Target="fonts/Lato-bold.fntdata"/><Relationship Id="rId11" Type="http://schemas.openxmlformats.org/officeDocument/2006/relationships/slide" Target="slides/slide7.xml"/><Relationship Id="rId33" Type="http://schemas.openxmlformats.org/officeDocument/2006/relationships/font" Target="fonts/Montserrat-bold.fntdata"/><Relationship Id="rId10" Type="http://schemas.openxmlformats.org/officeDocument/2006/relationships/slide" Target="slides/slide6.xml"/><Relationship Id="rId32" Type="http://schemas.openxmlformats.org/officeDocument/2006/relationships/font" Target="fonts/Montserrat-regular.fntdata"/><Relationship Id="rId13" Type="http://schemas.openxmlformats.org/officeDocument/2006/relationships/slide" Target="slides/slide9.xml"/><Relationship Id="rId35" Type="http://schemas.openxmlformats.org/officeDocument/2006/relationships/font" Target="fonts/Montserrat-boldItalic.fntdata"/><Relationship Id="rId12" Type="http://schemas.openxmlformats.org/officeDocument/2006/relationships/slide" Target="slides/slide8.xml"/><Relationship Id="rId34" Type="http://schemas.openxmlformats.org/officeDocument/2006/relationships/font" Target="fonts/Montserrat-italic.fntdata"/><Relationship Id="rId15" Type="http://schemas.openxmlformats.org/officeDocument/2006/relationships/slide" Target="slides/slide11.xml"/><Relationship Id="rId37" Type="http://schemas.openxmlformats.org/officeDocument/2006/relationships/font" Target="fonts/Inter-bold.fntdata"/><Relationship Id="rId14" Type="http://schemas.openxmlformats.org/officeDocument/2006/relationships/slide" Target="slides/slide10.xml"/><Relationship Id="rId36" Type="http://schemas.openxmlformats.org/officeDocument/2006/relationships/font" Target="fonts/Inter-regular.fntdata"/><Relationship Id="rId17" Type="http://schemas.openxmlformats.org/officeDocument/2006/relationships/slide" Target="slides/slide13.xml"/><Relationship Id="rId16" Type="http://schemas.openxmlformats.org/officeDocument/2006/relationships/slide" Target="slides/slide12.xml"/><Relationship Id="rId38" Type="http://customschemas.google.com/relationships/presentationmetadata" Target="meta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b490ff197c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b490ff197c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b490ff197c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2b490ff197c_0_1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g2b490ff197c_0_1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4" name="Google Shape;214;g2b490ff197c_0_1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2b490ff197c_0_2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9" name="Google Shape;279;g2b490ff197c_0_2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0" name="Google Shape;280;g2b490ff197c_0_2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2b490ff197c_0_2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0" name="Google Shape;310;g2b490ff197c_0_2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1" name="Google Shape;311;g2b490ff197c_0_2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2b490ff197c_0_3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7" name="Google Shape;327;g2b490ff197c_0_3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8" name="Google Shape;328;g2b490ff197c_0_3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2b490ff197c_0_3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6" name="Google Shape;356;g2b490ff197c_0_3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7" name="Google Shape;357;g2b490ff197c_0_3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2b490ff197c_0_3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4" name="Google Shape;424;g2b490ff197c_0_3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5" name="Google Shape;425;g2b490ff197c_0_3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2b490ff197c_0_4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1" name="Google Shape;441;g2b490ff197c_0_4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2" name="Google Shape;442;g2b490ff197c_0_4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2b490ff197c_0_4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9" name="Google Shape;459;g2b490ff197c_0_4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0" name="Google Shape;460;g2b490ff197c_0_4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g2b490ff197c_0_4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7" name="Google Shape;477;g2b490ff197c_0_4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8" name="Google Shape;478;g2b490ff197c_0_4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g2b490ff197c_0_4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7" name="Google Shape;487;g2b490ff197c_0_4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8" name="Google Shape;488;g2b490ff197c_0_4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g2b490ff197c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g2b490ff197c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g2b490ff197c_0_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g2b490ff197c_0_4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1" name="Google Shape;521;g2b490ff197c_0_4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2" name="Google Shape;522;g2b490ff197c_0_4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g2b490ff197c_0_5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5" name="Google Shape;545;g2b490ff197c_0_5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6" name="Google Shape;546;g2b490ff197c_0_5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g2b490ff197c_0_5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2" name="Google Shape;602;g2b490ff197c_0_5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3" name="Google Shape;603;g2b490ff197c_0_5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9" name="Shape 629"/>
        <p:cNvGrpSpPr/>
        <p:nvPr/>
      </p:nvGrpSpPr>
      <p:grpSpPr>
        <a:xfrm>
          <a:off x="0" y="0"/>
          <a:ext cx="0" cy="0"/>
          <a:chOff x="0" y="0"/>
          <a:chExt cx="0" cy="0"/>
        </a:xfrm>
      </p:grpSpPr>
      <p:sp>
        <p:nvSpPr>
          <p:cNvPr id="630" name="Google Shape;630;g2b490ff197c_0_5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1" name="Google Shape;631;g2b490ff197c_0_5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2" name="Google Shape;632;g2b490ff197c_0_5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9" name="Shape 699"/>
        <p:cNvGrpSpPr/>
        <p:nvPr/>
      </p:nvGrpSpPr>
      <p:grpSpPr>
        <a:xfrm>
          <a:off x="0" y="0"/>
          <a:ext cx="0" cy="0"/>
          <a:chOff x="0" y="0"/>
          <a:chExt cx="0" cy="0"/>
        </a:xfrm>
      </p:grpSpPr>
      <p:sp>
        <p:nvSpPr>
          <p:cNvPr id="700" name="Google Shape;700;g2b490ff197c_0_6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1" name="Google Shape;701;g2b490ff197c_0_6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2" name="Google Shape;702;g2b490ff197c_0_6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 name="Shape 39"/>
        <p:cNvGrpSpPr/>
        <p:nvPr/>
      </p:nvGrpSpPr>
      <p:grpSpPr>
        <a:xfrm>
          <a:off x="0" y="0"/>
          <a:ext cx="0" cy="0"/>
          <a:chOff x="0" y="0"/>
          <a:chExt cx="0" cy="0"/>
        </a:xfrm>
      </p:grpSpPr>
      <p:sp>
        <p:nvSpPr>
          <p:cNvPr id="40" name="Google Shape;40;g2b490ff197c_0_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 name="Google Shape;41;g2b490ff197c_0_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 name="Google Shape;42;g2b490ff197c_0_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2b490ff197c_0_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 name="Google Shape;88;g2b490ff197c_0_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 name="Google Shape;89;g2b490ff197c_0_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b490ff197c_0_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 name="Google Shape;101;g2b490ff197c_0_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 name="Google Shape;102;g2b490ff197c_0_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2b490ff197c_0_1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g2b490ff197c_0_1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 name="Google Shape;121;g2b490ff197c_0_1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2b490ff197c_0_1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1" name="Google Shape;141;g2b490ff197c_0_1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2" name="Google Shape;142;g2b490ff197c_0_1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2b490ff197c_0_1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 name="Google Shape;156;g2b490ff197c_0_1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7" name="Google Shape;157;g2b490ff197c_0_1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2b490ff197c_0_1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6" name="Google Shape;186;g2b490ff197c_0_1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 name="Google Shape;187;g2b490ff197c_0_1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png"/><Relationship Id="rId4" Type="http://schemas.openxmlformats.org/officeDocument/2006/relationships/image" Target="../media/image3.png"/><Relationship Id="rId5" Type="http://schemas.openxmlformats.org/officeDocument/2006/relationships/image" Target="../media/image9.png"/><Relationship Id="rId6" Type="http://schemas.openxmlformats.org/officeDocument/2006/relationships/image" Target="../media/image2.png"/><Relationship Id="rId7"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3.png"/><Relationship Id="rId4" Type="http://schemas.openxmlformats.org/officeDocument/2006/relationships/image" Target="../media/image14.png"/><Relationship Id="rId11" Type="http://schemas.openxmlformats.org/officeDocument/2006/relationships/image" Target="../media/image53.png"/><Relationship Id="rId10" Type="http://schemas.openxmlformats.org/officeDocument/2006/relationships/image" Target="../media/image51.png"/><Relationship Id="rId9" Type="http://schemas.openxmlformats.org/officeDocument/2006/relationships/image" Target="../media/image55.png"/><Relationship Id="rId5" Type="http://schemas.openxmlformats.org/officeDocument/2006/relationships/image" Target="../media/image9.png"/><Relationship Id="rId6" Type="http://schemas.openxmlformats.org/officeDocument/2006/relationships/image" Target="../media/image56.png"/><Relationship Id="rId7" Type="http://schemas.openxmlformats.org/officeDocument/2006/relationships/image" Target="../media/image44.png"/><Relationship Id="rId8" Type="http://schemas.openxmlformats.org/officeDocument/2006/relationships/image" Target="../media/image5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3.png"/><Relationship Id="rId4" Type="http://schemas.openxmlformats.org/officeDocument/2006/relationships/image" Target="../media/image3.png"/><Relationship Id="rId5" Type="http://schemas.openxmlformats.org/officeDocument/2006/relationships/image" Target="../media/image9.png"/><Relationship Id="rId6" Type="http://schemas.openxmlformats.org/officeDocument/2006/relationships/image" Target="../media/image6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3.png"/><Relationship Id="rId4" Type="http://schemas.openxmlformats.org/officeDocument/2006/relationships/image" Target="../media/image74.png"/><Relationship Id="rId5" Type="http://schemas.openxmlformats.org/officeDocument/2006/relationships/image" Target="../media/image26.png"/><Relationship Id="rId6"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3.png"/><Relationship Id="rId4" Type="http://schemas.openxmlformats.org/officeDocument/2006/relationships/image" Target="../media/image22.png"/><Relationship Id="rId5" Type="http://schemas.openxmlformats.org/officeDocument/2006/relationships/image" Target="../media/image9.png"/></Relationships>
</file>

<file path=ppt/slides/_rels/slide14.xml.rels><?xml version="1.0" encoding="UTF-8" standalone="yes"?><Relationships xmlns="http://schemas.openxmlformats.org/package/2006/relationships"><Relationship Id="rId20" Type="http://schemas.openxmlformats.org/officeDocument/2006/relationships/image" Target="../media/image94.png"/><Relationship Id="rId22" Type="http://schemas.openxmlformats.org/officeDocument/2006/relationships/image" Target="../media/image87.png"/><Relationship Id="rId21" Type="http://schemas.openxmlformats.org/officeDocument/2006/relationships/image" Target="../media/image91.png"/><Relationship Id="rId24" Type="http://schemas.openxmlformats.org/officeDocument/2006/relationships/image" Target="../media/image97.png"/><Relationship Id="rId23" Type="http://schemas.openxmlformats.org/officeDocument/2006/relationships/image" Target="../media/image88.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3.png"/><Relationship Id="rId4" Type="http://schemas.openxmlformats.org/officeDocument/2006/relationships/image" Target="../media/image64.png"/><Relationship Id="rId9" Type="http://schemas.openxmlformats.org/officeDocument/2006/relationships/image" Target="../media/image82.png"/><Relationship Id="rId26" Type="http://schemas.openxmlformats.org/officeDocument/2006/relationships/image" Target="../media/image100.png"/><Relationship Id="rId25" Type="http://schemas.openxmlformats.org/officeDocument/2006/relationships/image" Target="../media/image92.png"/><Relationship Id="rId28" Type="http://schemas.openxmlformats.org/officeDocument/2006/relationships/image" Target="../media/image89.png"/><Relationship Id="rId27" Type="http://schemas.openxmlformats.org/officeDocument/2006/relationships/image" Target="../media/image104.png"/><Relationship Id="rId5" Type="http://schemas.openxmlformats.org/officeDocument/2006/relationships/image" Target="../media/image9.png"/><Relationship Id="rId6" Type="http://schemas.openxmlformats.org/officeDocument/2006/relationships/image" Target="../media/image66.png"/><Relationship Id="rId29" Type="http://schemas.openxmlformats.org/officeDocument/2006/relationships/image" Target="../media/image96.png"/><Relationship Id="rId7" Type="http://schemas.openxmlformats.org/officeDocument/2006/relationships/image" Target="../media/image61.png"/><Relationship Id="rId8" Type="http://schemas.openxmlformats.org/officeDocument/2006/relationships/image" Target="../media/image71.png"/><Relationship Id="rId11" Type="http://schemas.openxmlformats.org/officeDocument/2006/relationships/image" Target="../media/image65.png"/><Relationship Id="rId10" Type="http://schemas.openxmlformats.org/officeDocument/2006/relationships/image" Target="../media/image69.png"/><Relationship Id="rId13" Type="http://schemas.openxmlformats.org/officeDocument/2006/relationships/image" Target="../media/image72.png"/><Relationship Id="rId12" Type="http://schemas.openxmlformats.org/officeDocument/2006/relationships/image" Target="../media/image70.png"/><Relationship Id="rId15" Type="http://schemas.openxmlformats.org/officeDocument/2006/relationships/image" Target="../media/image78.png"/><Relationship Id="rId14" Type="http://schemas.openxmlformats.org/officeDocument/2006/relationships/image" Target="../media/image76.png"/><Relationship Id="rId17" Type="http://schemas.openxmlformats.org/officeDocument/2006/relationships/image" Target="../media/image86.png"/><Relationship Id="rId16" Type="http://schemas.openxmlformats.org/officeDocument/2006/relationships/image" Target="../media/image90.png"/><Relationship Id="rId19" Type="http://schemas.openxmlformats.org/officeDocument/2006/relationships/image" Target="../media/image84.png"/><Relationship Id="rId18" Type="http://schemas.openxmlformats.org/officeDocument/2006/relationships/image" Target="../media/image9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3.png"/><Relationship Id="rId4" Type="http://schemas.openxmlformats.org/officeDocument/2006/relationships/image" Target="../media/image3.png"/><Relationship Id="rId5" Type="http://schemas.openxmlformats.org/officeDocument/2006/relationships/image" Target="../media/image9.png"/><Relationship Id="rId6" Type="http://schemas.openxmlformats.org/officeDocument/2006/relationships/image" Target="../media/image95.png"/><Relationship Id="rId7" Type="http://schemas.openxmlformats.org/officeDocument/2006/relationships/image" Target="../media/image1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3.png"/><Relationship Id="rId4" Type="http://schemas.openxmlformats.org/officeDocument/2006/relationships/image" Target="../media/image22.png"/><Relationship Id="rId5" Type="http://schemas.openxmlformats.org/officeDocument/2006/relationships/image" Target="../media/image9.png"/><Relationship Id="rId6" Type="http://schemas.openxmlformats.org/officeDocument/2006/relationships/image" Target="../media/image117.png"/><Relationship Id="rId7" Type="http://schemas.openxmlformats.org/officeDocument/2006/relationships/image" Target="../media/image10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3.png"/><Relationship Id="rId4" Type="http://schemas.openxmlformats.org/officeDocument/2006/relationships/image" Target="../media/image64.png"/><Relationship Id="rId5" Type="http://schemas.openxmlformats.org/officeDocument/2006/relationships/image" Target="../media/image9.png"/><Relationship Id="rId6" Type="http://schemas.openxmlformats.org/officeDocument/2006/relationships/image" Target="../media/image102.png"/><Relationship Id="rId7" Type="http://schemas.openxmlformats.org/officeDocument/2006/relationships/image" Target="../media/image11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50.pn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3.png"/><Relationship Id="rId4" Type="http://schemas.openxmlformats.org/officeDocument/2006/relationships/image" Target="../media/image3.png"/><Relationship Id="rId5" Type="http://schemas.openxmlformats.org/officeDocument/2006/relationships/image" Target="../media/image9.png"/><Relationship Id="rId6" Type="http://schemas.openxmlformats.org/officeDocument/2006/relationships/image" Target="../media/image1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3.png"/><Relationship Id="rId4" Type="http://schemas.openxmlformats.org/officeDocument/2006/relationships/image" Target="../media/image1.png"/><Relationship Id="rId5" Type="http://schemas.openxmlformats.org/officeDocument/2006/relationships/image" Target="../media/image8.png"/><Relationship Id="rId6"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3.png"/><Relationship Id="rId4" Type="http://schemas.openxmlformats.org/officeDocument/2006/relationships/image" Target="../media/image22.png"/><Relationship Id="rId5" Type="http://schemas.openxmlformats.org/officeDocument/2006/relationships/image" Target="../media/image9.png"/><Relationship Id="rId6" Type="http://schemas.openxmlformats.org/officeDocument/2006/relationships/image" Target="../media/image11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4.png"/><Relationship Id="rId4" Type="http://schemas.openxmlformats.org/officeDocument/2006/relationships/image" Target="../media/image124.png"/><Relationship Id="rId5" Type="http://schemas.openxmlformats.org/officeDocument/2006/relationships/image" Target="../media/image9.png"/><Relationship Id="rId6" Type="http://schemas.openxmlformats.org/officeDocument/2006/relationships/image" Target="../media/image166.png"/><Relationship Id="rId7" Type="http://schemas.openxmlformats.org/officeDocument/2006/relationships/image" Target="../media/image122.png"/><Relationship Id="rId8" Type="http://schemas.openxmlformats.org/officeDocument/2006/relationships/image" Target="../media/image13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3.png"/><Relationship Id="rId4" Type="http://schemas.openxmlformats.org/officeDocument/2006/relationships/image" Target="../media/image3.png"/><Relationship Id="rId5" Type="http://schemas.openxmlformats.org/officeDocument/2006/relationships/image" Target="../media/image9.png"/><Relationship Id="rId6" Type="http://schemas.openxmlformats.org/officeDocument/2006/relationships/image" Target="../media/image133.png"/><Relationship Id="rId7" Type="http://schemas.openxmlformats.org/officeDocument/2006/relationships/image" Target="../media/image139.png"/><Relationship Id="rId8" Type="http://schemas.openxmlformats.org/officeDocument/2006/relationships/image" Target="../media/image140.png"/></Relationships>
</file>

<file path=ppt/slides/_rels/slide23.xml.rels><?xml version="1.0" encoding="UTF-8" standalone="yes"?><Relationships xmlns="http://schemas.openxmlformats.org/package/2006/relationships"><Relationship Id="rId20" Type="http://schemas.openxmlformats.org/officeDocument/2006/relationships/image" Target="../media/image156.png"/><Relationship Id="rId21" Type="http://schemas.openxmlformats.org/officeDocument/2006/relationships/image" Target="../media/image154.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3.png"/><Relationship Id="rId4" Type="http://schemas.openxmlformats.org/officeDocument/2006/relationships/image" Target="../media/image3.png"/><Relationship Id="rId9" Type="http://schemas.openxmlformats.org/officeDocument/2006/relationships/image" Target="../media/image136.png"/><Relationship Id="rId5" Type="http://schemas.openxmlformats.org/officeDocument/2006/relationships/image" Target="../media/image9.png"/><Relationship Id="rId6" Type="http://schemas.openxmlformats.org/officeDocument/2006/relationships/hyperlink" Target="https://eatemp.com/powerpoint-org-chart-template/" TargetMode="External"/><Relationship Id="rId7" Type="http://schemas.openxmlformats.org/officeDocument/2006/relationships/image" Target="../media/image134.png"/><Relationship Id="rId8" Type="http://schemas.openxmlformats.org/officeDocument/2006/relationships/image" Target="../media/image135.png"/><Relationship Id="rId11" Type="http://schemas.openxmlformats.org/officeDocument/2006/relationships/image" Target="../media/image151.png"/><Relationship Id="rId10" Type="http://schemas.openxmlformats.org/officeDocument/2006/relationships/image" Target="../media/image138.png"/><Relationship Id="rId13" Type="http://schemas.openxmlformats.org/officeDocument/2006/relationships/image" Target="../media/image169.png"/><Relationship Id="rId12" Type="http://schemas.openxmlformats.org/officeDocument/2006/relationships/image" Target="../media/image142.png"/><Relationship Id="rId15" Type="http://schemas.openxmlformats.org/officeDocument/2006/relationships/image" Target="../media/image147.png"/><Relationship Id="rId14" Type="http://schemas.openxmlformats.org/officeDocument/2006/relationships/image" Target="../media/image162.png"/><Relationship Id="rId17" Type="http://schemas.openxmlformats.org/officeDocument/2006/relationships/image" Target="../media/image149.png"/><Relationship Id="rId16" Type="http://schemas.openxmlformats.org/officeDocument/2006/relationships/image" Target="../media/image148.png"/><Relationship Id="rId19" Type="http://schemas.openxmlformats.org/officeDocument/2006/relationships/image" Target="../media/image152.png"/><Relationship Id="rId18" Type="http://schemas.openxmlformats.org/officeDocument/2006/relationships/image" Target="../media/image14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3.png"/><Relationship Id="rId4" Type="http://schemas.openxmlformats.org/officeDocument/2006/relationships/image" Target="../media/image74.png"/><Relationship Id="rId5" Type="http://schemas.openxmlformats.org/officeDocument/2006/relationships/image" Target="../media/image26.png"/><Relationship Id="rId6" Type="http://schemas.openxmlformats.org/officeDocument/2006/relationships/image" Target="../media/image9.png"/><Relationship Id="rId7" Type="http://schemas.openxmlformats.org/officeDocument/2006/relationships/hyperlink" Target="https://unsplash.com/" TargetMode="External"/><Relationship Id="rId8" Type="http://schemas.openxmlformats.org/officeDocument/2006/relationships/image" Target="../media/image16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4.png"/><Relationship Id="rId4" Type="http://schemas.openxmlformats.org/officeDocument/2006/relationships/image" Target="../media/image10.png"/><Relationship Id="rId5"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3.png"/><Relationship Id="rId4" Type="http://schemas.openxmlformats.org/officeDocument/2006/relationships/image" Target="../media/image3.png"/><Relationship Id="rId5" Type="http://schemas.openxmlformats.org/officeDocument/2006/relationships/image" Target="../media/image36.png"/><Relationship Id="rId6" Type="http://schemas.openxmlformats.org/officeDocument/2006/relationships/image" Target="../media/image6.png"/><Relationship Id="rId7" Type="http://schemas.openxmlformats.org/officeDocument/2006/relationships/image" Target="../media/image18.png"/><Relationship Id="rId8" Type="http://schemas.openxmlformats.org/officeDocument/2006/relationships/image" Target="../media/image2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3.png"/><Relationship Id="rId4" Type="http://schemas.openxmlformats.org/officeDocument/2006/relationships/image" Target="../media/image22.png"/><Relationship Id="rId5" Type="http://schemas.openxmlformats.org/officeDocument/2006/relationships/image" Target="../media/image9.png"/><Relationship Id="rId6" Type="http://schemas.openxmlformats.org/officeDocument/2006/relationships/image" Target="../media/image32.png"/><Relationship Id="rId7" Type="http://schemas.openxmlformats.org/officeDocument/2006/relationships/image" Target="../media/image2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image" Target="../media/image1.png"/><Relationship Id="rId5" Type="http://schemas.openxmlformats.org/officeDocument/2006/relationships/image" Target="../media/image26.png"/><Relationship Id="rId6" Type="http://schemas.openxmlformats.org/officeDocument/2006/relationships/image" Target="../media/image9.png"/><Relationship Id="rId7" Type="http://schemas.openxmlformats.org/officeDocument/2006/relationships/image" Target="../media/image2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3.png"/><Relationship Id="rId4" Type="http://schemas.openxmlformats.org/officeDocument/2006/relationships/image" Target="../media/image3.png"/><Relationship Id="rId5" Type="http://schemas.openxmlformats.org/officeDocument/2006/relationships/image" Target="../media/image9.png"/><Relationship Id="rId6" Type="http://schemas.openxmlformats.org/officeDocument/2006/relationships/image" Target="../media/image33.png"/><Relationship Id="rId7" Type="http://schemas.openxmlformats.org/officeDocument/2006/relationships/image" Target="../media/image38.png"/><Relationship Id="rId8" Type="http://schemas.openxmlformats.org/officeDocument/2006/relationships/image" Target="../media/image3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3.png"/><Relationship Id="rId4" Type="http://schemas.openxmlformats.org/officeDocument/2006/relationships/image" Target="../media/image22.png"/><Relationship Id="rId5" Type="http://schemas.openxmlformats.org/officeDocument/2006/relationships/image" Target="../media/image9.png"/><Relationship Id="rId6" Type="http://schemas.openxmlformats.org/officeDocument/2006/relationships/image" Target="../media/image47.png"/><Relationship Id="rId7" Type="http://schemas.openxmlformats.org/officeDocument/2006/relationships/image" Target="../media/image41.png"/><Relationship Id="rId8" Type="http://schemas.openxmlformats.org/officeDocument/2006/relationships/image" Target="../media/image4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CE1"/>
        </a:solidFill>
      </p:bgPr>
    </p:bg>
    <p:spTree>
      <p:nvGrpSpPr>
        <p:cNvPr id="15" name="Shape 15"/>
        <p:cNvGrpSpPr/>
        <p:nvPr/>
      </p:nvGrpSpPr>
      <p:grpSpPr>
        <a:xfrm>
          <a:off x="0" y="0"/>
          <a:ext cx="0" cy="0"/>
          <a:chOff x="0" y="0"/>
          <a:chExt cx="0" cy="0"/>
        </a:xfrm>
      </p:grpSpPr>
      <p:pic>
        <p:nvPicPr>
          <p:cNvPr descr=" " id="16" name="Google Shape;16;g2b490ff197c_0_0"/>
          <p:cNvPicPr preferRelativeResize="0"/>
          <p:nvPr/>
        </p:nvPicPr>
        <p:blipFill rotWithShape="1">
          <a:blip r:embed="rId3">
            <a:alphaModFix/>
          </a:blip>
          <a:srcRect b="0" l="0" r="0" t="0"/>
          <a:stretch/>
        </p:blipFill>
        <p:spPr>
          <a:xfrm>
            <a:off x="-6858857" y="-673100"/>
            <a:ext cx="22926365" cy="22923500"/>
          </a:xfrm>
          <a:prstGeom prst="rect">
            <a:avLst/>
          </a:prstGeom>
          <a:noFill/>
          <a:ln>
            <a:noFill/>
          </a:ln>
        </p:spPr>
      </p:pic>
      <p:pic>
        <p:nvPicPr>
          <p:cNvPr descr=" " id="17" name="Google Shape;17;g2b490ff197c_0_0"/>
          <p:cNvPicPr preferRelativeResize="0"/>
          <p:nvPr/>
        </p:nvPicPr>
        <p:blipFill rotWithShape="1">
          <a:blip r:embed="rId4">
            <a:alphaModFix/>
          </a:blip>
          <a:srcRect b="0" l="0" r="0" t="0"/>
          <a:stretch/>
        </p:blipFill>
        <p:spPr>
          <a:xfrm>
            <a:off x="17172261" y="-1582605"/>
            <a:ext cx="9220639" cy="8517765"/>
          </a:xfrm>
          <a:prstGeom prst="rect">
            <a:avLst/>
          </a:prstGeom>
          <a:noFill/>
          <a:ln>
            <a:noFill/>
          </a:ln>
        </p:spPr>
      </p:pic>
      <p:sp>
        <p:nvSpPr>
          <p:cNvPr id="18" name="Google Shape;18;g2b490ff197c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 name="Google Shape;19;g2b490ff197c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0" name="Google Shape;20;g2b490ff197c_0_0"/>
          <p:cNvSpPr/>
          <p:nvPr/>
        </p:nvSpPr>
        <p:spPr>
          <a:xfrm>
            <a:off x="6350794" y="863600"/>
            <a:ext cx="11710800" cy="44196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g2b490ff197c_0_0"/>
          <p:cNvSpPr/>
          <p:nvPr/>
        </p:nvSpPr>
        <p:spPr>
          <a:xfrm>
            <a:off x="7112889" y="1168400"/>
            <a:ext cx="112029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0904"/>
              </a:buClr>
              <a:buSzPts val="24000"/>
              <a:buFont typeface="Staatliches"/>
              <a:buNone/>
            </a:pPr>
            <a:r>
              <a:rPr b="0" i="0" lang="en-US" sz="24000" u="none" cap="none" strike="noStrike">
                <a:solidFill>
                  <a:srgbClr val="BC0904"/>
                </a:solidFill>
                <a:latin typeface="Staatliches"/>
                <a:ea typeface="Staatliches"/>
                <a:cs typeface="Staatliches"/>
                <a:sym typeface="Staatliches"/>
              </a:rPr>
              <a:t>Leukemia</a:t>
            </a:r>
            <a:endParaRPr b="0" i="0" sz="24000" u="none" cap="none" strike="noStrike">
              <a:solidFill>
                <a:schemeClr val="dk1"/>
              </a:solidFill>
              <a:latin typeface="Calibri"/>
              <a:ea typeface="Calibri"/>
              <a:cs typeface="Calibri"/>
              <a:sym typeface="Calibri"/>
            </a:endParaRPr>
          </a:p>
        </p:txBody>
      </p:sp>
      <p:pic>
        <p:nvPicPr>
          <p:cNvPr descr=" " id="22" name="Google Shape;22;g2b490ff197c_0_0"/>
          <p:cNvPicPr preferRelativeResize="0"/>
          <p:nvPr/>
        </p:nvPicPr>
        <p:blipFill rotWithShape="1">
          <a:blip r:embed="rId6">
            <a:alphaModFix/>
          </a:blip>
          <a:srcRect b="0" l="0" r="0" t="0"/>
          <a:stretch/>
        </p:blipFill>
        <p:spPr>
          <a:xfrm>
            <a:off x="5233054" y="6553200"/>
            <a:ext cx="6505309" cy="6504494"/>
          </a:xfrm>
          <a:prstGeom prst="rect">
            <a:avLst/>
          </a:prstGeom>
          <a:noFill/>
          <a:ln>
            <a:noFill/>
          </a:ln>
        </p:spPr>
      </p:pic>
      <p:pic>
        <p:nvPicPr>
          <p:cNvPr descr=" " id="23" name="Google Shape;23;g2b490ff197c_0_0"/>
          <p:cNvPicPr preferRelativeResize="0"/>
          <p:nvPr/>
        </p:nvPicPr>
        <p:blipFill rotWithShape="1">
          <a:blip r:embed="rId7">
            <a:alphaModFix/>
          </a:blip>
          <a:srcRect b="0" l="0" r="0" t="0"/>
          <a:stretch/>
        </p:blipFill>
        <p:spPr>
          <a:xfrm>
            <a:off x="12639543" y="6553200"/>
            <a:ext cx="6505309" cy="6504494"/>
          </a:xfrm>
          <a:prstGeom prst="rect">
            <a:avLst/>
          </a:prstGeom>
          <a:noFill/>
          <a:ln>
            <a:noFill/>
          </a:ln>
        </p:spPr>
      </p:pic>
      <p:sp>
        <p:nvSpPr>
          <p:cNvPr id="24" name="Google Shape;24;g2b490ff197c_0_0"/>
          <p:cNvSpPr/>
          <p:nvPr/>
        </p:nvSpPr>
        <p:spPr>
          <a:xfrm>
            <a:off x="5639505" y="4800600"/>
            <a:ext cx="13391700" cy="124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FREE PRESENTATION TEMPLATE</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CE1"/>
        </a:solidFill>
      </p:bgPr>
    </p:bg>
    <p:spTree>
      <p:nvGrpSpPr>
        <p:cNvPr id="215" name="Shape 215"/>
        <p:cNvGrpSpPr/>
        <p:nvPr/>
      </p:nvGrpSpPr>
      <p:grpSpPr>
        <a:xfrm>
          <a:off x="0" y="0"/>
          <a:ext cx="0" cy="0"/>
          <a:chOff x="0" y="0"/>
          <a:chExt cx="0" cy="0"/>
        </a:xfrm>
      </p:grpSpPr>
      <p:pic>
        <p:nvPicPr>
          <p:cNvPr descr=" " id="216" name="Google Shape;216;g2b490ff197c_0_191"/>
          <p:cNvPicPr preferRelativeResize="0"/>
          <p:nvPr/>
        </p:nvPicPr>
        <p:blipFill rotWithShape="1">
          <a:blip r:embed="rId3">
            <a:alphaModFix/>
          </a:blip>
          <a:srcRect b="0" l="0" r="0" t="0"/>
          <a:stretch/>
        </p:blipFill>
        <p:spPr>
          <a:xfrm>
            <a:off x="-5093337" y="-4064000"/>
            <a:ext cx="22926365" cy="22923500"/>
          </a:xfrm>
          <a:prstGeom prst="rect">
            <a:avLst/>
          </a:prstGeom>
          <a:noFill/>
          <a:ln>
            <a:noFill/>
          </a:ln>
        </p:spPr>
      </p:pic>
      <p:pic>
        <p:nvPicPr>
          <p:cNvPr descr=" " id="217" name="Google Shape;217;g2b490ff197c_0_191"/>
          <p:cNvPicPr preferRelativeResize="0"/>
          <p:nvPr/>
        </p:nvPicPr>
        <p:blipFill rotWithShape="1">
          <a:blip r:embed="rId4">
            <a:alphaModFix/>
          </a:blip>
          <a:srcRect b="0" l="0" r="0" t="0"/>
          <a:stretch/>
        </p:blipFill>
        <p:spPr>
          <a:xfrm>
            <a:off x="17851467" y="8518587"/>
            <a:ext cx="7816295" cy="5170612"/>
          </a:xfrm>
          <a:prstGeom prst="rect">
            <a:avLst/>
          </a:prstGeom>
          <a:noFill/>
          <a:ln>
            <a:noFill/>
          </a:ln>
        </p:spPr>
      </p:pic>
      <p:sp>
        <p:nvSpPr>
          <p:cNvPr id="218" name="Google Shape;218;g2b490ff197c_0_19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9" name="Google Shape;219;g2b490ff197c_0_19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0" name="Google Shape;220;g2b490ff197c_0_191"/>
          <p:cNvPicPr preferRelativeResize="0"/>
          <p:nvPr/>
        </p:nvPicPr>
        <p:blipFill rotWithShape="1">
          <a:blip r:embed="rId6">
            <a:alphaModFix/>
          </a:blip>
          <a:srcRect b="0" l="0" r="0" t="0"/>
          <a:stretch/>
        </p:blipFill>
        <p:spPr>
          <a:xfrm>
            <a:off x="381048" y="2146300"/>
            <a:ext cx="23637654" cy="9144000"/>
          </a:xfrm>
          <a:prstGeom prst="rect">
            <a:avLst/>
          </a:prstGeom>
          <a:noFill/>
          <a:ln>
            <a:noFill/>
          </a:ln>
        </p:spPr>
      </p:pic>
      <p:sp>
        <p:nvSpPr>
          <p:cNvPr id="221" name="Google Shape;221;g2b490ff197c_0_191"/>
          <p:cNvSpPr/>
          <p:nvPr/>
        </p:nvSpPr>
        <p:spPr>
          <a:xfrm>
            <a:off x="381048" y="3581400"/>
            <a:ext cx="5347500" cy="76326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g2b490ff197c_0_191"/>
          <p:cNvSpPr/>
          <p:nvPr/>
        </p:nvSpPr>
        <p:spPr>
          <a:xfrm>
            <a:off x="685886" y="4991100"/>
            <a:ext cx="4737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2b490ff197c_0_191"/>
          <p:cNvSpPr/>
          <p:nvPr/>
        </p:nvSpPr>
        <p:spPr>
          <a:xfrm>
            <a:off x="685886"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2b490ff197c_0_191"/>
          <p:cNvSpPr/>
          <p:nvPr/>
        </p:nvSpPr>
        <p:spPr>
          <a:xfrm>
            <a:off x="685886"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2b490ff197c_0_191"/>
          <p:cNvSpPr/>
          <p:nvPr/>
        </p:nvSpPr>
        <p:spPr>
          <a:xfrm>
            <a:off x="609676" y="49911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taatliches"/>
              <a:buNone/>
            </a:pPr>
            <a:r>
              <a:rPr b="0" i="0" lang="en-US" sz="3600" u="none" cap="none" strike="noStrike">
                <a:solidFill>
                  <a:srgbClr val="0E0E0E"/>
                </a:solidFill>
                <a:latin typeface="Staatliches"/>
                <a:ea typeface="Staatliches"/>
                <a:cs typeface="Staatliches"/>
                <a:sym typeface="Staatliches"/>
              </a:rPr>
              <a:t>Eclipse</a:t>
            </a:r>
            <a:endParaRPr b="0" i="0" sz="3600" u="none" cap="none" strike="noStrike">
              <a:solidFill>
                <a:schemeClr val="dk1"/>
              </a:solidFill>
              <a:latin typeface="Calibri"/>
              <a:ea typeface="Calibri"/>
              <a:cs typeface="Calibri"/>
              <a:sym typeface="Calibri"/>
            </a:endParaRPr>
          </a:p>
        </p:txBody>
      </p:sp>
      <p:sp>
        <p:nvSpPr>
          <p:cNvPr id="226" name="Google Shape;226;g2b490ff197c_0_191"/>
          <p:cNvSpPr/>
          <p:nvPr/>
        </p:nvSpPr>
        <p:spPr>
          <a:xfrm>
            <a:off x="618144"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27" name="Google Shape;227;g2b490ff197c_0_191"/>
          <p:cNvPicPr preferRelativeResize="0"/>
          <p:nvPr/>
        </p:nvPicPr>
        <p:blipFill rotWithShape="1">
          <a:blip r:embed="rId7">
            <a:alphaModFix/>
          </a:blip>
          <a:srcRect b="0" l="0" r="0" t="0"/>
          <a:stretch/>
        </p:blipFill>
        <p:spPr>
          <a:xfrm>
            <a:off x="2241830" y="7137400"/>
            <a:ext cx="1625803" cy="1625600"/>
          </a:xfrm>
          <a:prstGeom prst="rect">
            <a:avLst/>
          </a:prstGeom>
          <a:noFill/>
          <a:ln>
            <a:noFill/>
          </a:ln>
        </p:spPr>
      </p:pic>
      <p:pic>
        <p:nvPicPr>
          <p:cNvPr descr=" " id="228" name="Google Shape;228;g2b490ff197c_0_191"/>
          <p:cNvPicPr preferRelativeResize="0"/>
          <p:nvPr/>
        </p:nvPicPr>
        <p:blipFill rotWithShape="1">
          <a:blip r:embed="rId8">
            <a:alphaModFix/>
          </a:blip>
          <a:srcRect b="0" l="0" r="0" t="0"/>
          <a:stretch/>
        </p:blipFill>
        <p:spPr>
          <a:xfrm>
            <a:off x="2326518" y="7222083"/>
            <a:ext cx="1456422" cy="1456246"/>
          </a:xfrm>
          <a:prstGeom prst="rect">
            <a:avLst/>
          </a:prstGeom>
          <a:noFill/>
          <a:ln>
            <a:noFill/>
          </a:ln>
        </p:spPr>
      </p:pic>
      <p:sp>
        <p:nvSpPr>
          <p:cNvPr id="229" name="Google Shape;229;g2b490ff197c_0_191"/>
          <p:cNvSpPr/>
          <p:nvPr/>
        </p:nvSpPr>
        <p:spPr>
          <a:xfrm>
            <a:off x="685886"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2b490ff197c_0_191"/>
          <p:cNvSpPr/>
          <p:nvPr/>
        </p:nvSpPr>
        <p:spPr>
          <a:xfrm>
            <a:off x="685886"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2b490ff197c_0_191"/>
          <p:cNvSpPr/>
          <p:nvPr/>
        </p:nvSpPr>
        <p:spPr>
          <a:xfrm>
            <a:off x="609676" y="91694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taatliches"/>
              <a:buNone/>
            </a:pPr>
            <a:r>
              <a:rPr b="0" i="0" lang="en-US" sz="3600" u="none" cap="none" strike="noStrike">
                <a:solidFill>
                  <a:srgbClr val="0E0E0E"/>
                </a:solidFill>
                <a:latin typeface="Staatliches"/>
                <a:ea typeface="Staatliches"/>
                <a:cs typeface="Staatliches"/>
                <a:sym typeface="Staatliches"/>
              </a:rPr>
              <a:t>Quest</a:t>
            </a:r>
            <a:endParaRPr b="0" i="0" sz="3600" u="none" cap="none" strike="noStrike">
              <a:solidFill>
                <a:schemeClr val="dk1"/>
              </a:solidFill>
              <a:latin typeface="Calibri"/>
              <a:ea typeface="Calibri"/>
              <a:cs typeface="Calibri"/>
              <a:sym typeface="Calibri"/>
            </a:endParaRPr>
          </a:p>
        </p:txBody>
      </p:sp>
      <p:sp>
        <p:nvSpPr>
          <p:cNvPr id="232" name="Google Shape;232;g2b490ff197c_0_191"/>
          <p:cNvSpPr/>
          <p:nvPr/>
        </p:nvSpPr>
        <p:spPr>
          <a:xfrm>
            <a:off x="618144" y="9944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33" name="Google Shape;233;g2b490ff197c_0_191"/>
          <p:cNvSpPr/>
          <p:nvPr/>
        </p:nvSpPr>
        <p:spPr>
          <a:xfrm>
            <a:off x="6477810" y="3581400"/>
            <a:ext cx="5347500" cy="76326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2b490ff197c_0_191"/>
          <p:cNvSpPr/>
          <p:nvPr/>
        </p:nvSpPr>
        <p:spPr>
          <a:xfrm>
            <a:off x="6782648" y="4991100"/>
            <a:ext cx="4737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b490ff197c_0_191"/>
          <p:cNvSpPr/>
          <p:nvPr/>
        </p:nvSpPr>
        <p:spPr>
          <a:xfrm>
            <a:off x="6782648"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b490ff197c_0_191"/>
          <p:cNvSpPr/>
          <p:nvPr/>
        </p:nvSpPr>
        <p:spPr>
          <a:xfrm>
            <a:off x="6782648"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b490ff197c_0_191"/>
          <p:cNvSpPr/>
          <p:nvPr/>
        </p:nvSpPr>
        <p:spPr>
          <a:xfrm>
            <a:off x="6706438" y="49911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taatliches"/>
              <a:buNone/>
            </a:pPr>
            <a:r>
              <a:rPr b="0" i="0" lang="en-US" sz="3600" u="none" cap="none" strike="noStrike">
                <a:solidFill>
                  <a:srgbClr val="0E0E0E"/>
                </a:solidFill>
                <a:latin typeface="Staatliches"/>
                <a:ea typeface="Staatliches"/>
                <a:cs typeface="Staatliches"/>
                <a:sym typeface="Staatliches"/>
              </a:rPr>
              <a:t>Eclipse</a:t>
            </a:r>
            <a:endParaRPr b="0" i="0" sz="3600" u="none" cap="none" strike="noStrike">
              <a:solidFill>
                <a:schemeClr val="dk1"/>
              </a:solidFill>
              <a:latin typeface="Calibri"/>
              <a:ea typeface="Calibri"/>
              <a:cs typeface="Calibri"/>
              <a:sym typeface="Calibri"/>
            </a:endParaRPr>
          </a:p>
        </p:txBody>
      </p:sp>
      <p:sp>
        <p:nvSpPr>
          <p:cNvPr id="238" name="Google Shape;238;g2b490ff197c_0_191"/>
          <p:cNvSpPr/>
          <p:nvPr/>
        </p:nvSpPr>
        <p:spPr>
          <a:xfrm>
            <a:off x="6714906"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39" name="Google Shape;239;g2b490ff197c_0_191"/>
          <p:cNvPicPr preferRelativeResize="0"/>
          <p:nvPr/>
        </p:nvPicPr>
        <p:blipFill rotWithShape="1">
          <a:blip r:embed="rId7">
            <a:alphaModFix/>
          </a:blip>
          <a:srcRect b="0" l="0" r="0" t="0"/>
          <a:stretch/>
        </p:blipFill>
        <p:spPr>
          <a:xfrm>
            <a:off x="8338592" y="7137400"/>
            <a:ext cx="1625803" cy="1625600"/>
          </a:xfrm>
          <a:prstGeom prst="rect">
            <a:avLst/>
          </a:prstGeom>
          <a:noFill/>
          <a:ln>
            <a:noFill/>
          </a:ln>
        </p:spPr>
      </p:pic>
      <p:pic>
        <p:nvPicPr>
          <p:cNvPr descr=" " id="240" name="Google Shape;240;g2b490ff197c_0_191"/>
          <p:cNvPicPr preferRelativeResize="0"/>
          <p:nvPr/>
        </p:nvPicPr>
        <p:blipFill rotWithShape="1">
          <a:blip r:embed="rId9">
            <a:alphaModFix/>
          </a:blip>
          <a:srcRect b="0" l="0" r="0" t="0"/>
          <a:stretch/>
        </p:blipFill>
        <p:spPr>
          <a:xfrm>
            <a:off x="8541818" y="7340600"/>
            <a:ext cx="1192256" cy="1190414"/>
          </a:xfrm>
          <a:prstGeom prst="rect">
            <a:avLst/>
          </a:prstGeom>
          <a:noFill/>
          <a:ln>
            <a:noFill/>
          </a:ln>
        </p:spPr>
      </p:pic>
      <p:sp>
        <p:nvSpPr>
          <p:cNvPr id="241" name="Google Shape;241;g2b490ff197c_0_191"/>
          <p:cNvSpPr/>
          <p:nvPr/>
        </p:nvSpPr>
        <p:spPr>
          <a:xfrm>
            <a:off x="6782648"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b490ff197c_0_191"/>
          <p:cNvSpPr/>
          <p:nvPr/>
        </p:nvSpPr>
        <p:spPr>
          <a:xfrm>
            <a:off x="6782648"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b490ff197c_0_191"/>
          <p:cNvSpPr/>
          <p:nvPr/>
        </p:nvSpPr>
        <p:spPr>
          <a:xfrm>
            <a:off x="6706438" y="91694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taatliches"/>
              <a:buNone/>
            </a:pPr>
            <a:r>
              <a:rPr b="0" i="0" lang="en-US" sz="3600" u="none" cap="none" strike="noStrike">
                <a:solidFill>
                  <a:srgbClr val="0E0E0E"/>
                </a:solidFill>
                <a:latin typeface="Staatliches"/>
                <a:ea typeface="Staatliches"/>
                <a:cs typeface="Staatliches"/>
                <a:sym typeface="Staatliches"/>
              </a:rPr>
              <a:t>Quest</a:t>
            </a:r>
            <a:endParaRPr b="0" i="0" sz="3600" u="none" cap="none" strike="noStrike">
              <a:solidFill>
                <a:schemeClr val="dk1"/>
              </a:solidFill>
              <a:latin typeface="Calibri"/>
              <a:ea typeface="Calibri"/>
              <a:cs typeface="Calibri"/>
              <a:sym typeface="Calibri"/>
            </a:endParaRPr>
          </a:p>
        </p:txBody>
      </p:sp>
      <p:sp>
        <p:nvSpPr>
          <p:cNvPr id="244" name="Google Shape;244;g2b490ff197c_0_191"/>
          <p:cNvSpPr/>
          <p:nvPr/>
        </p:nvSpPr>
        <p:spPr>
          <a:xfrm>
            <a:off x="6714906" y="9944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45" name="Google Shape;245;g2b490ff197c_0_191"/>
          <p:cNvSpPr/>
          <p:nvPr/>
        </p:nvSpPr>
        <p:spPr>
          <a:xfrm>
            <a:off x="12574572" y="3581400"/>
            <a:ext cx="5347500" cy="76326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b490ff197c_0_191"/>
          <p:cNvSpPr/>
          <p:nvPr/>
        </p:nvSpPr>
        <p:spPr>
          <a:xfrm>
            <a:off x="12879410" y="4991100"/>
            <a:ext cx="4737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b490ff197c_0_191"/>
          <p:cNvSpPr/>
          <p:nvPr/>
        </p:nvSpPr>
        <p:spPr>
          <a:xfrm>
            <a:off x="12879410"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2b490ff197c_0_191"/>
          <p:cNvSpPr/>
          <p:nvPr/>
        </p:nvSpPr>
        <p:spPr>
          <a:xfrm>
            <a:off x="12879410"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b490ff197c_0_191"/>
          <p:cNvSpPr/>
          <p:nvPr/>
        </p:nvSpPr>
        <p:spPr>
          <a:xfrm>
            <a:off x="12803200" y="49911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taatliches"/>
              <a:buNone/>
            </a:pPr>
            <a:r>
              <a:rPr b="0" i="0" lang="en-US" sz="3600" u="none" cap="none" strike="noStrike">
                <a:solidFill>
                  <a:srgbClr val="0E0E0E"/>
                </a:solidFill>
                <a:latin typeface="Staatliches"/>
                <a:ea typeface="Staatliches"/>
                <a:cs typeface="Staatliches"/>
                <a:sym typeface="Staatliches"/>
              </a:rPr>
              <a:t>Eclipse</a:t>
            </a:r>
            <a:endParaRPr b="0" i="0" sz="3600" u="none" cap="none" strike="noStrike">
              <a:solidFill>
                <a:schemeClr val="dk1"/>
              </a:solidFill>
              <a:latin typeface="Calibri"/>
              <a:ea typeface="Calibri"/>
              <a:cs typeface="Calibri"/>
              <a:sym typeface="Calibri"/>
            </a:endParaRPr>
          </a:p>
        </p:txBody>
      </p:sp>
      <p:sp>
        <p:nvSpPr>
          <p:cNvPr id="250" name="Google Shape;250;g2b490ff197c_0_191"/>
          <p:cNvSpPr/>
          <p:nvPr/>
        </p:nvSpPr>
        <p:spPr>
          <a:xfrm>
            <a:off x="12811668"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51" name="Google Shape;251;g2b490ff197c_0_191"/>
          <p:cNvPicPr preferRelativeResize="0"/>
          <p:nvPr/>
        </p:nvPicPr>
        <p:blipFill rotWithShape="1">
          <a:blip r:embed="rId7">
            <a:alphaModFix/>
          </a:blip>
          <a:srcRect b="0" l="0" r="0" t="0"/>
          <a:stretch/>
        </p:blipFill>
        <p:spPr>
          <a:xfrm>
            <a:off x="14435354" y="7137400"/>
            <a:ext cx="1625803" cy="1625600"/>
          </a:xfrm>
          <a:prstGeom prst="rect">
            <a:avLst/>
          </a:prstGeom>
          <a:noFill/>
          <a:ln>
            <a:noFill/>
          </a:ln>
        </p:spPr>
      </p:pic>
      <p:pic>
        <p:nvPicPr>
          <p:cNvPr descr=" " id="252" name="Google Shape;252;g2b490ff197c_0_191"/>
          <p:cNvPicPr preferRelativeResize="0"/>
          <p:nvPr/>
        </p:nvPicPr>
        <p:blipFill rotWithShape="1">
          <a:blip r:embed="rId10">
            <a:alphaModFix/>
          </a:blip>
          <a:srcRect b="0" l="0" r="0" t="0"/>
          <a:stretch/>
        </p:blipFill>
        <p:spPr>
          <a:xfrm>
            <a:off x="14536942" y="7142162"/>
            <a:ext cx="1519452" cy="1519262"/>
          </a:xfrm>
          <a:prstGeom prst="rect">
            <a:avLst/>
          </a:prstGeom>
          <a:noFill/>
          <a:ln>
            <a:noFill/>
          </a:ln>
        </p:spPr>
      </p:pic>
      <p:sp>
        <p:nvSpPr>
          <p:cNvPr id="253" name="Google Shape;253;g2b490ff197c_0_191"/>
          <p:cNvSpPr/>
          <p:nvPr/>
        </p:nvSpPr>
        <p:spPr>
          <a:xfrm>
            <a:off x="12879410"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b490ff197c_0_191"/>
          <p:cNvSpPr/>
          <p:nvPr/>
        </p:nvSpPr>
        <p:spPr>
          <a:xfrm>
            <a:off x="12879410"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b490ff197c_0_191"/>
          <p:cNvSpPr/>
          <p:nvPr/>
        </p:nvSpPr>
        <p:spPr>
          <a:xfrm>
            <a:off x="12803200" y="91694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taatliches"/>
              <a:buNone/>
            </a:pPr>
            <a:r>
              <a:rPr b="0" i="0" lang="en-US" sz="3600" u="none" cap="none" strike="noStrike">
                <a:solidFill>
                  <a:srgbClr val="0E0E0E"/>
                </a:solidFill>
                <a:latin typeface="Staatliches"/>
                <a:ea typeface="Staatliches"/>
                <a:cs typeface="Staatliches"/>
                <a:sym typeface="Staatliches"/>
              </a:rPr>
              <a:t>Quest</a:t>
            </a:r>
            <a:endParaRPr b="0" i="0" sz="3600" u="none" cap="none" strike="noStrike">
              <a:solidFill>
                <a:schemeClr val="dk1"/>
              </a:solidFill>
              <a:latin typeface="Calibri"/>
              <a:ea typeface="Calibri"/>
              <a:cs typeface="Calibri"/>
              <a:sym typeface="Calibri"/>
            </a:endParaRPr>
          </a:p>
        </p:txBody>
      </p:sp>
      <p:sp>
        <p:nvSpPr>
          <p:cNvPr id="256" name="Google Shape;256;g2b490ff197c_0_191"/>
          <p:cNvSpPr/>
          <p:nvPr/>
        </p:nvSpPr>
        <p:spPr>
          <a:xfrm>
            <a:off x="12811668" y="9944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57" name="Google Shape;257;g2b490ff197c_0_191"/>
          <p:cNvSpPr/>
          <p:nvPr/>
        </p:nvSpPr>
        <p:spPr>
          <a:xfrm>
            <a:off x="18671334" y="3581400"/>
            <a:ext cx="5347500" cy="76326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b490ff197c_0_191"/>
          <p:cNvSpPr/>
          <p:nvPr/>
        </p:nvSpPr>
        <p:spPr>
          <a:xfrm>
            <a:off x="18976172" y="4991100"/>
            <a:ext cx="4737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b490ff197c_0_191"/>
          <p:cNvSpPr/>
          <p:nvPr/>
        </p:nvSpPr>
        <p:spPr>
          <a:xfrm>
            <a:off x="18976172"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b490ff197c_0_191"/>
          <p:cNvSpPr/>
          <p:nvPr/>
        </p:nvSpPr>
        <p:spPr>
          <a:xfrm>
            <a:off x="18976172"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b490ff197c_0_191"/>
          <p:cNvSpPr/>
          <p:nvPr/>
        </p:nvSpPr>
        <p:spPr>
          <a:xfrm>
            <a:off x="18899962" y="49911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taatliches"/>
              <a:buNone/>
            </a:pPr>
            <a:r>
              <a:rPr b="0" i="0" lang="en-US" sz="3600" u="none" cap="none" strike="noStrike">
                <a:solidFill>
                  <a:srgbClr val="0E0E0E"/>
                </a:solidFill>
                <a:latin typeface="Staatliches"/>
                <a:ea typeface="Staatliches"/>
                <a:cs typeface="Staatliches"/>
                <a:sym typeface="Staatliches"/>
              </a:rPr>
              <a:t>Eclipse</a:t>
            </a:r>
            <a:endParaRPr b="0" i="0" sz="3600" u="none" cap="none" strike="noStrike">
              <a:solidFill>
                <a:schemeClr val="dk1"/>
              </a:solidFill>
              <a:latin typeface="Calibri"/>
              <a:ea typeface="Calibri"/>
              <a:cs typeface="Calibri"/>
              <a:sym typeface="Calibri"/>
            </a:endParaRPr>
          </a:p>
        </p:txBody>
      </p:sp>
      <p:sp>
        <p:nvSpPr>
          <p:cNvPr id="262" name="Google Shape;262;g2b490ff197c_0_191"/>
          <p:cNvSpPr/>
          <p:nvPr/>
        </p:nvSpPr>
        <p:spPr>
          <a:xfrm>
            <a:off x="18908430"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63" name="Google Shape;263;g2b490ff197c_0_191"/>
          <p:cNvPicPr preferRelativeResize="0"/>
          <p:nvPr/>
        </p:nvPicPr>
        <p:blipFill rotWithShape="1">
          <a:blip r:embed="rId7">
            <a:alphaModFix/>
          </a:blip>
          <a:srcRect b="0" l="0" r="0" t="0"/>
          <a:stretch/>
        </p:blipFill>
        <p:spPr>
          <a:xfrm>
            <a:off x="20532116" y="7137400"/>
            <a:ext cx="1625803" cy="1625600"/>
          </a:xfrm>
          <a:prstGeom prst="rect">
            <a:avLst/>
          </a:prstGeom>
          <a:noFill/>
          <a:ln>
            <a:noFill/>
          </a:ln>
        </p:spPr>
      </p:pic>
      <p:pic>
        <p:nvPicPr>
          <p:cNvPr descr=" " id="264" name="Google Shape;264;g2b490ff197c_0_191"/>
          <p:cNvPicPr preferRelativeResize="0"/>
          <p:nvPr/>
        </p:nvPicPr>
        <p:blipFill rotWithShape="1">
          <a:blip r:embed="rId11">
            <a:alphaModFix/>
          </a:blip>
          <a:srcRect b="0" l="0" r="0" t="0"/>
          <a:stretch/>
        </p:blipFill>
        <p:spPr>
          <a:xfrm>
            <a:off x="20599860" y="7137400"/>
            <a:ext cx="1490319" cy="1625600"/>
          </a:xfrm>
          <a:prstGeom prst="rect">
            <a:avLst/>
          </a:prstGeom>
          <a:noFill/>
          <a:ln>
            <a:noFill/>
          </a:ln>
        </p:spPr>
      </p:pic>
      <p:sp>
        <p:nvSpPr>
          <p:cNvPr id="265" name="Google Shape;265;g2b490ff197c_0_191"/>
          <p:cNvSpPr/>
          <p:nvPr/>
        </p:nvSpPr>
        <p:spPr>
          <a:xfrm>
            <a:off x="18976172"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b490ff197c_0_191"/>
          <p:cNvSpPr/>
          <p:nvPr/>
        </p:nvSpPr>
        <p:spPr>
          <a:xfrm>
            <a:off x="18976172"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b490ff197c_0_191"/>
          <p:cNvSpPr/>
          <p:nvPr/>
        </p:nvSpPr>
        <p:spPr>
          <a:xfrm>
            <a:off x="18899962" y="91694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taatliches"/>
              <a:buNone/>
            </a:pPr>
            <a:r>
              <a:rPr b="0" i="0" lang="en-US" sz="3600" u="none" cap="none" strike="noStrike">
                <a:solidFill>
                  <a:srgbClr val="0E0E0E"/>
                </a:solidFill>
                <a:latin typeface="Staatliches"/>
                <a:ea typeface="Staatliches"/>
                <a:cs typeface="Staatliches"/>
                <a:sym typeface="Staatliches"/>
              </a:rPr>
              <a:t>Quest</a:t>
            </a:r>
            <a:endParaRPr b="0" i="0" sz="3600" u="none" cap="none" strike="noStrike">
              <a:solidFill>
                <a:schemeClr val="dk1"/>
              </a:solidFill>
              <a:latin typeface="Calibri"/>
              <a:ea typeface="Calibri"/>
              <a:cs typeface="Calibri"/>
              <a:sym typeface="Calibri"/>
            </a:endParaRPr>
          </a:p>
        </p:txBody>
      </p:sp>
      <p:sp>
        <p:nvSpPr>
          <p:cNvPr id="268" name="Google Shape;268;g2b490ff197c_0_191"/>
          <p:cNvSpPr/>
          <p:nvPr/>
        </p:nvSpPr>
        <p:spPr>
          <a:xfrm>
            <a:off x="18908430" y="9944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69" name="Google Shape;269;g2b490ff197c_0_191"/>
          <p:cNvSpPr/>
          <p:nvPr/>
        </p:nvSpPr>
        <p:spPr>
          <a:xfrm>
            <a:off x="1994149" y="2146300"/>
            <a:ext cx="2133900" cy="2133600"/>
          </a:xfrm>
          <a:prstGeom prst="roundRect">
            <a:avLst>
              <a:gd fmla="val 198429" name="adj"/>
            </a:avLst>
          </a:prstGeom>
          <a:solidFill>
            <a:srgbClr val="BC0904"/>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b490ff197c_0_191"/>
          <p:cNvSpPr/>
          <p:nvPr/>
        </p:nvSpPr>
        <p:spPr>
          <a:xfrm>
            <a:off x="2838805" y="2578100"/>
            <a:ext cx="7833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taatliches"/>
              <a:buNone/>
            </a:pPr>
            <a:r>
              <a:rPr b="0" i="0" lang="en-US" sz="8000" u="none" cap="none" strike="noStrike">
                <a:solidFill>
                  <a:srgbClr val="FFFFFF"/>
                </a:solidFill>
                <a:latin typeface="Staatliches"/>
                <a:ea typeface="Staatliches"/>
                <a:cs typeface="Staatliches"/>
                <a:sym typeface="Staatliches"/>
              </a:rPr>
              <a:t>S</a:t>
            </a:r>
            <a:endParaRPr b="0" i="0" sz="8000" u="none" cap="none" strike="noStrike">
              <a:solidFill>
                <a:schemeClr val="dk1"/>
              </a:solidFill>
              <a:latin typeface="Calibri"/>
              <a:ea typeface="Calibri"/>
              <a:cs typeface="Calibri"/>
              <a:sym typeface="Calibri"/>
            </a:endParaRPr>
          </a:p>
        </p:txBody>
      </p:sp>
      <p:sp>
        <p:nvSpPr>
          <p:cNvPr id="271" name="Google Shape;271;g2b490ff197c_0_191"/>
          <p:cNvSpPr/>
          <p:nvPr/>
        </p:nvSpPr>
        <p:spPr>
          <a:xfrm>
            <a:off x="8090911" y="2146300"/>
            <a:ext cx="2133900" cy="2133600"/>
          </a:xfrm>
          <a:prstGeom prst="roundRect">
            <a:avLst>
              <a:gd fmla="val 198429" name="adj"/>
            </a:avLst>
          </a:prstGeom>
          <a:solidFill>
            <a:srgbClr val="BC0904"/>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b490ff197c_0_191"/>
          <p:cNvSpPr/>
          <p:nvPr/>
        </p:nvSpPr>
        <p:spPr>
          <a:xfrm>
            <a:off x="8833954" y="2578100"/>
            <a:ext cx="9864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taatliches"/>
              <a:buNone/>
            </a:pPr>
            <a:r>
              <a:rPr b="0" i="0" lang="en-US" sz="8000" u="none" cap="none" strike="noStrike">
                <a:solidFill>
                  <a:srgbClr val="FFFFFF"/>
                </a:solidFill>
                <a:latin typeface="Staatliches"/>
                <a:ea typeface="Staatliches"/>
                <a:cs typeface="Staatliches"/>
                <a:sym typeface="Staatliches"/>
              </a:rPr>
              <a:t>W</a:t>
            </a:r>
            <a:endParaRPr b="0" i="0" sz="8000" u="none" cap="none" strike="noStrike">
              <a:solidFill>
                <a:schemeClr val="dk1"/>
              </a:solidFill>
              <a:latin typeface="Calibri"/>
              <a:ea typeface="Calibri"/>
              <a:cs typeface="Calibri"/>
              <a:sym typeface="Calibri"/>
            </a:endParaRPr>
          </a:p>
        </p:txBody>
      </p:sp>
      <p:sp>
        <p:nvSpPr>
          <p:cNvPr id="273" name="Google Shape;273;g2b490ff197c_0_191"/>
          <p:cNvSpPr/>
          <p:nvPr/>
        </p:nvSpPr>
        <p:spPr>
          <a:xfrm>
            <a:off x="14187673" y="2146300"/>
            <a:ext cx="2133900" cy="2133600"/>
          </a:xfrm>
          <a:prstGeom prst="roundRect">
            <a:avLst>
              <a:gd fmla="val 198429" name="adj"/>
            </a:avLst>
          </a:prstGeom>
          <a:solidFill>
            <a:srgbClr val="BC0904"/>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b490ff197c_0_191"/>
          <p:cNvSpPr/>
          <p:nvPr/>
        </p:nvSpPr>
        <p:spPr>
          <a:xfrm>
            <a:off x="15019627" y="2578100"/>
            <a:ext cx="808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taatliches"/>
              <a:buNone/>
            </a:pPr>
            <a:r>
              <a:rPr b="0" i="0" lang="en-US" sz="8000" u="none" cap="none" strike="noStrike">
                <a:solidFill>
                  <a:srgbClr val="FFFFFF"/>
                </a:solidFill>
                <a:latin typeface="Staatliches"/>
                <a:ea typeface="Staatliches"/>
                <a:cs typeface="Staatliches"/>
                <a:sym typeface="Staatliches"/>
              </a:rPr>
              <a:t>O</a:t>
            </a:r>
            <a:endParaRPr b="0" i="0" sz="8000" u="none" cap="none" strike="noStrike">
              <a:solidFill>
                <a:schemeClr val="dk1"/>
              </a:solidFill>
              <a:latin typeface="Calibri"/>
              <a:ea typeface="Calibri"/>
              <a:cs typeface="Calibri"/>
              <a:sym typeface="Calibri"/>
            </a:endParaRPr>
          </a:p>
        </p:txBody>
      </p:sp>
      <p:sp>
        <p:nvSpPr>
          <p:cNvPr id="275" name="Google Shape;275;g2b490ff197c_0_191"/>
          <p:cNvSpPr/>
          <p:nvPr/>
        </p:nvSpPr>
        <p:spPr>
          <a:xfrm>
            <a:off x="20284435" y="2146300"/>
            <a:ext cx="2133900" cy="2133600"/>
          </a:xfrm>
          <a:prstGeom prst="roundRect">
            <a:avLst>
              <a:gd fmla="val 198429" name="adj"/>
            </a:avLst>
          </a:prstGeom>
          <a:solidFill>
            <a:srgbClr val="BC0904"/>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b490ff197c_0_191"/>
          <p:cNvSpPr/>
          <p:nvPr/>
        </p:nvSpPr>
        <p:spPr>
          <a:xfrm>
            <a:off x="21141792" y="2578100"/>
            <a:ext cx="757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taatliches"/>
              <a:buNone/>
            </a:pPr>
            <a:r>
              <a:rPr b="0" i="0" lang="en-US" sz="8000" u="none" cap="none" strike="noStrike">
                <a:solidFill>
                  <a:srgbClr val="FFFFFF"/>
                </a:solidFill>
                <a:latin typeface="Staatliches"/>
                <a:ea typeface="Staatliches"/>
                <a:cs typeface="Staatliches"/>
                <a:sym typeface="Staatliches"/>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CE1"/>
        </a:solidFill>
      </p:bgPr>
    </p:bg>
    <p:spTree>
      <p:nvGrpSpPr>
        <p:cNvPr id="281" name="Shape 281"/>
        <p:cNvGrpSpPr/>
        <p:nvPr/>
      </p:nvGrpSpPr>
      <p:grpSpPr>
        <a:xfrm>
          <a:off x="0" y="0"/>
          <a:ext cx="0" cy="0"/>
          <a:chOff x="0" y="0"/>
          <a:chExt cx="0" cy="0"/>
        </a:xfrm>
      </p:grpSpPr>
      <p:pic>
        <p:nvPicPr>
          <p:cNvPr descr=" " id="282" name="Google Shape;282;g2b490ff197c_0_256"/>
          <p:cNvPicPr preferRelativeResize="0"/>
          <p:nvPr/>
        </p:nvPicPr>
        <p:blipFill rotWithShape="1">
          <a:blip r:embed="rId3">
            <a:alphaModFix/>
          </a:blip>
          <a:srcRect b="0" l="0" r="0" t="0"/>
          <a:stretch/>
        </p:blipFill>
        <p:spPr>
          <a:xfrm>
            <a:off x="-6858857" y="-673100"/>
            <a:ext cx="22926365" cy="22923500"/>
          </a:xfrm>
          <a:prstGeom prst="rect">
            <a:avLst/>
          </a:prstGeom>
          <a:noFill/>
          <a:ln>
            <a:noFill/>
          </a:ln>
        </p:spPr>
      </p:pic>
      <p:pic>
        <p:nvPicPr>
          <p:cNvPr descr=" " id="283" name="Google Shape;283;g2b490ff197c_0_256"/>
          <p:cNvPicPr preferRelativeResize="0"/>
          <p:nvPr/>
        </p:nvPicPr>
        <p:blipFill rotWithShape="1">
          <a:blip r:embed="rId4">
            <a:alphaModFix/>
          </a:blip>
          <a:srcRect b="0" l="0" r="0" t="0"/>
          <a:stretch/>
        </p:blipFill>
        <p:spPr>
          <a:xfrm>
            <a:off x="17172261" y="-1582601"/>
            <a:ext cx="9220639" cy="8517756"/>
          </a:xfrm>
          <a:prstGeom prst="rect">
            <a:avLst/>
          </a:prstGeom>
          <a:noFill/>
          <a:ln>
            <a:noFill/>
          </a:ln>
        </p:spPr>
      </p:pic>
      <p:sp>
        <p:nvSpPr>
          <p:cNvPr id="284" name="Google Shape;284;g2b490ff197c_0_25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5" name="Google Shape;285;g2b490ff197c_0_25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86" name="Google Shape;286;g2b490ff197c_0_256"/>
          <p:cNvPicPr preferRelativeResize="0"/>
          <p:nvPr/>
        </p:nvPicPr>
        <p:blipFill rotWithShape="1">
          <a:blip r:embed="rId6">
            <a:alphaModFix/>
          </a:blip>
          <a:srcRect b="0" l="0" r="0" t="0"/>
          <a:stretch/>
        </p:blipFill>
        <p:spPr>
          <a:xfrm>
            <a:off x="-6452406" y="685800"/>
            <a:ext cx="17426578" cy="17424400"/>
          </a:xfrm>
          <a:prstGeom prst="rect">
            <a:avLst/>
          </a:prstGeom>
          <a:noFill/>
          <a:ln>
            <a:noFill/>
          </a:ln>
        </p:spPr>
      </p:pic>
      <p:sp>
        <p:nvSpPr>
          <p:cNvPr id="287" name="Google Shape;287;g2b490ff197c_0_256"/>
          <p:cNvSpPr/>
          <p:nvPr/>
        </p:nvSpPr>
        <p:spPr>
          <a:xfrm>
            <a:off x="13158845" y="1930400"/>
            <a:ext cx="5194800" cy="18795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b490ff197c_0_256"/>
          <p:cNvSpPr/>
          <p:nvPr/>
        </p:nvSpPr>
        <p:spPr>
          <a:xfrm>
            <a:off x="13920940" y="2235200"/>
            <a:ext cx="4009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Staatliches"/>
              <a:buNone/>
            </a:pPr>
            <a:r>
              <a:rPr b="0" i="0" lang="en-US" sz="8000" u="none" cap="none" strike="noStrike">
                <a:solidFill>
                  <a:srgbClr val="0E0E0E"/>
                </a:solidFill>
                <a:latin typeface="Staatliches"/>
                <a:ea typeface="Staatliches"/>
                <a:cs typeface="Staatliches"/>
                <a:sym typeface="Staatliches"/>
              </a:rPr>
              <a:t>Some Data</a:t>
            </a:r>
            <a:endParaRPr b="0" i="0" sz="8000" u="none" cap="none" strike="noStrike">
              <a:solidFill>
                <a:schemeClr val="dk1"/>
              </a:solidFill>
              <a:latin typeface="Calibri"/>
              <a:ea typeface="Calibri"/>
              <a:cs typeface="Calibri"/>
              <a:sym typeface="Calibri"/>
            </a:endParaRPr>
          </a:p>
        </p:txBody>
      </p:sp>
      <p:sp>
        <p:nvSpPr>
          <p:cNvPr id="289" name="Google Shape;289;g2b490ff197c_0_256"/>
          <p:cNvSpPr/>
          <p:nvPr/>
        </p:nvSpPr>
        <p:spPr>
          <a:xfrm>
            <a:off x="13158845" y="5029200"/>
            <a:ext cx="85737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b490ff197c_0_256"/>
          <p:cNvSpPr/>
          <p:nvPr/>
        </p:nvSpPr>
        <p:spPr>
          <a:xfrm>
            <a:off x="13158845" y="5029200"/>
            <a:ext cx="85737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b490ff197c_0_256"/>
          <p:cNvSpPr/>
          <p:nvPr/>
        </p:nvSpPr>
        <p:spPr>
          <a:xfrm>
            <a:off x="13158845" y="5029200"/>
            <a:ext cx="3150000" cy="18795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b490ff197c_0_256"/>
          <p:cNvSpPr/>
          <p:nvPr/>
        </p:nvSpPr>
        <p:spPr>
          <a:xfrm>
            <a:off x="13920940" y="5334000"/>
            <a:ext cx="19644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0904"/>
              </a:buClr>
              <a:buSzPts val="8000"/>
              <a:buFont typeface="Staatliches"/>
              <a:buNone/>
            </a:pPr>
            <a:r>
              <a:rPr b="0" i="0" lang="en-US" sz="8000" u="none" cap="none" strike="noStrike">
                <a:solidFill>
                  <a:srgbClr val="BC0904"/>
                </a:solidFill>
                <a:latin typeface="Staatliches"/>
                <a:ea typeface="Staatliches"/>
                <a:cs typeface="Staatliches"/>
                <a:sym typeface="Staatliches"/>
              </a:rPr>
              <a:t>70%</a:t>
            </a:r>
            <a:endParaRPr b="0" i="0" sz="8000" u="none" cap="none" strike="noStrike">
              <a:solidFill>
                <a:schemeClr val="dk1"/>
              </a:solidFill>
              <a:latin typeface="Calibri"/>
              <a:ea typeface="Calibri"/>
              <a:cs typeface="Calibri"/>
              <a:sym typeface="Calibri"/>
            </a:endParaRPr>
          </a:p>
        </p:txBody>
      </p:sp>
      <p:sp>
        <p:nvSpPr>
          <p:cNvPr id="293" name="Google Shape;293;g2b490ff197c_0_256"/>
          <p:cNvSpPr/>
          <p:nvPr/>
        </p:nvSpPr>
        <p:spPr>
          <a:xfrm>
            <a:off x="16512064" y="5149850"/>
            <a:ext cx="52203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b490ff197c_0_256"/>
          <p:cNvSpPr/>
          <p:nvPr/>
        </p:nvSpPr>
        <p:spPr>
          <a:xfrm>
            <a:off x="16512064" y="5149850"/>
            <a:ext cx="53727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aatliches"/>
              <a:buNone/>
            </a:pPr>
            <a:r>
              <a:rPr b="0" i="0" lang="en-US" sz="3600" u="none" cap="none" strike="noStrike">
                <a:solidFill>
                  <a:srgbClr val="0E0E0E"/>
                </a:solidFill>
                <a:latin typeface="Staatliches"/>
                <a:ea typeface="Staatliches"/>
                <a:cs typeface="Staatliches"/>
                <a:sym typeface="Staatliches"/>
              </a:rPr>
              <a:t>Enchanted Creatures</a:t>
            </a:r>
            <a:endParaRPr b="0" i="0" sz="3600" u="none" cap="none" strike="noStrike">
              <a:solidFill>
                <a:schemeClr val="dk1"/>
              </a:solidFill>
              <a:latin typeface="Calibri"/>
              <a:ea typeface="Calibri"/>
              <a:cs typeface="Calibri"/>
              <a:sym typeface="Calibri"/>
            </a:endParaRPr>
          </a:p>
        </p:txBody>
      </p:sp>
      <p:sp>
        <p:nvSpPr>
          <p:cNvPr id="295" name="Google Shape;295;g2b490ff197c_0_256"/>
          <p:cNvSpPr/>
          <p:nvPr/>
        </p:nvSpPr>
        <p:spPr>
          <a:xfrm>
            <a:off x="16512064" y="5822950"/>
            <a:ext cx="53559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296" name="Google Shape;296;g2b490ff197c_0_256"/>
          <p:cNvSpPr/>
          <p:nvPr/>
        </p:nvSpPr>
        <p:spPr>
          <a:xfrm>
            <a:off x="13158845" y="7518400"/>
            <a:ext cx="85737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b490ff197c_0_256"/>
          <p:cNvSpPr/>
          <p:nvPr/>
        </p:nvSpPr>
        <p:spPr>
          <a:xfrm>
            <a:off x="13158845" y="7518400"/>
            <a:ext cx="3188100" cy="18795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b490ff197c_0_256"/>
          <p:cNvSpPr/>
          <p:nvPr/>
        </p:nvSpPr>
        <p:spPr>
          <a:xfrm>
            <a:off x="13920940" y="7823200"/>
            <a:ext cx="2002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0904"/>
              </a:buClr>
              <a:buSzPts val="8000"/>
              <a:buFont typeface="Staatliches"/>
              <a:buNone/>
            </a:pPr>
            <a:r>
              <a:rPr b="0" i="0" lang="en-US" sz="8000" u="none" cap="none" strike="noStrike">
                <a:solidFill>
                  <a:srgbClr val="BC0904"/>
                </a:solidFill>
                <a:latin typeface="Staatliches"/>
                <a:ea typeface="Staatliches"/>
                <a:cs typeface="Staatliches"/>
                <a:sym typeface="Staatliches"/>
              </a:rPr>
              <a:t>60%</a:t>
            </a:r>
            <a:endParaRPr b="0" i="0" sz="8000" u="none" cap="none" strike="noStrike">
              <a:solidFill>
                <a:schemeClr val="dk1"/>
              </a:solidFill>
              <a:latin typeface="Calibri"/>
              <a:ea typeface="Calibri"/>
              <a:cs typeface="Calibri"/>
              <a:sym typeface="Calibri"/>
            </a:endParaRPr>
          </a:p>
        </p:txBody>
      </p:sp>
      <p:sp>
        <p:nvSpPr>
          <p:cNvPr id="299" name="Google Shape;299;g2b490ff197c_0_256"/>
          <p:cNvSpPr/>
          <p:nvPr/>
        </p:nvSpPr>
        <p:spPr>
          <a:xfrm>
            <a:off x="16550169" y="7880350"/>
            <a:ext cx="5182200" cy="115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b490ff197c_0_256"/>
          <p:cNvSpPr/>
          <p:nvPr/>
        </p:nvSpPr>
        <p:spPr>
          <a:xfrm>
            <a:off x="16550169" y="7880350"/>
            <a:ext cx="5334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aatliches"/>
              <a:buNone/>
            </a:pPr>
            <a:r>
              <a:rPr b="0" i="0" lang="en-US" sz="3600" u="none" cap="none" strike="noStrike">
                <a:solidFill>
                  <a:srgbClr val="0E0E0E"/>
                </a:solidFill>
                <a:latin typeface="Staatliches"/>
                <a:ea typeface="Staatliches"/>
                <a:cs typeface="Staatliches"/>
                <a:sym typeface="Staatliches"/>
              </a:rPr>
              <a:t>Magic-Wielding Individuals</a:t>
            </a:r>
            <a:endParaRPr b="0" i="0" sz="3600" u="none" cap="none" strike="noStrike">
              <a:solidFill>
                <a:schemeClr val="dk1"/>
              </a:solidFill>
              <a:latin typeface="Calibri"/>
              <a:ea typeface="Calibri"/>
              <a:cs typeface="Calibri"/>
              <a:sym typeface="Calibri"/>
            </a:endParaRPr>
          </a:p>
        </p:txBody>
      </p:sp>
      <p:sp>
        <p:nvSpPr>
          <p:cNvPr id="301" name="Google Shape;301;g2b490ff197c_0_256"/>
          <p:cNvSpPr/>
          <p:nvPr/>
        </p:nvSpPr>
        <p:spPr>
          <a:xfrm>
            <a:off x="16550169" y="8553450"/>
            <a:ext cx="5317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302" name="Google Shape;302;g2b490ff197c_0_256"/>
          <p:cNvSpPr/>
          <p:nvPr/>
        </p:nvSpPr>
        <p:spPr>
          <a:xfrm>
            <a:off x="13158845" y="10007600"/>
            <a:ext cx="85737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b490ff197c_0_256"/>
          <p:cNvSpPr/>
          <p:nvPr/>
        </p:nvSpPr>
        <p:spPr>
          <a:xfrm>
            <a:off x="13158845" y="10007600"/>
            <a:ext cx="3175500" cy="18795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b490ff197c_0_256"/>
          <p:cNvSpPr/>
          <p:nvPr/>
        </p:nvSpPr>
        <p:spPr>
          <a:xfrm>
            <a:off x="13920940" y="10312400"/>
            <a:ext cx="19899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0904"/>
              </a:buClr>
              <a:buSzPts val="8000"/>
              <a:buFont typeface="Staatliches"/>
              <a:buNone/>
            </a:pPr>
            <a:r>
              <a:rPr b="0" i="0" lang="en-US" sz="8000" u="none" cap="none" strike="noStrike">
                <a:solidFill>
                  <a:srgbClr val="BC0904"/>
                </a:solidFill>
                <a:latin typeface="Staatliches"/>
                <a:ea typeface="Staatliches"/>
                <a:cs typeface="Staatliches"/>
                <a:sym typeface="Staatliches"/>
              </a:rPr>
              <a:t>90%</a:t>
            </a:r>
            <a:endParaRPr b="0" i="0" sz="8000" u="none" cap="none" strike="noStrike">
              <a:solidFill>
                <a:schemeClr val="dk1"/>
              </a:solidFill>
              <a:latin typeface="Calibri"/>
              <a:ea typeface="Calibri"/>
              <a:cs typeface="Calibri"/>
              <a:sym typeface="Calibri"/>
            </a:endParaRPr>
          </a:p>
        </p:txBody>
      </p:sp>
      <p:sp>
        <p:nvSpPr>
          <p:cNvPr id="305" name="Google Shape;305;g2b490ff197c_0_256"/>
          <p:cNvSpPr/>
          <p:nvPr/>
        </p:nvSpPr>
        <p:spPr>
          <a:xfrm>
            <a:off x="16537467" y="10128250"/>
            <a:ext cx="51948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2b490ff197c_0_256"/>
          <p:cNvSpPr/>
          <p:nvPr/>
        </p:nvSpPr>
        <p:spPr>
          <a:xfrm>
            <a:off x="16537467" y="10128250"/>
            <a:ext cx="53475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aatliches"/>
              <a:buNone/>
            </a:pPr>
            <a:r>
              <a:rPr b="0" i="0" lang="en-US" sz="3600" u="none" cap="none" strike="noStrike">
                <a:solidFill>
                  <a:srgbClr val="0E0E0E"/>
                </a:solidFill>
                <a:latin typeface="Staatliches"/>
                <a:ea typeface="Staatliches"/>
                <a:cs typeface="Staatliches"/>
                <a:sym typeface="Staatliches"/>
              </a:rPr>
              <a:t>Spells Cast</a:t>
            </a:r>
            <a:endParaRPr b="0" i="0" sz="3600" u="none" cap="none" strike="noStrike">
              <a:solidFill>
                <a:schemeClr val="dk1"/>
              </a:solidFill>
              <a:latin typeface="Calibri"/>
              <a:ea typeface="Calibri"/>
              <a:cs typeface="Calibri"/>
              <a:sym typeface="Calibri"/>
            </a:endParaRPr>
          </a:p>
        </p:txBody>
      </p:sp>
      <p:sp>
        <p:nvSpPr>
          <p:cNvPr id="307" name="Google Shape;307;g2b490ff197c_0_256"/>
          <p:cNvSpPr/>
          <p:nvPr/>
        </p:nvSpPr>
        <p:spPr>
          <a:xfrm>
            <a:off x="16537467" y="10801350"/>
            <a:ext cx="5330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CE1"/>
        </a:solidFill>
      </p:bgPr>
    </p:bg>
    <p:spTree>
      <p:nvGrpSpPr>
        <p:cNvPr id="312" name="Shape 312"/>
        <p:cNvGrpSpPr/>
        <p:nvPr/>
      </p:nvGrpSpPr>
      <p:grpSpPr>
        <a:xfrm>
          <a:off x="0" y="0"/>
          <a:ext cx="0" cy="0"/>
          <a:chOff x="0" y="0"/>
          <a:chExt cx="0" cy="0"/>
        </a:xfrm>
      </p:grpSpPr>
      <p:pic>
        <p:nvPicPr>
          <p:cNvPr descr=" " id="313" name="Google Shape;313;g2b490ff197c_0_286"/>
          <p:cNvPicPr preferRelativeResize="0"/>
          <p:nvPr/>
        </p:nvPicPr>
        <p:blipFill rotWithShape="1">
          <a:blip r:embed="rId3">
            <a:alphaModFix/>
          </a:blip>
          <a:srcRect b="0" l="0" r="0" t="0"/>
          <a:stretch/>
        </p:blipFill>
        <p:spPr>
          <a:xfrm>
            <a:off x="-673184" y="1930400"/>
            <a:ext cx="22926365" cy="22923500"/>
          </a:xfrm>
          <a:prstGeom prst="rect">
            <a:avLst/>
          </a:prstGeom>
          <a:noFill/>
          <a:ln>
            <a:noFill/>
          </a:ln>
        </p:spPr>
      </p:pic>
      <p:pic>
        <p:nvPicPr>
          <p:cNvPr descr=" " id="314" name="Google Shape;314;g2b490ff197c_0_286"/>
          <p:cNvPicPr preferRelativeResize="0"/>
          <p:nvPr/>
        </p:nvPicPr>
        <p:blipFill rotWithShape="1">
          <a:blip r:embed="rId3">
            <a:alphaModFix/>
          </a:blip>
          <a:srcRect b="0" l="0" r="0" t="0"/>
          <a:stretch/>
        </p:blipFill>
        <p:spPr>
          <a:xfrm>
            <a:off x="10694737" y="-8750300"/>
            <a:ext cx="22926365" cy="22923500"/>
          </a:xfrm>
          <a:prstGeom prst="rect">
            <a:avLst/>
          </a:prstGeom>
          <a:noFill/>
          <a:ln>
            <a:noFill/>
          </a:ln>
        </p:spPr>
      </p:pic>
      <p:pic>
        <p:nvPicPr>
          <p:cNvPr descr=" " id="315" name="Google Shape;315;g2b490ff197c_0_286"/>
          <p:cNvPicPr preferRelativeResize="0"/>
          <p:nvPr/>
        </p:nvPicPr>
        <p:blipFill rotWithShape="1">
          <a:blip r:embed="rId4">
            <a:alphaModFix/>
          </a:blip>
          <a:srcRect b="0" l="0" r="0" t="0"/>
          <a:stretch/>
        </p:blipFill>
        <p:spPr>
          <a:xfrm>
            <a:off x="-2697267" y="6532513"/>
            <a:ext cx="11888911" cy="12174227"/>
          </a:xfrm>
          <a:prstGeom prst="rect">
            <a:avLst/>
          </a:prstGeom>
          <a:noFill/>
          <a:ln>
            <a:noFill/>
          </a:ln>
        </p:spPr>
      </p:pic>
      <p:pic>
        <p:nvPicPr>
          <p:cNvPr descr=" " id="316" name="Google Shape;316;g2b490ff197c_0_286"/>
          <p:cNvPicPr preferRelativeResize="0"/>
          <p:nvPr/>
        </p:nvPicPr>
        <p:blipFill rotWithShape="1">
          <a:blip r:embed="rId5">
            <a:alphaModFix/>
          </a:blip>
          <a:srcRect b="0" l="0" r="0" t="0"/>
          <a:stretch/>
        </p:blipFill>
        <p:spPr>
          <a:xfrm>
            <a:off x="16461843" y="-7146739"/>
            <a:ext cx="10334143" cy="12904886"/>
          </a:xfrm>
          <a:prstGeom prst="rect">
            <a:avLst/>
          </a:prstGeom>
          <a:noFill/>
          <a:ln>
            <a:noFill/>
          </a:ln>
        </p:spPr>
      </p:pic>
      <p:sp>
        <p:nvSpPr>
          <p:cNvPr id="317" name="Google Shape;317;g2b490ff197c_0_28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8" name="Google Shape;318;g2b490ff197c_0_28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19" name="Google Shape;319;g2b490ff197c_0_286"/>
          <p:cNvSpPr/>
          <p:nvPr/>
        </p:nvSpPr>
        <p:spPr>
          <a:xfrm>
            <a:off x="4305838" y="3403600"/>
            <a:ext cx="15762600" cy="697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b490ff197c_0_286"/>
          <p:cNvSpPr/>
          <p:nvPr/>
        </p:nvSpPr>
        <p:spPr>
          <a:xfrm>
            <a:off x="4305838" y="3403600"/>
            <a:ext cx="15762600" cy="560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b490ff197c_0_286"/>
          <p:cNvSpPr/>
          <p:nvPr/>
        </p:nvSpPr>
        <p:spPr>
          <a:xfrm>
            <a:off x="7087486" y="3403600"/>
            <a:ext cx="10199400" cy="44196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b490ff197c_0_286"/>
          <p:cNvSpPr/>
          <p:nvPr/>
        </p:nvSpPr>
        <p:spPr>
          <a:xfrm>
            <a:off x="7849581" y="3708400"/>
            <a:ext cx="96912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0904"/>
              </a:buClr>
              <a:buSzPts val="24000"/>
              <a:buFont typeface="Staatliches"/>
              <a:buNone/>
            </a:pPr>
            <a:r>
              <a:rPr b="0" i="0" lang="en-US" sz="24000" u="none" cap="none" strike="noStrike">
                <a:solidFill>
                  <a:srgbClr val="BC0904"/>
                </a:solidFill>
                <a:latin typeface="Staatliches"/>
                <a:ea typeface="Staatliches"/>
                <a:cs typeface="Staatliches"/>
                <a:sym typeface="Staatliches"/>
              </a:rPr>
              <a:t>234,567</a:t>
            </a:r>
            <a:endParaRPr b="0" i="0" sz="24000" u="none" cap="none" strike="noStrike">
              <a:solidFill>
                <a:schemeClr val="dk1"/>
              </a:solidFill>
              <a:latin typeface="Calibri"/>
              <a:ea typeface="Calibri"/>
              <a:cs typeface="Calibri"/>
              <a:sym typeface="Calibri"/>
            </a:endParaRPr>
          </a:p>
        </p:txBody>
      </p:sp>
      <p:sp>
        <p:nvSpPr>
          <p:cNvPr id="323" name="Google Shape;323;g2b490ff197c_0_286"/>
          <p:cNvSpPr/>
          <p:nvPr/>
        </p:nvSpPr>
        <p:spPr>
          <a:xfrm>
            <a:off x="4170355" y="8026400"/>
            <a:ext cx="16033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324" name="Google Shape;324;g2b490ff197c_0_286"/>
          <p:cNvSpPr/>
          <p:nvPr/>
        </p:nvSpPr>
        <p:spPr>
          <a:xfrm>
            <a:off x="7483352" y="94107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CE1"/>
        </a:solidFill>
      </p:bgPr>
    </p:bg>
    <p:spTree>
      <p:nvGrpSpPr>
        <p:cNvPr id="329" name="Shape 329"/>
        <p:cNvGrpSpPr/>
        <p:nvPr/>
      </p:nvGrpSpPr>
      <p:grpSpPr>
        <a:xfrm>
          <a:off x="0" y="0"/>
          <a:ext cx="0" cy="0"/>
          <a:chOff x="0" y="0"/>
          <a:chExt cx="0" cy="0"/>
        </a:xfrm>
      </p:grpSpPr>
      <p:pic>
        <p:nvPicPr>
          <p:cNvPr descr=" " id="330" name="Google Shape;330;g2b490ff197c_0_302"/>
          <p:cNvPicPr preferRelativeResize="0"/>
          <p:nvPr/>
        </p:nvPicPr>
        <p:blipFill rotWithShape="1">
          <a:blip r:embed="rId3">
            <a:alphaModFix/>
          </a:blip>
          <a:srcRect b="0" l="0" r="0" t="0"/>
          <a:stretch/>
        </p:blipFill>
        <p:spPr>
          <a:xfrm>
            <a:off x="7874984" y="-3898900"/>
            <a:ext cx="22926365" cy="22923500"/>
          </a:xfrm>
          <a:prstGeom prst="rect">
            <a:avLst/>
          </a:prstGeom>
          <a:noFill/>
          <a:ln>
            <a:noFill/>
          </a:ln>
        </p:spPr>
      </p:pic>
      <p:pic>
        <p:nvPicPr>
          <p:cNvPr descr=" " id="331" name="Google Shape;331;g2b490ff197c_0_302"/>
          <p:cNvPicPr preferRelativeResize="0"/>
          <p:nvPr/>
        </p:nvPicPr>
        <p:blipFill rotWithShape="1">
          <a:blip r:embed="rId4">
            <a:alphaModFix/>
          </a:blip>
          <a:srcRect b="0" l="0" r="0" t="0"/>
          <a:stretch/>
        </p:blipFill>
        <p:spPr>
          <a:xfrm>
            <a:off x="-2259963" y="7175029"/>
            <a:ext cx="7294638" cy="7703319"/>
          </a:xfrm>
          <a:prstGeom prst="rect">
            <a:avLst/>
          </a:prstGeom>
          <a:noFill/>
          <a:ln>
            <a:noFill/>
          </a:ln>
        </p:spPr>
      </p:pic>
      <p:sp>
        <p:nvSpPr>
          <p:cNvPr id="332" name="Google Shape;332;g2b490ff197c_0_30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3" name="Google Shape;333;g2b490ff197c_0_30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34" name="Google Shape;334;g2b490ff197c_0_302"/>
          <p:cNvSpPr/>
          <p:nvPr/>
        </p:nvSpPr>
        <p:spPr>
          <a:xfrm>
            <a:off x="3391324" y="2476500"/>
            <a:ext cx="7875000"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b490ff197c_0_302"/>
          <p:cNvSpPr/>
          <p:nvPr/>
        </p:nvSpPr>
        <p:spPr>
          <a:xfrm>
            <a:off x="3727916" y="2476500"/>
            <a:ext cx="7201800" cy="26415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b490ff197c_0_302"/>
          <p:cNvSpPr/>
          <p:nvPr/>
        </p:nvSpPr>
        <p:spPr>
          <a:xfrm>
            <a:off x="3948077" y="2781300"/>
            <a:ext cx="6219600" cy="2574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BC0904"/>
              </a:buClr>
              <a:buSzPts val="12800"/>
              <a:buFont typeface="Staatliches"/>
              <a:buNone/>
            </a:pPr>
            <a:r>
              <a:rPr b="0" i="0" lang="en-US" sz="12800" u="none" cap="none" strike="noStrike">
                <a:solidFill>
                  <a:srgbClr val="BC0904"/>
                </a:solidFill>
                <a:latin typeface="Staatliches"/>
                <a:ea typeface="Staatliches"/>
                <a:cs typeface="Staatliches"/>
                <a:sym typeface="Staatliches"/>
              </a:rPr>
              <a:t>233 Coins</a:t>
            </a:r>
            <a:endParaRPr b="0" i="0" sz="12800" u="none" cap="none" strike="noStrike">
              <a:solidFill>
                <a:schemeClr val="dk1"/>
              </a:solidFill>
              <a:latin typeface="Calibri"/>
              <a:ea typeface="Calibri"/>
              <a:cs typeface="Calibri"/>
              <a:sym typeface="Calibri"/>
            </a:endParaRPr>
          </a:p>
        </p:txBody>
      </p:sp>
      <p:sp>
        <p:nvSpPr>
          <p:cNvPr id="337" name="Google Shape;337;g2b490ff197c_0_302"/>
          <p:cNvSpPr/>
          <p:nvPr/>
        </p:nvSpPr>
        <p:spPr>
          <a:xfrm>
            <a:off x="3391324" y="54229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b490ff197c_0_302"/>
          <p:cNvSpPr/>
          <p:nvPr/>
        </p:nvSpPr>
        <p:spPr>
          <a:xfrm>
            <a:off x="3323582" y="54229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39" name="Google Shape;339;g2b490ff197c_0_302"/>
          <p:cNvSpPr/>
          <p:nvPr/>
        </p:nvSpPr>
        <p:spPr>
          <a:xfrm>
            <a:off x="3391324" y="7226300"/>
            <a:ext cx="7875000"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b490ff197c_0_302"/>
          <p:cNvSpPr/>
          <p:nvPr/>
        </p:nvSpPr>
        <p:spPr>
          <a:xfrm>
            <a:off x="3473884" y="7226300"/>
            <a:ext cx="7710000" cy="26415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b490ff197c_0_302"/>
          <p:cNvSpPr/>
          <p:nvPr/>
        </p:nvSpPr>
        <p:spPr>
          <a:xfrm>
            <a:off x="3694045" y="7531100"/>
            <a:ext cx="6727500" cy="2574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BC0904"/>
              </a:buClr>
              <a:buSzPts val="12800"/>
              <a:buFont typeface="Staatliches"/>
              <a:buNone/>
            </a:pPr>
            <a:r>
              <a:rPr b="0" i="0" lang="en-US" sz="12800" u="none" cap="none" strike="noStrike">
                <a:solidFill>
                  <a:srgbClr val="BC0904"/>
                </a:solidFill>
                <a:latin typeface="Staatliches"/>
                <a:ea typeface="Staatliches"/>
                <a:cs typeface="Staatliches"/>
                <a:sym typeface="Staatliches"/>
              </a:rPr>
              <a:t>456 Hours</a:t>
            </a:r>
            <a:endParaRPr b="0" i="0" sz="12800" u="none" cap="none" strike="noStrike">
              <a:solidFill>
                <a:schemeClr val="dk1"/>
              </a:solidFill>
              <a:latin typeface="Calibri"/>
              <a:ea typeface="Calibri"/>
              <a:cs typeface="Calibri"/>
              <a:sym typeface="Calibri"/>
            </a:endParaRPr>
          </a:p>
        </p:txBody>
      </p:sp>
      <p:sp>
        <p:nvSpPr>
          <p:cNvPr id="342" name="Google Shape;342;g2b490ff197c_0_302"/>
          <p:cNvSpPr/>
          <p:nvPr/>
        </p:nvSpPr>
        <p:spPr>
          <a:xfrm>
            <a:off x="3391324" y="101727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b490ff197c_0_302"/>
          <p:cNvSpPr/>
          <p:nvPr/>
        </p:nvSpPr>
        <p:spPr>
          <a:xfrm>
            <a:off x="3323582" y="101727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44" name="Google Shape;344;g2b490ff197c_0_302"/>
          <p:cNvSpPr/>
          <p:nvPr/>
        </p:nvSpPr>
        <p:spPr>
          <a:xfrm>
            <a:off x="13552594" y="2476500"/>
            <a:ext cx="7875000"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b490ff197c_0_302"/>
          <p:cNvSpPr/>
          <p:nvPr/>
        </p:nvSpPr>
        <p:spPr>
          <a:xfrm>
            <a:off x="15457832" y="2476500"/>
            <a:ext cx="4064400" cy="26415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2b490ff197c_0_302"/>
          <p:cNvSpPr/>
          <p:nvPr/>
        </p:nvSpPr>
        <p:spPr>
          <a:xfrm>
            <a:off x="15677993" y="2781300"/>
            <a:ext cx="3082200" cy="2574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BC0904"/>
              </a:buClr>
              <a:buSzPts val="12800"/>
              <a:buFont typeface="Staatliches"/>
              <a:buNone/>
            </a:pPr>
            <a:r>
              <a:rPr b="0" i="0" lang="en-US" sz="12800" u="none" cap="none" strike="noStrike">
                <a:solidFill>
                  <a:srgbClr val="BC0904"/>
                </a:solidFill>
                <a:latin typeface="Staatliches"/>
                <a:ea typeface="Staatliches"/>
                <a:cs typeface="Staatliches"/>
                <a:sym typeface="Staatliches"/>
              </a:rPr>
              <a:t>85%</a:t>
            </a:r>
            <a:endParaRPr b="0" i="0" sz="12800" u="none" cap="none" strike="noStrike">
              <a:solidFill>
                <a:schemeClr val="dk1"/>
              </a:solidFill>
              <a:latin typeface="Calibri"/>
              <a:ea typeface="Calibri"/>
              <a:cs typeface="Calibri"/>
              <a:sym typeface="Calibri"/>
            </a:endParaRPr>
          </a:p>
        </p:txBody>
      </p:sp>
      <p:sp>
        <p:nvSpPr>
          <p:cNvPr id="347" name="Google Shape;347;g2b490ff197c_0_302"/>
          <p:cNvSpPr/>
          <p:nvPr/>
        </p:nvSpPr>
        <p:spPr>
          <a:xfrm>
            <a:off x="13552594" y="54229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b490ff197c_0_302"/>
          <p:cNvSpPr/>
          <p:nvPr/>
        </p:nvSpPr>
        <p:spPr>
          <a:xfrm>
            <a:off x="13484852" y="54229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49" name="Google Shape;349;g2b490ff197c_0_302"/>
          <p:cNvSpPr/>
          <p:nvPr/>
        </p:nvSpPr>
        <p:spPr>
          <a:xfrm>
            <a:off x="13552594" y="7226300"/>
            <a:ext cx="7875000"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b490ff197c_0_302"/>
          <p:cNvSpPr/>
          <p:nvPr/>
        </p:nvSpPr>
        <p:spPr>
          <a:xfrm>
            <a:off x="14771946" y="7226300"/>
            <a:ext cx="5436300" cy="26415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2b490ff197c_0_302"/>
          <p:cNvSpPr/>
          <p:nvPr/>
        </p:nvSpPr>
        <p:spPr>
          <a:xfrm>
            <a:off x="14992107" y="7531100"/>
            <a:ext cx="4454100" cy="2574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BC0904"/>
              </a:buClr>
              <a:buSzPts val="12800"/>
              <a:buFont typeface="Staatliches"/>
              <a:buNone/>
            </a:pPr>
            <a:r>
              <a:rPr b="0" i="0" lang="en-US" sz="12800" u="none" cap="none" strike="noStrike">
                <a:solidFill>
                  <a:srgbClr val="BC0904"/>
                </a:solidFill>
                <a:latin typeface="Staatliches"/>
                <a:ea typeface="Staatliches"/>
                <a:cs typeface="Staatliches"/>
                <a:sym typeface="Staatliches"/>
              </a:rPr>
              <a:t>674 Km</a:t>
            </a:r>
            <a:endParaRPr b="0" i="0" sz="12800" u="none" cap="none" strike="noStrike">
              <a:solidFill>
                <a:schemeClr val="dk1"/>
              </a:solidFill>
              <a:latin typeface="Calibri"/>
              <a:ea typeface="Calibri"/>
              <a:cs typeface="Calibri"/>
              <a:sym typeface="Calibri"/>
            </a:endParaRPr>
          </a:p>
        </p:txBody>
      </p:sp>
      <p:sp>
        <p:nvSpPr>
          <p:cNvPr id="352" name="Google Shape;352;g2b490ff197c_0_302"/>
          <p:cNvSpPr/>
          <p:nvPr/>
        </p:nvSpPr>
        <p:spPr>
          <a:xfrm>
            <a:off x="13552594" y="101727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b490ff197c_0_302"/>
          <p:cNvSpPr/>
          <p:nvPr/>
        </p:nvSpPr>
        <p:spPr>
          <a:xfrm>
            <a:off x="13484852" y="101727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CE1"/>
        </a:solidFill>
      </p:bgPr>
    </p:bg>
    <p:spTree>
      <p:nvGrpSpPr>
        <p:cNvPr id="358" name="Shape 358"/>
        <p:cNvGrpSpPr/>
        <p:nvPr/>
      </p:nvGrpSpPr>
      <p:grpSpPr>
        <a:xfrm>
          <a:off x="0" y="0"/>
          <a:ext cx="0" cy="0"/>
          <a:chOff x="0" y="0"/>
          <a:chExt cx="0" cy="0"/>
        </a:xfrm>
      </p:grpSpPr>
      <p:pic>
        <p:nvPicPr>
          <p:cNvPr descr=" " id="359" name="Google Shape;359;g2b490ff197c_0_330"/>
          <p:cNvPicPr preferRelativeResize="0"/>
          <p:nvPr/>
        </p:nvPicPr>
        <p:blipFill rotWithShape="1">
          <a:blip r:embed="rId3">
            <a:alphaModFix/>
          </a:blip>
          <a:srcRect b="0" l="0" r="0" t="0"/>
          <a:stretch/>
        </p:blipFill>
        <p:spPr>
          <a:xfrm>
            <a:off x="-5093337" y="-4064000"/>
            <a:ext cx="22926365" cy="22923500"/>
          </a:xfrm>
          <a:prstGeom prst="rect">
            <a:avLst/>
          </a:prstGeom>
          <a:noFill/>
          <a:ln>
            <a:noFill/>
          </a:ln>
        </p:spPr>
      </p:pic>
      <p:pic>
        <p:nvPicPr>
          <p:cNvPr descr=" " id="360" name="Google Shape;360;g2b490ff197c_0_330"/>
          <p:cNvPicPr preferRelativeResize="0"/>
          <p:nvPr/>
        </p:nvPicPr>
        <p:blipFill rotWithShape="1">
          <a:blip r:embed="rId4">
            <a:alphaModFix/>
          </a:blip>
          <a:srcRect b="0" l="0" r="0" t="0"/>
          <a:stretch/>
        </p:blipFill>
        <p:spPr>
          <a:xfrm>
            <a:off x="17851467" y="8518599"/>
            <a:ext cx="7816295" cy="5170612"/>
          </a:xfrm>
          <a:prstGeom prst="rect">
            <a:avLst/>
          </a:prstGeom>
          <a:noFill/>
          <a:ln>
            <a:noFill/>
          </a:ln>
        </p:spPr>
      </p:pic>
      <p:sp>
        <p:nvSpPr>
          <p:cNvPr id="361" name="Google Shape;361;g2b490ff197c_0_33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2" name="Google Shape;362;g2b490ff197c_0_33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63" name="Google Shape;363;g2b490ff197c_0_330"/>
          <p:cNvSpPr/>
          <p:nvPr/>
        </p:nvSpPr>
        <p:spPr>
          <a:xfrm>
            <a:off x="9246756" y="1143000"/>
            <a:ext cx="5893500" cy="18795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2b490ff197c_0_330"/>
          <p:cNvSpPr/>
          <p:nvPr/>
        </p:nvSpPr>
        <p:spPr>
          <a:xfrm>
            <a:off x="10008851" y="1447800"/>
            <a:ext cx="47082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0904"/>
              </a:buClr>
              <a:buSzPts val="8000"/>
              <a:buFont typeface="Staatliches"/>
              <a:buNone/>
            </a:pPr>
            <a:r>
              <a:rPr b="0" i="0" lang="en-US" sz="8000" u="none" cap="none" strike="noStrike">
                <a:solidFill>
                  <a:srgbClr val="BC0904"/>
                </a:solidFill>
                <a:latin typeface="Staatliches"/>
                <a:ea typeface="Staatliches"/>
                <a:cs typeface="Staatliches"/>
                <a:sym typeface="Staatliches"/>
              </a:rPr>
              <a:t>Some Graph</a:t>
            </a:r>
            <a:endParaRPr b="0" i="0" sz="8000" u="none" cap="none" strike="noStrike">
              <a:solidFill>
                <a:schemeClr val="dk1"/>
              </a:solidFill>
              <a:latin typeface="Calibri"/>
              <a:ea typeface="Calibri"/>
              <a:cs typeface="Calibri"/>
              <a:sym typeface="Calibri"/>
            </a:endParaRPr>
          </a:p>
        </p:txBody>
      </p:sp>
      <p:sp>
        <p:nvSpPr>
          <p:cNvPr id="365" name="Google Shape;365;g2b490ff197c_0_330"/>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g2b490ff197c_0_330"/>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0904"/>
              </a:buClr>
              <a:buSzPts val="1820"/>
              <a:buFont typeface="Lato"/>
              <a:buNone/>
            </a:pPr>
            <a:r>
              <a:rPr b="0" i="0" lang="en-US" sz="1820" u="none" cap="none" strike="noStrike">
                <a:solidFill>
                  <a:srgbClr val="BC0904"/>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67" name="Google Shape;367;g2b490ff197c_0_330"/>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0904"/>
              </a:buClr>
              <a:buSzPts val="2185"/>
              <a:buFont typeface="Lato"/>
              <a:buNone/>
            </a:pPr>
            <a:r>
              <a:rPr b="0" i="0" lang="en-US" sz="2185" u="none" cap="none" strike="noStrike">
                <a:solidFill>
                  <a:srgbClr val="BC0904"/>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68" name="Google Shape;368;g2b490ff197c_0_330"/>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0904"/>
              </a:buClr>
              <a:buSzPts val="2185"/>
              <a:buFont typeface="Lato"/>
              <a:buNone/>
            </a:pPr>
            <a:r>
              <a:rPr b="0" i="0" lang="en-US" sz="2185" u="none" cap="none" strike="noStrike">
                <a:solidFill>
                  <a:srgbClr val="BC0904"/>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69" name="Google Shape;369;g2b490ff197c_0_330"/>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0904"/>
              </a:buClr>
              <a:buSzPts val="2185"/>
              <a:buFont typeface="Lato"/>
              <a:buNone/>
            </a:pPr>
            <a:r>
              <a:rPr b="0" i="0" lang="en-US" sz="2185" u="none" cap="none" strike="noStrike">
                <a:solidFill>
                  <a:srgbClr val="BC0904"/>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70" name="Google Shape;370;g2b490ff197c_0_330"/>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0904"/>
              </a:buClr>
              <a:buSzPts val="2185"/>
              <a:buFont typeface="Lato"/>
              <a:buNone/>
            </a:pPr>
            <a:r>
              <a:rPr b="0" i="0" lang="en-US" sz="2185" u="none" cap="none" strike="noStrike">
                <a:solidFill>
                  <a:srgbClr val="BC0904"/>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71" name="Google Shape;371;g2b490ff197c_0_330"/>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0904"/>
              </a:buClr>
              <a:buSzPts val="2185"/>
              <a:buFont typeface="Lato"/>
              <a:buNone/>
            </a:pPr>
            <a:r>
              <a:rPr b="0" i="0" lang="en-US" sz="2185" u="none" cap="none" strike="noStrike">
                <a:solidFill>
                  <a:srgbClr val="BC0904"/>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72" name="Google Shape;372;g2b490ff197c_0_330"/>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0904"/>
              </a:buClr>
              <a:buSzPts val="2185"/>
              <a:buFont typeface="Lato"/>
              <a:buNone/>
            </a:pPr>
            <a:r>
              <a:rPr b="0" i="0" lang="en-US" sz="2185" u="none" cap="none" strike="noStrike">
                <a:solidFill>
                  <a:srgbClr val="BC0904"/>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73" name="Google Shape;373;g2b490ff197c_0_330"/>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0904"/>
              </a:buClr>
              <a:buSzPts val="2185"/>
              <a:buFont typeface="Lato"/>
              <a:buNone/>
            </a:pPr>
            <a:r>
              <a:rPr b="0" i="0" lang="en-US" sz="2185" u="none" cap="none" strike="noStrike">
                <a:solidFill>
                  <a:srgbClr val="BC0904"/>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74" name="Google Shape;374;g2b490ff197c_0_330"/>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0904"/>
              </a:buClr>
              <a:buSzPts val="2185"/>
              <a:buFont typeface="Lato"/>
              <a:buNone/>
            </a:pPr>
            <a:r>
              <a:rPr b="0" i="0" lang="en-US" sz="2185" u="none" cap="none" strike="noStrike">
                <a:solidFill>
                  <a:srgbClr val="BC0904"/>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75" name="Google Shape;375;g2b490ff197c_0_330"/>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0904"/>
              </a:buClr>
              <a:buSzPts val="1820"/>
              <a:buFont typeface="Lato"/>
              <a:buNone/>
            </a:pPr>
            <a:r>
              <a:rPr b="0" i="0" lang="en-US" sz="1820" u="none" cap="none" strike="noStrike">
                <a:solidFill>
                  <a:srgbClr val="BC0904"/>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76" name="Google Shape;376;g2b490ff197c_0_330"/>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0904"/>
              </a:buClr>
              <a:buSzPts val="1820"/>
              <a:buFont typeface="Lato"/>
              <a:buNone/>
            </a:pPr>
            <a:r>
              <a:rPr b="0" i="0" lang="en-US" sz="1820" u="none" cap="none" strike="noStrike">
                <a:solidFill>
                  <a:srgbClr val="BC0904"/>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77" name="Google Shape;377;g2b490ff197c_0_330"/>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0904"/>
              </a:buClr>
              <a:buSzPts val="1820"/>
              <a:buFont typeface="Lato"/>
              <a:buNone/>
            </a:pPr>
            <a:r>
              <a:rPr b="0" i="0" lang="en-US" sz="1820" u="none" cap="none" strike="noStrike">
                <a:solidFill>
                  <a:srgbClr val="BC0904"/>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78" name="Google Shape;378;g2b490ff197c_0_330"/>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0904"/>
              </a:buClr>
              <a:buSzPts val="1820"/>
              <a:buFont typeface="Lato"/>
              <a:buNone/>
            </a:pPr>
            <a:r>
              <a:rPr b="0" i="0" lang="en-US" sz="1820" u="none" cap="none" strike="noStrike">
                <a:solidFill>
                  <a:srgbClr val="BC0904"/>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79" name="Google Shape;379;g2b490ff197c_0_330"/>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0904"/>
              </a:buClr>
              <a:buSzPts val="1820"/>
              <a:buFont typeface="Lato"/>
              <a:buNone/>
            </a:pPr>
            <a:r>
              <a:rPr b="0" i="0" lang="en-US" sz="1820" u="none" cap="none" strike="noStrike">
                <a:solidFill>
                  <a:srgbClr val="BC0904"/>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80" name="Google Shape;380;g2b490ff197c_0_330"/>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0904"/>
              </a:buClr>
              <a:buSzPts val="1820"/>
              <a:buFont typeface="Lato"/>
              <a:buNone/>
            </a:pPr>
            <a:r>
              <a:rPr b="0" i="0" lang="en-US" sz="1820" u="none" cap="none" strike="noStrike">
                <a:solidFill>
                  <a:srgbClr val="BC0904"/>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81" name="Google Shape;381;g2b490ff197c_0_330"/>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0904"/>
              </a:buClr>
              <a:buSzPts val="1820"/>
              <a:buFont typeface="Lato"/>
              <a:buNone/>
            </a:pPr>
            <a:r>
              <a:rPr b="0" i="0" lang="en-US" sz="1820" u="none" cap="none" strike="noStrike">
                <a:solidFill>
                  <a:srgbClr val="BC0904"/>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82" name="Google Shape;382;g2b490ff197c_0_330"/>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0904"/>
              </a:buClr>
              <a:buSzPts val="1820"/>
              <a:buFont typeface="Lato"/>
              <a:buNone/>
            </a:pPr>
            <a:r>
              <a:rPr b="0" i="0" lang="en-US" sz="1820" u="none" cap="none" strike="noStrike">
                <a:solidFill>
                  <a:srgbClr val="BC0904"/>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83" name="Google Shape;383;g2b490ff197c_0_330"/>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0904"/>
              </a:buClr>
              <a:buSzPts val="1820"/>
              <a:buFont typeface="Lato"/>
              <a:buNone/>
            </a:pPr>
            <a:r>
              <a:rPr b="0" i="0" lang="en-US" sz="1820" u="none" cap="none" strike="noStrike">
                <a:solidFill>
                  <a:srgbClr val="BC0904"/>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84" name="Google Shape;384;g2b490ff197c_0_330"/>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0904"/>
              </a:buClr>
              <a:buSzPts val="1820"/>
              <a:buFont typeface="Lato"/>
              <a:buNone/>
            </a:pPr>
            <a:r>
              <a:rPr b="0" i="0" lang="en-US" sz="1820" u="none" cap="none" strike="noStrike">
                <a:solidFill>
                  <a:srgbClr val="BC0904"/>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85" name="Google Shape;385;g2b490ff197c_0_330"/>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86" name="Google Shape;386;g2b490ff197c_0_330"/>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87" name="Google Shape;387;g2b490ff197c_0_330"/>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88" name="Google Shape;388;g2b490ff197c_0_330"/>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89" name="Google Shape;389;g2b490ff197c_0_330"/>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90" name="Google Shape;390;g2b490ff197c_0_330"/>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91" name="Google Shape;391;g2b490ff197c_0_330"/>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92" name="Google Shape;392;g2b490ff197c_0_330"/>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93" name="Google Shape;393;g2b490ff197c_0_330"/>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94" name="Google Shape;394;g2b490ff197c_0_330"/>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95" name="Google Shape;395;g2b490ff197c_0_330"/>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96" name="Google Shape;396;g2b490ff197c_0_330"/>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97" name="Google Shape;397;g2b490ff197c_0_330"/>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98" name="Google Shape;398;g2b490ff197c_0_330"/>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99" name="Google Shape;399;g2b490ff197c_0_330"/>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400" name="Google Shape;400;g2b490ff197c_0_330"/>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401" name="Google Shape;401;g2b490ff197c_0_330"/>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402" name="Google Shape;402;g2b490ff197c_0_330"/>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403" name="Google Shape;403;g2b490ff197c_0_330"/>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404" name="Google Shape;404;g2b490ff197c_0_330"/>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405" name="Google Shape;405;g2b490ff197c_0_330"/>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406" name="Google Shape;406;g2b490ff197c_0_330"/>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407" name="Google Shape;407;g2b490ff197c_0_330"/>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b490ff197c_0_330"/>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9" name="Google Shape;409;g2b490ff197c_0_330"/>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410" name="Google Shape;410;g2b490ff197c_0_330"/>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11" name="Google Shape;411;g2b490ff197c_0_330"/>
          <p:cNvSpPr/>
          <p:nvPr/>
        </p:nvSpPr>
        <p:spPr>
          <a:xfrm>
            <a:off x="16486661" y="6365379"/>
            <a:ext cx="14226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g2b490ff197c_0_330"/>
          <p:cNvSpPr/>
          <p:nvPr/>
        </p:nvSpPr>
        <p:spPr>
          <a:xfrm>
            <a:off x="16486661" y="6356350"/>
            <a:ext cx="16257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atliches"/>
              <a:buNone/>
            </a:pPr>
            <a:r>
              <a:rPr b="0" i="0" lang="en-US" sz="4800" u="none" cap="none" strike="noStrike">
                <a:solidFill>
                  <a:srgbClr val="0E0E0E"/>
                </a:solidFill>
                <a:latin typeface="Staatliches"/>
                <a:ea typeface="Staatliches"/>
                <a:cs typeface="Staatliches"/>
                <a:sym typeface="Staatliches"/>
              </a:rPr>
              <a:t>34.574</a:t>
            </a:r>
            <a:endParaRPr b="0" i="0" sz="4800" u="none" cap="none" strike="noStrike">
              <a:solidFill>
                <a:schemeClr val="dk1"/>
              </a:solidFill>
              <a:latin typeface="Calibri"/>
              <a:ea typeface="Calibri"/>
              <a:cs typeface="Calibri"/>
              <a:sym typeface="Calibri"/>
            </a:endParaRPr>
          </a:p>
        </p:txBody>
      </p:sp>
      <p:sp>
        <p:nvSpPr>
          <p:cNvPr id="413" name="Google Shape;413;g2b490ff197c_0_330"/>
          <p:cNvSpPr/>
          <p:nvPr/>
        </p:nvSpPr>
        <p:spPr>
          <a:xfrm>
            <a:off x="16753394" y="711835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414" name="Google Shape;414;g2b490ff197c_0_330"/>
          <p:cNvSpPr/>
          <p:nvPr/>
        </p:nvSpPr>
        <p:spPr>
          <a:xfrm>
            <a:off x="13260457" y="10515600"/>
            <a:ext cx="7875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g2b490ff197c_0_330"/>
          <p:cNvSpPr/>
          <p:nvPr/>
        </p:nvSpPr>
        <p:spPr>
          <a:xfrm>
            <a:off x="13260457" y="10515600"/>
            <a:ext cx="7875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g2b490ff197c_0_330"/>
          <p:cNvSpPr/>
          <p:nvPr/>
        </p:nvSpPr>
        <p:spPr>
          <a:xfrm>
            <a:off x="13158845"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taatliches"/>
              <a:buNone/>
            </a:pPr>
            <a:r>
              <a:rPr b="0" i="0" lang="en-US" sz="4800" u="none" cap="none" strike="noStrike">
                <a:solidFill>
                  <a:srgbClr val="0E0E0E"/>
                </a:solidFill>
                <a:latin typeface="Staatliches"/>
                <a:ea typeface="Staatliches"/>
                <a:cs typeface="Staatliches"/>
                <a:sym typeface="Staatliches"/>
              </a:rPr>
              <a:t>Treasure Found</a:t>
            </a:r>
            <a:endParaRPr b="0" i="0" sz="4800" u="none" cap="none" strike="noStrike">
              <a:solidFill>
                <a:schemeClr val="dk1"/>
              </a:solidFill>
              <a:latin typeface="Calibri"/>
              <a:ea typeface="Calibri"/>
              <a:cs typeface="Calibri"/>
              <a:sym typeface="Calibri"/>
            </a:endParaRPr>
          </a:p>
        </p:txBody>
      </p:sp>
      <p:sp>
        <p:nvSpPr>
          <p:cNvPr id="417" name="Google Shape;417;g2b490ff197c_0_330"/>
          <p:cNvSpPr/>
          <p:nvPr/>
        </p:nvSpPr>
        <p:spPr>
          <a:xfrm>
            <a:off x="13192716" y="113792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18" name="Google Shape;418;g2b490ff197c_0_330"/>
          <p:cNvSpPr/>
          <p:nvPr/>
        </p:nvSpPr>
        <p:spPr>
          <a:xfrm>
            <a:off x="3251606" y="10515600"/>
            <a:ext cx="7875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g2b490ff197c_0_330"/>
          <p:cNvSpPr/>
          <p:nvPr/>
        </p:nvSpPr>
        <p:spPr>
          <a:xfrm>
            <a:off x="3251606" y="10515600"/>
            <a:ext cx="7875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2b490ff197c_0_330"/>
          <p:cNvSpPr/>
          <p:nvPr/>
        </p:nvSpPr>
        <p:spPr>
          <a:xfrm>
            <a:off x="3149994"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taatliches"/>
              <a:buNone/>
            </a:pPr>
            <a:r>
              <a:rPr b="0" i="0" lang="en-US" sz="4800" u="none" cap="none" strike="noStrike">
                <a:solidFill>
                  <a:srgbClr val="0E0E0E"/>
                </a:solidFill>
                <a:latin typeface="Staatliches"/>
                <a:ea typeface="Staatliches"/>
                <a:cs typeface="Staatliches"/>
                <a:sym typeface="Staatliches"/>
              </a:rPr>
              <a:t>Spellcasting Progress</a:t>
            </a:r>
            <a:endParaRPr b="0" i="0" sz="4800" u="none" cap="none" strike="noStrike">
              <a:solidFill>
                <a:schemeClr val="dk1"/>
              </a:solidFill>
              <a:latin typeface="Calibri"/>
              <a:ea typeface="Calibri"/>
              <a:cs typeface="Calibri"/>
              <a:sym typeface="Calibri"/>
            </a:endParaRPr>
          </a:p>
        </p:txBody>
      </p:sp>
      <p:sp>
        <p:nvSpPr>
          <p:cNvPr id="421" name="Google Shape;421;g2b490ff197c_0_330"/>
          <p:cNvSpPr/>
          <p:nvPr/>
        </p:nvSpPr>
        <p:spPr>
          <a:xfrm>
            <a:off x="3183865" y="113792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CE1"/>
        </a:solidFill>
      </p:bgPr>
    </p:bg>
    <p:spTree>
      <p:nvGrpSpPr>
        <p:cNvPr id="426" name="Shape 426"/>
        <p:cNvGrpSpPr/>
        <p:nvPr/>
      </p:nvGrpSpPr>
      <p:grpSpPr>
        <a:xfrm>
          <a:off x="0" y="0"/>
          <a:ext cx="0" cy="0"/>
          <a:chOff x="0" y="0"/>
          <a:chExt cx="0" cy="0"/>
        </a:xfrm>
      </p:grpSpPr>
      <p:pic>
        <p:nvPicPr>
          <p:cNvPr descr=" " id="427" name="Google Shape;427;g2b490ff197c_0_397"/>
          <p:cNvPicPr preferRelativeResize="0"/>
          <p:nvPr/>
        </p:nvPicPr>
        <p:blipFill rotWithShape="1">
          <a:blip r:embed="rId3">
            <a:alphaModFix/>
          </a:blip>
          <a:srcRect b="0" l="0" r="0" t="0"/>
          <a:stretch/>
        </p:blipFill>
        <p:spPr>
          <a:xfrm>
            <a:off x="-6858857" y="-673100"/>
            <a:ext cx="22926365" cy="22923500"/>
          </a:xfrm>
          <a:prstGeom prst="rect">
            <a:avLst/>
          </a:prstGeom>
          <a:noFill/>
          <a:ln>
            <a:noFill/>
          </a:ln>
        </p:spPr>
      </p:pic>
      <p:pic>
        <p:nvPicPr>
          <p:cNvPr descr=" " id="428" name="Google Shape;428;g2b490ff197c_0_397"/>
          <p:cNvPicPr preferRelativeResize="0"/>
          <p:nvPr/>
        </p:nvPicPr>
        <p:blipFill rotWithShape="1">
          <a:blip r:embed="rId4">
            <a:alphaModFix/>
          </a:blip>
          <a:srcRect b="0" l="0" r="0" t="0"/>
          <a:stretch/>
        </p:blipFill>
        <p:spPr>
          <a:xfrm>
            <a:off x="17172261" y="-1582613"/>
            <a:ext cx="9220639" cy="8517781"/>
          </a:xfrm>
          <a:prstGeom prst="rect">
            <a:avLst/>
          </a:prstGeom>
          <a:noFill/>
          <a:ln>
            <a:noFill/>
          </a:ln>
        </p:spPr>
      </p:pic>
      <p:sp>
        <p:nvSpPr>
          <p:cNvPr id="429" name="Google Shape;429;g2b490ff197c_0_3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0" name="Google Shape;430;g2b490ff197c_0_39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1" name="Google Shape;431;g2b490ff197c_0_397"/>
          <p:cNvSpPr/>
          <p:nvPr/>
        </p:nvSpPr>
        <p:spPr>
          <a:xfrm>
            <a:off x="13450981" y="5753100"/>
            <a:ext cx="87387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g2b490ff197c_0_397"/>
          <p:cNvSpPr/>
          <p:nvPr/>
        </p:nvSpPr>
        <p:spPr>
          <a:xfrm>
            <a:off x="13450981" y="5753100"/>
            <a:ext cx="87387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g2b490ff197c_0_397"/>
          <p:cNvSpPr/>
          <p:nvPr/>
        </p:nvSpPr>
        <p:spPr>
          <a:xfrm>
            <a:off x="13450981" y="57531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atliches"/>
              <a:buNone/>
            </a:pPr>
            <a:r>
              <a:rPr b="0" i="0" lang="en-US" sz="4800" u="none" cap="none" strike="noStrike">
                <a:solidFill>
                  <a:srgbClr val="0E0E0E"/>
                </a:solidFill>
                <a:latin typeface="Staatliches"/>
                <a:ea typeface="Staatliches"/>
                <a:cs typeface="Staatliches"/>
                <a:sym typeface="Staatliches"/>
              </a:rPr>
              <a:t>A web application</a:t>
            </a:r>
            <a:endParaRPr b="0" i="0" sz="4800" u="none" cap="none" strike="noStrike">
              <a:solidFill>
                <a:schemeClr val="dk1"/>
              </a:solidFill>
              <a:latin typeface="Calibri"/>
              <a:ea typeface="Calibri"/>
              <a:cs typeface="Calibri"/>
              <a:sym typeface="Calibri"/>
            </a:endParaRPr>
          </a:p>
        </p:txBody>
      </p:sp>
      <p:sp>
        <p:nvSpPr>
          <p:cNvPr id="434" name="Google Shape;434;g2b490ff197c_0_397"/>
          <p:cNvSpPr/>
          <p:nvPr/>
        </p:nvSpPr>
        <p:spPr>
          <a:xfrm>
            <a:off x="13450981" y="67183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35" name="Google Shape;435;g2b490ff197c_0_397"/>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36" name="Google Shape;436;g2b490ff197c_0_397"/>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37" name="Google Shape;437;g2b490ff197c_0_397"/>
          <p:cNvSpPr/>
          <p:nvPr/>
        </p:nvSpPr>
        <p:spPr>
          <a:xfrm>
            <a:off x="7544743" y="1219200"/>
            <a:ext cx="9297600" cy="18795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g2b490ff197c_0_397"/>
          <p:cNvSpPr/>
          <p:nvPr/>
        </p:nvSpPr>
        <p:spPr>
          <a:xfrm>
            <a:off x="8306838" y="1524000"/>
            <a:ext cx="81120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0904"/>
              </a:buClr>
              <a:buSzPts val="8000"/>
              <a:buFont typeface="Staatliches"/>
              <a:buNone/>
            </a:pPr>
            <a:r>
              <a:rPr b="0" i="0" lang="en-US" sz="8000" u="none" cap="none" strike="noStrike">
                <a:solidFill>
                  <a:srgbClr val="BC0904"/>
                </a:solidFill>
                <a:latin typeface="Staatliches"/>
                <a:ea typeface="Staatliches"/>
                <a:cs typeface="Staatliches"/>
                <a:sym typeface="Staatliche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CE1"/>
        </a:solidFill>
      </p:bgPr>
    </p:bg>
    <p:spTree>
      <p:nvGrpSpPr>
        <p:cNvPr id="443" name="Shape 443"/>
        <p:cNvGrpSpPr/>
        <p:nvPr/>
      </p:nvGrpSpPr>
      <p:grpSpPr>
        <a:xfrm>
          <a:off x="0" y="0"/>
          <a:ext cx="0" cy="0"/>
          <a:chOff x="0" y="0"/>
          <a:chExt cx="0" cy="0"/>
        </a:xfrm>
      </p:grpSpPr>
      <p:pic>
        <p:nvPicPr>
          <p:cNvPr descr=" " id="444" name="Google Shape;444;g2b490ff197c_0_413"/>
          <p:cNvPicPr preferRelativeResize="0"/>
          <p:nvPr/>
        </p:nvPicPr>
        <p:blipFill rotWithShape="1">
          <a:blip r:embed="rId3">
            <a:alphaModFix/>
          </a:blip>
          <a:srcRect b="0" l="0" r="0" t="0"/>
          <a:stretch/>
        </p:blipFill>
        <p:spPr>
          <a:xfrm>
            <a:off x="7874984" y="-3898900"/>
            <a:ext cx="22926365" cy="22923500"/>
          </a:xfrm>
          <a:prstGeom prst="rect">
            <a:avLst/>
          </a:prstGeom>
          <a:noFill/>
          <a:ln>
            <a:noFill/>
          </a:ln>
        </p:spPr>
      </p:pic>
      <p:pic>
        <p:nvPicPr>
          <p:cNvPr descr=" " id="445" name="Google Shape;445;g2b490ff197c_0_413"/>
          <p:cNvPicPr preferRelativeResize="0"/>
          <p:nvPr/>
        </p:nvPicPr>
        <p:blipFill rotWithShape="1">
          <a:blip r:embed="rId4">
            <a:alphaModFix/>
          </a:blip>
          <a:srcRect b="0" l="0" r="0" t="0"/>
          <a:stretch/>
        </p:blipFill>
        <p:spPr>
          <a:xfrm>
            <a:off x="-2259963" y="7175029"/>
            <a:ext cx="7294638" cy="7703343"/>
          </a:xfrm>
          <a:prstGeom prst="rect">
            <a:avLst/>
          </a:prstGeom>
          <a:noFill/>
          <a:ln>
            <a:noFill/>
          </a:ln>
        </p:spPr>
      </p:pic>
      <p:sp>
        <p:nvSpPr>
          <p:cNvPr id="446" name="Google Shape;446;g2b490ff197c_0_4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7" name="Google Shape;447;g2b490ff197c_0_41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8" name="Google Shape;448;g2b490ff197c_0_413"/>
          <p:cNvSpPr/>
          <p:nvPr/>
        </p:nvSpPr>
        <p:spPr>
          <a:xfrm>
            <a:off x="2946768" y="4660900"/>
            <a:ext cx="87387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g2b490ff197c_0_413"/>
          <p:cNvSpPr/>
          <p:nvPr/>
        </p:nvSpPr>
        <p:spPr>
          <a:xfrm>
            <a:off x="2946768" y="4660900"/>
            <a:ext cx="87387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g2b490ff197c_0_413"/>
          <p:cNvSpPr/>
          <p:nvPr/>
        </p:nvSpPr>
        <p:spPr>
          <a:xfrm>
            <a:off x="2946768" y="46609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atliches"/>
              <a:buNone/>
            </a:pPr>
            <a:r>
              <a:rPr b="0" i="0" lang="en-US" sz="4800" u="none" cap="none" strike="noStrike">
                <a:solidFill>
                  <a:srgbClr val="0E0E0E"/>
                </a:solidFill>
                <a:latin typeface="Staatliches"/>
                <a:ea typeface="Staatliches"/>
                <a:cs typeface="Staatliches"/>
                <a:sym typeface="Staatliches"/>
              </a:rPr>
              <a:t>An mobile app</a:t>
            </a:r>
            <a:endParaRPr b="0" i="0" sz="4800" u="none" cap="none" strike="noStrike">
              <a:solidFill>
                <a:schemeClr val="dk1"/>
              </a:solidFill>
              <a:latin typeface="Calibri"/>
              <a:ea typeface="Calibri"/>
              <a:cs typeface="Calibri"/>
              <a:sym typeface="Calibri"/>
            </a:endParaRPr>
          </a:p>
        </p:txBody>
      </p:sp>
      <p:sp>
        <p:nvSpPr>
          <p:cNvPr id="451" name="Google Shape;451;g2b490ff197c_0_413"/>
          <p:cNvSpPr/>
          <p:nvPr/>
        </p:nvSpPr>
        <p:spPr>
          <a:xfrm>
            <a:off x="2946768" y="56261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52" name="Google Shape;452;g2b490ff197c_0_413"/>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453" name="Google Shape;453;g2b490ff197c_0_413"/>
          <p:cNvSpPr/>
          <p:nvPr/>
        </p:nvSpPr>
        <p:spPr>
          <a:xfrm>
            <a:off x="2895962" y="1854200"/>
            <a:ext cx="9767400" cy="18795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g2b490ff197c_0_413"/>
          <p:cNvSpPr/>
          <p:nvPr/>
        </p:nvSpPr>
        <p:spPr>
          <a:xfrm>
            <a:off x="3658057" y="2159000"/>
            <a:ext cx="8582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0904"/>
              </a:buClr>
              <a:buSzPts val="8000"/>
              <a:buFont typeface="Staatliches"/>
              <a:buNone/>
            </a:pPr>
            <a:r>
              <a:rPr b="0" i="0" lang="en-US" sz="8000" u="none" cap="none" strike="noStrike">
                <a:solidFill>
                  <a:srgbClr val="BC0904"/>
                </a:solidFill>
                <a:latin typeface="Staatliches"/>
                <a:ea typeface="Staatliches"/>
                <a:cs typeface="Staatliches"/>
                <a:sym typeface="Staatliches"/>
              </a:rPr>
              <a:t>The Future of Fantasy</a:t>
            </a:r>
            <a:endParaRPr b="0" i="0" sz="8000" u="none" cap="none" strike="noStrike">
              <a:solidFill>
                <a:schemeClr val="dk1"/>
              </a:solidFill>
              <a:latin typeface="Calibri"/>
              <a:ea typeface="Calibri"/>
              <a:cs typeface="Calibri"/>
              <a:sym typeface="Calibri"/>
            </a:endParaRPr>
          </a:p>
        </p:txBody>
      </p:sp>
      <p:pic>
        <p:nvPicPr>
          <p:cNvPr descr=" " id="455" name="Google Shape;455;g2b490ff197c_0_413"/>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56" name="Google Shape;456;g2b490ff197c_0_413"/>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CE1"/>
        </a:solidFill>
      </p:bgPr>
    </p:bg>
    <p:spTree>
      <p:nvGrpSpPr>
        <p:cNvPr id="461" name="Shape 461"/>
        <p:cNvGrpSpPr/>
        <p:nvPr/>
      </p:nvGrpSpPr>
      <p:grpSpPr>
        <a:xfrm>
          <a:off x="0" y="0"/>
          <a:ext cx="0" cy="0"/>
          <a:chOff x="0" y="0"/>
          <a:chExt cx="0" cy="0"/>
        </a:xfrm>
      </p:grpSpPr>
      <p:pic>
        <p:nvPicPr>
          <p:cNvPr descr=" " id="462" name="Google Shape;462;g2b490ff197c_0_430"/>
          <p:cNvPicPr preferRelativeResize="0"/>
          <p:nvPr/>
        </p:nvPicPr>
        <p:blipFill rotWithShape="1">
          <a:blip r:embed="rId3">
            <a:alphaModFix/>
          </a:blip>
          <a:srcRect b="0" l="0" r="0" t="0"/>
          <a:stretch/>
        </p:blipFill>
        <p:spPr>
          <a:xfrm>
            <a:off x="-5093337" y="-4064000"/>
            <a:ext cx="22926365" cy="22923500"/>
          </a:xfrm>
          <a:prstGeom prst="rect">
            <a:avLst/>
          </a:prstGeom>
          <a:noFill/>
          <a:ln>
            <a:noFill/>
          </a:ln>
        </p:spPr>
      </p:pic>
      <p:pic>
        <p:nvPicPr>
          <p:cNvPr descr=" " id="463" name="Google Shape;463;g2b490ff197c_0_430"/>
          <p:cNvPicPr preferRelativeResize="0"/>
          <p:nvPr/>
        </p:nvPicPr>
        <p:blipFill rotWithShape="1">
          <a:blip r:embed="rId4">
            <a:alphaModFix/>
          </a:blip>
          <a:srcRect b="0" l="0" r="0" t="0"/>
          <a:stretch/>
        </p:blipFill>
        <p:spPr>
          <a:xfrm>
            <a:off x="17851467" y="8518599"/>
            <a:ext cx="7816295" cy="5170612"/>
          </a:xfrm>
          <a:prstGeom prst="rect">
            <a:avLst/>
          </a:prstGeom>
          <a:noFill/>
          <a:ln>
            <a:noFill/>
          </a:ln>
        </p:spPr>
      </p:pic>
      <p:sp>
        <p:nvSpPr>
          <p:cNvPr id="464" name="Google Shape;464;g2b490ff197c_0_43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5" name="Google Shape;465;g2b490ff197c_0_43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66" name="Google Shape;466;g2b490ff197c_0_430"/>
          <p:cNvSpPr/>
          <p:nvPr/>
        </p:nvSpPr>
        <p:spPr>
          <a:xfrm>
            <a:off x="876410" y="8369300"/>
            <a:ext cx="5715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g2b490ff197c_0_430"/>
          <p:cNvSpPr/>
          <p:nvPr/>
        </p:nvSpPr>
        <p:spPr>
          <a:xfrm>
            <a:off x="876410" y="8369300"/>
            <a:ext cx="5715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g2b490ff197c_0_430"/>
          <p:cNvSpPr/>
          <p:nvPr/>
        </p:nvSpPr>
        <p:spPr>
          <a:xfrm>
            <a:off x="876410" y="8369300"/>
            <a:ext cx="5919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atliches"/>
              <a:buNone/>
            </a:pPr>
            <a:r>
              <a:rPr b="0" i="0" lang="en-US" sz="4800" u="none" cap="none" strike="noStrike">
                <a:solidFill>
                  <a:srgbClr val="0E0E0E"/>
                </a:solidFill>
                <a:latin typeface="Staatliches"/>
                <a:ea typeface="Staatliches"/>
                <a:cs typeface="Staatliches"/>
                <a:sym typeface="Staatliches"/>
              </a:rPr>
              <a:t>A web application</a:t>
            </a:r>
            <a:endParaRPr b="0" i="0" sz="4800" u="none" cap="none" strike="noStrike">
              <a:solidFill>
                <a:schemeClr val="dk1"/>
              </a:solidFill>
              <a:latin typeface="Calibri"/>
              <a:ea typeface="Calibri"/>
              <a:cs typeface="Calibri"/>
              <a:sym typeface="Calibri"/>
            </a:endParaRPr>
          </a:p>
        </p:txBody>
      </p:sp>
      <p:sp>
        <p:nvSpPr>
          <p:cNvPr id="469" name="Google Shape;469;g2b490ff197c_0_430"/>
          <p:cNvSpPr/>
          <p:nvPr/>
        </p:nvSpPr>
        <p:spPr>
          <a:xfrm>
            <a:off x="876410" y="93345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70" name="Google Shape;470;g2b490ff197c_0_430"/>
          <p:cNvSpPr/>
          <p:nvPr/>
        </p:nvSpPr>
        <p:spPr>
          <a:xfrm>
            <a:off x="825603" y="1231900"/>
            <a:ext cx="6185700" cy="56895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g2b490ff197c_0_430"/>
          <p:cNvSpPr/>
          <p:nvPr/>
        </p:nvSpPr>
        <p:spPr>
          <a:xfrm>
            <a:off x="1587698" y="1536700"/>
            <a:ext cx="5000100" cy="541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0904"/>
              </a:buClr>
              <a:buSzPts val="8000"/>
              <a:buFont typeface="Staatliches"/>
              <a:buNone/>
            </a:pPr>
            <a:r>
              <a:rPr b="0" i="0" lang="en-US" sz="8000" u="none" cap="none" strike="noStrike">
                <a:solidFill>
                  <a:srgbClr val="BC0904"/>
                </a:solidFill>
                <a:latin typeface="Staatliches"/>
                <a:ea typeface="Staatliches"/>
                <a:cs typeface="Staatliches"/>
                <a:sym typeface="Staatliches"/>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BC0904"/>
              </a:buClr>
              <a:buSzPts val="8000"/>
              <a:buFont typeface="Staatliches"/>
              <a:buNone/>
            </a:pPr>
            <a:r>
              <a:rPr b="0" i="0" lang="en-US" sz="8000" u="none" cap="none" strike="noStrike">
                <a:solidFill>
                  <a:srgbClr val="BC0904"/>
                </a:solidFill>
                <a:latin typeface="Staatliches"/>
                <a:ea typeface="Staatliches"/>
                <a:cs typeface="Staatliches"/>
                <a:sym typeface="Staatliches"/>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BC0904"/>
              </a:buClr>
              <a:buSzPts val="8000"/>
              <a:buFont typeface="Staatliches"/>
              <a:buNone/>
            </a:pPr>
            <a:r>
              <a:rPr b="0" i="0" lang="en-US" sz="8000" u="none" cap="none" strike="noStrike">
                <a:solidFill>
                  <a:srgbClr val="BC0904"/>
                </a:solidFill>
                <a:latin typeface="Staatliches"/>
                <a:ea typeface="Staatliches"/>
                <a:cs typeface="Staatliches"/>
                <a:sym typeface="Staatliches"/>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BC0904"/>
              </a:buClr>
              <a:buSzPts val="8000"/>
              <a:buFont typeface="Staatliches"/>
              <a:buNone/>
            </a:pPr>
            <a:r>
              <a:rPr b="0" i="0" lang="en-US" sz="8000" u="none" cap="none" strike="noStrike">
                <a:solidFill>
                  <a:srgbClr val="BC0904"/>
                </a:solidFill>
                <a:latin typeface="Staatliches"/>
                <a:ea typeface="Staatliches"/>
                <a:cs typeface="Staatliches"/>
                <a:sym typeface="Staatliches"/>
              </a:rPr>
              <a:t>Wonder</a:t>
            </a:r>
            <a:endParaRPr b="0" i="0" sz="8000" u="none" cap="none" strike="noStrike">
              <a:solidFill>
                <a:schemeClr val="dk1"/>
              </a:solidFill>
              <a:latin typeface="Calibri"/>
              <a:ea typeface="Calibri"/>
              <a:cs typeface="Calibri"/>
              <a:sym typeface="Calibri"/>
            </a:endParaRPr>
          </a:p>
        </p:txBody>
      </p:sp>
      <p:sp>
        <p:nvSpPr>
          <p:cNvPr id="472" name="Google Shape;472;g2b490ff197c_0_430"/>
          <p:cNvSpPr/>
          <p:nvPr/>
        </p:nvSpPr>
        <p:spPr>
          <a:xfrm>
            <a:off x="18125165" y="47117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73" name="Google Shape;473;g2b490ff197c_0_430"/>
          <p:cNvPicPr preferRelativeResize="0"/>
          <p:nvPr/>
        </p:nvPicPr>
        <p:blipFill rotWithShape="1">
          <a:blip r:embed="rId6">
            <a:alphaModFix/>
          </a:blip>
          <a:srcRect b="0" l="0" r="0" t="0"/>
          <a:stretch/>
        </p:blipFill>
        <p:spPr>
          <a:xfrm>
            <a:off x="8814902" y="749300"/>
            <a:ext cx="8573572" cy="12331700"/>
          </a:xfrm>
          <a:prstGeom prst="rect">
            <a:avLst/>
          </a:prstGeom>
          <a:noFill/>
          <a:ln>
            <a:noFill/>
          </a:ln>
        </p:spPr>
      </p:pic>
      <p:pic>
        <p:nvPicPr>
          <p:cNvPr descr=" " id="474" name="Google Shape;474;g2b490ff197c_0_430"/>
          <p:cNvPicPr preferRelativeResize="0"/>
          <p:nvPr/>
        </p:nvPicPr>
        <p:blipFill rotWithShape="1">
          <a:blip r:embed="rId7">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CE1"/>
        </a:solidFill>
      </p:bgPr>
    </p:bg>
    <p:spTree>
      <p:nvGrpSpPr>
        <p:cNvPr id="479" name="Shape 479"/>
        <p:cNvGrpSpPr/>
        <p:nvPr/>
      </p:nvGrpSpPr>
      <p:grpSpPr>
        <a:xfrm>
          <a:off x="0" y="0"/>
          <a:ext cx="0" cy="0"/>
          <a:chOff x="0" y="0"/>
          <a:chExt cx="0" cy="0"/>
        </a:xfrm>
      </p:grpSpPr>
      <p:pic>
        <p:nvPicPr>
          <p:cNvPr descr=" " id="480" name="Google Shape;480;g2b490ff197c_0_44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81" name="Google Shape;481;g2b490ff197c_0_44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2" name="Google Shape;482;g2b490ff197c_0_44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83" name="Google Shape;483;g2b490ff197c_0_447"/>
          <p:cNvSpPr/>
          <p:nvPr/>
        </p:nvSpPr>
        <p:spPr>
          <a:xfrm>
            <a:off x="14797349" y="698500"/>
            <a:ext cx="7278000" cy="18795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g2b490ff197c_0_447"/>
          <p:cNvSpPr/>
          <p:nvPr/>
        </p:nvSpPr>
        <p:spPr>
          <a:xfrm>
            <a:off x="15559445" y="1003300"/>
            <a:ext cx="60924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0904"/>
              </a:buClr>
              <a:buSzPts val="8000"/>
              <a:buFont typeface="Staatliches"/>
              <a:buNone/>
            </a:pPr>
            <a:r>
              <a:rPr b="0" i="0" lang="en-US" sz="8000" u="none" cap="none" strike="noStrike">
                <a:solidFill>
                  <a:srgbClr val="BC0904"/>
                </a:solidFill>
                <a:latin typeface="Staatliches"/>
                <a:ea typeface="Staatliches"/>
                <a:cs typeface="Staatliches"/>
                <a:sym typeface="Staatliche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CE1"/>
        </a:solidFill>
      </p:bgPr>
    </p:bg>
    <p:spTree>
      <p:nvGrpSpPr>
        <p:cNvPr id="489" name="Shape 489"/>
        <p:cNvGrpSpPr/>
        <p:nvPr/>
      </p:nvGrpSpPr>
      <p:grpSpPr>
        <a:xfrm>
          <a:off x="0" y="0"/>
          <a:ext cx="0" cy="0"/>
          <a:chOff x="0" y="0"/>
          <a:chExt cx="0" cy="0"/>
        </a:xfrm>
      </p:grpSpPr>
      <p:pic>
        <p:nvPicPr>
          <p:cNvPr descr=" " id="490" name="Google Shape;490;g2b490ff197c_0_456"/>
          <p:cNvPicPr preferRelativeResize="0"/>
          <p:nvPr/>
        </p:nvPicPr>
        <p:blipFill rotWithShape="1">
          <a:blip r:embed="rId3">
            <a:alphaModFix/>
          </a:blip>
          <a:srcRect b="0" l="0" r="0" t="0"/>
          <a:stretch/>
        </p:blipFill>
        <p:spPr>
          <a:xfrm>
            <a:off x="-6858857" y="-673100"/>
            <a:ext cx="22926365" cy="22923500"/>
          </a:xfrm>
          <a:prstGeom prst="rect">
            <a:avLst/>
          </a:prstGeom>
          <a:noFill/>
          <a:ln>
            <a:noFill/>
          </a:ln>
        </p:spPr>
      </p:pic>
      <p:pic>
        <p:nvPicPr>
          <p:cNvPr descr=" " id="491" name="Google Shape;491;g2b490ff197c_0_456"/>
          <p:cNvPicPr preferRelativeResize="0"/>
          <p:nvPr/>
        </p:nvPicPr>
        <p:blipFill rotWithShape="1">
          <a:blip r:embed="rId4">
            <a:alphaModFix/>
          </a:blip>
          <a:srcRect b="0" l="0" r="0" t="0"/>
          <a:stretch/>
        </p:blipFill>
        <p:spPr>
          <a:xfrm>
            <a:off x="17172261" y="-1582613"/>
            <a:ext cx="9220639" cy="8517781"/>
          </a:xfrm>
          <a:prstGeom prst="rect">
            <a:avLst/>
          </a:prstGeom>
          <a:noFill/>
          <a:ln>
            <a:noFill/>
          </a:ln>
        </p:spPr>
      </p:pic>
      <p:sp>
        <p:nvSpPr>
          <p:cNvPr id="492" name="Google Shape;492;g2b490ff197c_0_45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3" name="Google Shape;493;g2b490ff197c_0_45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94" name="Google Shape;494;g2b490ff197c_0_456"/>
          <p:cNvPicPr preferRelativeResize="0"/>
          <p:nvPr/>
        </p:nvPicPr>
        <p:blipFill rotWithShape="1">
          <a:blip r:embed="rId6">
            <a:alphaModFix/>
          </a:blip>
          <a:srcRect b="0" l="0" r="0" t="0"/>
          <a:stretch/>
        </p:blipFill>
        <p:spPr>
          <a:xfrm>
            <a:off x="0" y="0"/>
            <a:ext cx="24387048" cy="5867400"/>
          </a:xfrm>
          <a:prstGeom prst="rect">
            <a:avLst/>
          </a:prstGeom>
          <a:noFill/>
          <a:ln>
            <a:noFill/>
          </a:ln>
        </p:spPr>
      </p:pic>
      <p:sp>
        <p:nvSpPr>
          <p:cNvPr id="495" name="Google Shape;495;g2b490ff197c_0_456"/>
          <p:cNvSpPr/>
          <p:nvPr/>
        </p:nvSpPr>
        <p:spPr>
          <a:xfrm>
            <a:off x="1244756" y="6870700"/>
            <a:ext cx="85608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b490ff197c_0_456"/>
          <p:cNvSpPr/>
          <p:nvPr/>
        </p:nvSpPr>
        <p:spPr>
          <a:xfrm>
            <a:off x="1244756" y="6870700"/>
            <a:ext cx="1867200" cy="26415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b490ff197c_0_456"/>
          <p:cNvSpPr/>
          <p:nvPr/>
        </p:nvSpPr>
        <p:spPr>
          <a:xfrm>
            <a:off x="2006851" y="7175500"/>
            <a:ext cx="885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0904"/>
              </a:buClr>
              <a:buSzPts val="12800"/>
              <a:buFont typeface="Staatliches"/>
              <a:buNone/>
            </a:pPr>
            <a:r>
              <a:rPr b="0" i="0" lang="en-US" sz="12800" u="none" cap="none" strike="noStrike">
                <a:solidFill>
                  <a:srgbClr val="BC0904"/>
                </a:solidFill>
                <a:latin typeface="Staatliches"/>
                <a:ea typeface="Staatliches"/>
                <a:cs typeface="Staatliches"/>
                <a:sym typeface="Staatliches"/>
              </a:rPr>
              <a:t>1</a:t>
            </a:r>
            <a:endParaRPr b="0" i="0" sz="12800" u="none" cap="none" strike="noStrike">
              <a:solidFill>
                <a:schemeClr val="dk1"/>
              </a:solidFill>
              <a:latin typeface="Calibri"/>
              <a:ea typeface="Calibri"/>
              <a:cs typeface="Calibri"/>
              <a:sym typeface="Calibri"/>
            </a:endParaRPr>
          </a:p>
        </p:txBody>
      </p:sp>
      <p:sp>
        <p:nvSpPr>
          <p:cNvPr id="498" name="Google Shape;498;g2b490ff197c_0_456"/>
          <p:cNvSpPr/>
          <p:nvPr/>
        </p:nvSpPr>
        <p:spPr>
          <a:xfrm>
            <a:off x="3315114" y="7035800"/>
            <a:ext cx="64905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b490ff197c_0_456"/>
          <p:cNvSpPr/>
          <p:nvPr/>
        </p:nvSpPr>
        <p:spPr>
          <a:xfrm>
            <a:off x="3315114" y="7035800"/>
            <a:ext cx="66936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atliches"/>
              <a:buNone/>
            </a:pPr>
            <a:r>
              <a:rPr b="0" i="0" lang="en-US" sz="4800" u="none" cap="none" strike="noStrike">
                <a:solidFill>
                  <a:srgbClr val="0E0E0E"/>
                </a:solidFill>
                <a:latin typeface="Staatliches"/>
                <a:ea typeface="Staatliches"/>
                <a:cs typeface="Staatliches"/>
                <a:sym typeface="Staatliches"/>
              </a:rPr>
              <a:t>Discover the secrets</a:t>
            </a:r>
            <a:endParaRPr b="0" i="0" sz="4800" u="none" cap="none" strike="noStrike">
              <a:solidFill>
                <a:schemeClr val="dk1"/>
              </a:solidFill>
              <a:latin typeface="Calibri"/>
              <a:ea typeface="Calibri"/>
              <a:cs typeface="Calibri"/>
              <a:sym typeface="Calibri"/>
            </a:endParaRPr>
          </a:p>
        </p:txBody>
      </p:sp>
      <p:sp>
        <p:nvSpPr>
          <p:cNvPr id="500" name="Google Shape;500;g2b490ff197c_0_456"/>
          <p:cNvSpPr/>
          <p:nvPr/>
        </p:nvSpPr>
        <p:spPr>
          <a:xfrm>
            <a:off x="3315114" y="7899400"/>
            <a:ext cx="66261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01" name="Google Shape;501;g2b490ff197c_0_456"/>
          <p:cNvSpPr/>
          <p:nvPr/>
        </p:nvSpPr>
        <p:spPr>
          <a:xfrm>
            <a:off x="5525191" y="10668000"/>
            <a:ext cx="85608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2b490ff197c_0_456"/>
          <p:cNvSpPr/>
          <p:nvPr/>
        </p:nvSpPr>
        <p:spPr>
          <a:xfrm>
            <a:off x="5525191" y="10668000"/>
            <a:ext cx="2248200" cy="26415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b490ff197c_0_456"/>
          <p:cNvSpPr/>
          <p:nvPr/>
        </p:nvSpPr>
        <p:spPr>
          <a:xfrm>
            <a:off x="6287286" y="10972800"/>
            <a:ext cx="1266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0904"/>
              </a:buClr>
              <a:buSzPts val="12800"/>
              <a:buFont typeface="Staatliches"/>
              <a:buNone/>
            </a:pPr>
            <a:r>
              <a:rPr b="0" i="0" lang="en-US" sz="12800" u="none" cap="none" strike="noStrike">
                <a:solidFill>
                  <a:srgbClr val="BC0904"/>
                </a:solidFill>
                <a:latin typeface="Staatliches"/>
                <a:ea typeface="Staatliches"/>
                <a:cs typeface="Staatliches"/>
                <a:sym typeface="Staatliches"/>
              </a:rPr>
              <a:t>3</a:t>
            </a:r>
            <a:endParaRPr b="0" i="0" sz="12800" u="none" cap="none" strike="noStrike">
              <a:solidFill>
                <a:schemeClr val="dk1"/>
              </a:solidFill>
              <a:latin typeface="Calibri"/>
              <a:ea typeface="Calibri"/>
              <a:cs typeface="Calibri"/>
              <a:sym typeface="Calibri"/>
            </a:endParaRPr>
          </a:p>
        </p:txBody>
      </p:sp>
      <p:sp>
        <p:nvSpPr>
          <p:cNvPr id="504" name="Google Shape;504;g2b490ff197c_0_456"/>
          <p:cNvSpPr/>
          <p:nvPr/>
        </p:nvSpPr>
        <p:spPr>
          <a:xfrm>
            <a:off x="7976597" y="10833100"/>
            <a:ext cx="61095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g2b490ff197c_0_456"/>
          <p:cNvSpPr/>
          <p:nvPr/>
        </p:nvSpPr>
        <p:spPr>
          <a:xfrm>
            <a:off x="7976597" y="10833100"/>
            <a:ext cx="63126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atliches"/>
              <a:buNone/>
            </a:pPr>
            <a:r>
              <a:rPr b="0" i="0" lang="en-US" sz="4800" u="none" cap="none" strike="noStrike">
                <a:solidFill>
                  <a:srgbClr val="0E0E0E"/>
                </a:solidFill>
                <a:latin typeface="Staatliches"/>
                <a:ea typeface="Staatliches"/>
                <a:cs typeface="Staatliches"/>
                <a:sym typeface="Staatliches"/>
              </a:rPr>
              <a:t>Meet the creatures</a:t>
            </a:r>
            <a:endParaRPr b="0" i="0" sz="4800" u="none" cap="none" strike="noStrike">
              <a:solidFill>
                <a:schemeClr val="dk1"/>
              </a:solidFill>
              <a:latin typeface="Calibri"/>
              <a:ea typeface="Calibri"/>
              <a:cs typeface="Calibri"/>
              <a:sym typeface="Calibri"/>
            </a:endParaRPr>
          </a:p>
        </p:txBody>
      </p:sp>
      <p:sp>
        <p:nvSpPr>
          <p:cNvPr id="506" name="Google Shape;506;g2b490ff197c_0_456"/>
          <p:cNvSpPr/>
          <p:nvPr/>
        </p:nvSpPr>
        <p:spPr>
          <a:xfrm>
            <a:off x="7976597" y="11696700"/>
            <a:ext cx="62448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07" name="Google Shape;507;g2b490ff197c_0_456"/>
          <p:cNvSpPr/>
          <p:nvPr/>
        </p:nvSpPr>
        <p:spPr>
          <a:xfrm>
            <a:off x="14289286" y="10668000"/>
            <a:ext cx="85608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g2b490ff197c_0_456"/>
          <p:cNvSpPr/>
          <p:nvPr/>
        </p:nvSpPr>
        <p:spPr>
          <a:xfrm>
            <a:off x="14289286" y="10668000"/>
            <a:ext cx="2260800" cy="26415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2b490ff197c_0_456"/>
          <p:cNvSpPr/>
          <p:nvPr/>
        </p:nvSpPr>
        <p:spPr>
          <a:xfrm>
            <a:off x="15051381" y="10972800"/>
            <a:ext cx="1278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0904"/>
              </a:buClr>
              <a:buSzPts val="12800"/>
              <a:buFont typeface="Staatliches"/>
              <a:buNone/>
            </a:pPr>
            <a:r>
              <a:rPr b="0" i="0" lang="en-US" sz="12800" u="none" cap="none" strike="noStrike">
                <a:solidFill>
                  <a:srgbClr val="BC0904"/>
                </a:solidFill>
                <a:latin typeface="Staatliches"/>
                <a:ea typeface="Staatliches"/>
                <a:cs typeface="Staatliches"/>
                <a:sym typeface="Staatliches"/>
              </a:rPr>
              <a:t>4</a:t>
            </a:r>
            <a:endParaRPr b="0" i="0" sz="12800" u="none" cap="none" strike="noStrike">
              <a:solidFill>
                <a:schemeClr val="dk1"/>
              </a:solidFill>
              <a:latin typeface="Calibri"/>
              <a:ea typeface="Calibri"/>
              <a:cs typeface="Calibri"/>
              <a:sym typeface="Calibri"/>
            </a:endParaRPr>
          </a:p>
        </p:txBody>
      </p:sp>
      <p:sp>
        <p:nvSpPr>
          <p:cNvPr id="510" name="Google Shape;510;g2b490ff197c_0_456"/>
          <p:cNvSpPr/>
          <p:nvPr/>
        </p:nvSpPr>
        <p:spPr>
          <a:xfrm>
            <a:off x="16753394" y="10833100"/>
            <a:ext cx="60969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g2b490ff197c_0_456"/>
          <p:cNvSpPr/>
          <p:nvPr/>
        </p:nvSpPr>
        <p:spPr>
          <a:xfrm>
            <a:off x="16753394" y="10833100"/>
            <a:ext cx="6300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atliches"/>
              <a:buNone/>
            </a:pPr>
            <a:r>
              <a:rPr b="0" i="0" lang="en-US" sz="4800" u="none" cap="none" strike="noStrike">
                <a:solidFill>
                  <a:srgbClr val="0E0E0E"/>
                </a:solidFill>
                <a:latin typeface="Staatliches"/>
                <a:ea typeface="Staatliches"/>
                <a:cs typeface="Staatliches"/>
                <a:sym typeface="Staatliches"/>
              </a:rPr>
              <a:t>Uncover the magic</a:t>
            </a:r>
            <a:endParaRPr b="0" i="0" sz="4800" u="none" cap="none" strike="noStrike">
              <a:solidFill>
                <a:schemeClr val="dk1"/>
              </a:solidFill>
              <a:latin typeface="Calibri"/>
              <a:ea typeface="Calibri"/>
              <a:cs typeface="Calibri"/>
              <a:sym typeface="Calibri"/>
            </a:endParaRPr>
          </a:p>
        </p:txBody>
      </p:sp>
      <p:sp>
        <p:nvSpPr>
          <p:cNvPr id="512" name="Google Shape;512;g2b490ff197c_0_456"/>
          <p:cNvSpPr/>
          <p:nvPr/>
        </p:nvSpPr>
        <p:spPr>
          <a:xfrm>
            <a:off x="16753394" y="11696700"/>
            <a:ext cx="62322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13" name="Google Shape;513;g2b490ff197c_0_456"/>
          <p:cNvSpPr/>
          <p:nvPr/>
        </p:nvSpPr>
        <p:spPr>
          <a:xfrm>
            <a:off x="10008851" y="6870700"/>
            <a:ext cx="85608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2b490ff197c_0_456"/>
          <p:cNvSpPr/>
          <p:nvPr/>
        </p:nvSpPr>
        <p:spPr>
          <a:xfrm>
            <a:off x="10008851" y="6870700"/>
            <a:ext cx="2248200" cy="26415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b490ff197c_0_456"/>
          <p:cNvSpPr/>
          <p:nvPr/>
        </p:nvSpPr>
        <p:spPr>
          <a:xfrm>
            <a:off x="10770946" y="7175500"/>
            <a:ext cx="1266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0904"/>
              </a:buClr>
              <a:buSzPts val="12800"/>
              <a:buFont typeface="Staatliches"/>
              <a:buNone/>
            </a:pPr>
            <a:r>
              <a:rPr b="0" i="0" lang="en-US" sz="12800" u="none" cap="none" strike="noStrike">
                <a:solidFill>
                  <a:srgbClr val="BC0904"/>
                </a:solidFill>
                <a:latin typeface="Staatliches"/>
                <a:ea typeface="Staatliches"/>
                <a:cs typeface="Staatliches"/>
                <a:sym typeface="Staatliches"/>
              </a:rPr>
              <a:t>2</a:t>
            </a:r>
            <a:endParaRPr b="0" i="0" sz="12800" u="none" cap="none" strike="noStrike">
              <a:solidFill>
                <a:schemeClr val="dk1"/>
              </a:solidFill>
              <a:latin typeface="Calibri"/>
              <a:ea typeface="Calibri"/>
              <a:cs typeface="Calibri"/>
              <a:sym typeface="Calibri"/>
            </a:endParaRPr>
          </a:p>
        </p:txBody>
      </p:sp>
      <p:sp>
        <p:nvSpPr>
          <p:cNvPr id="516" name="Google Shape;516;g2b490ff197c_0_456"/>
          <p:cNvSpPr/>
          <p:nvPr/>
        </p:nvSpPr>
        <p:spPr>
          <a:xfrm>
            <a:off x="12460257" y="7035800"/>
            <a:ext cx="61095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2b490ff197c_0_456"/>
          <p:cNvSpPr/>
          <p:nvPr/>
        </p:nvSpPr>
        <p:spPr>
          <a:xfrm>
            <a:off x="12460257" y="7035800"/>
            <a:ext cx="63126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atliches"/>
              <a:buNone/>
            </a:pPr>
            <a:r>
              <a:rPr b="0" i="0" lang="en-US" sz="4800" u="none" cap="none" strike="noStrike">
                <a:solidFill>
                  <a:srgbClr val="0E0E0E"/>
                </a:solidFill>
                <a:latin typeface="Staatliches"/>
                <a:ea typeface="Staatliches"/>
                <a:cs typeface="Staatliches"/>
                <a:sym typeface="Staatliches"/>
              </a:rPr>
              <a:t>Find your own path</a:t>
            </a:r>
            <a:endParaRPr b="0" i="0" sz="4800" u="none" cap="none" strike="noStrike">
              <a:solidFill>
                <a:schemeClr val="dk1"/>
              </a:solidFill>
              <a:latin typeface="Calibri"/>
              <a:ea typeface="Calibri"/>
              <a:cs typeface="Calibri"/>
              <a:sym typeface="Calibri"/>
            </a:endParaRPr>
          </a:p>
        </p:txBody>
      </p:sp>
      <p:sp>
        <p:nvSpPr>
          <p:cNvPr id="518" name="Google Shape;518;g2b490ff197c_0_456"/>
          <p:cNvSpPr/>
          <p:nvPr/>
        </p:nvSpPr>
        <p:spPr>
          <a:xfrm>
            <a:off x="12460257" y="7899400"/>
            <a:ext cx="62448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CE1"/>
        </a:solidFill>
      </p:bgPr>
    </p:bg>
    <p:spTree>
      <p:nvGrpSpPr>
        <p:cNvPr id="29" name="Shape 29"/>
        <p:cNvGrpSpPr/>
        <p:nvPr/>
      </p:nvGrpSpPr>
      <p:grpSpPr>
        <a:xfrm>
          <a:off x="0" y="0"/>
          <a:ext cx="0" cy="0"/>
          <a:chOff x="0" y="0"/>
          <a:chExt cx="0" cy="0"/>
        </a:xfrm>
      </p:grpSpPr>
      <p:pic>
        <p:nvPicPr>
          <p:cNvPr descr=" " id="30" name="Google Shape;30;g2b490ff197c_0_13"/>
          <p:cNvPicPr preferRelativeResize="0"/>
          <p:nvPr/>
        </p:nvPicPr>
        <p:blipFill rotWithShape="1">
          <a:blip r:embed="rId3">
            <a:alphaModFix/>
          </a:blip>
          <a:srcRect b="0" l="0" r="0" t="0"/>
          <a:stretch/>
        </p:blipFill>
        <p:spPr>
          <a:xfrm>
            <a:off x="-673184" y="1930400"/>
            <a:ext cx="22926365" cy="22923500"/>
          </a:xfrm>
          <a:prstGeom prst="rect">
            <a:avLst/>
          </a:prstGeom>
          <a:noFill/>
          <a:ln>
            <a:noFill/>
          </a:ln>
        </p:spPr>
      </p:pic>
      <p:pic>
        <p:nvPicPr>
          <p:cNvPr descr=" " id="31" name="Google Shape;31;g2b490ff197c_0_13"/>
          <p:cNvPicPr preferRelativeResize="0"/>
          <p:nvPr/>
        </p:nvPicPr>
        <p:blipFill rotWithShape="1">
          <a:blip r:embed="rId3">
            <a:alphaModFix/>
          </a:blip>
          <a:srcRect b="0" l="0" r="0" t="0"/>
          <a:stretch/>
        </p:blipFill>
        <p:spPr>
          <a:xfrm>
            <a:off x="10694737" y="-8750300"/>
            <a:ext cx="22926365" cy="22923500"/>
          </a:xfrm>
          <a:prstGeom prst="rect">
            <a:avLst/>
          </a:prstGeom>
          <a:noFill/>
          <a:ln>
            <a:noFill/>
          </a:ln>
        </p:spPr>
      </p:pic>
      <p:pic>
        <p:nvPicPr>
          <p:cNvPr descr=" " id="32" name="Google Shape;32;g2b490ff197c_0_13"/>
          <p:cNvPicPr preferRelativeResize="0"/>
          <p:nvPr/>
        </p:nvPicPr>
        <p:blipFill rotWithShape="1">
          <a:blip r:embed="rId4">
            <a:alphaModFix/>
          </a:blip>
          <a:srcRect b="0" l="0" r="0" t="0"/>
          <a:stretch/>
        </p:blipFill>
        <p:spPr>
          <a:xfrm>
            <a:off x="-2697267" y="6532524"/>
            <a:ext cx="11888911" cy="12174220"/>
          </a:xfrm>
          <a:prstGeom prst="rect">
            <a:avLst/>
          </a:prstGeom>
          <a:noFill/>
          <a:ln>
            <a:noFill/>
          </a:ln>
        </p:spPr>
      </p:pic>
      <p:pic>
        <p:nvPicPr>
          <p:cNvPr descr=" " id="33" name="Google Shape;33;g2b490ff197c_0_13"/>
          <p:cNvPicPr preferRelativeResize="0"/>
          <p:nvPr/>
        </p:nvPicPr>
        <p:blipFill rotWithShape="1">
          <a:blip r:embed="rId5">
            <a:alphaModFix/>
          </a:blip>
          <a:srcRect b="0" l="0" r="0" t="0"/>
          <a:stretch/>
        </p:blipFill>
        <p:spPr>
          <a:xfrm>
            <a:off x="16461843" y="-7146733"/>
            <a:ext cx="10334143" cy="12904881"/>
          </a:xfrm>
          <a:prstGeom prst="rect">
            <a:avLst/>
          </a:prstGeom>
          <a:noFill/>
          <a:ln>
            <a:noFill/>
          </a:ln>
        </p:spPr>
      </p:pic>
      <p:sp>
        <p:nvSpPr>
          <p:cNvPr id="34" name="Google Shape;34;g2b490ff197c_0_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 name="Google Shape;35;g2b490ff197c_0_1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6" name="Google Shape;36;g2b490ff197c_0_13"/>
          <p:cNvSpPr/>
          <p:nvPr/>
        </p:nvSpPr>
        <p:spPr>
          <a:xfrm>
            <a:off x="8751394" y="3619500"/>
            <a:ext cx="6897000" cy="26415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g2b490ff197c_0_13"/>
          <p:cNvSpPr/>
          <p:nvPr/>
        </p:nvSpPr>
        <p:spPr>
          <a:xfrm>
            <a:off x="9513489" y="3924300"/>
            <a:ext cx="591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0904"/>
              </a:buClr>
              <a:buSzPts val="12800"/>
              <a:buFont typeface="Staatliches"/>
              <a:buNone/>
            </a:pPr>
            <a:r>
              <a:rPr b="0" i="0" lang="en-US" sz="12800" u="none" cap="none" strike="noStrike">
                <a:solidFill>
                  <a:srgbClr val="BC0904"/>
                </a:solidFill>
                <a:latin typeface="Staatliches"/>
                <a:ea typeface="Staatliches"/>
                <a:cs typeface="Staatliches"/>
                <a:sym typeface="Staatliches"/>
              </a:rPr>
              <a:t>Welcome</a:t>
            </a:r>
            <a:endParaRPr b="0" i="0" sz="12800" u="none" cap="none" strike="noStrike">
              <a:solidFill>
                <a:schemeClr val="dk1"/>
              </a:solidFill>
              <a:latin typeface="Calibri"/>
              <a:ea typeface="Calibri"/>
              <a:cs typeface="Calibri"/>
              <a:sym typeface="Calibri"/>
            </a:endParaRPr>
          </a:p>
        </p:txBody>
      </p:sp>
      <p:sp>
        <p:nvSpPr>
          <p:cNvPr id="38" name="Google Shape;38;g2b490ff197c_0_13"/>
          <p:cNvSpPr/>
          <p:nvPr/>
        </p:nvSpPr>
        <p:spPr>
          <a:xfrm>
            <a:off x="5000192" y="6921500"/>
            <a:ext cx="143994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CE1"/>
        </a:solidFill>
      </p:bgPr>
    </p:bg>
    <p:spTree>
      <p:nvGrpSpPr>
        <p:cNvPr id="523" name="Shape 523"/>
        <p:cNvGrpSpPr/>
        <p:nvPr/>
      </p:nvGrpSpPr>
      <p:grpSpPr>
        <a:xfrm>
          <a:off x="0" y="0"/>
          <a:ext cx="0" cy="0"/>
          <a:chOff x="0" y="0"/>
          <a:chExt cx="0" cy="0"/>
        </a:xfrm>
      </p:grpSpPr>
      <p:pic>
        <p:nvPicPr>
          <p:cNvPr descr=" " id="524" name="Google Shape;524;g2b490ff197c_0_489"/>
          <p:cNvPicPr preferRelativeResize="0"/>
          <p:nvPr/>
        </p:nvPicPr>
        <p:blipFill rotWithShape="1">
          <a:blip r:embed="rId3">
            <a:alphaModFix/>
          </a:blip>
          <a:srcRect b="0" l="0" r="0" t="0"/>
          <a:stretch/>
        </p:blipFill>
        <p:spPr>
          <a:xfrm>
            <a:off x="7874984" y="-3898900"/>
            <a:ext cx="22926365" cy="22923500"/>
          </a:xfrm>
          <a:prstGeom prst="rect">
            <a:avLst/>
          </a:prstGeom>
          <a:noFill/>
          <a:ln>
            <a:noFill/>
          </a:ln>
        </p:spPr>
      </p:pic>
      <p:pic>
        <p:nvPicPr>
          <p:cNvPr descr=" " id="525" name="Google Shape;525;g2b490ff197c_0_489"/>
          <p:cNvPicPr preferRelativeResize="0"/>
          <p:nvPr/>
        </p:nvPicPr>
        <p:blipFill rotWithShape="1">
          <a:blip r:embed="rId4">
            <a:alphaModFix/>
          </a:blip>
          <a:srcRect b="0" l="0" r="0" t="0"/>
          <a:stretch/>
        </p:blipFill>
        <p:spPr>
          <a:xfrm>
            <a:off x="-2259963" y="7175029"/>
            <a:ext cx="7294638" cy="7703343"/>
          </a:xfrm>
          <a:prstGeom prst="rect">
            <a:avLst/>
          </a:prstGeom>
          <a:noFill/>
          <a:ln>
            <a:noFill/>
          </a:ln>
        </p:spPr>
      </p:pic>
      <p:sp>
        <p:nvSpPr>
          <p:cNvPr id="526" name="Google Shape;526;g2b490ff197c_0_48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7" name="Google Shape;527;g2b490ff197c_0_48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28" name="Google Shape;528;g2b490ff197c_0_489"/>
          <p:cNvPicPr preferRelativeResize="0"/>
          <p:nvPr/>
        </p:nvPicPr>
        <p:blipFill rotWithShape="1">
          <a:blip r:embed="rId6">
            <a:alphaModFix/>
          </a:blip>
          <a:srcRect b="0" l="0" r="0" t="0"/>
          <a:stretch/>
        </p:blipFill>
        <p:spPr>
          <a:xfrm>
            <a:off x="1320965" y="3911600"/>
            <a:ext cx="14479810" cy="7861300"/>
          </a:xfrm>
          <a:prstGeom prst="rect">
            <a:avLst/>
          </a:prstGeom>
          <a:noFill/>
          <a:ln>
            <a:noFill/>
          </a:ln>
        </p:spPr>
      </p:pic>
      <p:sp>
        <p:nvSpPr>
          <p:cNvPr id="529" name="Google Shape;529;g2b490ff197c_0_489"/>
          <p:cNvSpPr/>
          <p:nvPr/>
        </p:nvSpPr>
        <p:spPr>
          <a:xfrm>
            <a:off x="6560370" y="946150"/>
            <a:ext cx="11253600" cy="18795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2b490ff197c_0_489"/>
          <p:cNvSpPr/>
          <p:nvPr/>
        </p:nvSpPr>
        <p:spPr>
          <a:xfrm>
            <a:off x="7322465" y="1250950"/>
            <a:ext cx="100680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0904"/>
              </a:buClr>
              <a:buSzPts val="8000"/>
              <a:buFont typeface="Staatliches"/>
              <a:buNone/>
            </a:pPr>
            <a:r>
              <a:rPr b="0" i="0" lang="en-US" sz="8000" u="none" cap="none" strike="noStrike">
                <a:solidFill>
                  <a:srgbClr val="BC0904"/>
                </a:solidFill>
                <a:latin typeface="Staatliches"/>
                <a:ea typeface="Staatliches"/>
                <a:cs typeface="Staatliches"/>
                <a:sym typeface="Staatliches"/>
              </a:rPr>
              <a:t>Fantasy Realm at a Glance</a:t>
            </a:r>
            <a:endParaRPr b="0" i="0" sz="8000" u="none" cap="none" strike="noStrike">
              <a:solidFill>
                <a:schemeClr val="dk1"/>
              </a:solidFill>
              <a:latin typeface="Calibri"/>
              <a:ea typeface="Calibri"/>
              <a:cs typeface="Calibri"/>
              <a:sym typeface="Calibri"/>
            </a:endParaRPr>
          </a:p>
        </p:txBody>
      </p:sp>
      <p:sp>
        <p:nvSpPr>
          <p:cNvPr id="531" name="Google Shape;531;g2b490ff197c_0_489"/>
          <p:cNvSpPr/>
          <p:nvPr/>
        </p:nvSpPr>
        <p:spPr>
          <a:xfrm>
            <a:off x="16118315" y="370205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2b490ff197c_0_489"/>
          <p:cNvSpPr/>
          <p:nvPr/>
        </p:nvSpPr>
        <p:spPr>
          <a:xfrm>
            <a:off x="16118315" y="370205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2b490ff197c_0_489"/>
          <p:cNvSpPr/>
          <p:nvPr/>
        </p:nvSpPr>
        <p:spPr>
          <a:xfrm>
            <a:off x="16118315" y="370205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atliches"/>
              <a:buNone/>
            </a:pPr>
            <a:r>
              <a:rPr b="0" i="0" lang="en-US" sz="4800" u="none" cap="none" strike="noStrike">
                <a:solidFill>
                  <a:srgbClr val="0E0E0E"/>
                </a:solidFill>
                <a:latin typeface="Staatliches"/>
                <a:ea typeface="Staatliches"/>
                <a:cs typeface="Staatliches"/>
                <a:sym typeface="Staatliches"/>
              </a:rPr>
              <a:t>The Enchanted Forest</a:t>
            </a:r>
            <a:endParaRPr b="0" i="0" sz="4800" u="none" cap="none" strike="noStrike">
              <a:solidFill>
                <a:schemeClr val="dk1"/>
              </a:solidFill>
              <a:latin typeface="Calibri"/>
              <a:ea typeface="Calibri"/>
              <a:cs typeface="Calibri"/>
              <a:sym typeface="Calibri"/>
            </a:endParaRPr>
          </a:p>
        </p:txBody>
      </p:sp>
      <p:sp>
        <p:nvSpPr>
          <p:cNvPr id="534" name="Google Shape;534;g2b490ff197c_0_489"/>
          <p:cNvSpPr/>
          <p:nvPr/>
        </p:nvSpPr>
        <p:spPr>
          <a:xfrm>
            <a:off x="16118315" y="45656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35" name="Google Shape;535;g2b490ff197c_0_489"/>
          <p:cNvSpPr/>
          <p:nvPr/>
        </p:nvSpPr>
        <p:spPr>
          <a:xfrm>
            <a:off x="16118315" y="687070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2b490ff197c_0_489"/>
          <p:cNvSpPr/>
          <p:nvPr/>
        </p:nvSpPr>
        <p:spPr>
          <a:xfrm>
            <a:off x="16118315" y="687070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2b490ff197c_0_489"/>
          <p:cNvSpPr/>
          <p:nvPr/>
        </p:nvSpPr>
        <p:spPr>
          <a:xfrm>
            <a:off x="16118315" y="68707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atliches"/>
              <a:buNone/>
            </a:pPr>
            <a:r>
              <a:rPr b="0" i="0" lang="en-US" sz="4800" u="none" cap="none" strike="noStrike">
                <a:solidFill>
                  <a:srgbClr val="0E0E0E"/>
                </a:solidFill>
                <a:latin typeface="Staatliches"/>
                <a:ea typeface="Staatliches"/>
                <a:cs typeface="Staatliches"/>
                <a:sym typeface="Staatliches"/>
              </a:rPr>
              <a:t>The Crystal Caves</a:t>
            </a:r>
            <a:endParaRPr b="0" i="0" sz="4800" u="none" cap="none" strike="noStrike">
              <a:solidFill>
                <a:schemeClr val="dk1"/>
              </a:solidFill>
              <a:latin typeface="Calibri"/>
              <a:ea typeface="Calibri"/>
              <a:cs typeface="Calibri"/>
              <a:sym typeface="Calibri"/>
            </a:endParaRPr>
          </a:p>
        </p:txBody>
      </p:sp>
      <p:sp>
        <p:nvSpPr>
          <p:cNvPr id="538" name="Google Shape;538;g2b490ff197c_0_489"/>
          <p:cNvSpPr/>
          <p:nvPr/>
        </p:nvSpPr>
        <p:spPr>
          <a:xfrm>
            <a:off x="16118315" y="77343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39" name="Google Shape;539;g2b490ff197c_0_489"/>
          <p:cNvSpPr/>
          <p:nvPr/>
        </p:nvSpPr>
        <p:spPr>
          <a:xfrm>
            <a:off x="16118315" y="1003300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2b490ff197c_0_489"/>
          <p:cNvSpPr/>
          <p:nvPr/>
        </p:nvSpPr>
        <p:spPr>
          <a:xfrm>
            <a:off x="16118315" y="1003300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2b490ff197c_0_489"/>
          <p:cNvSpPr/>
          <p:nvPr/>
        </p:nvSpPr>
        <p:spPr>
          <a:xfrm>
            <a:off x="16118315" y="100330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atliches"/>
              <a:buNone/>
            </a:pPr>
            <a:r>
              <a:rPr b="0" i="0" lang="en-US" sz="4800" u="none" cap="none" strike="noStrike">
                <a:solidFill>
                  <a:srgbClr val="0E0E0E"/>
                </a:solidFill>
                <a:latin typeface="Staatliches"/>
                <a:ea typeface="Staatliches"/>
                <a:cs typeface="Staatliches"/>
                <a:sym typeface="Staatliches"/>
              </a:rPr>
              <a:t>The Dragon's Lair</a:t>
            </a:r>
            <a:endParaRPr b="0" i="0" sz="4800" u="none" cap="none" strike="noStrike">
              <a:solidFill>
                <a:schemeClr val="dk1"/>
              </a:solidFill>
              <a:latin typeface="Calibri"/>
              <a:ea typeface="Calibri"/>
              <a:cs typeface="Calibri"/>
              <a:sym typeface="Calibri"/>
            </a:endParaRPr>
          </a:p>
        </p:txBody>
      </p:sp>
      <p:sp>
        <p:nvSpPr>
          <p:cNvPr id="542" name="Google Shape;542;g2b490ff197c_0_489"/>
          <p:cNvSpPr/>
          <p:nvPr/>
        </p:nvSpPr>
        <p:spPr>
          <a:xfrm>
            <a:off x="16118315" y="108966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CE1"/>
        </a:solidFill>
      </p:bgPr>
    </p:bg>
    <p:spTree>
      <p:nvGrpSpPr>
        <p:cNvPr id="547" name="Shape 547"/>
        <p:cNvGrpSpPr/>
        <p:nvPr/>
      </p:nvGrpSpPr>
      <p:grpSpPr>
        <a:xfrm>
          <a:off x="0" y="0"/>
          <a:ext cx="0" cy="0"/>
          <a:chOff x="0" y="0"/>
          <a:chExt cx="0" cy="0"/>
        </a:xfrm>
      </p:grpSpPr>
      <p:pic>
        <p:nvPicPr>
          <p:cNvPr descr=" " id="548" name="Google Shape;548;g2b490ff197c_0_512"/>
          <p:cNvPicPr preferRelativeResize="0"/>
          <p:nvPr/>
        </p:nvPicPr>
        <p:blipFill rotWithShape="1">
          <a:blip r:embed="rId3">
            <a:alphaModFix/>
          </a:blip>
          <a:srcRect b="0" l="0" r="0" t="0"/>
          <a:stretch/>
        </p:blipFill>
        <p:spPr>
          <a:xfrm>
            <a:off x="6554019" y="-5143500"/>
            <a:ext cx="22926365" cy="22923500"/>
          </a:xfrm>
          <a:prstGeom prst="rect">
            <a:avLst/>
          </a:prstGeom>
          <a:noFill/>
          <a:ln>
            <a:noFill/>
          </a:ln>
        </p:spPr>
      </p:pic>
      <p:pic>
        <p:nvPicPr>
          <p:cNvPr descr=" " id="549" name="Google Shape;549;g2b490ff197c_0_512"/>
          <p:cNvPicPr preferRelativeResize="0"/>
          <p:nvPr/>
        </p:nvPicPr>
        <p:blipFill rotWithShape="1">
          <a:blip r:embed="rId4">
            <a:alphaModFix/>
          </a:blip>
          <a:srcRect b="0" l="0" r="0" t="0"/>
          <a:stretch/>
        </p:blipFill>
        <p:spPr>
          <a:xfrm>
            <a:off x="-1280714" y="26789"/>
            <a:ext cx="7816295" cy="5170612"/>
          </a:xfrm>
          <a:prstGeom prst="rect">
            <a:avLst/>
          </a:prstGeom>
          <a:noFill/>
          <a:ln>
            <a:noFill/>
          </a:ln>
        </p:spPr>
      </p:pic>
      <p:sp>
        <p:nvSpPr>
          <p:cNvPr id="550" name="Google Shape;550;g2b490ff197c_0_5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1" name="Google Shape;551;g2b490ff197c_0_5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52" name="Google Shape;552;g2b490ff197c_0_512"/>
          <p:cNvSpPr/>
          <p:nvPr/>
        </p:nvSpPr>
        <p:spPr>
          <a:xfrm>
            <a:off x="9145143" y="603250"/>
            <a:ext cx="6109500" cy="18795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b490ff197c_0_512"/>
          <p:cNvSpPr/>
          <p:nvPr/>
        </p:nvSpPr>
        <p:spPr>
          <a:xfrm>
            <a:off x="9907238" y="908050"/>
            <a:ext cx="49239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0904"/>
              </a:buClr>
              <a:buSzPts val="8000"/>
              <a:buFont typeface="Staatliches"/>
              <a:buNone/>
            </a:pPr>
            <a:r>
              <a:rPr b="0" i="0" lang="en-US" sz="8000" u="none" cap="none" strike="noStrike">
                <a:solidFill>
                  <a:srgbClr val="BC0904"/>
                </a:solidFill>
                <a:latin typeface="Staatliches"/>
                <a:ea typeface="Staatliches"/>
                <a:cs typeface="Staatliches"/>
                <a:sym typeface="Staatliches"/>
              </a:rPr>
              <a:t>The Timeline</a:t>
            </a:r>
            <a:endParaRPr b="0" i="0" sz="8000" u="none" cap="none" strike="noStrike">
              <a:solidFill>
                <a:schemeClr val="dk1"/>
              </a:solidFill>
              <a:latin typeface="Calibri"/>
              <a:ea typeface="Calibri"/>
              <a:cs typeface="Calibri"/>
              <a:sym typeface="Calibri"/>
            </a:endParaRPr>
          </a:p>
        </p:txBody>
      </p:sp>
      <p:sp>
        <p:nvSpPr>
          <p:cNvPr id="554" name="Google Shape;554;g2b490ff197c_0_512"/>
          <p:cNvSpPr/>
          <p:nvPr/>
        </p:nvSpPr>
        <p:spPr>
          <a:xfrm>
            <a:off x="1143143" y="3073400"/>
            <a:ext cx="22100700" cy="998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2b490ff197c_0_512"/>
          <p:cNvSpPr/>
          <p:nvPr/>
        </p:nvSpPr>
        <p:spPr>
          <a:xfrm>
            <a:off x="1143143" y="3073400"/>
            <a:ext cx="4572600" cy="998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2b490ff197c_0_512"/>
          <p:cNvSpPr/>
          <p:nvPr/>
        </p:nvSpPr>
        <p:spPr>
          <a:xfrm>
            <a:off x="2616527" y="30734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7" name="Google Shape;557;g2b490ff197c_0_512"/>
          <p:cNvPicPr preferRelativeResize="0"/>
          <p:nvPr/>
        </p:nvPicPr>
        <p:blipFill rotWithShape="1">
          <a:blip r:embed="rId6">
            <a:alphaModFix/>
          </a:blip>
          <a:srcRect b="0" l="0" r="0" t="0"/>
          <a:stretch/>
        </p:blipFill>
        <p:spPr>
          <a:xfrm>
            <a:off x="3334167" y="3073400"/>
            <a:ext cx="190524" cy="2603500"/>
          </a:xfrm>
          <a:prstGeom prst="rect">
            <a:avLst/>
          </a:prstGeom>
          <a:noFill/>
          <a:ln>
            <a:noFill/>
          </a:ln>
        </p:spPr>
      </p:pic>
      <p:pic>
        <p:nvPicPr>
          <p:cNvPr descr=" " id="558" name="Google Shape;558;g2b490ff197c_0_512"/>
          <p:cNvPicPr preferRelativeResize="0"/>
          <p:nvPr/>
        </p:nvPicPr>
        <p:blipFill rotWithShape="1">
          <a:blip r:embed="rId7">
            <a:alphaModFix/>
          </a:blip>
          <a:srcRect b="0" l="0" r="0" t="0"/>
          <a:stretch/>
        </p:blipFill>
        <p:spPr>
          <a:xfrm>
            <a:off x="2616527" y="5676900"/>
            <a:ext cx="1625803" cy="1625600"/>
          </a:xfrm>
          <a:prstGeom prst="rect">
            <a:avLst/>
          </a:prstGeom>
          <a:noFill/>
          <a:ln>
            <a:noFill/>
          </a:ln>
        </p:spPr>
      </p:pic>
      <p:sp>
        <p:nvSpPr>
          <p:cNvPr id="559" name="Google Shape;559;g2b490ff197c_0_512"/>
          <p:cNvSpPr/>
          <p:nvPr/>
        </p:nvSpPr>
        <p:spPr>
          <a:xfrm>
            <a:off x="2616527" y="5676900"/>
            <a:ext cx="1625700" cy="1625700"/>
          </a:xfrm>
          <a:prstGeom prst="roundRect">
            <a:avLst>
              <a:gd fmla="val 12375"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g2b490ff197c_0_512"/>
          <p:cNvSpPr/>
          <p:nvPr/>
        </p:nvSpPr>
        <p:spPr>
          <a:xfrm>
            <a:off x="2991224" y="6127750"/>
            <a:ext cx="876300" cy="723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Staatliches"/>
              <a:buNone/>
            </a:pPr>
            <a:r>
              <a:rPr b="0" i="0" lang="en-US" sz="3600" u="none" cap="none" strike="noStrike">
                <a:solidFill>
                  <a:srgbClr val="000000"/>
                </a:solidFill>
                <a:latin typeface="Staatliches"/>
                <a:ea typeface="Staatliches"/>
                <a:cs typeface="Staatliches"/>
                <a:sym typeface="Staatliches"/>
              </a:rPr>
              <a:t>2015</a:t>
            </a:r>
            <a:endParaRPr b="0" i="0" sz="3600" u="none" cap="none" strike="noStrike">
              <a:solidFill>
                <a:schemeClr val="dk1"/>
              </a:solidFill>
              <a:latin typeface="Calibri"/>
              <a:ea typeface="Calibri"/>
              <a:cs typeface="Calibri"/>
              <a:sym typeface="Calibri"/>
            </a:endParaRPr>
          </a:p>
        </p:txBody>
      </p:sp>
      <p:sp>
        <p:nvSpPr>
          <p:cNvPr id="561" name="Google Shape;561;g2b490ff197c_0_512"/>
          <p:cNvSpPr/>
          <p:nvPr/>
        </p:nvSpPr>
        <p:spPr>
          <a:xfrm>
            <a:off x="1143143" y="7912100"/>
            <a:ext cx="4572600" cy="514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b490ff197c_0_512"/>
          <p:cNvSpPr/>
          <p:nvPr/>
        </p:nvSpPr>
        <p:spPr>
          <a:xfrm>
            <a:off x="1143143" y="7912100"/>
            <a:ext cx="4572600" cy="514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2b490ff197c_0_512"/>
          <p:cNvSpPr/>
          <p:nvPr/>
        </p:nvSpPr>
        <p:spPr>
          <a:xfrm>
            <a:off x="1143143" y="7912100"/>
            <a:ext cx="4572600" cy="514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2b490ff197c_0_512"/>
          <p:cNvSpPr/>
          <p:nvPr/>
        </p:nvSpPr>
        <p:spPr>
          <a:xfrm>
            <a:off x="1066933" y="7912100"/>
            <a:ext cx="4725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taatliches"/>
              <a:buNone/>
            </a:pPr>
            <a:r>
              <a:rPr b="0" i="0" lang="en-US" sz="3600" u="none" cap="none" strike="noStrike">
                <a:solidFill>
                  <a:srgbClr val="0E0E0E"/>
                </a:solidFill>
                <a:latin typeface="Staatliches"/>
                <a:ea typeface="Staatliches"/>
                <a:cs typeface="Staatliches"/>
                <a:sym typeface="Staatliches"/>
              </a:rPr>
              <a:t>Eclipse</a:t>
            </a:r>
            <a:endParaRPr b="0" i="0" sz="3600" u="none" cap="none" strike="noStrike">
              <a:solidFill>
                <a:schemeClr val="dk1"/>
              </a:solidFill>
              <a:latin typeface="Calibri"/>
              <a:ea typeface="Calibri"/>
              <a:cs typeface="Calibri"/>
              <a:sym typeface="Calibri"/>
            </a:endParaRPr>
          </a:p>
        </p:txBody>
      </p:sp>
      <p:sp>
        <p:nvSpPr>
          <p:cNvPr id="565" name="Google Shape;565;g2b490ff197c_0_512"/>
          <p:cNvSpPr/>
          <p:nvPr/>
        </p:nvSpPr>
        <p:spPr>
          <a:xfrm>
            <a:off x="1075401" y="8686800"/>
            <a:ext cx="4708200" cy="450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rare eclipse occurs, causing strange and unpredictable magical effects.</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566" name="Google Shape;566;g2b490ff197c_0_512"/>
          <p:cNvSpPr/>
          <p:nvPr/>
        </p:nvSpPr>
        <p:spPr>
          <a:xfrm>
            <a:off x="6985873" y="3073400"/>
            <a:ext cx="4572600" cy="949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2b490ff197c_0_512"/>
          <p:cNvSpPr/>
          <p:nvPr/>
        </p:nvSpPr>
        <p:spPr>
          <a:xfrm>
            <a:off x="8459257" y="30734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8" name="Google Shape;568;g2b490ff197c_0_512"/>
          <p:cNvPicPr preferRelativeResize="0"/>
          <p:nvPr/>
        </p:nvPicPr>
        <p:blipFill rotWithShape="1">
          <a:blip r:embed="rId6">
            <a:alphaModFix/>
          </a:blip>
          <a:srcRect b="0" l="0" r="0" t="0"/>
          <a:stretch/>
        </p:blipFill>
        <p:spPr>
          <a:xfrm>
            <a:off x="9176897" y="3073400"/>
            <a:ext cx="190524" cy="2603500"/>
          </a:xfrm>
          <a:prstGeom prst="rect">
            <a:avLst/>
          </a:prstGeom>
          <a:noFill/>
          <a:ln>
            <a:noFill/>
          </a:ln>
        </p:spPr>
      </p:pic>
      <p:pic>
        <p:nvPicPr>
          <p:cNvPr descr=" " id="569" name="Google Shape;569;g2b490ff197c_0_512"/>
          <p:cNvPicPr preferRelativeResize="0"/>
          <p:nvPr/>
        </p:nvPicPr>
        <p:blipFill rotWithShape="1">
          <a:blip r:embed="rId7">
            <a:alphaModFix/>
          </a:blip>
          <a:srcRect b="0" l="0" r="0" t="0"/>
          <a:stretch/>
        </p:blipFill>
        <p:spPr>
          <a:xfrm>
            <a:off x="8459257" y="5676900"/>
            <a:ext cx="1625803" cy="1625600"/>
          </a:xfrm>
          <a:prstGeom prst="rect">
            <a:avLst/>
          </a:prstGeom>
          <a:noFill/>
          <a:ln>
            <a:noFill/>
          </a:ln>
        </p:spPr>
      </p:pic>
      <p:sp>
        <p:nvSpPr>
          <p:cNvPr id="570" name="Google Shape;570;g2b490ff197c_0_512"/>
          <p:cNvSpPr/>
          <p:nvPr/>
        </p:nvSpPr>
        <p:spPr>
          <a:xfrm>
            <a:off x="8459257" y="5676900"/>
            <a:ext cx="1625700" cy="1625700"/>
          </a:xfrm>
          <a:prstGeom prst="roundRect">
            <a:avLst>
              <a:gd fmla="val 12375"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2b490ff197c_0_512"/>
          <p:cNvSpPr/>
          <p:nvPr/>
        </p:nvSpPr>
        <p:spPr>
          <a:xfrm>
            <a:off x="8833954" y="6127750"/>
            <a:ext cx="876300" cy="723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Staatliches"/>
              <a:buNone/>
            </a:pPr>
            <a:r>
              <a:rPr b="0" i="0" lang="en-US" sz="3600" u="none" cap="none" strike="noStrike">
                <a:solidFill>
                  <a:srgbClr val="000000"/>
                </a:solidFill>
                <a:latin typeface="Staatliches"/>
                <a:ea typeface="Staatliches"/>
                <a:cs typeface="Staatliches"/>
                <a:sym typeface="Staatliches"/>
              </a:rPr>
              <a:t>2015</a:t>
            </a:r>
            <a:endParaRPr b="0" i="0" sz="3600" u="none" cap="none" strike="noStrike">
              <a:solidFill>
                <a:schemeClr val="dk1"/>
              </a:solidFill>
              <a:latin typeface="Calibri"/>
              <a:ea typeface="Calibri"/>
              <a:cs typeface="Calibri"/>
              <a:sym typeface="Calibri"/>
            </a:endParaRPr>
          </a:p>
        </p:txBody>
      </p:sp>
      <p:sp>
        <p:nvSpPr>
          <p:cNvPr id="572" name="Google Shape;572;g2b490ff197c_0_512"/>
          <p:cNvSpPr/>
          <p:nvPr/>
        </p:nvSpPr>
        <p:spPr>
          <a:xfrm>
            <a:off x="6985873" y="7912100"/>
            <a:ext cx="4572600" cy="466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b490ff197c_0_512"/>
          <p:cNvSpPr/>
          <p:nvPr/>
        </p:nvSpPr>
        <p:spPr>
          <a:xfrm>
            <a:off x="6985873" y="7912100"/>
            <a:ext cx="4572600" cy="466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g2b490ff197c_0_512"/>
          <p:cNvSpPr/>
          <p:nvPr/>
        </p:nvSpPr>
        <p:spPr>
          <a:xfrm>
            <a:off x="6985873" y="7912100"/>
            <a:ext cx="4572600" cy="466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g2b490ff197c_0_512"/>
          <p:cNvSpPr/>
          <p:nvPr/>
        </p:nvSpPr>
        <p:spPr>
          <a:xfrm>
            <a:off x="6909664" y="7912100"/>
            <a:ext cx="4725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taatliches"/>
              <a:buNone/>
            </a:pPr>
            <a:r>
              <a:rPr b="0" i="0" lang="en-US" sz="3600" u="none" cap="none" strike="noStrike">
                <a:solidFill>
                  <a:srgbClr val="0E0E0E"/>
                </a:solidFill>
                <a:latin typeface="Staatliches"/>
                <a:ea typeface="Staatliches"/>
                <a:cs typeface="Staatliches"/>
                <a:sym typeface="Staatliches"/>
              </a:rPr>
              <a:t>War</a:t>
            </a:r>
            <a:endParaRPr b="0" i="0" sz="3600" u="none" cap="none" strike="noStrike">
              <a:solidFill>
                <a:schemeClr val="dk1"/>
              </a:solidFill>
              <a:latin typeface="Calibri"/>
              <a:ea typeface="Calibri"/>
              <a:cs typeface="Calibri"/>
              <a:sym typeface="Calibri"/>
            </a:endParaRPr>
          </a:p>
        </p:txBody>
      </p:sp>
      <p:sp>
        <p:nvSpPr>
          <p:cNvPr id="576" name="Google Shape;576;g2b490ff197c_0_512"/>
          <p:cNvSpPr/>
          <p:nvPr/>
        </p:nvSpPr>
        <p:spPr>
          <a:xfrm>
            <a:off x="6918131" y="8686800"/>
            <a:ext cx="4708200" cy="402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volcanic eruption devastates a nearby city, forcing its inhabitants.</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civilization of the Shimmering City is founded by a group of powerful wizards.</a:t>
            </a:r>
            <a:endParaRPr b="0" i="0" sz="3200" u="none" cap="none" strike="noStrike">
              <a:solidFill>
                <a:schemeClr val="dk1"/>
              </a:solidFill>
              <a:latin typeface="Calibri"/>
              <a:ea typeface="Calibri"/>
              <a:cs typeface="Calibri"/>
              <a:sym typeface="Calibri"/>
            </a:endParaRPr>
          </a:p>
        </p:txBody>
      </p:sp>
      <p:sp>
        <p:nvSpPr>
          <p:cNvPr id="577" name="Google Shape;577;g2b490ff197c_0_512"/>
          <p:cNvSpPr/>
          <p:nvPr/>
        </p:nvSpPr>
        <p:spPr>
          <a:xfrm>
            <a:off x="12828603" y="3073400"/>
            <a:ext cx="4572600" cy="949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g2b490ff197c_0_512"/>
          <p:cNvSpPr/>
          <p:nvPr/>
        </p:nvSpPr>
        <p:spPr>
          <a:xfrm>
            <a:off x="14301988" y="30734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9" name="Google Shape;579;g2b490ff197c_0_512"/>
          <p:cNvPicPr preferRelativeResize="0"/>
          <p:nvPr/>
        </p:nvPicPr>
        <p:blipFill rotWithShape="1">
          <a:blip r:embed="rId6">
            <a:alphaModFix/>
          </a:blip>
          <a:srcRect b="0" l="0" r="0" t="0"/>
          <a:stretch/>
        </p:blipFill>
        <p:spPr>
          <a:xfrm>
            <a:off x="15019627" y="3073400"/>
            <a:ext cx="190524" cy="2603500"/>
          </a:xfrm>
          <a:prstGeom prst="rect">
            <a:avLst/>
          </a:prstGeom>
          <a:noFill/>
          <a:ln>
            <a:noFill/>
          </a:ln>
        </p:spPr>
      </p:pic>
      <p:pic>
        <p:nvPicPr>
          <p:cNvPr descr=" " id="580" name="Google Shape;580;g2b490ff197c_0_512"/>
          <p:cNvPicPr preferRelativeResize="0"/>
          <p:nvPr/>
        </p:nvPicPr>
        <p:blipFill rotWithShape="1">
          <a:blip r:embed="rId7">
            <a:alphaModFix/>
          </a:blip>
          <a:srcRect b="0" l="0" r="0" t="0"/>
          <a:stretch/>
        </p:blipFill>
        <p:spPr>
          <a:xfrm>
            <a:off x="14301988" y="5676900"/>
            <a:ext cx="1625803" cy="1625600"/>
          </a:xfrm>
          <a:prstGeom prst="rect">
            <a:avLst/>
          </a:prstGeom>
          <a:noFill/>
          <a:ln>
            <a:noFill/>
          </a:ln>
        </p:spPr>
      </p:pic>
      <p:sp>
        <p:nvSpPr>
          <p:cNvPr id="581" name="Google Shape;581;g2b490ff197c_0_512"/>
          <p:cNvSpPr/>
          <p:nvPr/>
        </p:nvSpPr>
        <p:spPr>
          <a:xfrm>
            <a:off x="14301988" y="5676900"/>
            <a:ext cx="1625700" cy="1625700"/>
          </a:xfrm>
          <a:prstGeom prst="roundRect">
            <a:avLst>
              <a:gd fmla="val 12375"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2b490ff197c_0_512"/>
          <p:cNvSpPr/>
          <p:nvPr/>
        </p:nvSpPr>
        <p:spPr>
          <a:xfrm>
            <a:off x="14676684" y="6127750"/>
            <a:ext cx="876300" cy="723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Staatliches"/>
              <a:buNone/>
            </a:pPr>
            <a:r>
              <a:rPr b="0" i="0" lang="en-US" sz="3600" u="none" cap="none" strike="noStrike">
                <a:solidFill>
                  <a:srgbClr val="000000"/>
                </a:solidFill>
                <a:latin typeface="Staatliches"/>
                <a:ea typeface="Staatliches"/>
                <a:cs typeface="Staatliches"/>
                <a:sym typeface="Staatliches"/>
              </a:rPr>
              <a:t>2015</a:t>
            </a:r>
            <a:endParaRPr b="0" i="0" sz="3600" u="none" cap="none" strike="noStrike">
              <a:solidFill>
                <a:schemeClr val="dk1"/>
              </a:solidFill>
              <a:latin typeface="Calibri"/>
              <a:ea typeface="Calibri"/>
              <a:cs typeface="Calibri"/>
              <a:sym typeface="Calibri"/>
            </a:endParaRPr>
          </a:p>
        </p:txBody>
      </p:sp>
      <p:sp>
        <p:nvSpPr>
          <p:cNvPr id="583" name="Google Shape;583;g2b490ff197c_0_512"/>
          <p:cNvSpPr/>
          <p:nvPr/>
        </p:nvSpPr>
        <p:spPr>
          <a:xfrm>
            <a:off x="12828603" y="7912100"/>
            <a:ext cx="4572600" cy="466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g2b490ff197c_0_512"/>
          <p:cNvSpPr/>
          <p:nvPr/>
        </p:nvSpPr>
        <p:spPr>
          <a:xfrm>
            <a:off x="12828603" y="7912100"/>
            <a:ext cx="4572600" cy="466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b490ff197c_0_512"/>
          <p:cNvSpPr/>
          <p:nvPr/>
        </p:nvSpPr>
        <p:spPr>
          <a:xfrm>
            <a:off x="12828603" y="7912100"/>
            <a:ext cx="4572600" cy="466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b490ff197c_0_512"/>
          <p:cNvSpPr/>
          <p:nvPr/>
        </p:nvSpPr>
        <p:spPr>
          <a:xfrm>
            <a:off x="12752394" y="7912100"/>
            <a:ext cx="4725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taatliches"/>
              <a:buNone/>
            </a:pPr>
            <a:r>
              <a:rPr b="0" i="0" lang="en-US" sz="3600" u="none" cap="none" strike="noStrike">
                <a:solidFill>
                  <a:srgbClr val="0E0E0E"/>
                </a:solidFill>
                <a:latin typeface="Staatliches"/>
                <a:ea typeface="Staatliches"/>
                <a:cs typeface="Staatliches"/>
                <a:sym typeface="Staatliches"/>
              </a:rPr>
              <a:t>Obtain</a:t>
            </a:r>
            <a:endParaRPr b="0" i="0" sz="3600" u="none" cap="none" strike="noStrike">
              <a:solidFill>
                <a:schemeClr val="dk1"/>
              </a:solidFill>
              <a:latin typeface="Calibri"/>
              <a:ea typeface="Calibri"/>
              <a:cs typeface="Calibri"/>
              <a:sym typeface="Calibri"/>
            </a:endParaRPr>
          </a:p>
        </p:txBody>
      </p:sp>
      <p:sp>
        <p:nvSpPr>
          <p:cNvPr id="587" name="Google Shape;587;g2b490ff197c_0_512"/>
          <p:cNvSpPr/>
          <p:nvPr/>
        </p:nvSpPr>
        <p:spPr>
          <a:xfrm>
            <a:off x="12760862" y="8686800"/>
            <a:ext cx="4708200" cy="402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group of adventurers sets out to recover an ancient artifact.</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588" name="Google Shape;588;g2b490ff197c_0_512"/>
          <p:cNvSpPr/>
          <p:nvPr/>
        </p:nvSpPr>
        <p:spPr>
          <a:xfrm>
            <a:off x="18671334" y="3073400"/>
            <a:ext cx="4572600" cy="998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g2b490ff197c_0_512"/>
          <p:cNvSpPr/>
          <p:nvPr/>
        </p:nvSpPr>
        <p:spPr>
          <a:xfrm>
            <a:off x="20144718" y="30734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0" name="Google Shape;590;g2b490ff197c_0_512"/>
          <p:cNvPicPr preferRelativeResize="0"/>
          <p:nvPr/>
        </p:nvPicPr>
        <p:blipFill rotWithShape="1">
          <a:blip r:embed="rId6">
            <a:alphaModFix/>
          </a:blip>
          <a:srcRect b="0" l="0" r="0" t="0"/>
          <a:stretch/>
        </p:blipFill>
        <p:spPr>
          <a:xfrm>
            <a:off x="20862357" y="3073400"/>
            <a:ext cx="190524" cy="2603500"/>
          </a:xfrm>
          <a:prstGeom prst="rect">
            <a:avLst/>
          </a:prstGeom>
          <a:noFill/>
          <a:ln>
            <a:noFill/>
          </a:ln>
        </p:spPr>
      </p:pic>
      <p:pic>
        <p:nvPicPr>
          <p:cNvPr descr=" " id="591" name="Google Shape;591;g2b490ff197c_0_512"/>
          <p:cNvPicPr preferRelativeResize="0"/>
          <p:nvPr/>
        </p:nvPicPr>
        <p:blipFill rotWithShape="1">
          <a:blip r:embed="rId7">
            <a:alphaModFix/>
          </a:blip>
          <a:srcRect b="0" l="0" r="0" t="0"/>
          <a:stretch/>
        </p:blipFill>
        <p:spPr>
          <a:xfrm>
            <a:off x="20144718" y="5676900"/>
            <a:ext cx="1625803" cy="1625600"/>
          </a:xfrm>
          <a:prstGeom prst="rect">
            <a:avLst/>
          </a:prstGeom>
          <a:noFill/>
          <a:ln>
            <a:noFill/>
          </a:ln>
        </p:spPr>
      </p:pic>
      <p:sp>
        <p:nvSpPr>
          <p:cNvPr id="592" name="Google Shape;592;g2b490ff197c_0_512"/>
          <p:cNvSpPr/>
          <p:nvPr/>
        </p:nvSpPr>
        <p:spPr>
          <a:xfrm>
            <a:off x="20144718" y="5676900"/>
            <a:ext cx="1625700" cy="1625700"/>
          </a:xfrm>
          <a:prstGeom prst="roundRect">
            <a:avLst>
              <a:gd fmla="val 12375"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g2b490ff197c_0_512"/>
          <p:cNvSpPr/>
          <p:nvPr/>
        </p:nvSpPr>
        <p:spPr>
          <a:xfrm>
            <a:off x="20519415" y="6127750"/>
            <a:ext cx="876300" cy="723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Staatliches"/>
              <a:buNone/>
            </a:pPr>
            <a:r>
              <a:rPr b="0" i="0" lang="en-US" sz="3600" u="none" cap="none" strike="noStrike">
                <a:solidFill>
                  <a:srgbClr val="000000"/>
                </a:solidFill>
                <a:latin typeface="Staatliches"/>
                <a:ea typeface="Staatliches"/>
                <a:cs typeface="Staatliches"/>
                <a:sym typeface="Staatliches"/>
              </a:rPr>
              <a:t>2015</a:t>
            </a:r>
            <a:endParaRPr b="0" i="0" sz="3600" u="none" cap="none" strike="noStrike">
              <a:solidFill>
                <a:schemeClr val="dk1"/>
              </a:solidFill>
              <a:latin typeface="Calibri"/>
              <a:ea typeface="Calibri"/>
              <a:cs typeface="Calibri"/>
              <a:sym typeface="Calibri"/>
            </a:endParaRPr>
          </a:p>
        </p:txBody>
      </p:sp>
      <p:sp>
        <p:nvSpPr>
          <p:cNvPr id="594" name="Google Shape;594;g2b490ff197c_0_512"/>
          <p:cNvSpPr/>
          <p:nvPr/>
        </p:nvSpPr>
        <p:spPr>
          <a:xfrm>
            <a:off x="18671334" y="7912100"/>
            <a:ext cx="4572600" cy="514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2b490ff197c_0_512"/>
          <p:cNvSpPr/>
          <p:nvPr/>
        </p:nvSpPr>
        <p:spPr>
          <a:xfrm>
            <a:off x="18671334" y="7912100"/>
            <a:ext cx="4572600" cy="514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g2b490ff197c_0_512"/>
          <p:cNvSpPr/>
          <p:nvPr/>
        </p:nvSpPr>
        <p:spPr>
          <a:xfrm>
            <a:off x="18671334" y="7912100"/>
            <a:ext cx="4572600" cy="514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2b490ff197c_0_512"/>
          <p:cNvSpPr/>
          <p:nvPr/>
        </p:nvSpPr>
        <p:spPr>
          <a:xfrm>
            <a:off x="18595124" y="7912100"/>
            <a:ext cx="4725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taatliches"/>
              <a:buNone/>
            </a:pPr>
            <a:r>
              <a:rPr b="0" i="0" lang="en-US" sz="3600" u="none" cap="none" strike="noStrike">
                <a:solidFill>
                  <a:srgbClr val="0E0E0E"/>
                </a:solidFill>
                <a:latin typeface="Staatliches"/>
                <a:ea typeface="Staatliches"/>
                <a:cs typeface="Staatliches"/>
                <a:sym typeface="Staatliches"/>
              </a:rPr>
              <a:t>Foundation</a:t>
            </a:r>
            <a:endParaRPr b="0" i="0" sz="3600" u="none" cap="none" strike="noStrike">
              <a:solidFill>
                <a:schemeClr val="dk1"/>
              </a:solidFill>
              <a:latin typeface="Calibri"/>
              <a:ea typeface="Calibri"/>
              <a:cs typeface="Calibri"/>
              <a:sym typeface="Calibri"/>
            </a:endParaRPr>
          </a:p>
        </p:txBody>
      </p:sp>
      <p:sp>
        <p:nvSpPr>
          <p:cNvPr id="598" name="Google Shape;598;g2b490ff197c_0_512"/>
          <p:cNvSpPr/>
          <p:nvPr/>
        </p:nvSpPr>
        <p:spPr>
          <a:xfrm>
            <a:off x="18603592" y="8686800"/>
            <a:ext cx="4708200" cy="450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civilization of the Shimmering City is founded by a group of powerful wizards.</a:t>
            </a:r>
            <a:endParaRPr b="0" i="0" sz="3200" u="none" cap="none" strike="noStrike">
              <a:solidFill>
                <a:schemeClr val="dk1"/>
              </a:solidFill>
              <a:latin typeface="Calibri"/>
              <a:ea typeface="Calibri"/>
              <a:cs typeface="Calibri"/>
              <a:sym typeface="Calibri"/>
            </a:endParaRPr>
          </a:p>
        </p:txBody>
      </p:sp>
      <p:pic>
        <p:nvPicPr>
          <p:cNvPr descr=" " id="599" name="Google Shape;599;g2b490ff197c_0_512"/>
          <p:cNvPicPr preferRelativeResize="0"/>
          <p:nvPr/>
        </p:nvPicPr>
        <p:blipFill rotWithShape="1">
          <a:blip r:embed="rId8">
            <a:alphaModFix/>
          </a:blip>
          <a:srcRect b="0" l="0" r="0" t="0"/>
          <a:stretch/>
        </p:blipFill>
        <p:spPr>
          <a:xfrm>
            <a:off x="3429429" y="3149600"/>
            <a:ext cx="17528191" cy="38102"/>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CE1"/>
        </a:solidFill>
      </p:bgPr>
    </p:bg>
    <p:spTree>
      <p:nvGrpSpPr>
        <p:cNvPr id="604" name="Shape 604"/>
        <p:cNvGrpSpPr/>
        <p:nvPr/>
      </p:nvGrpSpPr>
      <p:grpSpPr>
        <a:xfrm>
          <a:off x="0" y="0"/>
          <a:ext cx="0" cy="0"/>
          <a:chOff x="0" y="0"/>
          <a:chExt cx="0" cy="0"/>
        </a:xfrm>
      </p:grpSpPr>
      <p:pic>
        <p:nvPicPr>
          <p:cNvPr descr=" " id="605" name="Google Shape;605;g2b490ff197c_0_568"/>
          <p:cNvPicPr preferRelativeResize="0"/>
          <p:nvPr/>
        </p:nvPicPr>
        <p:blipFill rotWithShape="1">
          <a:blip r:embed="rId3">
            <a:alphaModFix/>
          </a:blip>
          <a:srcRect b="0" l="0" r="0" t="0"/>
          <a:stretch/>
        </p:blipFill>
        <p:spPr>
          <a:xfrm>
            <a:off x="-6858857" y="-673100"/>
            <a:ext cx="22926365" cy="22923500"/>
          </a:xfrm>
          <a:prstGeom prst="rect">
            <a:avLst/>
          </a:prstGeom>
          <a:noFill/>
          <a:ln>
            <a:noFill/>
          </a:ln>
        </p:spPr>
      </p:pic>
      <p:pic>
        <p:nvPicPr>
          <p:cNvPr descr=" " id="606" name="Google Shape;606;g2b490ff197c_0_568"/>
          <p:cNvPicPr preferRelativeResize="0"/>
          <p:nvPr/>
        </p:nvPicPr>
        <p:blipFill rotWithShape="1">
          <a:blip r:embed="rId4">
            <a:alphaModFix/>
          </a:blip>
          <a:srcRect b="0" l="0" r="0" t="0"/>
          <a:stretch/>
        </p:blipFill>
        <p:spPr>
          <a:xfrm>
            <a:off x="17172261" y="-1582613"/>
            <a:ext cx="9220639" cy="8517781"/>
          </a:xfrm>
          <a:prstGeom prst="rect">
            <a:avLst/>
          </a:prstGeom>
          <a:noFill/>
          <a:ln>
            <a:noFill/>
          </a:ln>
        </p:spPr>
      </p:pic>
      <p:sp>
        <p:nvSpPr>
          <p:cNvPr id="607" name="Google Shape;607;g2b490ff197c_0_56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8" name="Google Shape;608;g2b490ff197c_0_56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09" name="Google Shape;609;g2b490ff197c_0_568"/>
          <p:cNvSpPr/>
          <p:nvPr/>
        </p:nvSpPr>
        <p:spPr>
          <a:xfrm>
            <a:off x="9735767" y="1231900"/>
            <a:ext cx="4915500" cy="18795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2b490ff197c_0_568"/>
          <p:cNvSpPr/>
          <p:nvPr/>
        </p:nvSpPr>
        <p:spPr>
          <a:xfrm>
            <a:off x="10497862" y="1536700"/>
            <a:ext cx="37299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0904"/>
              </a:buClr>
              <a:buSzPts val="8000"/>
              <a:buFont typeface="Staatliches"/>
              <a:buNone/>
            </a:pPr>
            <a:r>
              <a:rPr b="0" i="0" lang="en-US" sz="8000" u="none" cap="none" strike="noStrike">
                <a:solidFill>
                  <a:srgbClr val="BC0904"/>
                </a:solidFill>
                <a:latin typeface="Staatliches"/>
                <a:ea typeface="Staatliches"/>
                <a:cs typeface="Staatliches"/>
                <a:sym typeface="Staatliches"/>
              </a:rPr>
              <a:t>Our Team</a:t>
            </a:r>
            <a:endParaRPr b="0" i="0" sz="8000" u="none" cap="none" strike="noStrike">
              <a:solidFill>
                <a:schemeClr val="dk1"/>
              </a:solidFill>
              <a:latin typeface="Calibri"/>
              <a:ea typeface="Calibri"/>
              <a:cs typeface="Calibri"/>
              <a:sym typeface="Calibri"/>
            </a:endParaRPr>
          </a:p>
        </p:txBody>
      </p:sp>
      <p:sp>
        <p:nvSpPr>
          <p:cNvPr id="611" name="Google Shape;611;g2b490ff197c_0_568"/>
          <p:cNvSpPr/>
          <p:nvPr/>
        </p:nvSpPr>
        <p:spPr>
          <a:xfrm>
            <a:off x="2070359" y="3962400"/>
            <a:ext cx="60969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2" name="Google Shape;612;g2b490ff197c_0_568"/>
          <p:cNvPicPr preferRelativeResize="0"/>
          <p:nvPr/>
        </p:nvPicPr>
        <p:blipFill rotWithShape="1">
          <a:blip r:embed="rId6">
            <a:alphaModFix/>
          </a:blip>
          <a:srcRect b="0" l="0" r="0" t="0"/>
          <a:stretch/>
        </p:blipFill>
        <p:spPr>
          <a:xfrm>
            <a:off x="2070359" y="3962400"/>
            <a:ext cx="6096762" cy="6096000"/>
          </a:xfrm>
          <a:prstGeom prst="rect">
            <a:avLst/>
          </a:prstGeom>
          <a:noFill/>
          <a:ln>
            <a:noFill/>
          </a:ln>
        </p:spPr>
      </p:pic>
      <p:sp>
        <p:nvSpPr>
          <p:cNvPr id="613" name="Google Shape;613;g2b490ff197c_0_568"/>
          <p:cNvSpPr/>
          <p:nvPr/>
        </p:nvSpPr>
        <p:spPr>
          <a:xfrm>
            <a:off x="2070359"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g2b490ff197c_0_568"/>
          <p:cNvSpPr/>
          <p:nvPr/>
        </p:nvSpPr>
        <p:spPr>
          <a:xfrm>
            <a:off x="2070359"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g2b490ff197c_0_568"/>
          <p:cNvSpPr/>
          <p:nvPr/>
        </p:nvSpPr>
        <p:spPr>
          <a:xfrm>
            <a:off x="1968746" y="10261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taatliches"/>
              <a:buNone/>
            </a:pPr>
            <a:r>
              <a:rPr b="0" i="0" lang="en-US" sz="4800" u="none" cap="none" strike="noStrike">
                <a:solidFill>
                  <a:srgbClr val="0E0E0E"/>
                </a:solidFill>
                <a:latin typeface="Staatliches"/>
                <a:ea typeface="Staatliches"/>
                <a:cs typeface="Staatliches"/>
                <a:sym typeface="Staatliches"/>
              </a:rPr>
              <a:t>Eldruin</a:t>
            </a:r>
            <a:endParaRPr b="0" i="0" sz="4800" u="none" cap="none" strike="noStrike">
              <a:solidFill>
                <a:schemeClr val="dk1"/>
              </a:solidFill>
              <a:latin typeface="Calibri"/>
              <a:ea typeface="Calibri"/>
              <a:cs typeface="Calibri"/>
              <a:sym typeface="Calibri"/>
            </a:endParaRPr>
          </a:p>
        </p:txBody>
      </p:sp>
      <p:sp>
        <p:nvSpPr>
          <p:cNvPr id="616" name="Google Shape;616;g2b490ff197c_0_568"/>
          <p:cNvSpPr/>
          <p:nvPr/>
        </p:nvSpPr>
        <p:spPr>
          <a:xfrm>
            <a:off x="2002617" y="111760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617" name="Google Shape;617;g2b490ff197c_0_568"/>
          <p:cNvSpPr/>
          <p:nvPr/>
        </p:nvSpPr>
        <p:spPr>
          <a:xfrm>
            <a:off x="9145143" y="3962400"/>
            <a:ext cx="60969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8" name="Google Shape;618;g2b490ff197c_0_568"/>
          <p:cNvPicPr preferRelativeResize="0"/>
          <p:nvPr/>
        </p:nvPicPr>
        <p:blipFill rotWithShape="1">
          <a:blip r:embed="rId7">
            <a:alphaModFix/>
          </a:blip>
          <a:srcRect b="0" l="0" r="0" t="0"/>
          <a:stretch/>
        </p:blipFill>
        <p:spPr>
          <a:xfrm>
            <a:off x="9145143" y="3962400"/>
            <a:ext cx="6096762" cy="6096000"/>
          </a:xfrm>
          <a:prstGeom prst="rect">
            <a:avLst/>
          </a:prstGeom>
          <a:noFill/>
          <a:ln>
            <a:noFill/>
          </a:ln>
        </p:spPr>
      </p:pic>
      <p:sp>
        <p:nvSpPr>
          <p:cNvPr id="619" name="Google Shape;619;g2b490ff197c_0_568"/>
          <p:cNvSpPr/>
          <p:nvPr/>
        </p:nvSpPr>
        <p:spPr>
          <a:xfrm>
            <a:off x="9145143"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g2b490ff197c_0_568"/>
          <p:cNvSpPr/>
          <p:nvPr/>
        </p:nvSpPr>
        <p:spPr>
          <a:xfrm>
            <a:off x="9145143"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g2b490ff197c_0_568"/>
          <p:cNvSpPr/>
          <p:nvPr/>
        </p:nvSpPr>
        <p:spPr>
          <a:xfrm>
            <a:off x="9043530" y="10261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taatliches"/>
              <a:buNone/>
            </a:pPr>
            <a:r>
              <a:rPr b="0" i="0" lang="en-US" sz="4800" u="none" cap="none" strike="noStrike">
                <a:solidFill>
                  <a:srgbClr val="0E0E0E"/>
                </a:solidFill>
                <a:latin typeface="Staatliches"/>
                <a:ea typeface="Staatliches"/>
                <a:cs typeface="Staatliches"/>
                <a:sym typeface="Staatliches"/>
              </a:rPr>
              <a:t>Elementalen</a:t>
            </a:r>
            <a:endParaRPr b="0" i="0" sz="4800" u="none" cap="none" strike="noStrike">
              <a:solidFill>
                <a:schemeClr val="dk1"/>
              </a:solidFill>
              <a:latin typeface="Calibri"/>
              <a:ea typeface="Calibri"/>
              <a:cs typeface="Calibri"/>
              <a:sym typeface="Calibri"/>
            </a:endParaRPr>
          </a:p>
        </p:txBody>
      </p:sp>
      <p:sp>
        <p:nvSpPr>
          <p:cNvPr id="622" name="Google Shape;622;g2b490ff197c_0_568"/>
          <p:cNvSpPr/>
          <p:nvPr/>
        </p:nvSpPr>
        <p:spPr>
          <a:xfrm>
            <a:off x="9077401" y="111760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623" name="Google Shape;623;g2b490ff197c_0_568"/>
          <p:cNvSpPr/>
          <p:nvPr/>
        </p:nvSpPr>
        <p:spPr>
          <a:xfrm>
            <a:off x="16219927" y="3962400"/>
            <a:ext cx="60969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4" name="Google Shape;624;g2b490ff197c_0_568"/>
          <p:cNvPicPr preferRelativeResize="0"/>
          <p:nvPr/>
        </p:nvPicPr>
        <p:blipFill rotWithShape="1">
          <a:blip r:embed="rId8">
            <a:alphaModFix/>
          </a:blip>
          <a:srcRect b="0" l="0" r="0" t="0"/>
          <a:stretch/>
        </p:blipFill>
        <p:spPr>
          <a:xfrm>
            <a:off x="16219927" y="3962400"/>
            <a:ext cx="6096762" cy="6096000"/>
          </a:xfrm>
          <a:prstGeom prst="rect">
            <a:avLst/>
          </a:prstGeom>
          <a:noFill/>
          <a:ln>
            <a:noFill/>
          </a:ln>
        </p:spPr>
      </p:pic>
      <p:sp>
        <p:nvSpPr>
          <p:cNvPr id="625" name="Google Shape;625;g2b490ff197c_0_568"/>
          <p:cNvSpPr/>
          <p:nvPr/>
        </p:nvSpPr>
        <p:spPr>
          <a:xfrm>
            <a:off x="16219927"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g2b490ff197c_0_568"/>
          <p:cNvSpPr/>
          <p:nvPr/>
        </p:nvSpPr>
        <p:spPr>
          <a:xfrm>
            <a:off x="16219927"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g2b490ff197c_0_568"/>
          <p:cNvSpPr/>
          <p:nvPr/>
        </p:nvSpPr>
        <p:spPr>
          <a:xfrm>
            <a:off x="16118315" y="10261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taatliches"/>
              <a:buNone/>
            </a:pPr>
            <a:r>
              <a:rPr b="0" i="0" lang="en-US" sz="4800" u="none" cap="none" strike="noStrike">
                <a:solidFill>
                  <a:srgbClr val="0E0E0E"/>
                </a:solidFill>
                <a:latin typeface="Staatliches"/>
                <a:ea typeface="Staatliches"/>
                <a:cs typeface="Staatliches"/>
                <a:sym typeface="Staatliches"/>
              </a:rPr>
              <a:t>Lunaria</a:t>
            </a:r>
            <a:endParaRPr b="0" i="0" sz="4800" u="none" cap="none" strike="noStrike">
              <a:solidFill>
                <a:schemeClr val="dk1"/>
              </a:solidFill>
              <a:latin typeface="Calibri"/>
              <a:ea typeface="Calibri"/>
              <a:cs typeface="Calibri"/>
              <a:sym typeface="Calibri"/>
            </a:endParaRPr>
          </a:p>
        </p:txBody>
      </p:sp>
      <p:sp>
        <p:nvSpPr>
          <p:cNvPr id="628" name="Google Shape;628;g2b490ff197c_0_568"/>
          <p:cNvSpPr/>
          <p:nvPr/>
        </p:nvSpPr>
        <p:spPr>
          <a:xfrm>
            <a:off x="16152185" y="111760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CE1"/>
        </a:solidFill>
      </p:bgPr>
    </p:bg>
    <p:spTree>
      <p:nvGrpSpPr>
        <p:cNvPr id="633" name="Shape 633"/>
        <p:cNvGrpSpPr/>
        <p:nvPr/>
      </p:nvGrpSpPr>
      <p:grpSpPr>
        <a:xfrm>
          <a:off x="0" y="0"/>
          <a:ext cx="0" cy="0"/>
          <a:chOff x="0" y="0"/>
          <a:chExt cx="0" cy="0"/>
        </a:xfrm>
      </p:grpSpPr>
      <p:pic>
        <p:nvPicPr>
          <p:cNvPr descr=" " id="634" name="Google Shape;634;g2b490ff197c_0_596"/>
          <p:cNvPicPr preferRelativeResize="0"/>
          <p:nvPr/>
        </p:nvPicPr>
        <p:blipFill rotWithShape="1">
          <a:blip r:embed="rId3">
            <a:alphaModFix/>
          </a:blip>
          <a:srcRect b="0" l="0" r="0" t="0"/>
          <a:stretch/>
        </p:blipFill>
        <p:spPr>
          <a:xfrm>
            <a:off x="-6858857" y="-673100"/>
            <a:ext cx="22926365" cy="22923500"/>
          </a:xfrm>
          <a:prstGeom prst="rect">
            <a:avLst/>
          </a:prstGeom>
          <a:noFill/>
          <a:ln>
            <a:noFill/>
          </a:ln>
        </p:spPr>
      </p:pic>
      <p:pic>
        <p:nvPicPr>
          <p:cNvPr descr=" " id="635" name="Google Shape;635;g2b490ff197c_0_596"/>
          <p:cNvPicPr preferRelativeResize="0"/>
          <p:nvPr/>
        </p:nvPicPr>
        <p:blipFill rotWithShape="1">
          <a:blip r:embed="rId4">
            <a:alphaModFix/>
          </a:blip>
          <a:srcRect b="0" l="0" r="0" t="0"/>
          <a:stretch/>
        </p:blipFill>
        <p:spPr>
          <a:xfrm>
            <a:off x="17172261" y="-1582613"/>
            <a:ext cx="9220639" cy="8517781"/>
          </a:xfrm>
          <a:prstGeom prst="rect">
            <a:avLst/>
          </a:prstGeom>
          <a:noFill/>
          <a:ln>
            <a:noFill/>
          </a:ln>
        </p:spPr>
      </p:pic>
      <p:sp>
        <p:nvSpPr>
          <p:cNvPr id="636" name="Google Shape;636;g2b490ff197c_0_5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7" name="Google Shape;637;g2b490ff197c_0_59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38" name="Google Shape;638;g2b490ff197c_0_596"/>
          <p:cNvSpPr/>
          <p:nvPr/>
        </p:nvSpPr>
        <p:spPr>
          <a:xfrm>
            <a:off x="7747968" y="12801600"/>
            <a:ext cx="80613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Lato"/>
              <a:buNone/>
            </a:pPr>
            <a:r>
              <a:rPr b="0" i="0" lang="en-US" sz="3200" u="none" cap="none" strike="noStrike">
                <a:solidFill>
                  <a:srgbClr val="000000"/>
                </a:solidFill>
                <a:latin typeface="Lato"/>
                <a:ea typeface="Lato"/>
                <a:cs typeface="Lato"/>
                <a:sym typeface="Lato"/>
              </a:rPr>
              <a:t>To download more editable chart, </a:t>
            </a:r>
            <a:r>
              <a:rPr b="0" i="0" lang="en-US" sz="3200" u="sng" cap="none" strike="noStrike">
                <a:solidFill>
                  <a:srgbClr val="000000"/>
                </a:solidFill>
                <a:latin typeface="Montserrat"/>
                <a:ea typeface="Montserrat"/>
                <a:cs typeface="Montserrat"/>
                <a:sym typeface="Montserrat"/>
                <a:hlinkClick r:id="rId6">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39" name="Google Shape;639;g2b490ff197c_0_596"/>
          <p:cNvSpPr/>
          <p:nvPr/>
        </p:nvSpPr>
        <p:spPr>
          <a:xfrm>
            <a:off x="8268733" y="635000"/>
            <a:ext cx="7862400" cy="18795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g2b490ff197c_0_596"/>
          <p:cNvSpPr/>
          <p:nvPr/>
        </p:nvSpPr>
        <p:spPr>
          <a:xfrm>
            <a:off x="9030829" y="939800"/>
            <a:ext cx="6676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0904"/>
              </a:buClr>
              <a:buSzPts val="8000"/>
              <a:buFont typeface="Staatliches"/>
              <a:buNone/>
            </a:pPr>
            <a:r>
              <a:rPr b="0" i="0" lang="en-US" sz="8000" u="none" cap="none" strike="noStrike">
                <a:solidFill>
                  <a:srgbClr val="BC0904"/>
                </a:solidFill>
                <a:latin typeface="Staatliches"/>
                <a:ea typeface="Staatliches"/>
                <a:cs typeface="Staatliches"/>
                <a:sym typeface="Staatliches"/>
              </a:rPr>
              <a:t>The Organization</a:t>
            </a:r>
            <a:endParaRPr b="0" i="0" sz="8000" u="none" cap="none" strike="noStrike">
              <a:solidFill>
                <a:schemeClr val="dk1"/>
              </a:solidFill>
              <a:latin typeface="Calibri"/>
              <a:ea typeface="Calibri"/>
              <a:cs typeface="Calibri"/>
              <a:sym typeface="Calibri"/>
            </a:endParaRPr>
          </a:p>
        </p:txBody>
      </p:sp>
      <p:sp>
        <p:nvSpPr>
          <p:cNvPr id="641" name="Google Shape;641;g2b490ff197c_0_596"/>
          <p:cNvSpPr/>
          <p:nvPr/>
        </p:nvSpPr>
        <p:spPr>
          <a:xfrm>
            <a:off x="787498" y="33528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g2b490ff197c_0_596"/>
          <p:cNvSpPr/>
          <p:nvPr/>
        </p:nvSpPr>
        <p:spPr>
          <a:xfrm>
            <a:off x="10173972" y="3352800"/>
            <a:ext cx="5487000" cy="15621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3" name="Google Shape;643;g2b490ff197c_0_596"/>
          <p:cNvPicPr preferRelativeResize="0"/>
          <p:nvPr/>
        </p:nvPicPr>
        <p:blipFill rotWithShape="1">
          <a:blip r:embed="rId7">
            <a:alphaModFix/>
          </a:blip>
          <a:srcRect b="0" l="0" r="0" t="0"/>
          <a:stretch/>
        </p:blipFill>
        <p:spPr>
          <a:xfrm>
            <a:off x="10478810" y="3575050"/>
            <a:ext cx="1117740" cy="1117600"/>
          </a:xfrm>
          <a:prstGeom prst="rect">
            <a:avLst/>
          </a:prstGeom>
          <a:noFill/>
          <a:ln>
            <a:noFill/>
          </a:ln>
        </p:spPr>
      </p:pic>
      <p:sp>
        <p:nvSpPr>
          <p:cNvPr id="644" name="Google Shape;644;g2b490ff197c_0_596"/>
          <p:cNvSpPr/>
          <p:nvPr/>
        </p:nvSpPr>
        <p:spPr>
          <a:xfrm>
            <a:off x="11799775" y="35560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g2b490ff197c_0_596"/>
          <p:cNvSpPr/>
          <p:nvPr/>
        </p:nvSpPr>
        <p:spPr>
          <a:xfrm>
            <a:off x="11799775" y="35560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aatliches"/>
              <a:buNone/>
            </a:pPr>
            <a:r>
              <a:rPr b="0" i="0" lang="en-US" sz="3600" u="none" cap="none" strike="noStrike">
                <a:solidFill>
                  <a:srgbClr val="0E0E0E"/>
                </a:solidFill>
                <a:latin typeface="Staatliches"/>
                <a:ea typeface="Staatliches"/>
                <a:cs typeface="Staatliches"/>
                <a:sym typeface="Staatliches"/>
              </a:rPr>
              <a:t>Chloe Ng</a:t>
            </a:r>
            <a:endParaRPr b="0" i="0" sz="3600" u="none" cap="none" strike="noStrike">
              <a:solidFill>
                <a:schemeClr val="dk1"/>
              </a:solidFill>
              <a:latin typeface="Calibri"/>
              <a:ea typeface="Calibri"/>
              <a:cs typeface="Calibri"/>
              <a:sym typeface="Calibri"/>
            </a:endParaRPr>
          </a:p>
        </p:txBody>
      </p:sp>
      <p:sp>
        <p:nvSpPr>
          <p:cNvPr id="646" name="Google Shape;646;g2b490ff197c_0_596"/>
          <p:cNvSpPr/>
          <p:nvPr/>
        </p:nvSpPr>
        <p:spPr>
          <a:xfrm>
            <a:off x="11799775" y="42291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Mage</a:t>
            </a:r>
            <a:endParaRPr b="0" i="0" sz="3200" u="none" cap="none" strike="noStrike">
              <a:solidFill>
                <a:schemeClr val="dk1"/>
              </a:solidFill>
              <a:latin typeface="Calibri"/>
              <a:ea typeface="Calibri"/>
              <a:cs typeface="Calibri"/>
              <a:sym typeface="Calibri"/>
            </a:endParaRPr>
          </a:p>
        </p:txBody>
      </p:sp>
      <p:sp>
        <p:nvSpPr>
          <p:cNvPr id="647" name="Google Shape;647;g2b490ff197c_0_596"/>
          <p:cNvSpPr/>
          <p:nvPr/>
        </p:nvSpPr>
        <p:spPr>
          <a:xfrm>
            <a:off x="787498" y="5715000"/>
            <a:ext cx="5487000" cy="15621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8" name="Google Shape;648;g2b490ff197c_0_596"/>
          <p:cNvPicPr preferRelativeResize="0"/>
          <p:nvPr/>
        </p:nvPicPr>
        <p:blipFill rotWithShape="1">
          <a:blip r:embed="rId8">
            <a:alphaModFix/>
          </a:blip>
          <a:srcRect b="0" l="0" r="0" t="0"/>
          <a:stretch/>
        </p:blipFill>
        <p:spPr>
          <a:xfrm>
            <a:off x="1092337" y="5937250"/>
            <a:ext cx="1117740" cy="1117600"/>
          </a:xfrm>
          <a:prstGeom prst="rect">
            <a:avLst/>
          </a:prstGeom>
          <a:noFill/>
          <a:ln>
            <a:noFill/>
          </a:ln>
        </p:spPr>
      </p:pic>
      <p:sp>
        <p:nvSpPr>
          <p:cNvPr id="649" name="Google Shape;649;g2b490ff197c_0_596"/>
          <p:cNvSpPr/>
          <p:nvPr/>
        </p:nvSpPr>
        <p:spPr>
          <a:xfrm>
            <a:off x="2413302" y="59182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g2b490ff197c_0_596"/>
          <p:cNvSpPr/>
          <p:nvPr/>
        </p:nvSpPr>
        <p:spPr>
          <a:xfrm>
            <a:off x="2413302" y="59182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aatliches"/>
              <a:buNone/>
            </a:pPr>
            <a:r>
              <a:rPr b="0" i="0" lang="en-US" sz="3600" u="none" cap="none" strike="noStrike">
                <a:solidFill>
                  <a:srgbClr val="0E0E0E"/>
                </a:solidFill>
                <a:latin typeface="Staatliches"/>
                <a:ea typeface="Staatliches"/>
                <a:cs typeface="Staatliches"/>
                <a:sym typeface="Staatliches"/>
              </a:rPr>
              <a:t>Valtorin</a:t>
            </a:r>
            <a:endParaRPr b="0" i="0" sz="3600" u="none" cap="none" strike="noStrike">
              <a:solidFill>
                <a:schemeClr val="dk1"/>
              </a:solidFill>
              <a:latin typeface="Calibri"/>
              <a:ea typeface="Calibri"/>
              <a:cs typeface="Calibri"/>
              <a:sym typeface="Calibri"/>
            </a:endParaRPr>
          </a:p>
        </p:txBody>
      </p:sp>
      <p:sp>
        <p:nvSpPr>
          <p:cNvPr id="651" name="Google Shape;651;g2b490ff197c_0_596"/>
          <p:cNvSpPr/>
          <p:nvPr/>
        </p:nvSpPr>
        <p:spPr>
          <a:xfrm>
            <a:off x="2413302" y="6591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Assassin</a:t>
            </a:r>
            <a:endParaRPr b="0" i="0" sz="3200" u="none" cap="none" strike="noStrike">
              <a:solidFill>
                <a:schemeClr val="dk1"/>
              </a:solidFill>
              <a:latin typeface="Calibri"/>
              <a:ea typeface="Calibri"/>
              <a:cs typeface="Calibri"/>
              <a:sym typeface="Calibri"/>
            </a:endParaRPr>
          </a:p>
        </p:txBody>
      </p:sp>
      <p:sp>
        <p:nvSpPr>
          <p:cNvPr id="652" name="Google Shape;652;g2b490ff197c_0_596"/>
          <p:cNvSpPr/>
          <p:nvPr/>
        </p:nvSpPr>
        <p:spPr>
          <a:xfrm>
            <a:off x="3835879" y="8051800"/>
            <a:ext cx="5487000" cy="15621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3" name="Google Shape;653;g2b490ff197c_0_596"/>
          <p:cNvPicPr preferRelativeResize="0"/>
          <p:nvPr/>
        </p:nvPicPr>
        <p:blipFill rotWithShape="1">
          <a:blip r:embed="rId9">
            <a:alphaModFix/>
          </a:blip>
          <a:srcRect b="0" l="0" r="0" t="0"/>
          <a:stretch/>
        </p:blipFill>
        <p:spPr>
          <a:xfrm>
            <a:off x="4140718" y="8274050"/>
            <a:ext cx="1117740" cy="1117600"/>
          </a:xfrm>
          <a:prstGeom prst="rect">
            <a:avLst/>
          </a:prstGeom>
          <a:noFill/>
          <a:ln>
            <a:noFill/>
          </a:ln>
        </p:spPr>
      </p:pic>
      <p:sp>
        <p:nvSpPr>
          <p:cNvPr id="654" name="Google Shape;654;g2b490ff197c_0_596"/>
          <p:cNvSpPr/>
          <p:nvPr/>
        </p:nvSpPr>
        <p:spPr>
          <a:xfrm>
            <a:off x="5461683" y="82550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g2b490ff197c_0_596"/>
          <p:cNvSpPr/>
          <p:nvPr/>
        </p:nvSpPr>
        <p:spPr>
          <a:xfrm>
            <a:off x="5461683" y="82550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aatliches"/>
              <a:buNone/>
            </a:pPr>
            <a:r>
              <a:rPr b="0" i="0" lang="en-US" sz="3600" u="none" cap="none" strike="noStrike">
                <a:solidFill>
                  <a:srgbClr val="0E0E0E"/>
                </a:solidFill>
                <a:latin typeface="Staatliches"/>
                <a:ea typeface="Staatliches"/>
                <a:cs typeface="Staatliches"/>
                <a:sym typeface="Staatliches"/>
              </a:rPr>
              <a:t>Lucian</a:t>
            </a:r>
            <a:endParaRPr b="0" i="0" sz="3600" u="none" cap="none" strike="noStrike">
              <a:solidFill>
                <a:schemeClr val="dk1"/>
              </a:solidFill>
              <a:latin typeface="Calibri"/>
              <a:ea typeface="Calibri"/>
              <a:cs typeface="Calibri"/>
              <a:sym typeface="Calibri"/>
            </a:endParaRPr>
          </a:p>
        </p:txBody>
      </p:sp>
      <p:sp>
        <p:nvSpPr>
          <p:cNvPr id="656" name="Google Shape;656;g2b490ff197c_0_596"/>
          <p:cNvSpPr/>
          <p:nvPr/>
        </p:nvSpPr>
        <p:spPr>
          <a:xfrm>
            <a:off x="5461683" y="89281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Conjurer</a:t>
            </a:r>
            <a:endParaRPr b="0" i="0" sz="3200" u="none" cap="none" strike="noStrike">
              <a:solidFill>
                <a:schemeClr val="dk1"/>
              </a:solidFill>
              <a:latin typeface="Calibri"/>
              <a:ea typeface="Calibri"/>
              <a:cs typeface="Calibri"/>
              <a:sym typeface="Calibri"/>
            </a:endParaRPr>
          </a:p>
        </p:txBody>
      </p:sp>
      <p:sp>
        <p:nvSpPr>
          <p:cNvPr id="657" name="Google Shape;657;g2b490ff197c_0_596"/>
          <p:cNvSpPr/>
          <p:nvPr/>
        </p:nvSpPr>
        <p:spPr>
          <a:xfrm>
            <a:off x="3835879" y="10439400"/>
            <a:ext cx="5487000" cy="15621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8" name="Google Shape;658;g2b490ff197c_0_596"/>
          <p:cNvPicPr preferRelativeResize="0"/>
          <p:nvPr/>
        </p:nvPicPr>
        <p:blipFill rotWithShape="1">
          <a:blip r:embed="rId10">
            <a:alphaModFix/>
          </a:blip>
          <a:srcRect b="0" l="0" r="0" t="0"/>
          <a:stretch/>
        </p:blipFill>
        <p:spPr>
          <a:xfrm>
            <a:off x="4140718" y="10661650"/>
            <a:ext cx="1117740" cy="1117600"/>
          </a:xfrm>
          <a:prstGeom prst="rect">
            <a:avLst/>
          </a:prstGeom>
          <a:noFill/>
          <a:ln>
            <a:noFill/>
          </a:ln>
        </p:spPr>
      </p:pic>
      <p:sp>
        <p:nvSpPr>
          <p:cNvPr id="659" name="Google Shape;659;g2b490ff197c_0_596"/>
          <p:cNvSpPr/>
          <p:nvPr/>
        </p:nvSpPr>
        <p:spPr>
          <a:xfrm>
            <a:off x="5461683" y="106426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g2b490ff197c_0_596"/>
          <p:cNvSpPr/>
          <p:nvPr/>
        </p:nvSpPr>
        <p:spPr>
          <a:xfrm>
            <a:off x="5461683" y="10642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aatliches"/>
              <a:buNone/>
            </a:pPr>
            <a:r>
              <a:rPr b="0" i="0" lang="en-US" sz="3600" u="none" cap="none" strike="noStrike">
                <a:solidFill>
                  <a:srgbClr val="0E0E0E"/>
                </a:solidFill>
                <a:latin typeface="Staatliches"/>
                <a:ea typeface="Staatliches"/>
                <a:cs typeface="Staatliches"/>
                <a:sym typeface="Staatliches"/>
              </a:rPr>
              <a:t>Cedric</a:t>
            </a:r>
            <a:endParaRPr b="0" i="0" sz="3600" u="none" cap="none" strike="noStrike">
              <a:solidFill>
                <a:schemeClr val="dk1"/>
              </a:solidFill>
              <a:latin typeface="Calibri"/>
              <a:ea typeface="Calibri"/>
              <a:cs typeface="Calibri"/>
              <a:sym typeface="Calibri"/>
            </a:endParaRPr>
          </a:p>
        </p:txBody>
      </p:sp>
      <p:sp>
        <p:nvSpPr>
          <p:cNvPr id="661" name="Google Shape;661;g2b490ff197c_0_596"/>
          <p:cNvSpPr/>
          <p:nvPr/>
        </p:nvSpPr>
        <p:spPr>
          <a:xfrm>
            <a:off x="5461683" y="11315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Timekeeper</a:t>
            </a:r>
            <a:endParaRPr b="0" i="0" sz="3200" u="none" cap="none" strike="noStrike">
              <a:solidFill>
                <a:schemeClr val="dk1"/>
              </a:solidFill>
              <a:latin typeface="Calibri"/>
              <a:ea typeface="Calibri"/>
              <a:cs typeface="Calibri"/>
              <a:sym typeface="Calibri"/>
            </a:endParaRPr>
          </a:p>
        </p:txBody>
      </p:sp>
      <p:sp>
        <p:nvSpPr>
          <p:cNvPr id="662" name="Google Shape;662;g2b490ff197c_0_596"/>
          <p:cNvSpPr/>
          <p:nvPr/>
        </p:nvSpPr>
        <p:spPr>
          <a:xfrm>
            <a:off x="15343518" y="8077200"/>
            <a:ext cx="5487000" cy="15621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3" name="Google Shape;663;g2b490ff197c_0_596"/>
          <p:cNvPicPr preferRelativeResize="0"/>
          <p:nvPr/>
        </p:nvPicPr>
        <p:blipFill rotWithShape="1">
          <a:blip r:embed="rId11">
            <a:alphaModFix/>
          </a:blip>
          <a:srcRect b="0" l="0" r="0" t="0"/>
          <a:stretch/>
        </p:blipFill>
        <p:spPr>
          <a:xfrm>
            <a:off x="15648356" y="8299450"/>
            <a:ext cx="1117740" cy="1117600"/>
          </a:xfrm>
          <a:prstGeom prst="rect">
            <a:avLst/>
          </a:prstGeom>
          <a:noFill/>
          <a:ln>
            <a:noFill/>
          </a:ln>
        </p:spPr>
      </p:pic>
      <p:sp>
        <p:nvSpPr>
          <p:cNvPr id="664" name="Google Shape;664;g2b490ff197c_0_596"/>
          <p:cNvSpPr/>
          <p:nvPr/>
        </p:nvSpPr>
        <p:spPr>
          <a:xfrm>
            <a:off x="16969321" y="82804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g2b490ff197c_0_596"/>
          <p:cNvSpPr/>
          <p:nvPr/>
        </p:nvSpPr>
        <p:spPr>
          <a:xfrm>
            <a:off x="16969321" y="82804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aatliches"/>
              <a:buNone/>
            </a:pPr>
            <a:r>
              <a:rPr b="0" i="0" lang="en-US" sz="3600" u="none" cap="none" strike="noStrike">
                <a:solidFill>
                  <a:srgbClr val="0E0E0E"/>
                </a:solidFill>
                <a:latin typeface="Staatliches"/>
                <a:ea typeface="Staatliches"/>
                <a:cs typeface="Staatliches"/>
                <a:sym typeface="Staatliches"/>
              </a:rPr>
              <a:t>Elvina</a:t>
            </a:r>
            <a:endParaRPr b="0" i="0" sz="3600" u="none" cap="none" strike="noStrike">
              <a:solidFill>
                <a:schemeClr val="dk1"/>
              </a:solidFill>
              <a:latin typeface="Calibri"/>
              <a:ea typeface="Calibri"/>
              <a:cs typeface="Calibri"/>
              <a:sym typeface="Calibri"/>
            </a:endParaRPr>
          </a:p>
        </p:txBody>
      </p:sp>
      <p:sp>
        <p:nvSpPr>
          <p:cNvPr id="666" name="Google Shape;666;g2b490ff197c_0_596"/>
          <p:cNvSpPr/>
          <p:nvPr/>
        </p:nvSpPr>
        <p:spPr>
          <a:xfrm>
            <a:off x="16969321" y="89535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Oracle</a:t>
            </a:r>
            <a:endParaRPr b="0" i="0" sz="3200" u="none" cap="none" strike="noStrike">
              <a:solidFill>
                <a:schemeClr val="dk1"/>
              </a:solidFill>
              <a:latin typeface="Calibri"/>
              <a:ea typeface="Calibri"/>
              <a:cs typeface="Calibri"/>
              <a:sym typeface="Calibri"/>
            </a:endParaRPr>
          </a:p>
        </p:txBody>
      </p:sp>
      <p:sp>
        <p:nvSpPr>
          <p:cNvPr id="667" name="Google Shape;667;g2b490ff197c_0_596"/>
          <p:cNvSpPr/>
          <p:nvPr/>
        </p:nvSpPr>
        <p:spPr>
          <a:xfrm>
            <a:off x="15343518" y="10439400"/>
            <a:ext cx="5487000" cy="15621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8" name="Google Shape;668;g2b490ff197c_0_596"/>
          <p:cNvPicPr preferRelativeResize="0"/>
          <p:nvPr/>
        </p:nvPicPr>
        <p:blipFill rotWithShape="1">
          <a:blip r:embed="rId12">
            <a:alphaModFix/>
          </a:blip>
          <a:srcRect b="0" l="0" r="0" t="0"/>
          <a:stretch/>
        </p:blipFill>
        <p:spPr>
          <a:xfrm>
            <a:off x="15648356" y="10661650"/>
            <a:ext cx="1117740" cy="1117600"/>
          </a:xfrm>
          <a:prstGeom prst="rect">
            <a:avLst/>
          </a:prstGeom>
          <a:noFill/>
          <a:ln>
            <a:noFill/>
          </a:ln>
        </p:spPr>
      </p:pic>
      <p:sp>
        <p:nvSpPr>
          <p:cNvPr id="669" name="Google Shape;669;g2b490ff197c_0_596"/>
          <p:cNvSpPr/>
          <p:nvPr/>
        </p:nvSpPr>
        <p:spPr>
          <a:xfrm>
            <a:off x="16969321" y="106426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g2b490ff197c_0_596"/>
          <p:cNvSpPr/>
          <p:nvPr/>
        </p:nvSpPr>
        <p:spPr>
          <a:xfrm>
            <a:off x="16969321" y="10642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aatliches"/>
              <a:buNone/>
            </a:pPr>
            <a:r>
              <a:rPr b="0" i="0" lang="en-US" sz="3600" u="none" cap="none" strike="noStrike">
                <a:solidFill>
                  <a:srgbClr val="0E0E0E"/>
                </a:solidFill>
                <a:latin typeface="Staatliches"/>
                <a:ea typeface="Staatliches"/>
                <a:cs typeface="Staatliches"/>
                <a:sym typeface="Staatliches"/>
              </a:rPr>
              <a:t>Seraphina</a:t>
            </a:r>
            <a:endParaRPr b="0" i="0" sz="3600" u="none" cap="none" strike="noStrike">
              <a:solidFill>
                <a:schemeClr val="dk1"/>
              </a:solidFill>
              <a:latin typeface="Calibri"/>
              <a:ea typeface="Calibri"/>
              <a:cs typeface="Calibri"/>
              <a:sym typeface="Calibri"/>
            </a:endParaRPr>
          </a:p>
        </p:txBody>
      </p:sp>
      <p:sp>
        <p:nvSpPr>
          <p:cNvPr id="671" name="Google Shape;671;g2b490ff197c_0_596"/>
          <p:cNvSpPr/>
          <p:nvPr/>
        </p:nvSpPr>
        <p:spPr>
          <a:xfrm>
            <a:off x="16969321" y="11315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Lightbringer</a:t>
            </a:r>
            <a:endParaRPr b="0" i="0" sz="3200" u="none" cap="none" strike="noStrike">
              <a:solidFill>
                <a:schemeClr val="dk1"/>
              </a:solidFill>
              <a:latin typeface="Calibri"/>
              <a:ea typeface="Calibri"/>
              <a:cs typeface="Calibri"/>
              <a:sym typeface="Calibri"/>
            </a:endParaRPr>
          </a:p>
        </p:txBody>
      </p:sp>
      <p:sp>
        <p:nvSpPr>
          <p:cNvPr id="672" name="Google Shape;672;g2b490ff197c_0_596"/>
          <p:cNvSpPr/>
          <p:nvPr/>
        </p:nvSpPr>
        <p:spPr>
          <a:xfrm>
            <a:off x="6681035" y="5715000"/>
            <a:ext cx="5487000" cy="15621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3" name="Google Shape;673;g2b490ff197c_0_596"/>
          <p:cNvPicPr preferRelativeResize="0"/>
          <p:nvPr/>
        </p:nvPicPr>
        <p:blipFill rotWithShape="1">
          <a:blip r:embed="rId13">
            <a:alphaModFix/>
          </a:blip>
          <a:srcRect b="0" l="0" r="0" t="0"/>
          <a:stretch/>
        </p:blipFill>
        <p:spPr>
          <a:xfrm>
            <a:off x="6985873" y="5937250"/>
            <a:ext cx="1117740" cy="1117600"/>
          </a:xfrm>
          <a:prstGeom prst="rect">
            <a:avLst/>
          </a:prstGeom>
          <a:noFill/>
          <a:ln>
            <a:noFill/>
          </a:ln>
        </p:spPr>
      </p:pic>
      <p:sp>
        <p:nvSpPr>
          <p:cNvPr id="674" name="Google Shape;674;g2b490ff197c_0_596"/>
          <p:cNvSpPr/>
          <p:nvPr/>
        </p:nvSpPr>
        <p:spPr>
          <a:xfrm>
            <a:off x="8306838" y="59182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g2b490ff197c_0_596"/>
          <p:cNvSpPr/>
          <p:nvPr/>
        </p:nvSpPr>
        <p:spPr>
          <a:xfrm>
            <a:off x="8306838" y="59182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aatliches"/>
              <a:buNone/>
            </a:pPr>
            <a:r>
              <a:rPr b="0" i="0" lang="en-US" sz="3600" u="none" cap="none" strike="noStrike">
                <a:solidFill>
                  <a:srgbClr val="0E0E0E"/>
                </a:solidFill>
                <a:latin typeface="Staatliches"/>
                <a:ea typeface="Staatliches"/>
                <a:cs typeface="Staatliches"/>
                <a:sym typeface="Staatliches"/>
              </a:rPr>
              <a:t>Aurielle</a:t>
            </a:r>
            <a:endParaRPr b="0" i="0" sz="3600" u="none" cap="none" strike="noStrike">
              <a:solidFill>
                <a:schemeClr val="dk1"/>
              </a:solidFill>
              <a:latin typeface="Calibri"/>
              <a:ea typeface="Calibri"/>
              <a:cs typeface="Calibri"/>
              <a:sym typeface="Calibri"/>
            </a:endParaRPr>
          </a:p>
        </p:txBody>
      </p:sp>
      <p:sp>
        <p:nvSpPr>
          <p:cNvPr id="676" name="Google Shape;676;g2b490ff197c_0_596"/>
          <p:cNvSpPr/>
          <p:nvPr/>
        </p:nvSpPr>
        <p:spPr>
          <a:xfrm>
            <a:off x="8306838" y="6591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Priestess</a:t>
            </a:r>
            <a:endParaRPr b="0" i="0" sz="3200" u="none" cap="none" strike="noStrike">
              <a:solidFill>
                <a:schemeClr val="dk1"/>
              </a:solidFill>
              <a:latin typeface="Calibri"/>
              <a:ea typeface="Calibri"/>
              <a:cs typeface="Calibri"/>
              <a:sym typeface="Calibri"/>
            </a:endParaRPr>
          </a:p>
        </p:txBody>
      </p:sp>
      <p:sp>
        <p:nvSpPr>
          <p:cNvPr id="677" name="Google Shape;677;g2b490ff197c_0_596"/>
          <p:cNvSpPr/>
          <p:nvPr/>
        </p:nvSpPr>
        <p:spPr>
          <a:xfrm>
            <a:off x="18468108" y="5715000"/>
            <a:ext cx="5487000" cy="15621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8" name="Google Shape;678;g2b490ff197c_0_596"/>
          <p:cNvPicPr preferRelativeResize="0"/>
          <p:nvPr/>
        </p:nvPicPr>
        <p:blipFill rotWithShape="1">
          <a:blip r:embed="rId14">
            <a:alphaModFix/>
          </a:blip>
          <a:srcRect b="0" l="0" r="0" t="0"/>
          <a:stretch/>
        </p:blipFill>
        <p:spPr>
          <a:xfrm>
            <a:off x="18772946" y="5937250"/>
            <a:ext cx="1117740" cy="1117600"/>
          </a:xfrm>
          <a:prstGeom prst="rect">
            <a:avLst/>
          </a:prstGeom>
          <a:noFill/>
          <a:ln>
            <a:noFill/>
          </a:ln>
        </p:spPr>
      </p:pic>
      <p:sp>
        <p:nvSpPr>
          <p:cNvPr id="679" name="Google Shape;679;g2b490ff197c_0_596"/>
          <p:cNvSpPr/>
          <p:nvPr/>
        </p:nvSpPr>
        <p:spPr>
          <a:xfrm>
            <a:off x="20093911" y="59182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g2b490ff197c_0_596"/>
          <p:cNvSpPr/>
          <p:nvPr/>
        </p:nvSpPr>
        <p:spPr>
          <a:xfrm>
            <a:off x="20093911" y="59182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aatliches"/>
              <a:buNone/>
            </a:pPr>
            <a:r>
              <a:rPr b="0" i="0" lang="en-US" sz="3600" u="none" cap="none" strike="noStrike">
                <a:solidFill>
                  <a:srgbClr val="0E0E0E"/>
                </a:solidFill>
                <a:latin typeface="Staatliches"/>
                <a:ea typeface="Staatliches"/>
                <a:cs typeface="Staatliches"/>
                <a:sym typeface="Staatliches"/>
              </a:rPr>
              <a:t>Dariana</a:t>
            </a:r>
            <a:endParaRPr b="0" i="0" sz="3600" u="none" cap="none" strike="noStrike">
              <a:solidFill>
                <a:schemeClr val="dk1"/>
              </a:solidFill>
              <a:latin typeface="Calibri"/>
              <a:ea typeface="Calibri"/>
              <a:cs typeface="Calibri"/>
              <a:sym typeface="Calibri"/>
            </a:endParaRPr>
          </a:p>
        </p:txBody>
      </p:sp>
      <p:sp>
        <p:nvSpPr>
          <p:cNvPr id="681" name="Google Shape;681;g2b490ff197c_0_596"/>
          <p:cNvSpPr/>
          <p:nvPr/>
        </p:nvSpPr>
        <p:spPr>
          <a:xfrm>
            <a:off x="20093911" y="6591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Shaman</a:t>
            </a:r>
            <a:endParaRPr b="0" i="0" sz="3200" u="none" cap="none" strike="noStrike">
              <a:solidFill>
                <a:schemeClr val="dk1"/>
              </a:solidFill>
              <a:latin typeface="Calibri"/>
              <a:ea typeface="Calibri"/>
              <a:cs typeface="Calibri"/>
              <a:sym typeface="Calibri"/>
            </a:endParaRPr>
          </a:p>
        </p:txBody>
      </p:sp>
      <p:sp>
        <p:nvSpPr>
          <p:cNvPr id="682" name="Google Shape;682;g2b490ff197c_0_596"/>
          <p:cNvSpPr/>
          <p:nvPr/>
        </p:nvSpPr>
        <p:spPr>
          <a:xfrm>
            <a:off x="12574572" y="5715000"/>
            <a:ext cx="5487000" cy="15621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3" name="Google Shape;683;g2b490ff197c_0_596"/>
          <p:cNvPicPr preferRelativeResize="0"/>
          <p:nvPr/>
        </p:nvPicPr>
        <p:blipFill rotWithShape="1">
          <a:blip r:embed="rId15">
            <a:alphaModFix/>
          </a:blip>
          <a:srcRect b="0" l="0" r="0" t="0"/>
          <a:stretch/>
        </p:blipFill>
        <p:spPr>
          <a:xfrm>
            <a:off x="12879410" y="5937250"/>
            <a:ext cx="1117740" cy="1117600"/>
          </a:xfrm>
          <a:prstGeom prst="rect">
            <a:avLst/>
          </a:prstGeom>
          <a:noFill/>
          <a:ln>
            <a:noFill/>
          </a:ln>
        </p:spPr>
      </p:pic>
      <p:sp>
        <p:nvSpPr>
          <p:cNvPr id="684" name="Google Shape;684;g2b490ff197c_0_596"/>
          <p:cNvSpPr/>
          <p:nvPr/>
        </p:nvSpPr>
        <p:spPr>
          <a:xfrm>
            <a:off x="14200375" y="59182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g2b490ff197c_0_596"/>
          <p:cNvSpPr/>
          <p:nvPr/>
        </p:nvSpPr>
        <p:spPr>
          <a:xfrm>
            <a:off x="14200375" y="59182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aatliches"/>
              <a:buNone/>
            </a:pPr>
            <a:r>
              <a:rPr b="0" i="0" lang="en-US" sz="3600" u="none" cap="none" strike="noStrike">
                <a:solidFill>
                  <a:srgbClr val="0E0E0E"/>
                </a:solidFill>
                <a:latin typeface="Staatliches"/>
                <a:ea typeface="Staatliches"/>
                <a:cs typeface="Staatliches"/>
                <a:sym typeface="Staatliches"/>
              </a:rPr>
              <a:t>Theronis</a:t>
            </a:r>
            <a:endParaRPr b="0" i="0" sz="3600" u="none" cap="none" strike="noStrike">
              <a:solidFill>
                <a:schemeClr val="dk1"/>
              </a:solidFill>
              <a:latin typeface="Calibri"/>
              <a:ea typeface="Calibri"/>
              <a:cs typeface="Calibri"/>
              <a:sym typeface="Calibri"/>
            </a:endParaRPr>
          </a:p>
        </p:txBody>
      </p:sp>
      <p:sp>
        <p:nvSpPr>
          <p:cNvPr id="686" name="Google Shape;686;g2b490ff197c_0_596"/>
          <p:cNvSpPr/>
          <p:nvPr/>
        </p:nvSpPr>
        <p:spPr>
          <a:xfrm>
            <a:off x="14200375" y="6591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Warrior</a:t>
            </a:r>
            <a:endParaRPr b="0" i="0" sz="3200" u="none" cap="none" strike="noStrike">
              <a:solidFill>
                <a:schemeClr val="dk1"/>
              </a:solidFill>
              <a:latin typeface="Calibri"/>
              <a:ea typeface="Calibri"/>
              <a:cs typeface="Calibri"/>
              <a:sym typeface="Calibri"/>
            </a:endParaRPr>
          </a:p>
        </p:txBody>
      </p:sp>
      <p:pic>
        <p:nvPicPr>
          <p:cNvPr descr=" " id="687" name="Google Shape;687;g2b490ff197c_0_596"/>
          <p:cNvPicPr preferRelativeResize="0"/>
          <p:nvPr/>
        </p:nvPicPr>
        <p:blipFill rotWithShape="1">
          <a:blip r:embed="rId16">
            <a:alphaModFix/>
          </a:blip>
          <a:srcRect b="0" l="0" r="0" t="0"/>
          <a:stretch/>
        </p:blipFill>
        <p:spPr>
          <a:xfrm>
            <a:off x="3353219" y="5295900"/>
            <a:ext cx="17680610" cy="12700"/>
          </a:xfrm>
          <a:prstGeom prst="rect">
            <a:avLst/>
          </a:prstGeom>
          <a:noFill/>
          <a:ln>
            <a:noFill/>
          </a:ln>
        </p:spPr>
      </p:pic>
      <p:pic>
        <p:nvPicPr>
          <p:cNvPr descr=" " id="688" name="Google Shape;688;g2b490ff197c_0_596"/>
          <p:cNvPicPr preferRelativeResize="0"/>
          <p:nvPr/>
        </p:nvPicPr>
        <p:blipFill rotWithShape="1">
          <a:blip r:embed="rId17">
            <a:alphaModFix/>
          </a:blip>
          <a:srcRect b="0" l="0" r="0" t="0"/>
          <a:stretch/>
        </p:blipFill>
        <p:spPr>
          <a:xfrm>
            <a:off x="13006426" y="4902200"/>
            <a:ext cx="12702" cy="406400"/>
          </a:xfrm>
          <a:prstGeom prst="rect">
            <a:avLst/>
          </a:prstGeom>
          <a:noFill/>
          <a:ln>
            <a:noFill/>
          </a:ln>
        </p:spPr>
      </p:pic>
      <p:pic>
        <p:nvPicPr>
          <p:cNvPr descr=" " id="689" name="Google Shape;689;g2b490ff197c_0_596"/>
          <p:cNvPicPr preferRelativeResize="0"/>
          <p:nvPr/>
        </p:nvPicPr>
        <p:blipFill rotWithShape="1">
          <a:blip r:embed="rId18">
            <a:alphaModFix/>
          </a:blip>
          <a:srcRect b="0" l="0" r="0" t="0"/>
          <a:stretch/>
        </p:blipFill>
        <p:spPr>
          <a:xfrm>
            <a:off x="3353219" y="5308600"/>
            <a:ext cx="12702" cy="419100"/>
          </a:xfrm>
          <a:prstGeom prst="rect">
            <a:avLst/>
          </a:prstGeom>
          <a:noFill/>
          <a:ln>
            <a:noFill/>
          </a:ln>
        </p:spPr>
      </p:pic>
      <p:pic>
        <p:nvPicPr>
          <p:cNvPr descr=" " id="690" name="Google Shape;690;g2b490ff197c_0_596"/>
          <p:cNvPicPr preferRelativeResize="0"/>
          <p:nvPr/>
        </p:nvPicPr>
        <p:blipFill rotWithShape="1">
          <a:blip r:embed="rId18">
            <a:alphaModFix/>
          </a:blip>
          <a:srcRect b="0" l="0" r="0" t="0"/>
          <a:stretch/>
        </p:blipFill>
        <p:spPr>
          <a:xfrm>
            <a:off x="9513489" y="5308600"/>
            <a:ext cx="12702" cy="419100"/>
          </a:xfrm>
          <a:prstGeom prst="rect">
            <a:avLst/>
          </a:prstGeom>
          <a:noFill/>
          <a:ln>
            <a:noFill/>
          </a:ln>
        </p:spPr>
      </p:pic>
      <p:pic>
        <p:nvPicPr>
          <p:cNvPr descr=" " id="691" name="Google Shape;691;g2b490ff197c_0_596"/>
          <p:cNvPicPr preferRelativeResize="0"/>
          <p:nvPr/>
        </p:nvPicPr>
        <p:blipFill rotWithShape="1">
          <a:blip r:embed="rId18">
            <a:alphaModFix/>
          </a:blip>
          <a:srcRect b="0" l="0" r="0" t="0"/>
          <a:stretch/>
        </p:blipFill>
        <p:spPr>
          <a:xfrm>
            <a:off x="15407026" y="5308600"/>
            <a:ext cx="12702" cy="419100"/>
          </a:xfrm>
          <a:prstGeom prst="rect">
            <a:avLst/>
          </a:prstGeom>
          <a:noFill/>
          <a:ln>
            <a:noFill/>
          </a:ln>
        </p:spPr>
      </p:pic>
      <p:pic>
        <p:nvPicPr>
          <p:cNvPr descr=" " id="692" name="Google Shape;692;g2b490ff197c_0_596"/>
          <p:cNvPicPr preferRelativeResize="0"/>
          <p:nvPr/>
        </p:nvPicPr>
        <p:blipFill rotWithShape="1">
          <a:blip r:embed="rId18">
            <a:alphaModFix/>
          </a:blip>
          <a:srcRect b="0" l="0" r="0" t="0"/>
          <a:stretch/>
        </p:blipFill>
        <p:spPr>
          <a:xfrm>
            <a:off x="21021127" y="5308600"/>
            <a:ext cx="12702" cy="419100"/>
          </a:xfrm>
          <a:prstGeom prst="rect">
            <a:avLst/>
          </a:prstGeom>
          <a:noFill/>
          <a:ln>
            <a:noFill/>
          </a:ln>
        </p:spPr>
      </p:pic>
      <p:pic>
        <p:nvPicPr>
          <p:cNvPr descr=" " id="693" name="Google Shape;693;g2b490ff197c_0_596"/>
          <p:cNvPicPr preferRelativeResize="0"/>
          <p:nvPr/>
        </p:nvPicPr>
        <p:blipFill rotWithShape="1">
          <a:blip r:embed="rId19">
            <a:alphaModFix/>
          </a:blip>
          <a:srcRect b="0" l="0" r="0" t="0"/>
          <a:stretch/>
        </p:blipFill>
        <p:spPr>
          <a:xfrm>
            <a:off x="9513489" y="7124700"/>
            <a:ext cx="12702" cy="4165600"/>
          </a:xfrm>
          <a:prstGeom prst="rect">
            <a:avLst/>
          </a:prstGeom>
          <a:noFill/>
          <a:ln>
            <a:noFill/>
          </a:ln>
        </p:spPr>
      </p:pic>
      <p:pic>
        <p:nvPicPr>
          <p:cNvPr descr=" " id="694" name="Google Shape;694;g2b490ff197c_0_596"/>
          <p:cNvPicPr preferRelativeResize="0"/>
          <p:nvPr/>
        </p:nvPicPr>
        <p:blipFill rotWithShape="1">
          <a:blip r:embed="rId20">
            <a:alphaModFix/>
          </a:blip>
          <a:srcRect b="0" l="0" r="0" t="0"/>
          <a:stretch/>
        </p:blipFill>
        <p:spPr>
          <a:xfrm>
            <a:off x="9322965" y="8813800"/>
            <a:ext cx="203225" cy="12700"/>
          </a:xfrm>
          <a:prstGeom prst="rect">
            <a:avLst/>
          </a:prstGeom>
          <a:noFill/>
          <a:ln>
            <a:noFill/>
          </a:ln>
        </p:spPr>
      </p:pic>
      <p:pic>
        <p:nvPicPr>
          <p:cNvPr descr=" " id="695" name="Google Shape;695;g2b490ff197c_0_596"/>
          <p:cNvPicPr preferRelativeResize="0"/>
          <p:nvPr/>
        </p:nvPicPr>
        <p:blipFill rotWithShape="1">
          <a:blip r:embed="rId20">
            <a:alphaModFix/>
          </a:blip>
          <a:srcRect b="0" l="0" r="0" t="0"/>
          <a:stretch/>
        </p:blipFill>
        <p:spPr>
          <a:xfrm>
            <a:off x="20830603" y="8813800"/>
            <a:ext cx="203225" cy="12700"/>
          </a:xfrm>
          <a:prstGeom prst="rect">
            <a:avLst/>
          </a:prstGeom>
          <a:noFill/>
          <a:ln>
            <a:noFill/>
          </a:ln>
        </p:spPr>
      </p:pic>
      <p:pic>
        <p:nvPicPr>
          <p:cNvPr descr=" " id="696" name="Google Shape;696;g2b490ff197c_0_596"/>
          <p:cNvPicPr preferRelativeResize="0"/>
          <p:nvPr/>
        </p:nvPicPr>
        <p:blipFill rotWithShape="1">
          <a:blip r:embed="rId20">
            <a:alphaModFix/>
          </a:blip>
          <a:srcRect b="0" l="0" r="0" t="0"/>
          <a:stretch/>
        </p:blipFill>
        <p:spPr>
          <a:xfrm>
            <a:off x="9322965" y="11277600"/>
            <a:ext cx="203225" cy="12700"/>
          </a:xfrm>
          <a:prstGeom prst="rect">
            <a:avLst/>
          </a:prstGeom>
          <a:noFill/>
          <a:ln>
            <a:noFill/>
          </a:ln>
        </p:spPr>
      </p:pic>
      <p:pic>
        <p:nvPicPr>
          <p:cNvPr descr=" " id="697" name="Google Shape;697;g2b490ff197c_0_596"/>
          <p:cNvPicPr preferRelativeResize="0"/>
          <p:nvPr/>
        </p:nvPicPr>
        <p:blipFill rotWithShape="1">
          <a:blip r:embed="rId20">
            <a:alphaModFix/>
          </a:blip>
          <a:srcRect b="0" l="0" r="0" t="0"/>
          <a:stretch/>
        </p:blipFill>
        <p:spPr>
          <a:xfrm>
            <a:off x="20830603" y="11277600"/>
            <a:ext cx="203225" cy="12700"/>
          </a:xfrm>
          <a:prstGeom prst="rect">
            <a:avLst/>
          </a:prstGeom>
          <a:noFill/>
          <a:ln>
            <a:noFill/>
          </a:ln>
        </p:spPr>
      </p:pic>
      <p:pic>
        <p:nvPicPr>
          <p:cNvPr descr=" " id="698" name="Google Shape;698;g2b490ff197c_0_596"/>
          <p:cNvPicPr preferRelativeResize="0"/>
          <p:nvPr/>
        </p:nvPicPr>
        <p:blipFill rotWithShape="1">
          <a:blip r:embed="rId21">
            <a:alphaModFix/>
          </a:blip>
          <a:srcRect b="0" l="0" r="0" t="0"/>
          <a:stretch/>
        </p:blipFill>
        <p:spPr>
          <a:xfrm>
            <a:off x="21021127" y="7264400"/>
            <a:ext cx="12702" cy="40259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CE1"/>
        </a:solidFill>
      </p:bgPr>
    </p:bg>
    <p:spTree>
      <p:nvGrpSpPr>
        <p:cNvPr id="703" name="Shape 703"/>
        <p:cNvGrpSpPr/>
        <p:nvPr/>
      </p:nvGrpSpPr>
      <p:grpSpPr>
        <a:xfrm>
          <a:off x="0" y="0"/>
          <a:ext cx="0" cy="0"/>
          <a:chOff x="0" y="0"/>
          <a:chExt cx="0" cy="0"/>
        </a:xfrm>
      </p:grpSpPr>
      <p:pic>
        <p:nvPicPr>
          <p:cNvPr descr=" " id="704" name="Google Shape;704;g2b490ff197c_0_665"/>
          <p:cNvPicPr preferRelativeResize="0"/>
          <p:nvPr/>
        </p:nvPicPr>
        <p:blipFill rotWithShape="1">
          <a:blip r:embed="rId3">
            <a:alphaModFix/>
          </a:blip>
          <a:srcRect b="0" l="0" r="0" t="0"/>
          <a:stretch/>
        </p:blipFill>
        <p:spPr>
          <a:xfrm>
            <a:off x="-673184" y="1930400"/>
            <a:ext cx="22926365" cy="22923500"/>
          </a:xfrm>
          <a:prstGeom prst="rect">
            <a:avLst/>
          </a:prstGeom>
          <a:noFill/>
          <a:ln>
            <a:noFill/>
          </a:ln>
        </p:spPr>
      </p:pic>
      <p:pic>
        <p:nvPicPr>
          <p:cNvPr descr=" " id="705" name="Google Shape;705;g2b490ff197c_0_665"/>
          <p:cNvPicPr preferRelativeResize="0"/>
          <p:nvPr/>
        </p:nvPicPr>
        <p:blipFill rotWithShape="1">
          <a:blip r:embed="rId3">
            <a:alphaModFix/>
          </a:blip>
          <a:srcRect b="0" l="0" r="0" t="0"/>
          <a:stretch/>
        </p:blipFill>
        <p:spPr>
          <a:xfrm>
            <a:off x="10694737" y="-8750300"/>
            <a:ext cx="22926365" cy="22923500"/>
          </a:xfrm>
          <a:prstGeom prst="rect">
            <a:avLst/>
          </a:prstGeom>
          <a:noFill/>
          <a:ln>
            <a:noFill/>
          </a:ln>
        </p:spPr>
      </p:pic>
      <p:pic>
        <p:nvPicPr>
          <p:cNvPr descr=" " id="706" name="Google Shape;706;g2b490ff197c_0_665"/>
          <p:cNvPicPr preferRelativeResize="0"/>
          <p:nvPr/>
        </p:nvPicPr>
        <p:blipFill rotWithShape="1">
          <a:blip r:embed="rId4">
            <a:alphaModFix/>
          </a:blip>
          <a:srcRect b="0" l="0" r="0" t="0"/>
          <a:stretch/>
        </p:blipFill>
        <p:spPr>
          <a:xfrm>
            <a:off x="-2697267" y="6532513"/>
            <a:ext cx="11888911" cy="12174215"/>
          </a:xfrm>
          <a:prstGeom prst="rect">
            <a:avLst/>
          </a:prstGeom>
          <a:noFill/>
          <a:ln>
            <a:noFill/>
          </a:ln>
        </p:spPr>
      </p:pic>
      <p:pic>
        <p:nvPicPr>
          <p:cNvPr descr=" " id="707" name="Google Shape;707;g2b490ff197c_0_665"/>
          <p:cNvPicPr preferRelativeResize="0"/>
          <p:nvPr/>
        </p:nvPicPr>
        <p:blipFill rotWithShape="1">
          <a:blip r:embed="rId5">
            <a:alphaModFix/>
          </a:blip>
          <a:srcRect b="0" l="0" r="0" t="0"/>
          <a:stretch/>
        </p:blipFill>
        <p:spPr>
          <a:xfrm>
            <a:off x="16461843" y="-7146727"/>
            <a:ext cx="10334143" cy="12904863"/>
          </a:xfrm>
          <a:prstGeom prst="rect">
            <a:avLst/>
          </a:prstGeom>
          <a:noFill/>
          <a:ln>
            <a:noFill/>
          </a:ln>
        </p:spPr>
      </p:pic>
      <p:sp>
        <p:nvSpPr>
          <p:cNvPr id="708" name="Google Shape;708;g2b490ff197c_0_6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9" name="Google Shape;709;g2b490ff197c_0_66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710" name="Google Shape;710;g2b490ff197c_0_665"/>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7">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11" name="Google Shape;711;g2b490ff197c_0_665"/>
          <p:cNvPicPr preferRelativeResize="0"/>
          <p:nvPr/>
        </p:nvPicPr>
        <p:blipFill rotWithShape="1">
          <a:blip r:embed="rId8">
            <a:alphaModFix/>
          </a:blip>
          <a:srcRect b="0" l="0" r="0" t="0"/>
          <a:stretch/>
        </p:blipFill>
        <p:spPr>
          <a:xfrm>
            <a:off x="469959" y="419100"/>
            <a:ext cx="13006426" cy="13004800"/>
          </a:xfrm>
          <a:prstGeom prst="rect">
            <a:avLst/>
          </a:prstGeom>
          <a:noFill/>
          <a:ln>
            <a:noFill/>
          </a:ln>
        </p:spPr>
      </p:pic>
      <p:sp>
        <p:nvSpPr>
          <p:cNvPr id="712" name="Google Shape;712;g2b490ff197c_0_665"/>
          <p:cNvSpPr/>
          <p:nvPr/>
        </p:nvSpPr>
        <p:spPr>
          <a:xfrm>
            <a:off x="13870134" y="3162300"/>
            <a:ext cx="9069000" cy="31497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 name="Google Shape;713;g2b490ff197c_0_665"/>
          <p:cNvSpPr/>
          <p:nvPr/>
        </p:nvSpPr>
        <p:spPr>
          <a:xfrm>
            <a:off x="14632229" y="3467100"/>
            <a:ext cx="66006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0904"/>
              </a:buClr>
              <a:buSzPts val="8000"/>
              <a:buFont typeface="Staatliches"/>
              <a:buNone/>
            </a:pPr>
            <a:r>
              <a:rPr b="0" i="0" lang="en-US" sz="8000" u="none" cap="none" strike="noStrike">
                <a:solidFill>
                  <a:srgbClr val="BC0904"/>
                </a:solidFill>
                <a:latin typeface="Staatliches"/>
                <a:ea typeface="Staatliches"/>
                <a:cs typeface="Staatliches"/>
                <a:sym typeface="Staatliches"/>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BC0904"/>
              </a:buClr>
              <a:buSzPts val="8000"/>
              <a:buFont typeface="Staatliches"/>
              <a:buNone/>
            </a:pPr>
            <a:r>
              <a:rPr b="0" i="0" lang="en-US" sz="8000" u="none" cap="none" strike="noStrike">
                <a:solidFill>
                  <a:srgbClr val="BC0904"/>
                </a:solidFill>
                <a:latin typeface="Staatliches"/>
                <a:ea typeface="Staatliches"/>
                <a:cs typeface="Staatliches"/>
                <a:sym typeface="Staatliches"/>
              </a:rPr>
              <a:t>choosing EaTemp</a:t>
            </a:r>
            <a:endParaRPr b="0" i="0" sz="8000" u="none" cap="none" strike="noStrike">
              <a:solidFill>
                <a:schemeClr val="dk1"/>
              </a:solidFill>
              <a:latin typeface="Calibri"/>
              <a:ea typeface="Calibri"/>
              <a:cs typeface="Calibri"/>
              <a:sym typeface="Calibri"/>
            </a:endParaRPr>
          </a:p>
        </p:txBody>
      </p:sp>
      <p:sp>
        <p:nvSpPr>
          <p:cNvPr id="714" name="Google Shape;714;g2b490ff197c_0_665"/>
          <p:cNvSpPr/>
          <p:nvPr/>
        </p:nvSpPr>
        <p:spPr>
          <a:xfrm>
            <a:off x="13870134" y="6921500"/>
            <a:ext cx="9636300" cy="353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CE1"/>
        </a:solidFill>
      </p:bgPr>
    </p:bg>
    <p:spTree>
      <p:nvGrpSpPr>
        <p:cNvPr id="43" name="Shape 43"/>
        <p:cNvGrpSpPr/>
        <p:nvPr/>
      </p:nvGrpSpPr>
      <p:grpSpPr>
        <a:xfrm>
          <a:off x="0" y="0"/>
          <a:ext cx="0" cy="0"/>
          <a:chOff x="0" y="0"/>
          <a:chExt cx="0" cy="0"/>
        </a:xfrm>
      </p:grpSpPr>
      <p:pic>
        <p:nvPicPr>
          <p:cNvPr descr=" " id="44" name="Google Shape;44;g2b490ff197c_0_26"/>
          <p:cNvPicPr preferRelativeResize="0"/>
          <p:nvPr/>
        </p:nvPicPr>
        <p:blipFill rotWithShape="1">
          <a:blip r:embed="rId3">
            <a:alphaModFix/>
          </a:blip>
          <a:srcRect b="0" l="0" r="0" t="0"/>
          <a:stretch/>
        </p:blipFill>
        <p:spPr>
          <a:xfrm>
            <a:off x="7874984" y="-5308600"/>
            <a:ext cx="22926365" cy="22923500"/>
          </a:xfrm>
          <a:prstGeom prst="rect">
            <a:avLst/>
          </a:prstGeom>
          <a:noFill/>
          <a:ln>
            <a:noFill/>
          </a:ln>
        </p:spPr>
      </p:pic>
      <p:pic>
        <p:nvPicPr>
          <p:cNvPr descr=" " id="45" name="Google Shape;45;g2b490ff197c_0_26"/>
          <p:cNvPicPr preferRelativeResize="0"/>
          <p:nvPr/>
        </p:nvPicPr>
        <p:blipFill rotWithShape="1">
          <a:blip r:embed="rId4">
            <a:alphaModFix/>
          </a:blip>
          <a:srcRect b="0" l="0" r="0" t="0"/>
          <a:stretch/>
        </p:blipFill>
        <p:spPr>
          <a:xfrm>
            <a:off x="-2259963" y="-1162352"/>
            <a:ext cx="7294638" cy="7703327"/>
          </a:xfrm>
          <a:prstGeom prst="rect">
            <a:avLst/>
          </a:prstGeom>
          <a:noFill/>
          <a:ln>
            <a:noFill/>
          </a:ln>
        </p:spPr>
      </p:pic>
      <p:sp>
        <p:nvSpPr>
          <p:cNvPr id="46" name="Google Shape;46;g2b490ff197c_0_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 name="Google Shape;47;g2b490ff197c_0_2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8" name="Google Shape;48;g2b490ff197c_0_26"/>
          <p:cNvSpPr/>
          <p:nvPr/>
        </p:nvSpPr>
        <p:spPr>
          <a:xfrm>
            <a:off x="5969746" y="622300"/>
            <a:ext cx="12460200" cy="26415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b490ff197c_0_26"/>
          <p:cNvSpPr/>
          <p:nvPr/>
        </p:nvSpPr>
        <p:spPr>
          <a:xfrm>
            <a:off x="6731841" y="927100"/>
            <a:ext cx="11478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0904"/>
              </a:buClr>
              <a:buSzPts val="12800"/>
              <a:buFont typeface="Staatliches"/>
              <a:buNone/>
            </a:pPr>
            <a:r>
              <a:rPr b="0" i="0" lang="en-US" sz="12800" u="none" cap="none" strike="noStrike">
                <a:solidFill>
                  <a:srgbClr val="BC0904"/>
                </a:solidFill>
                <a:latin typeface="Staatliches"/>
                <a:ea typeface="Staatliches"/>
                <a:cs typeface="Staatliches"/>
                <a:sym typeface="Staatliches"/>
              </a:rPr>
              <a:t>Table of Contents</a:t>
            </a:r>
            <a:endParaRPr b="0" i="0" sz="12800" u="none" cap="none" strike="noStrike">
              <a:solidFill>
                <a:schemeClr val="dk1"/>
              </a:solidFill>
              <a:latin typeface="Calibri"/>
              <a:ea typeface="Calibri"/>
              <a:cs typeface="Calibri"/>
              <a:sym typeface="Calibri"/>
            </a:endParaRPr>
          </a:p>
        </p:txBody>
      </p:sp>
      <p:sp>
        <p:nvSpPr>
          <p:cNvPr id="50" name="Google Shape;50;g2b490ff197c_0_26"/>
          <p:cNvSpPr/>
          <p:nvPr/>
        </p:nvSpPr>
        <p:spPr>
          <a:xfrm>
            <a:off x="1219352" y="45212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b490ff197c_0_26"/>
          <p:cNvSpPr/>
          <p:nvPr/>
        </p:nvSpPr>
        <p:spPr>
          <a:xfrm>
            <a:off x="1219352" y="4521200"/>
            <a:ext cx="1625700" cy="1625700"/>
          </a:xfrm>
          <a:prstGeom prst="roundRect">
            <a:avLst>
              <a:gd fmla="val 781313" name="adj"/>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b490ff197c_0_26"/>
          <p:cNvSpPr/>
          <p:nvPr/>
        </p:nvSpPr>
        <p:spPr>
          <a:xfrm>
            <a:off x="1714714" y="4851400"/>
            <a:ext cx="6351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C0904"/>
              </a:buClr>
              <a:buSzPts val="4800"/>
              <a:buFont typeface="Staatliches"/>
              <a:buNone/>
            </a:pPr>
            <a:r>
              <a:rPr b="0" i="0" lang="en-US" sz="4800" u="none" cap="none" strike="noStrike">
                <a:solidFill>
                  <a:srgbClr val="BC0904"/>
                </a:solidFill>
                <a:latin typeface="Staatliches"/>
                <a:ea typeface="Staatliches"/>
                <a:cs typeface="Staatliches"/>
                <a:sym typeface="Staatliches"/>
              </a:rPr>
              <a:t>01</a:t>
            </a:r>
            <a:endParaRPr b="0" i="0" sz="4800" u="none" cap="none" strike="noStrike">
              <a:solidFill>
                <a:schemeClr val="dk1"/>
              </a:solidFill>
              <a:latin typeface="Calibri"/>
              <a:ea typeface="Calibri"/>
              <a:cs typeface="Calibri"/>
              <a:sym typeface="Calibri"/>
            </a:endParaRPr>
          </a:p>
        </p:txBody>
      </p:sp>
      <p:sp>
        <p:nvSpPr>
          <p:cNvPr id="53" name="Google Shape;53;g2b490ff197c_0_26"/>
          <p:cNvSpPr/>
          <p:nvPr/>
        </p:nvSpPr>
        <p:spPr>
          <a:xfrm>
            <a:off x="1219352" y="63500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b490ff197c_0_26"/>
          <p:cNvSpPr/>
          <p:nvPr/>
        </p:nvSpPr>
        <p:spPr>
          <a:xfrm>
            <a:off x="1219352" y="6350000"/>
            <a:ext cx="751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atliches"/>
              <a:buNone/>
            </a:pPr>
            <a:r>
              <a:rPr b="0" i="0" lang="en-US" sz="4800" u="none" cap="none" strike="noStrike">
                <a:solidFill>
                  <a:srgbClr val="0E0E0E"/>
                </a:solidFill>
                <a:latin typeface="Staatliches"/>
                <a:ea typeface="Staatliches"/>
                <a:cs typeface="Staatliches"/>
                <a:sym typeface="Staatliches"/>
              </a:rPr>
              <a:t>Introduction</a:t>
            </a:r>
            <a:endParaRPr b="0" i="0" sz="4800" u="none" cap="none" strike="noStrike">
              <a:solidFill>
                <a:schemeClr val="dk1"/>
              </a:solidFill>
              <a:latin typeface="Calibri"/>
              <a:ea typeface="Calibri"/>
              <a:cs typeface="Calibri"/>
              <a:sym typeface="Calibri"/>
            </a:endParaRPr>
          </a:p>
        </p:txBody>
      </p:sp>
      <p:sp>
        <p:nvSpPr>
          <p:cNvPr id="55" name="Google Shape;55;g2b490ff197c_0_26"/>
          <p:cNvSpPr/>
          <p:nvPr/>
        </p:nvSpPr>
        <p:spPr>
          <a:xfrm>
            <a:off x="1219352" y="72136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56" name="Google Shape;56;g2b490ff197c_0_26"/>
          <p:cNvSpPr/>
          <p:nvPr/>
        </p:nvSpPr>
        <p:spPr>
          <a:xfrm>
            <a:off x="1219352" y="91567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b490ff197c_0_26"/>
          <p:cNvSpPr/>
          <p:nvPr/>
        </p:nvSpPr>
        <p:spPr>
          <a:xfrm>
            <a:off x="1219352" y="9156700"/>
            <a:ext cx="1625700" cy="16257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b490ff197c_0_26"/>
          <p:cNvSpPr/>
          <p:nvPr/>
        </p:nvSpPr>
        <p:spPr>
          <a:xfrm>
            <a:off x="1638505" y="9486900"/>
            <a:ext cx="787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C0904"/>
              </a:buClr>
              <a:buSzPts val="4800"/>
              <a:buFont typeface="Staatliches"/>
              <a:buNone/>
            </a:pPr>
            <a:r>
              <a:rPr b="0" i="0" lang="en-US" sz="4800" u="none" cap="none" strike="noStrike">
                <a:solidFill>
                  <a:srgbClr val="BC0904"/>
                </a:solidFill>
                <a:latin typeface="Staatliches"/>
                <a:ea typeface="Staatliches"/>
                <a:cs typeface="Staatliches"/>
                <a:sym typeface="Staatliches"/>
              </a:rPr>
              <a:t>02</a:t>
            </a:r>
            <a:endParaRPr b="0" i="0" sz="4800" u="none" cap="none" strike="noStrike">
              <a:solidFill>
                <a:schemeClr val="dk1"/>
              </a:solidFill>
              <a:latin typeface="Calibri"/>
              <a:ea typeface="Calibri"/>
              <a:cs typeface="Calibri"/>
              <a:sym typeface="Calibri"/>
            </a:endParaRPr>
          </a:p>
        </p:txBody>
      </p:sp>
      <p:sp>
        <p:nvSpPr>
          <p:cNvPr id="59" name="Google Shape;59;g2b490ff197c_0_26"/>
          <p:cNvSpPr/>
          <p:nvPr/>
        </p:nvSpPr>
        <p:spPr>
          <a:xfrm>
            <a:off x="1219352" y="109855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b490ff197c_0_26"/>
          <p:cNvSpPr/>
          <p:nvPr/>
        </p:nvSpPr>
        <p:spPr>
          <a:xfrm>
            <a:off x="1219352" y="10985500"/>
            <a:ext cx="751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atliches"/>
              <a:buNone/>
            </a:pPr>
            <a:r>
              <a:rPr b="0" i="0" lang="en-US" sz="4800" u="none" cap="none" strike="noStrike">
                <a:solidFill>
                  <a:srgbClr val="0E0E0E"/>
                </a:solidFill>
                <a:latin typeface="Staatliches"/>
                <a:ea typeface="Staatliches"/>
                <a:cs typeface="Staatliches"/>
                <a:sym typeface="Staatliches"/>
              </a:rPr>
              <a:t>Encounters</a:t>
            </a:r>
            <a:endParaRPr b="0" i="0" sz="4800" u="none" cap="none" strike="noStrike">
              <a:solidFill>
                <a:schemeClr val="dk1"/>
              </a:solidFill>
              <a:latin typeface="Calibri"/>
              <a:ea typeface="Calibri"/>
              <a:cs typeface="Calibri"/>
              <a:sym typeface="Calibri"/>
            </a:endParaRPr>
          </a:p>
        </p:txBody>
      </p:sp>
      <p:sp>
        <p:nvSpPr>
          <p:cNvPr id="61" name="Google Shape;61;g2b490ff197c_0_26"/>
          <p:cNvSpPr/>
          <p:nvPr/>
        </p:nvSpPr>
        <p:spPr>
          <a:xfrm>
            <a:off x="1219352" y="118491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62" name="Google Shape;62;g2b490ff197c_0_26"/>
          <p:cNvSpPr/>
          <p:nvPr/>
        </p:nvSpPr>
        <p:spPr>
          <a:xfrm>
            <a:off x="8535467" y="45212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b490ff197c_0_26"/>
          <p:cNvSpPr/>
          <p:nvPr/>
        </p:nvSpPr>
        <p:spPr>
          <a:xfrm>
            <a:off x="8535467" y="4521200"/>
            <a:ext cx="1625700" cy="16257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b490ff197c_0_26"/>
          <p:cNvSpPr/>
          <p:nvPr/>
        </p:nvSpPr>
        <p:spPr>
          <a:xfrm>
            <a:off x="8960970" y="4851400"/>
            <a:ext cx="7749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C0904"/>
              </a:buClr>
              <a:buSzPts val="4800"/>
              <a:buFont typeface="Staatliches"/>
              <a:buNone/>
            </a:pPr>
            <a:r>
              <a:rPr b="0" i="0" lang="en-US" sz="4800" u="none" cap="none" strike="noStrike">
                <a:solidFill>
                  <a:srgbClr val="BC0904"/>
                </a:solidFill>
                <a:latin typeface="Staatliches"/>
                <a:ea typeface="Staatliches"/>
                <a:cs typeface="Staatliches"/>
                <a:sym typeface="Staatliches"/>
              </a:rPr>
              <a:t>03</a:t>
            </a:r>
            <a:endParaRPr b="0" i="0" sz="4800" u="none" cap="none" strike="noStrike">
              <a:solidFill>
                <a:schemeClr val="dk1"/>
              </a:solidFill>
              <a:latin typeface="Calibri"/>
              <a:ea typeface="Calibri"/>
              <a:cs typeface="Calibri"/>
              <a:sym typeface="Calibri"/>
            </a:endParaRPr>
          </a:p>
        </p:txBody>
      </p:sp>
      <p:sp>
        <p:nvSpPr>
          <p:cNvPr id="65" name="Google Shape;65;g2b490ff197c_0_26"/>
          <p:cNvSpPr/>
          <p:nvPr/>
        </p:nvSpPr>
        <p:spPr>
          <a:xfrm>
            <a:off x="8535467" y="63500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b490ff197c_0_26"/>
          <p:cNvSpPr/>
          <p:nvPr/>
        </p:nvSpPr>
        <p:spPr>
          <a:xfrm>
            <a:off x="8535467" y="6350000"/>
            <a:ext cx="751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atliches"/>
              <a:buNone/>
            </a:pPr>
            <a:r>
              <a:rPr b="0" i="0" lang="en-US" sz="4800" u="none" cap="none" strike="noStrike">
                <a:solidFill>
                  <a:srgbClr val="0E0E0E"/>
                </a:solidFill>
                <a:latin typeface="Staatliches"/>
                <a:ea typeface="Staatliches"/>
                <a:cs typeface="Staatliches"/>
                <a:sym typeface="Staatliches"/>
              </a:rPr>
              <a:t>Wonders</a:t>
            </a:r>
            <a:endParaRPr b="0" i="0" sz="4800" u="none" cap="none" strike="noStrike">
              <a:solidFill>
                <a:schemeClr val="dk1"/>
              </a:solidFill>
              <a:latin typeface="Calibri"/>
              <a:ea typeface="Calibri"/>
              <a:cs typeface="Calibri"/>
              <a:sym typeface="Calibri"/>
            </a:endParaRPr>
          </a:p>
        </p:txBody>
      </p:sp>
      <p:sp>
        <p:nvSpPr>
          <p:cNvPr id="67" name="Google Shape;67;g2b490ff197c_0_26"/>
          <p:cNvSpPr/>
          <p:nvPr/>
        </p:nvSpPr>
        <p:spPr>
          <a:xfrm>
            <a:off x="8535467" y="72136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68" name="Google Shape;68;g2b490ff197c_0_26"/>
          <p:cNvSpPr/>
          <p:nvPr/>
        </p:nvSpPr>
        <p:spPr>
          <a:xfrm>
            <a:off x="8535467" y="91567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b490ff197c_0_26"/>
          <p:cNvSpPr/>
          <p:nvPr/>
        </p:nvSpPr>
        <p:spPr>
          <a:xfrm>
            <a:off x="8535467" y="9156700"/>
            <a:ext cx="1625700" cy="1625700"/>
          </a:xfrm>
          <a:prstGeom prst="roundRect">
            <a:avLst>
              <a:gd fmla="val 781313" name="adj"/>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b490ff197c_0_26"/>
          <p:cNvSpPr/>
          <p:nvPr/>
        </p:nvSpPr>
        <p:spPr>
          <a:xfrm>
            <a:off x="8954619" y="9486900"/>
            <a:ext cx="787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C0904"/>
              </a:buClr>
              <a:buSzPts val="4800"/>
              <a:buFont typeface="Staatliches"/>
              <a:buNone/>
            </a:pPr>
            <a:r>
              <a:rPr b="0" i="0" lang="en-US" sz="4800" u="none" cap="none" strike="noStrike">
                <a:solidFill>
                  <a:srgbClr val="BC0904"/>
                </a:solidFill>
                <a:latin typeface="Staatliches"/>
                <a:ea typeface="Staatliches"/>
                <a:cs typeface="Staatliches"/>
                <a:sym typeface="Staatliches"/>
              </a:rPr>
              <a:t>04</a:t>
            </a:r>
            <a:endParaRPr b="0" i="0" sz="4800" u="none" cap="none" strike="noStrike">
              <a:solidFill>
                <a:schemeClr val="dk1"/>
              </a:solidFill>
              <a:latin typeface="Calibri"/>
              <a:ea typeface="Calibri"/>
              <a:cs typeface="Calibri"/>
              <a:sym typeface="Calibri"/>
            </a:endParaRPr>
          </a:p>
        </p:txBody>
      </p:sp>
      <p:sp>
        <p:nvSpPr>
          <p:cNvPr id="71" name="Google Shape;71;g2b490ff197c_0_26"/>
          <p:cNvSpPr/>
          <p:nvPr/>
        </p:nvSpPr>
        <p:spPr>
          <a:xfrm>
            <a:off x="8535467" y="109855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b490ff197c_0_26"/>
          <p:cNvSpPr/>
          <p:nvPr/>
        </p:nvSpPr>
        <p:spPr>
          <a:xfrm>
            <a:off x="8535467" y="10985500"/>
            <a:ext cx="751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atliches"/>
              <a:buNone/>
            </a:pPr>
            <a:r>
              <a:rPr b="0" i="0" lang="en-US" sz="4800" u="none" cap="none" strike="noStrike">
                <a:solidFill>
                  <a:srgbClr val="0E0E0E"/>
                </a:solidFill>
                <a:latin typeface="Staatliches"/>
                <a:ea typeface="Staatliches"/>
                <a:cs typeface="Staatliches"/>
                <a:sym typeface="Staatliches"/>
              </a:rPr>
              <a:t>Magic</a:t>
            </a:r>
            <a:endParaRPr b="0" i="0" sz="4800" u="none" cap="none" strike="noStrike">
              <a:solidFill>
                <a:schemeClr val="dk1"/>
              </a:solidFill>
              <a:latin typeface="Calibri"/>
              <a:ea typeface="Calibri"/>
              <a:cs typeface="Calibri"/>
              <a:sym typeface="Calibri"/>
            </a:endParaRPr>
          </a:p>
        </p:txBody>
      </p:sp>
      <p:sp>
        <p:nvSpPr>
          <p:cNvPr id="73" name="Google Shape;73;g2b490ff197c_0_26"/>
          <p:cNvSpPr/>
          <p:nvPr/>
        </p:nvSpPr>
        <p:spPr>
          <a:xfrm>
            <a:off x="8535467" y="118491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sp>
        <p:nvSpPr>
          <p:cNvPr id="74" name="Google Shape;74;g2b490ff197c_0_26"/>
          <p:cNvSpPr/>
          <p:nvPr/>
        </p:nvSpPr>
        <p:spPr>
          <a:xfrm>
            <a:off x="15851581" y="45212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b490ff197c_0_26"/>
          <p:cNvSpPr/>
          <p:nvPr/>
        </p:nvSpPr>
        <p:spPr>
          <a:xfrm>
            <a:off x="15851581" y="4521200"/>
            <a:ext cx="1625700" cy="1625700"/>
          </a:xfrm>
          <a:prstGeom prst="roundRect">
            <a:avLst>
              <a:gd fmla="val 781313" name="adj"/>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b490ff197c_0_26"/>
          <p:cNvSpPr/>
          <p:nvPr/>
        </p:nvSpPr>
        <p:spPr>
          <a:xfrm>
            <a:off x="16277084" y="4851400"/>
            <a:ext cx="7749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C0904"/>
              </a:buClr>
              <a:buSzPts val="4800"/>
              <a:buFont typeface="Staatliches"/>
              <a:buNone/>
            </a:pPr>
            <a:r>
              <a:rPr b="0" i="0" lang="en-US" sz="4800" u="none" cap="none" strike="noStrike">
                <a:solidFill>
                  <a:srgbClr val="BC0904"/>
                </a:solidFill>
                <a:latin typeface="Staatliches"/>
                <a:ea typeface="Staatliches"/>
                <a:cs typeface="Staatliches"/>
                <a:sym typeface="Staatliches"/>
              </a:rPr>
              <a:t>05</a:t>
            </a:r>
            <a:endParaRPr b="0" i="0" sz="4800" u="none" cap="none" strike="noStrike">
              <a:solidFill>
                <a:schemeClr val="dk1"/>
              </a:solidFill>
              <a:latin typeface="Calibri"/>
              <a:ea typeface="Calibri"/>
              <a:cs typeface="Calibri"/>
              <a:sym typeface="Calibri"/>
            </a:endParaRPr>
          </a:p>
        </p:txBody>
      </p:sp>
      <p:sp>
        <p:nvSpPr>
          <p:cNvPr id="77" name="Google Shape;77;g2b490ff197c_0_26"/>
          <p:cNvSpPr/>
          <p:nvPr/>
        </p:nvSpPr>
        <p:spPr>
          <a:xfrm>
            <a:off x="15851581" y="63500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b490ff197c_0_26"/>
          <p:cNvSpPr/>
          <p:nvPr/>
        </p:nvSpPr>
        <p:spPr>
          <a:xfrm>
            <a:off x="15851581" y="6350000"/>
            <a:ext cx="751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atliches"/>
              <a:buNone/>
            </a:pPr>
            <a:r>
              <a:rPr b="0" i="0" lang="en-US" sz="4800" u="none" cap="none" strike="noStrike">
                <a:solidFill>
                  <a:srgbClr val="0E0E0E"/>
                </a:solidFill>
                <a:latin typeface="Staatliches"/>
                <a:ea typeface="Staatliches"/>
                <a:cs typeface="Staatliches"/>
                <a:sym typeface="Staatliches"/>
              </a:rPr>
              <a:t>Adventure</a:t>
            </a:r>
            <a:endParaRPr b="0" i="0" sz="4800" u="none" cap="none" strike="noStrike">
              <a:solidFill>
                <a:schemeClr val="dk1"/>
              </a:solidFill>
              <a:latin typeface="Calibri"/>
              <a:ea typeface="Calibri"/>
              <a:cs typeface="Calibri"/>
              <a:sym typeface="Calibri"/>
            </a:endParaRPr>
          </a:p>
        </p:txBody>
      </p:sp>
      <p:sp>
        <p:nvSpPr>
          <p:cNvPr id="79" name="Google Shape;79;g2b490ff197c_0_26"/>
          <p:cNvSpPr/>
          <p:nvPr/>
        </p:nvSpPr>
        <p:spPr>
          <a:xfrm>
            <a:off x="15851581" y="72136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Happily Ever After</a:t>
            </a:r>
            <a:endParaRPr b="0" i="0" sz="3200" u="none" cap="none" strike="noStrike">
              <a:solidFill>
                <a:schemeClr val="dk1"/>
              </a:solidFill>
              <a:latin typeface="Calibri"/>
              <a:ea typeface="Calibri"/>
              <a:cs typeface="Calibri"/>
              <a:sym typeface="Calibri"/>
            </a:endParaRPr>
          </a:p>
        </p:txBody>
      </p:sp>
      <p:sp>
        <p:nvSpPr>
          <p:cNvPr id="80" name="Google Shape;80;g2b490ff197c_0_26"/>
          <p:cNvSpPr/>
          <p:nvPr/>
        </p:nvSpPr>
        <p:spPr>
          <a:xfrm>
            <a:off x="15851581" y="91567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2b490ff197c_0_26"/>
          <p:cNvSpPr/>
          <p:nvPr/>
        </p:nvSpPr>
        <p:spPr>
          <a:xfrm>
            <a:off x="15851581" y="9156700"/>
            <a:ext cx="1625700" cy="16257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2b490ff197c_0_26"/>
          <p:cNvSpPr/>
          <p:nvPr/>
        </p:nvSpPr>
        <p:spPr>
          <a:xfrm>
            <a:off x="16270734" y="9486900"/>
            <a:ext cx="787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C0904"/>
              </a:buClr>
              <a:buSzPts val="4800"/>
              <a:buFont typeface="Staatliches"/>
              <a:buNone/>
            </a:pPr>
            <a:r>
              <a:rPr b="0" i="0" lang="en-US" sz="4800" u="none" cap="none" strike="noStrike">
                <a:solidFill>
                  <a:srgbClr val="BC0904"/>
                </a:solidFill>
                <a:latin typeface="Staatliches"/>
                <a:ea typeface="Staatliches"/>
                <a:cs typeface="Staatliches"/>
                <a:sym typeface="Staatliches"/>
              </a:rPr>
              <a:t>06</a:t>
            </a:r>
            <a:endParaRPr b="0" i="0" sz="4800" u="none" cap="none" strike="noStrike">
              <a:solidFill>
                <a:schemeClr val="dk1"/>
              </a:solidFill>
              <a:latin typeface="Calibri"/>
              <a:ea typeface="Calibri"/>
              <a:cs typeface="Calibri"/>
              <a:sym typeface="Calibri"/>
            </a:endParaRPr>
          </a:p>
        </p:txBody>
      </p:sp>
      <p:sp>
        <p:nvSpPr>
          <p:cNvPr id="83" name="Google Shape;83;g2b490ff197c_0_26"/>
          <p:cNvSpPr/>
          <p:nvPr/>
        </p:nvSpPr>
        <p:spPr>
          <a:xfrm>
            <a:off x="15851581" y="109855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g2b490ff197c_0_26"/>
          <p:cNvSpPr/>
          <p:nvPr/>
        </p:nvSpPr>
        <p:spPr>
          <a:xfrm>
            <a:off x="15851581" y="10985500"/>
            <a:ext cx="751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atliches"/>
              <a:buNone/>
            </a:pPr>
            <a:r>
              <a:rPr b="0" i="0" lang="en-US" sz="4800" u="none" cap="none" strike="noStrike">
                <a:solidFill>
                  <a:srgbClr val="0E0E0E"/>
                </a:solidFill>
                <a:latin typeface="Staatliches"/>
                <a:ea typeface="Staatliches"/>
                <a:cs typeface="Staatliches"/>
                <a:sym typeface="Staatliches"/>
              </a:rPr>
              <a:t>Conclusion</a:t>
            </a:r>
            <a:endParaRPr b="0" i="0" sz="4800" u="none" cap="none" strike="noStrike">
              <a:solidFill>
                <a:schemeClr val="dk1"/>
              </a:solidFill>
              <a:latin typeface="Calibri"/>
              <a:ea typeface="Calibri"/>
              <a:cs typeface="Calibri"/>
              <a:sym typeface="Calibri"/>
            </a:endParaRPr>
          </a:p>
        </p:txBody>
      </p:sp>
      <p:sp>
        <p:nvSpPr>
          <p:cNvPr id="85" name="Google Shape;85;g2b490ff197c_0_26"/>
          <p:cNvSpPr/>
          <p:nvPr/>
        </p:nvSpPr>
        <p:spPr>
          <a:xfrm>
            <a:off x="15851581" y="118491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CE1"/>
        </a:solidFill>
      </p:bgPr>
    </p:bg>
    <p:spTree>
      <p:nvGrpSpPr>
        <p:cNvPr id="90" name="Shape 90"/>
        <p:cNvGrpSpPr/>
        <p:nvPr/>
      </p:nvGrpSpPr>
      <p:grpSpPr>
        <a:xfrm>
          <a:off x="0" y="0"/>
          <a:ext cx="0" cy="0"/>
          <a:chOff x="0" y="0"/>
          <a:chExt cx="0" cy="0"/>
        </a:xfrm>
      </p:grpSpPr>
      <p:pic>
        <p:nvPicPr>
          <p:cNvPr descr=" " id="91" name="Google Shape;91;g2b490ff197c_0_72"/>
          <p:cNvPicPr preferRelativeResize="0"/>
          <p:nvPr/>
        </p:nvPicPr>
        <p:blipFill rotWithShape="1">
          <a:blip r:embed="rId3">
            <a:alphaModFix/>
          </a:blip>
          <a:srcRect b="0" l="0" r="0" t="0"/>
          <a:stretch/>
        </p:blipFill>
        <p:spPr>
          <a:xfrm>
            <a:off x="-5093337" y="-4064000"/>
            <a:ext cx="22926365" cy="22923500"/>
          </a:xfrm>
          <a:prstGeom prst="rect">
            <a:avLst/>
          </a:prstGeom>
          <a:noFill/>
          <a:ln>
            <a:noFill/>
          </a:ln>
        </p:spPr>
      </p:pic>
      <p:pic>
        <p:nvPicPr>
          <p:cNvPr descr=" " id="92" name="Google Shape;92;g2b490ff197c_0_72"/>
          <p:cNvPicPr preferRelativeResize="0"/>
          <p:nvPr/>
        </p:nvPicPr>
        <p:blipFill rotWithShape="1">
          <a:blip r:embed="rId4">
            <a:alphaModFix/>
          </a:blip>
          <a:srcRect b="0" l="0" r="0" t="0"/>
          <a:stretch/>
        </p:blipFill>
        <p:spPr>
          <a:xfrm>
            <a:off x="17851467" y="8518584"/>
            <a:ext cx="7816295" cy="5170608"/>
          </a:xfrm>
          <a:prstGeom prst="rect">
            <a:avLst/>
          </a:prstGeom>
          <a:noFill/>
          <a:ln>
            <a:noFill/>
          </a:ln>
        </p:spPr>
      </p:pic>
      <p:sp>
        <p:nvSpPr>
          <p:cNvPr id="93" name="Google Shape;93;g2b490ff197c_0_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4" name="Google Shape;94;g2b490ff197c_0_7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5" name="Google Shape;95;g2b490ff197c_0_72"/>
          <p:cNvSpPr/>
          <p:nvPr/>
        </p:nvSpPr>
        <p:spPr>
          <a:xfrm>
            <a:off x="2959470" y="2127250"/>
            <a:ext cx="13489200" cy="18795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g2b490ff197c_0_72"/>
          <p:cNvSpPr/>
          <p:nvPr/>
        </p:nvSpPr>
        <p:spPr>
          <a:xfrm>
            <a:off x="3721565" y="2432050"/>
            <a:ext cx="12303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0904"/>
              </a:buClr>
              <a:buSzPts val="8000"/>
              <a:buFont typeface="Staatliches"/>
              <a:buNone/>
            </a:pPr>
            <a:r>
              <a:rPr b="0" i="0" lang="en-US" sz="8000" u="none" cap="none" strike="noStrike">
                <a:solidFill>
                  <a:srgbClr val="BC0904"/>
                </a:solidFill>
                <a:latin typeface="Staatliches"/>
                <a:ea typeface="Staatliches"/>
                <a:cs typeface="Staatliches"/>
                <a:sym typeface="Staatliches"/>
              </a:rPr>
              <a:t>The Realm of the Extraordinary</a:t>
            </a:r>
            <a:endParaRPr b="0" i="0" sz="8000" u="none" cap="none" strike="noStrike">
              <a:solidFill>
                <a:schemeClr val="dk1"/>
              </a:solidFill>
              <a:latin typeface="Calibri"/>
              <a:ea typeface="Calibri"/>
              <a:cs typeface="Calibri"/>
              <a:sym typeface="Calibri"/>
            </a:endParaRPr>
          </a:p>
        </p:txBody>
      </p:sp>
      <p:sp>
        <p:nvSpPr>
          <p:cNvPr id="97" name="Google Shape;97;g2b490ff197c_0_72"/>
          <p:cNvSpPr/>
          <p:nvPr/>
        </p:nvSpPr>
        <p:spPr>
          <a:xfrm>
            <a:off x="2959470" y="55372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8" name="Google Shape;98;g2b490ff197c_0_72"/>
          <p:cNvSpPr/>
          <p:nvPr/>
        </p:nvSpPr>
        <p:spPr>
          <a:xfrm>
            <a:off x="12701588" y="55372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CE1"/>
        </a:solidFill>
      </p:bgPr>
    </p:bg>
    <p:spTree>
      <p:nvGrpSpPr>
        <p:cNvPr id="103" name="Shape 103"/>
        <p:cNvGrpSpPr/>
        <p:nvPr/>
      </p:nvGrpSpPr>
      <p:grpSpPr>
        <a:xfrm>
          <a:off x="0" y="0"/>
          <a:ext cx="0" cy="0"/>
          <a:chOff x="0" y="0"/>
          <a:chExt cx="0" cy="0"/>
        </a:xfrm>
      </p:grpSpPr>
      <p:pic>
        <p:nvPicPr>
          <p:cNvPr descr=" " id="104" name="Google Shape;104;g2b490ff197c_0_84"/>
          <p:cNvPicPr preferRelativeResize="0"/>
          <p:nvPr/>
        </p:nvPicPr>
        <p:blipFill rotWithShape="1">
          <a:blip r:embed="rId3">
            <a:alphaModFix/>
          </a:blip>
          <a:srcRect b="0" l="0" r="0" t="0"/>
          <a:stretch/>
        </p:blipFill>
        <p:spPr>
          <a:xfrm>
            <a:off x="-6858857" y="-673100"/>
            <a:ext cx="22926365" cy="22923500"/>
          </a:xfrm>
          <a:prstGeom prst="rect">
            <a:avLst/>
          </a:prstGeom>
          <a:noFill/>
          <a:ln>
            <a:noFill/>
          </a:ln>
        </p:spPr>
      </p:pic>
      <p:pic>
        <p:nvPicPr>
          <p:cNvPr descr=" " id="105" name="Google Shape;105;g2b490ff197c_0_84"/>
          <p:cNvPicPr preferRelativeResize="0"/>
          <p:nvPr/>
        </p:nvPicPr>
        <p:blipFill rotWithShape="1">
          <a:blip r:embed="rId4">
            <a:alphaModFix/>
          </a:blip>
          <a:srcRect b="0" l="0" r="0" t="0"/>
          <a:stretch/>
        </p:blipFill>
        <p:spPr>
          <a:xfrm>
            <a:off x="17172261" y="-1582601"/>
            <a:ext cx="9220639" cy="8517761"/>
          </a:xfrm>
          <a:prstGeom prst="rect">
            <a:avLst/>
          </a:prstGeom>
          <a:noFill/>
          <a:ln>
            <a:noFill/>
          </a:ln>
        </p:spPr>
      </p:pic>
      <p:pic>
        <p:nvPicPr>
          <p:cNvPr descr=" " id="106" name="Google Shape;106;g2b490ff197c_0_84"/>
          <p:cNvPicPr preferRelativeResize="0"/>
          <p:nvPr/>
        </p:nvPicPr>
        <p:blipFill rotWithShape="1">
          <a:blip r:embed="rId5">
            <a:alphaModFix/>
          </a:blip>
          <a:srcRect b="0" l="0" r="0" t="0"/>
          <a:stretch/>
        </p:blipFill>
        <p:spPr>
          <a:xfrm>
            <a:off x="0" y="7175500"/>
            <a:ext cx="24387048" cy="6540500"/>
          </a:xfrm>
          <a:prstGeom prst="rect">
            <a:avLst/>
          </a:prstGeom>
          <a:noFill/>
          <a:ln>
            <a:noFill/>
          </a:ln>
        </p:spPr>
      </p:pic>
      <p:pic>
        <p:nvPicPr>
          <p:cNvPr descr=" " id="107" name="Google Shape;107;g2b490ff197c_0_84"/>
          <p:cNvPicPr preferRelativeResize="0"/>
          <p:nvPr/>
        </p:nvPicPr>
        <p:blipFill rotWithShape="1">
          <a:blip r:embed="rId6">
            <a:alphaModFix/>
          </a:blip>
          <a:srcRect b="0" l="0" r="0" t="0"/>
          <a:stretch/>
        </p:blipFill>
        <p:spPr>
          <a:xfrm>
            <a:off x="23370921" y="10515600"/>
            <a:ext cx="1016127" cy="3200400"/>
          </a:xfrm>
          <a:prstGeom prst="rect">
            <a:avLst/>
          </a:prstGeom>
          <a:noFill/>
          <a:ln>
            <a:noFill/>
          </a:ln>
        </p:spPr>
      </p:pic>
      <p:sp>
        <p:nvSpPr>
          <p:cNvPr id="108" name="Google Shape;108;g2b490ff197c_0_84"/>
          <p:cNvSpPr/>
          <p:nvPr/>
        </p:nvSpPr>
        <p:spPr>
          <a:xfrm>
            <a:off x="1905238" y="1651000"/>
            <a:ext cx="9869100" cy="48513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9" name="Google Shape;109;g2b490ff197c_0_84"/>
          <p:cNvPicPr preferRelativeResize="0"/>
          <p:nvPr/>
        </p:nvPicPr>
        <p:blipFill rotWithShape="1">
          <a:blip r:embed="rId7">
            <a:alphaModFix/>
          </a:blip>
          <a:srcRect b="0" l="0" r="0" t="0"/>
          <a:stretch/>
        </p:blipFill>
        <p:spPr>
          <a:xfrm>
            <a:off x="5979037" y="1955800"/>
            <a:ext cx="1721536" cy="1625600"/>
          </a:xfrm>
          <a:prstGeom prst="rect">
            <a:avLst/>
          </a:prstGeom>
          <a:noFill/>
          <a:ln>
            <a:noFill/>
          </a:ln>
        </p:spPr>
      </p:pic>
      <p:sp>
        <p:nvSpPr>
          <p:cNvPr id="110" name="Google Shape;110;g2b490ff197c_0_84"/>
          <p:cNvSpPr/>
          <p:nvPr/>
        </p:nvSpPr>
        <p:spPr>
          <a:xfrm>
            <a:off x="2311689" y="3886200"/>
            <a:ext cx="90561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g2b490ff197c_0_84"/>
          <p:cNvSpPr/>
          <p:nvPr/>
        </p:nvSpPr>
        <p:spPr>
          <a:xfrm>
            <a:off x="2210076" y="3886200"/>
            <a:ext cx="92595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taatliches"/>
              <a:buNone/>
            </a:pPr>
            <a:r>
              <a:rPr b="0" i="0" lang="en-US" sz="4800" u="none" cap="none" strike="noStrike">
                <a:solidFill>
                  <a:srgbClr val="0E0E0E"/>
                </a:solidFill>
                <a:latin typeface="Staatliches"/>
                <a:ea typeface="Staatliches"/>
                <a:cs typeface="Staatliches"/>
                <a:sym typeface="Staatliches"/>
              </a:rPr>
              <a:t>Unicorn Sightings</a:t>
            </a:r>
            <a:endParaRPr b="0" i="0" sz="4800" u="none" cap="none" strike="noStrike">
              <a:solidFill>
                <a:schemeClr val="dk1"/>
              </a:solidFill>
              <a:latin typeface="Calibri"/>
              <a:ea typeface="Calibri"/>
              <a:cs typeface="Calibri"/>
              <a:sym typeface="Calibri"/>
            </a:endParaRPr>
          </a:p>
        </p:txBody>
      </p:sp>
      <p:sp>
        <p:nvSpPr>
          <p:cNvPr id="112" name="Google Shape;112;g2b490ff197c_0_84"/>
          <p:cNvSpPr/>
          <p:nvPr/>
        </p:nvSpPr>
        <p:spPr>
          <a:xfrm>
            <a:off x="2243947" y="47498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3" name="Google Shape;113;g2b490ff197c_0_84"/>
          <p:cNvSpPr/>
          <p:nvPr/>
        </p:nvSpPr>
        <p:spPr>
          <a:xfrm>
            <a:off x="12612676" y="1600200"/>
            <a:ext cx="9869100" cy="48513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4" name="Google Shape;114;g2b490ff197c_0_84"/>
          <p:cNvPicPr preferRelativeResize="0"/>
          <p:nvPr/>
        </p:nvPicPr>
        <p:blipFill rotWithShape="1">
          <a:blip r:embed="rId8">
            <a:alphaModFix/>
          </a:blip>
          <a:srcRect b="0" l="0" r="0" t="0"/>
          <a:stretch/>
        </p:blipFill>
        <p:spPr>
          <a:xfrm>
            <a:off x="16773296" y="1905000"/>
            <a:ext cx="1547894" cy="1625600"/>
          </a:xfrm>
          <a:prstGeom prst="rect">
            <a:avLst/>
          </a:prstGeom>
          <a:noFill/>
          <a:ln>
            <a:noFill/>
          </a:ln>
        </p:spPr>
      </p:pic>
      <p:sp>
        <p:nvSpPr>
          <p:cNvPr id="115" name="Google Shape;115;g2b490ff197c_0_84"/>
          <p:cNvSpPr/>
          <p:nvPr/>
        </p:nvSpPr>
        <p:spPr>
          <a:xfrm>
            <a:off x="13019127" y="3835400"/>
            <a:ext cx="90561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g2b490ff197c_0_84"/>
          <p:cNvSpPr/>
          <p:nvPr/>
        </p:nvSpPr>
        <p:spPr>
          <a:xfrm>
            <a:off x="12917514" y="3835400"/>
            <a:ext cx="92595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taatliches"/>
              <a:buNone/>
            </a:pPr>
            <a:r>
              <a:rPr b="0" i="0" lang="en-US" sz="4800" u="none" cap="none" strike="noStrike">
                <a:solidFill>
                  <a:srgbClr val="0E0E0E"/>
                </a:solidFill>
                <a:latin typeface="Staatliches"/>
                <a:ea typeface="Staatliches"/>
                <a:cs typeface="Staatliches"/>
                <a:sym typeface="Staatliches"/>
              </a:rPr>
              <a:t>Dragon Taming</a:t>
            </a:r>
            <a:endParaRPr b="0" i="0" sz="4800" u="none" cap="none" strike="noStrike">
              <a:solidFill>
                <a:schemeClr val="dk1"/>
              </a:solidFill>
              <a:latin typeface="Calibri"/>
              <a:ea typeface="Calibri"/>
              <a:cs typeface="Calibri"/>
              <a:sym typeface="Calibri"/>
            </a:endParaRPr>
          </a:p>
        </p:txBody>
      </p:sp>
      <p:sp>
        <p:nvSpPr>
          <p:cNvPr id="117" name="Google Shape;117;g2b490ff197c_0_84"/>
          <p:cNvSpPr/>
          <p:nvPr/>
        </p:nvSpPr>
        <p:spPr>
          <a:xfrm>
            <a:off x="12951385" y="46990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CE1"/>
        </a:solidFill>
      </p:bgPr>
    </p:bg>
    <p:spTree>
      <p:nvGrpSpPr>
        <p:cNvPr id="122" name="Shape 122"/>
        <p:cNvGrpSpPr/>
        <p:nvPr/>
      </p:nvGrpSpPr>
      <p:grpSpPr>
        <a:xfrm>
          <a:off x="0" y="0"/>
          <a:ext cx="0" cy="0"/>
          <a:chOff x="0" y="0"/>
          <a:chExt cx="0" cy="0"/>
        </a:xfrm>
      </p:grpSpPr>
      <p:pic>
        <p:nvPicPr>
          <p:cNvPr descr=" " id="123" name="Google Shape;123;g2b490ff197c_0_102"/>
          <p:cNvPicPr preferRelativeResize="0"/>
          <p:nvPr/>
        </p:nvPicPr>
        <p:blipFill rotWithShape="1">
          <a:blip r:embed="rId3">
            <a:alphaModFix/>
          </a:blip>
          <a:srcRect b="0" l="0" r="0" t="0"/>
          <a:stretch/>
        </p:blipFill>
        <p:spPr>
          <a:xfrm>
            <a:off x="7874984" y="-3898900"/>
            <a:ext cx="22926365" cy="22923500"/>
          </a:xfrm>
          <a:prstGeom prst="rect">
            <a:avLst/>
          </a:prstGeom>
          <a:noFill/>
          <a:ln>
            <a:noFill/>
          </a:ln>
        </p:spPr>
      </p:pic>
      <p:pic>
        <p:nvPicPr>
          <p:cNvPr descr=" " id="124" name="Google Shape;124;g2b490ff197c_0_102"/>
          <p:cNvPicPr preferRelativeResize="0"/>
          <p:nvPr/>
        </p:nvPicPr>
        <p:blipFill rotWithShape="1">
          <a:blip r:embed="rId4">
            <a:alphaModFix/>
          </a:blip>
          <a:srcRect b="0" l="0" r="0" t="0"/>
          <a:stretch/>
        </p:blipFill>
        <p:spPr>
          <a:xfrm>
            <a:off x="-2259963" y="7175023"/>
            <a:ext cx="7294638" cy="7703331"/>
          </a:xfrm>
          <a:prstGeom prst="rect">
            <a:avLst/>
          </a:prstGeom>
          <a:noFill/>
          <a:ln>
            <a:noFill/>
          </a:ln>
        </p:spPr>
      </p:pic>
      <p:sp>
        <p:nvSpPr>
          <p:cNvPr id="125" name="Google Shape;125;g2b490ff197c_0_10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6" name="Google Shape;126;g2b490ff197c_0_10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27" name="Google Shape;127;g2b490ff197c_0_102"/>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8" name="Google Shape;128;g2b490ff197c_0_102"/>
          <p:cNvPicPr preferRelativeResize="0"/>
          <p:nvPr/>
        </p:nvPicPr>
        <p:blipFill rotWithShape="1">
          <a:blip r:embed="rId6">
            <a:alphaModFix/>
          </a:blip>
          <a:srcRect b="0" l="0" r="0" t="0"/>
          <a:stretch/>
        </p:blipFill>
        <p:spPr>
          <a:xfrm>
            <a:off x="2934067" y="1384300"/>
            <a:ext cx="8129016" cy="7658100"/>
          </a:xfrm>
          <a:prstGeom prst="rect">
            <a:avLst/>
          </a:prstGeom>
          <a:noFill/>
          <a:ln>
            <a:noFill/>
          </a:ln>
        </p:spPr>
      </p:pic>
      <p:sp>
        <p:nvSpPr>
          <p:cNvPr id="129" name="Google Shape;129;g2b490ff197c_0_102"/>
          <p:cNvSpPr/>
          <p:nvPr/>
        </p:nvSpPr>
        <p:spPr>
          <a:xfrm>
            <a:off x="2934067" y="9652000"/>
            <a:ext cx="8129100" cy="13716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2b490ff197c_0_102"/>
          <p:cNvSpPr/>
          <p:nvPr/>
        </p:nvSpPr>
        <p:spPr>
          <a:xfrm>
            <a:off x="3696162" y="9956800"/>
            <a:ext cx="428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atliches"/>
              <a:buNone/>
            </a:pPr>
            <a:r>
              <a:rPr b="0" i="0" lang="en-US" sz="4800" u="none" cap="none" strike="noStrike">
                <a:solidFill>
                  <a:srgbClr val="0E0E0E"/>
                </a:solidFill>
                <a:latin typeface="Staatliches"/>
                <a:ea typeface="Staatliches"/>
                <a:cs typeface="Staatliches"/>
                <a:sym typeface="Staatliches"/>
              </a:rPr>
              <a:t>Unicorn Sightings</a:t>
            </a:r>
            <a:endParaRPr b="0" i="0" sz="4800" u="none" cap="none" strike="noStrike">
              <a:solidFill>
                <a:schemeClr val="dk1"/>
              </a:solidFill>
              <a:latin typeface="Calibri"/>
              <a:ea typeface="Calibri"/>
              <a:cs typeface="Calibri"/>
              <a:sym typeface="Calibri"/>
            </a:endParaRPr>
          </a:p>
        </p:txBody>
      </p:sp>
      <p:sp>
        <p:nvSpPr>
          <p:cNvPr id="131" name="Google Shape;131;g2b490ff197c_0_102"/>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b490ff197c_0_102"/>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3" name="Google Shape;133;g2b490ff197c_0_102"/>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4" name="Google Shape;134;g2b490ff197c_0_102"/>
          <p:cNvPicPr preferRelativeResize="0"/>
          <p:nvPr/>
        </p:nvPicPr>
        <p:blipFill rotWithShape="1">
          <a:blip r:embed="rId7">
            <a:alphaModFix/>
          </a:blip>
          <a:srcRect b="0" l="0" r="0" t="0"/>
          <a:stretch/>
        </p:blipFill>
        <p:spPr>
          <a:xfrm>
            <a:off x="13323965" y="1384300"/>
            <a:ext cx="8129016" cy="7658100"/>
          </a:xfrm>
          <a:prstGeom prst="rect">
            <a:avLst/>
          </a:prstGeom>
          <a:noFill/>
          <a:ln>
            <a:noFill/>
          </a:ln>
        </p:spPr>
      </p:pic>
      <p:sp>
        <p:nvSpPr>
          <p:cNvPr id="135" name="Google Shape;135;g2b490ff197c_0_102"/>
          <p:cNvSpPr/>
          <p:nvPr/>
        </p:nvSpPr>
        <p:spPr>
          <a:xfrm>
            <a:off x="13323965" y="9652000"/>
            <a:ext cx="8129100" cy="13716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b490ff197c_0_102"/>
          <p:cNvSpPr/>
          <p:nvPr/>
        </p:nvSpPr>
        <p:spPr>
          <a:xfrm>
            <a:off x="14086061" y="9956800"/>
            <a:ext cx="3454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atliches"/>
              <a:buNone/>
            </a:pPr>
            <a:r>
              <a:rPr b="0" i="0" lang="en-US" sz="4800" u="none" cap="none" strike="noStrike">
                <a:solidFill>
                  <a:srgbClr val="0E0E0E"/>
                </a:solidFill>
                <a:latin typeface="Staatliches"/>
                <a:ea typeface="Staatliches"/>
                <a:cs typeface="Staatliches"/>
                <a:sym typeface="Staatliches"/>
              </a:rPr>
              <a:t>Dragon Taming</a:t>
            </a:r>
            <a:endParaRPr b="0" i="0" sz="4800" u="none" cap="none" strike="noStrike">
              <a:solidFill>
                <a:schemeClr val="dk1"/>
              </a:solidFill>
              <a:latin typeface="Calibri"/>
              <a:ea typeface="Calibri"/>
              <a:cs typeface="Calibri"/>
              <a:sym typeface="Calibri"/>
            </a:endParaRPr>
          </a:p>
        </p:txBody>
      </p:sp>
      <p:sp>
        <p:nvSpPr>
          <p:cNvPr id="137" name="Google Shape;137;g2b490ff197c_0_102"/>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b490ff197c_0_102"/>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CE1"/>
        </a:solidFill>
      </p:bgPr>
    </p:bg>
    <p:spTree>
      <p:nvGrpSpPr>
        <p:cNvPr id="143" name="Shape 143"/>
        <p:cNvGrpSpPr/>
        <p:nvPr/>
      </p:nvGrpSpPr>
      <p:grpSpPr>
        <a:xfrm>
          <a:off x="0" y="0"/>
          <a:ext cx="0" cy="0"/>
          <a:chOff x="0" y="0"/>
          <a:chExt cx="0" cy="0"/>
        </a:xfrm>
      </p:grpSpPr>
      <p:pic>
        <p:nvPicPr>
          <p:cNvPr descr=" " id="144" name="Google Shape;144;g2b490ff197c_0_122"/>
          <p:cNvPicPr preferRelativeResize="0"/>
          <p:nvPr/>
        </p:nvPicPr>
        <p:blipFill rotWithShape="1">
          <a:blip r:embed="rId3">
            <a:alphaModFix/>
          </a:blip>
          <a:srcRect b="0" l="0" r="0" t="0"/>
          <a:stretch/>
        </p:blipFill>
        <p:spPr>
          <a:xfrm>
            <a:off x="-673184" y="1930400"/>
            <a:ext cx="22926365" cy="22923500"/>
          </a:xfrm>
          <a:prstGeom prst="rect">
            <a:avLst/>
          </a:prstGeom>
          <a:noFill/>
          <a:ln>
            <a:noFill/>
          </a:ln>
        </p:spPr>
      </p:pic>
      <p:pic>
        <p:nvPicPr>
          <p:cNvPr descr=" " id="145" name="Google Shape;145;g2b490ff197c_0_122"/>
          <p:cNvPicPr preferRelativeResize="0"/>
          <p:nvPr/>
        </p:nvPicPr>
        <p:blipFill rotWithShape="1">
          <a:blip r:embed="rId3">
            <a:alphaModFix/>
          </a:blip>
          <a:srcRect b="0" l="0" r="0" t="0"/>
          <a:stretch/>
        </p:blipFill>
        <p:spPr>
          <a:xfrm>
            <a:off x="10694737" y="-8750300"/>
            <a:ext cx="22926365" cy="22923500"/>
          </a:xfrm>
          <a:prstGeom prst="rect">
            <a:avLst/>
          </a:prstGeom>
          <a:noFill/>
          <a:ln>
            <a:noFill/>
          </a:ln>
        </p:spPr>
      </p:pic>
      <p:pic>
        <p:nvPicPr>
          <p:cNvPr descr=" " id="146" name="Google Shape;146;g2b490ff197c_0_122"/>
          <p:cNvPicPr preferRelativeResize="0"/>
          <p:nvPr/>
        </p:nvPicPr>
        <p:blipFill rotWithShape="1">
          <a:blip r:embed="rId4">
            <a:alphaModFix/>
          </a:blip>
          <a:srcRect b="0" l="0" r="0" t="0"/>
          <a:stretch/>
        </p:blipFill>
        <p:spPr>
          <a:xfrm>
            <a:off x="-2697267" y="6532525"/>
            <a:ext cx="11888911" cy="12174215"/>
          </a:xfrm>
          <a:prstGeom prst="rect">
            <a:avLst/>
          </a:prstGeom>
          <a:noFill/>
          <a:ln>
            <a:noFill/>
          </a:ln>
        </p:spPr>
      </p:pic>
      <p:pic>
        <p:nvPicPr>
          <p:cNvPr descr=" " id="147" name="Google Shape;147;g2b490ff197c_0_122"/>
          <p:cNvPicPr preferRelativeResize="0"/>
          <p:nvPr/>
        </p:nvPicPr>
        <p:blipFill rotWithShape="1">
          <a:blip r:embed="rId5">
            <a:alphaModFix/>
          </a:blip>
          <a:srcRect b="0" l="0" r="0" t="0"/>
          <a:stretch/>
        </p:blipFill>
        <p:spPr>
          <a:xfrm>
            <a:off x="16461843" y="-7146733"/>
            <a:ext cx="10334143" cy="12904881"/>
          </a:xfrm>
          <a:prstGeom prst="rect">
            <a:avLst/>
          </a:prstGeom>
          <a:noFill/>
          <a:ln>
            <a:noFill/>
          </a:ln>
        </p:spPr>
      </p:pic>
      <p:sp>
        <p:nvSpPr>
          <p:cNvPr id="148" name="Google Shape;148;g2b490ff197c_0_1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9" name="Google Shape;149;g2b490ff197c_0_12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50" name="Google Shape;150;g2b490ff197c_0_122"/>
          <p:cNvPicPr preferRelativeResize="0"/>
          <p:nvPr/>
        </p:nvPicPr>
        <p:blipFill rotWithShape="1">
          <a:blip r:embed="rId7">
            <a:alphaModFix/>
          </a:blip>
          <a:srcRect b="0" l="0" r="0" t="0"/>
          <a:stretch/>
        </p:blipFill>
        <p:spPr>
          <a:xfrm>
            <a:off x="914514" y="1384300"/>
            <a:ext cx="5966698" cy="4437887"/>
          </a:xfrm>
          <a:prstGeom prst="rect">
            <a:avLst/>
          </a:prstGeom>
          <a:noFill/>
          <a:ln>
            <a:noFill/>
          </a:ln>
        </p:spPr>
      </p:pic>
      <p:sp>
        <p:nvSpPr>
          <p:cNvPr id="151" name="Google Shape;151;g2b490ff197c_0_122"/>
          <p:cNvSpPr/>
          <p:nvPr/>
        </p:nvSpPr>
        <p:spPr>
          <a:xfrm>
            <a:off x="5842730" y="4699000"/>
            <a:ext cx="13603500" cy="392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g2b490ff197c_0_122"/>
          <p:cNvSpPr/>
          <p:nvPr/>
        </p:nvSpPr>
        <p:spPr>
          <a:xfrm>
            <a:off x="5842730" y="4699000"/>
            <a:ext cx="13806600" cy="325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taatliches"/>
              <a:buNone/>
            </a:pPr>
            <a:r>
              <a:rPr b="0" i="0" lang="en-US" sz="4800" u="none" cap="none" strike="noStrike">
                <a:solidFill>
                  <a:srgbClr val="0E0E0E"/>
                </a:solidFill>
                <a:latin typeface="Staatliches"/>
                <a:ea typeface="Staatliches"/>
                <a:cs typeface="Staatliches"/>
                <a:sym typeface="Staatliche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3" name="Google Shape;153;g2b490ff197c_0_122"/>
          <p:cNvSpPr/>
          <p:nvPr/>
        </p:nvSpPr>
        <p:spPr>
          <a:xfrm>
            <a:off x="16397749" y="8051800"/>
            <a:ext cx="32007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taatliches"/>
              <a:buNone/>
            </a:pPr>
            <a:r>
              <a:rPr b="0" i="0" lang="en-US" sz="3600" u="none" cap="none" strike="noStrike">
                <a:solidFill>
                  <a:srgbClr val="0E0E0E"/>
                </a:solidFill>
                <a:latin typeface="Staatliches"/>
                <a:ea typeface="Staatliches"/>
                <a:cs typeface="Staatliches"/>
                <a:sym typeface="Staatliche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CE1"/>
        </a:solidFill>
      </p:bgPr>
    </p:bg>
    <p:spTree>
      <p:nvGrpSpPr>
        <p:cNvPr id="158" name="Shape 158"/>
        <p:cNvGrpSpPr/>
        <p:nvPr/>
      </p:nvGrpSpPr>
      <p:grpSpPr>
        <a:xfrm>
          <a:off x="0" y="0"/>
          <a:ext cx="0" cy="0"/>
          <a:chOff x="0" y="0"/>
          <a:chExt cx="0" cy="0"/>
        </a:xfrm>
      </p:grpSpPr>
      <p:pic>
        <p:nvPicPr>
          <p:cNvPr descr=" " id="159" name="Google Shape;159;g2b490ff197c_0_136"/>
          <p:cNvPicPr preferRelativeResize="0"/>
          <p:nvPr/>
        </p:nvPicPr>
        <p:blipFill rotWithShape="1">
          <a:blip r:embed="rId3">
            <a:alphaModFix/>
          </a:blip>
          <a:srcRect b="0" l="0" r="0" t="0"/>
          <a:stretch/>
        </p:blipFill>
        <p:spPr>
          <a:xfrm>
            <a:off x="-6858857" y="-673100"/>
            <a:ext cx="22926365" cy="22923500"/>
          </a:xfrm>
          <a:prstGeom prst="rect">
            <a:avLst/>
          </a:prstGeom>
          <a:noFill/>
          <a:ln>
            <a:noFill/>
          </a:ln>
        </p:spPr>
      </p:pic>
      <p:pic>
        <p:nvPicPr>
          <p:cNvPr descr=" " id="160" name="Google Shape;160;g2b490ff197c_0_136"/>
          <p:cNvPicPr preferRelativeResize="0"/>
          <p:nvPr/>
        </p:nvPicPr>
        <p:blipFill rotWithShape="1">
          <a:blip r:embed="rId4">
            <a:alphaModFix/>
          </a:blip>
          <a:srcRect b="0" l="0" r="0" t="0"/>
          <a:stretch/>
        </p:blipFill>
        <p:spPr>
          <a:xfrm>
            <a:off x="17172261" y="-1582601"/>
            <a:ext cx="9220639" cy="8517756"/>
          </a:xfrm>
          <a:prstGeom prst="rect">
            <a:avLst/>
          </a:prstGeom>
          <a:noFill/>
          <a:ln>
            <a:noFill/>
          </a:ln>
        </p:spPr>
      </p:pic>
      <p:sp>
        <p:nvSpPr>
          <p:cNvPr id="161" name="Google Shape;161;g2b490ff197c_0_136"/>
          <p:cNvSpPr/>
          <p:nvPr/>
        </p:nvSpPr>
        <p:spPr>
          <a:xfrm>
            <a:off x="5156845" y="1092200"/>
            <a:ext cx="14098800" cy="18795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g2b490ff197c_0_136"/>
          <p:cNvSpPr/>
          <p:nvPr/>
        </p:nvSpPr>
        <p:spPr>
          <a:xfrm>
            <a:off x="5918940" y="1397000"/>
            <a:ext cx="129132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0904"/>
              </a:buClr>
              <a:buSzPts val="8000"/>
              <a:buFont typeface="Staatliches"/>
              <a:buNone/>
            </a:pPr>
            <a:r>
              <a:rPr b="0" i="0" lang="en-US" sz="8000" u="none" cap="none" strike="noStrike">
                <a:solidFill>
                  <a:srgbClr val="BC0904"/>
                </a:solidFill>
                <a:latin typeface="Staatliches"/>
                <a:ea typeface="Staatliches"/>
                <a:cs typeface="Staatliches"/>
                <a:sym typeface="Staatliches"/>
              </a:rPr>
              <a:t>The Magic of Dragons: A Research</a:t>
            </a:r>
            <a:endParaRPr b="0" i="0" sz="8000" u="none" cap="none" strike="noStrike">
              <a:solidFill>
                <a:schemeClr val="dk1"/>
              </a:solidFill>
              <a:latin typeface="Calibri"/>
              <a:ea typeface="Calibri"/>
              <a:cs typeface="Calibri"/>
              <a:sym typeface="Calibri"/>
            </a:endParaRPr>
          </a:p>
        </p:txBody>
      </p:sp>
      <p:sp>
        <p:nvSpPr>
          <p:cNvPr id="163" name="Google Shape;163;g2b490ff197c_0_136"/>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g2b490ff197c_0_136"/>
          <p:cNvSpPr/>
          <p:nvPr/>
        </p:nvSpPr>
        <p:spPr>
          <a:xfrm>
            <a:off x="14200375" y="4406900"/>
            <a:ext cx="8205300" cy="8204100"/>
          </a:xfrm>
          <a:prstGeom prst="ellipse">
            <a:avLst/>
          </a:prstGeom>
          <a:solidFill>
            <a:srgbClr val="F7C3A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g2b490ff197c_0_136"/>
          <p:cNvSpPr/>
          <p:nvPr/>
        </p:nvSpPr>
        <p:spPr>
          <a:xfrm>
            <a:off x="15229203" y="6299200"/>
            <a:ext cx="6160200" cy="6159600"/>
          </a:xfrm>
          <a:prstGeom prst="ellipse">
            <a:avLst/>
          </a:prstGeom>
          <a:solidFill>
            <a:srgbClr val="F7C3A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g2b490ff197c_0_136"/>
          <p:cNvSpPr/>
          <p:nvPr/>
        </p:nvSpPr>
        <p:spPr>
          <a:xfrm>
            <a:off x="16258032" y="8178800"/>
            <a:ext cx="4089900" cy="4089300"/>
          </a:xfrm>
          <a:prstGeom prst="ellipse">
            <a:avLst/>
          </a:prstGeom>
          <a:solidFill>
            <a:srgbClr val="F7C3A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g2b490ff197c_0_136"/>
          <p:cNvSpPr/>
          <p:nvPr/>
        </p:nvSpPr>
        <p:spPr>
          <a:xfrm>
            <a:off x="17718715" y="4927600"/>
            <a:ext cx="11559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Staatliches"/>
              <a:buNone/>
            </a:pPr>
            <a:r>
              <a:rPr b="0" i="0" lang="en-US" sz="4800" u="none" cap="none" strike="noStrike">
                <a:solidFill>
                  <a:srgbClr val="272727"/>
                </a:solidFill>
                <a:latin typeface="Staatliches"/>
                <a:ea typeface="Staatliches"/>
                <a:cs typeface="Staatliches"/>
                <a:sym typeface="Staatliches"/>
              </a:rPr>
              <a:t>6.7M</a:t>
            </a:r>
            <a:endParaRPr b="0" i="0" sz="4800" u="none" cap="none" strike="noStrike">
              <a:solidFill>
                <a:schemeClr val="dk1"/>
              </a:solidFill>
              <a:latin typeface="Calibri"/>
              <a:ea typeface="Calibri"/>
              <a:cs typeface="Calibri"/>
              <a:sym typeface="Calibri"/>
            </a:endParaRPr>
          </a:p>
        </p:txBody>
      </p:sp>
      <p:sp>
        <p:nvSpPr>
          <p:cNvPr id="168" name="Google Shape;168;g2b490ff197c_0_136"/>
          <p:cNvSpPr/>
          <p:nvPr/>
        </p:nvSpPr>
        <p:spPr>
          <a:xfrm>
            <a:off x="17706013" y="9740900"/>
            <a:ext cx="11940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Staatliches"/>
              <a:buNone/>
            </a:pPr>
            <a:r>
              <a:rPr b="0" i="0" lang="en-US" sz="4800" u="none" cap="none" strike="noStrike">
                <a:solidFill>
                  <a:srgbClr val="272727"/>
                </a:solidFill>
                <a:latin typeface="Staatliches"/>
                <a:ea typeface="Staatliches"/>
                <a:cs typeface="Staatliches"/>
                <a:sym typeface="Staatliches"/>
              </a:rPr>
              <a:t>2.3M</a:t>
            </a:r>
            <a:endParaRPr b="0" i="0" sz="4800" u="none" cap="none" strike="noStrike">
              <a:solidFill>
                <a:schemeClr val="dk1"/>
              </a:solidFill>
              <a:latin typeface="Calibri"/>
              <a:ea typeface="Calibri"/>
              <a:cs typeface="Calibri"/>
              <a:sym typeface="Calibri"/>
            </a:endParaRPr>
          </a:p>
        </p:txBody>
      </p:sp>
      <p:sp>
        <p:nvSpPr>
          <p:cNvPr id="169" name="Google Shape;169;g2b490ff197c_0_136"/>
          <p:cNvSpPr/>
          <p:nvPr/>
        </p:nvSpPr>
        <p:spPr>
          <a:xfrm>
            <a:off x="17706013" y="6807200"/>
            <a:ext cx="12066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Staatliches"/>
              <a:buNone/>
            </a:pPr>
            <a:r>
              <a:rPr b="0" i="0" lang="en-US" sz="4800" u="none" cap="none" strike="noStrike">
                <a:solidFill>
                  <a:srgbClr val="272727"/>
                </a:solidFill>
                <a:latin typeface="Staatliches"/>
                <a:ea typeface="Staatliches"/>
                <a:cs typeface="Staatliches"/>
                <a:sym typeface="Staatliches"/>
              </a:rPr>
              <a:t>4.4M</a:t>
            </a:r>
            <a:endParaRPr b="0" i="0" sz="4800" u="none" cap="none" strike="noStrike">
              <a:solidFill>
                <a:schemeClr val="dk1"/>
              </a:solidFill>
              <a:latin typeface="Calibri"/>
              <a:ea typeface="Calibri"/>
              <a:cs typeface="Calibri"/>
              <a:sym typeface="Calibri"/>
            </a:endParaRPr>
          </a:p>
        </p:txBody>
      </p:sp>
      <p:sp>
        <p:nvSpPr>
          <p:cNvPr id="170" name="Google Shape;170;g2b490ff197c_0_1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1" name="Google Shape;171;g2b490ff197c_0_13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72" name="Google Shape;172;g2b490ff197c_0_136"/>
          <p:cNvSpPr/>
          <p:nvPr/>
        </p:nvSpPr>
        <p:spPr>
          <a:xfrm>
            <a:off x="3734267" y="35941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3" name="Google Shape;173;g2b490ff197c_0_136"/>
          <p:cNvPicPr preferRelativeResize="0"/>
          <p:nvPr/>
        </p:nvPicPr>
        <p:blipFill rotWithShape="1">
          <a:blip r:embed="rId6">
            <a:alphaModFix/>
          </a:blip>
          <a:srcRect b="0" l="0" r="0" t="0"/>
          <a:stretch/>
        </p:blipFill>
        <p:spPr>
          <a:xfrm>
            <a:off x="3734267" y="3594100"/>
            <a:ext cx="1146458" cy="1016000"/>
          </a:xfrm>
          <a:prstGeom prst="rect">
            <a:avLst/>
          </a:prstGeom>
          <a:noFill/>
          <a:ln>
            <a:noFill/>
          </a:ln>
        </p:spPr>
      </p:pic>
      <p:sp>
        <p:nvSpPr>
          <p:cNvPr id="174" name="Google Shape;174;g2b490ff197c_0_136"/>
          <p:cNvSpPr/>
          <p:nvPr/>
        </p:nvSpPr>
        <p:spPr>
          <a:xfrm>
            <a:off x="3734267" y="49149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b490ff197c_0_136"/>
          <p:cNvSpPr/>
          <p:nvPr/>
        </p:nvSpPr>
        <p:spPr>
          <a:xfrm>
            <a:off x="3734267" y="49149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76" name="Google Shape;176;g2b490ff197c_0_136"/>
          <p:cNvSpPr/>
          <p:nvPr/>
        </p:nvSpPr>
        <p:spPr>
          <a:xfrm>
            <a:off x="3734267" y="69469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7" name="Google Shape;177;g2b490ff197c_0_136"/>
          <p:cNvPicPr preferRelativeResize="0"/>
          <p:nvPr/>
        </p:nvPicPr>
        <p:blipFill rotWithShape="1">
          <a:blip r:embed="rId7">
            <a:alphaModFix/>
          </a:blip>
          <a:srcRect b="0" l="0" r="0" t="0"/>
          <a:stretch/>
        </p:blipFill>
        <p:spPr>
          <a:xfrm>
            <a:off x="3734267" y="6946900"/>
            <a:ext cx="1119486" cy="1016000"/>
          </a:xfrm>
          <a:prstGeom prst="rect">
            <a:avLst/>
          </a:prstGeom>
          <a:noFill/>
          <a:ln>
            <a:noFill/>
          </a:ln>
        </p:spPr>
      </p:pic>
      <p:sp>
        <p:nvSpPr>
          <p:cNvPr id="178" name="Google Shape;178;g2b490ff197c_0_136"/>
          <p:cNvSpPr/>
          <p:nvPr/>
        </p:nvSpPr>
        <p:spPr>
          <a:xfrm>
            <a:off x="3734267" y="82677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g2b490ff197c_0_136"/>
          <p:cNvSpPr/>
          <p:nvPr/>
        </p:nvSpPr>
        <p:spPr>
          <a:xfrm>
            <a:off x="3734267" y="82677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80" name="Google Shape;180;g2b490ff197c_0_136"/>
          <p:cNvSpPr/>
          <p:nvPr/>
        </p:nvSpPr>
        <p:spPr>
          <a:xfrm>
            <a:off x="3734267" y="102997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1" name="Google Shape;181;g2b490ff197c_0_136"/>
          <p:cNvPicPr preferRelativeResize="0"/>
          <p:nvPr/>
        </p:nvPicPr>
        <p:blipFill rotWithShape="1">
          <a:blip r:embed="rId8">
            <a:alphaModFix/>
          </a:blip>
          <a:srcRect b="0" l="0" r="0" t="0"/>
          <a:stretch/>
        </p:blipFill>
        <p:spPr>
          <a:xfrm>
            <a:off x="3734267" y="10299700"/>
            <a:ext cx="683619" cy="1016000"/>
          </a:xfrm>
          <a:prstGeom prst="rect">
            <a:avLst/>
          </a:prstGeom>
          <a:noFill/>
          <a:ln>
            <a:noFill/>
          </a:ln>
        </p:spPr>
      </p:pic>
      <p:sp>
        <p:nvSpPr>
          <p:cNvPr id="182" name="Google Shape;182;g2b490ff197c_0_136"/>
          <p:cNvSpPr/>
          <p:nvPr/>
        </p:nvSpPr>
        <p:spPr>
          <a:xfrm>
            <a:off x="3734267" y="11620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2b490ff197c_0_136"/>
          <p:cNvSpPr/>
          <p:nvPr/>
        </p:nvSpPr>
        <p:spPr>
          <a:xfrm>
            <a:off x="3734267" y="11620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CE1"/>
        </a:solidFill>
      </p:bgPr>
    </p:bg>
    <p:spTree>
      <p:nvGrpSpPr>
        <p:cNvPr id="188" name="Shape 188"/>
        <p:cNvGrpSpPr/>
        <p:nvPr/>
      </p:nvGrpSpPr>
      <p:grpSpPr>
        <a:xfrm>
          <a:off x="0" y="0"/>
          <a:ext cx="0" cy="0"/>
          <a:chOff x="0" y="0"/>
          <a:chExt cx="0" cy="0"/>
        </a:xfrm>
      </p:grpSpPr>
      <p:pic>
        <p:nvPicPr>
          <p:cNvPr descr=" " id="189" name="Google Shape;189;g2b490ff197c_0_165"/>
          <p:cNvPicPr preferRelativeResize="0"/>
          <p:nvPr/>
        </p:nvPicPr>
        <p:blipFill rotWithShape="1">
          <a:blip r:embed="rId3">
            <a:alphaModFix/>
          </a:blip>
          <a:srcRect b="0" l="0" r="0" t="0"/>
          <a:stretch/>
        </p:blipFill>
        <p:spPr>
          <a:xfrm>
            <a:off x="7874984" y="-3898900"/>
            <a:ext cx="22926365" cy="22923500"/>
          </a:xfrm>
          <a:prstGeom prst="rect">
            <a:avLst/>
          </a:prstGeom>
          <a:noFill/>
          <a:ln>
            <a:noFill/>
          </a:ln>
        </p:spPr>
      </p:pic>
      <p:pic>
        <p:nvPicPr>
          <p:cNvPr descr=" " id="190" name="Google Shape;190;g2b490ff197c_0_165"/>
          <p:cNvPicPr preferRelativeResize="0"/>
          <p:nvPr/>
        </p:nvPicPr>
        <p:blipFill rotWithShape="1">
          <a:blip r:embed="rId4">
            <a:alphaModFix/>
          </a:blip>
          <a:srcRect b="0" l="0" r="0" t="0"/>
          <a:stretch/>
        </p:blipFill>
        <p:spPr>
          <a:xfrm>
            <a:off x="-2259963" y="7175029"/>
            <a:ext cx="7294638" cy="7703319"/>
          </a:xfrm>
          <a:prstGeom prst="rect">
            <a:avLst/>
          </a:prstGeom>
          <a:noFill/>
          <a:ln>
            <a:noFill/>
          </a:ln>
        </p:spPr>
      </p:pic>
      <p:sp>
        <p:nvSpPr>
          <p:cNvPr id="191" name="Google Shape;191;g2b490ff197c_0_1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2" name="Google Shape;192;g2b490ff197c_0_16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93" name="Google Shape;193;g2b490ff197c_0_165"/>
          <p:cNvSpPr/>
          <p:nvPr/>
        </p:nvSpPr>
        <p:spPr>
          <a:xfrm>
            <a:off x="9081635" y="939800"/>
            <a:ext cx="6223800" cy="18795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2b490ff197c_0_165"/>
          <p:cNvSpPr/>
          <p:nvPr/>
        </p:nvSpPr>
        <p:spPr>
          <a:xfrm>
            <a:off x="9843730" y="1244600"/>
            <a:ext cx="50382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0904"/>
              </a:buClr>
              <a:buSzPts val="8000"/>
              <a:buFont typeface="Staatliches"/>
              <a:buNone/>
            </a:pPr>
            <a:r>
              <a:rPr b="0" i="0" lang="en-US" sz="8000" u="none" cap="none" strike="noStrike">
                <a:solidFill>
                  <a:srgbClr val="BC0904"/>
                </a:solidFill>
                <a:latin typeface="Staatliches"/>
                <a:ea typeface="Staatliches"/>
                <a:cs typeface="Staatliches"/>
                <a:sym typeface="Staatliches"/>
              </a:rPr>
              <a:t>Pricing Plan</a:t>
            </a:r>
            <a:endParaRPr b="0" i="0" sz="8000" u="none" cap="none" strike="noStrike">
              <a:solidFill>
                <a:schemeClr val="dk1"/>
              </a:solidFill>
              <a:latin typeface="Calibri"/>
              <a:ea typeface="Calibri"/>
              <a:cs typeface="Calibri"/>
              <a:sym typeface="Calibri"/>
            </a:endParaRPr>
          </a:p>
        </p:txBody>
      </p:sp>
      <p:sp>
        <p:nvSpPr>
          <p:cNvPr id="195" name="Google Shape;195;g2b490ff197c_0_165"/>
          <p:cNvSpPr/>
          <p:nvPr/>
        </p:nvSpPr>
        <p:spPr>
          <a:xfrm>
            <a:off x="1778222" y="3632200"/>
            <a:ext cx="20843400" cy="828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2b490ff197c_0_165"/>
          <p:cNvSpPr/>
          <p:nvPr/>
        </p:nvSpPr>
        <p:spPr>
          <a:xfrm>
            <a:off x="1778222" y="3632200"/>
            <a:ext cx="6439800" cy="82803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7" name="Google Shape;197;g2b490ff197c_0_165"/>
          <p:cNvPicPr preferRelativeResize="0"/>
          <p:nvPr/>
        </p:nvPicPr>
        <p:blipFill rotWithShape="1">
          <a:blip r:embed="rId6">
            <a:alphaModFix/>
          </a:blip>
          <a:srcRect b="0" l="0" r="0" t="0"/>
          <a:stretch/>
        </p:blipFill>
        <p:spPr>
          <a:xfrm>
            <a:off x="4221442" y="4089400"/>
            <a:ext cx="1553268" cy="1625600"/>
          </a:xfrm>
          <a:prstGeom prst="rect">
            <a:avLst/>
          </a:prstGeom>
          <a:noFill/>
          <a:ln>
            <a:noFill/>
          </a:ln>
        </p:spPr>
      </p:pic>
      <p:sp>
        <p:nvSpPr>
          <p:cNvPr id="198" name="Google Shape;198;g2b490ff197c_0_165"/>
          <p:cNvSpPr/>
          <p:nvPr/>
        </p:nvSpPr>
        <p:spPr>
          <a:xfrm>
            <a:off x="4299487" y="6019800"/>
            <a:ext cx="1397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C0904"/>
              </a:buClr>
              <a:buSzPts val="4800"/>
              <a:buFont typeface="Staatliches"/>
              <a:buNone/>
            </a:pPr>
            <a:r>
              <a:rPr b="0" i="0" lang="en-US" sz="4800" u="none" cap="none" strike="noStrike">
                <a:solidFill>
                  <a:srgbClr val="BC0904"/>
                </a:solidFill>
                <a:latin typeface="Staatliches"/>
                <a:ea typeface="Staatliches"/>
                <a:cs typeface="Staatliches"/>
                <a:sym typeface="Staatliches"/>
              </a:rPr>
              <a:t>Basic</a:t>
            </a:r>
            <a:endParaRPr b="0" i="0" sz="4800" u="none" cap="none" strike="noStrike">
              <a:solidFill>
                <a:schemeClr val="dk1"/>
              </a:solidFill>
              <a:latin typeface="Calibri"/>
              <a:ea typeface="Calibri"/>
              <a:cs typeface="Calibri"/>
              <a:sym typeface="Calibri"/>
            </a:endParaRPr>
          </a:p>
        </p:txBody>
      </p:sp>
      <p:sp>
        <p:nvSpPr>
          <p:cNvPr id="199" name="Google Shape;199;g2b490ff197c_0_165"/>
          <p:cNvSpPr/>
          <p:nvPr/>
        </p:nvSpPr>
        <p:spPr>
          <a:xfrm>
            <a:off x="2235479" y="70866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0" name="Google Shape;200;g2b490ff197c_0_165"/>
          <p:cNvSpPr/>
          <p:nvPr/>
        </p:nvSpPr>
        <p:spPr>
          <a:xfrm>
            <a:off x="3772371" y="10693400"/>
            <a:ext cx="24513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taatliches"/>
              <a:buNone/>
            </a:pPr>
            <a:r>
              <a:rPr b="0" i="0" lang="en-US" sz="4800" u="none" cap="none" strike="noStrike">
                <a:solidFill>
                  <a:srgbClr val="0E0E0E"/>
                </a:solidFill>
                <a:latin typeface="Staatliches"/>
                <a:ea typeface="Staatliches"/>
                <a:cs typeface="Staatliches"/>
                <a:sym typeface="Staatliches"/>
              </a:rPr>
              <a:t>$10/month</a:t>
            </a:r>
            <a:endParaRPr b="0" i="0" sz="4800" u="none" cap="none" strike="noStrike">
              <a:solidFill>
                <a:schemeClr val="dk1"/>
              </a:solidFill>
              <a:latin typeface="Calibri"/>
              <a:ea typeface="Calibri"/>
              <a:cs typeface="Calibri"/>
              <a:sym typeface="Calibri"/>
            </a:endParaRPr>
          </a:p>
        </p:txBody>
      </p:sp>
      <p:sp>
        <p:nvSpPr>
          <p:cNvPr id="201" name="Google Shape;201;g2b490ff197c_0_165"/>
          <p:cNvSpPr/>
          <p:nvPr/>
        </p:nvSpPr>
        <p:spPr>
          <a:xfrm>
            <a:off x="8980022" y="3632200"/>
            <a:ext cx="6439800" cy="82803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2" name="Google Shape;202;g2b490ff197c_0_165"/>
          <p:cNvPicPr preferRelativeResize="0"/>
          <p:nvPr/>
        </p:nvPicPr>
        <p:blipFill rotWithShape="1">
          <a:blip r:embed="rId7">
            <a:alphaModFix/>
          </a:blip>
          <a:srcRect b="0" l="0" r="0" t="0"/>
          <a:stretch/>
        </p:blipFill>
        <p:spPr>
          <a:xfrm>
            <a:off x="11435299" y="4089400"/>
            <a:ext cx="1529152" cy="1625600"/>
          </a:xfrm>
          <a:prstGeom prst="rect">
            <a:avLst/>
          </a:prstGeom>
          <a:noFill/>
          <a:ln>
            <a:noFill/>
          </a:ln>
        </p:spPr>
      </p:pic>
      <p:sp>
        <p:nvSpPr>
          <p:cNvPr id="203" name="Google Shape;203;g2b490ff197c_0_165"/>
          <p:cNvSpPr/>
          <p:nvPr/>
        </p:nvSpPr>
        <p:spPr>
          <a:xfrm>
            <a:off x="11533041" y="6019800"/>
            <a:ext cx="13338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C0904"/>
              </a:buClr>
              <a:buSzPts val="4800"/>
              <a:buFont typeface="Staatliches"/>
              <a:buNone/>
            </a:pPr>
            <a:r>
              <a:rPr b="0" i="0" lang="en-US" sz="4800" u="none" cap="none" strike="noStrike">
                <a:solidFill>
                  <a:srgbClr val="BC0904"/>
                </a:solidFill>
                <a:latin typeface="Staatliches"/>
                <a:ea typeface="Staatliches"/>
                <a:cs typeface="Staatliches"/>
                <a:sym typeface="Staatliches"/>
              </a:rPr>
              <a:t>Elite</a:t>
            </a:r>
            <a:endParaRPr b="0" i="0" sz="4800" u="none" cap="none" strike="noStrike">
              <a:solidFill>
                <a:schemeClr val="dk1"/>
              </a:solidFill>
              <a:latin typeface="Calibri"/>
              <a:ea typeface="Calibri"/>
              <a:cs typeface="Calibri"/>
              <a:sym typeface="Calibri"/>
            </a:endParaRPr>
          </a:p>
        </p:txBody>
      </p:sp>
      <p:sp>
        <p:nvSpPr>
          <p:cNvPr id="204" name="Google Shape;204;g2b490ff197c_0_165"/>
          <p:cNvSpPr/>
          <p:nvPr/>
        </p:nvSpPr>
        <p:spPr>
          <a:xfrm>
            <a:off x="9437280" y="70866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205" name="Google Shape;205;g2b490ff197c_0_165"/>
          <p:cNvSpPr/>
          <p:nvPr/>
        </p:nvSpPr>
        <p:spPr>
          <a:xfrm>
            <a:off x="10904313" y="10693400"/>
            <a:ext cx="2591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taatliches"/>
              <a:buNone/>
            </a:pPr>
            <a:r>
              <a:rPr b="0" i="0" lang="en-US" sz="4800" u="none" cap="none" strike="noStrike">
                <a:solidFill>
                  <a:srgbClr val="0E0E0E"/>
                </a:solidFill>
                <a:latin typeface="Staatliches"/>
                <a:ea typeface="Staatliches"/>
                <a:cs typeface="Staatliches"/>
                <a:sym typeface="Staatliches"/>
              </a:rPr>
              <a:t>$50/month</a:t>
            </a:r>
            <a:endParaRPr b="0" i="0" sz="4800" u="none" cap="none" strike="noStrike">
              <a:solidFill>
                <a:schemeClr val="dk1"/>
              </a:solidFill>
              <a:latin typeface="Calibri"/>
              <a:ea typeface="Calibri"/>
              <a:cs typeface="Calibri"/>
              <a:sym typeface="Calibri"/>
            </a:endParaRPr>
          </a:p>
        </p:txBody>
      </p:sp>
      <p:sp>
        <p:nvSpPr>
          <p:cNvPr id="206" name="Google Shape;206;g2b490ff197c_0_165"/>
          <p:cNvSpPr/>
          <p:nvPr/>
        </p:nvSpPr>
        <p:spPr>
          <a:xfrm>
            <a:off x="16181822" y="3632200"/>
            <a:ext cx="6439800" cy="8280300"/>
          </a:xfrm>
          <a:prstGeom prst="rect">
            <a:avLst/>
          </a:prstGeom>
          <a:solidFill>
            <a:srgbClr val="F7C3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7" name="Google Shape;207;g2b490ff197c_0_165"/>
          <p:cNvPicPr preferRelativeResize="0"/>
          <p:nvPr/>
        </p:nvPicPr>
        <p:blipFill rotWithShape="1">
          <a:blip r:embed="rId8">
            <a:alphaModFix/>
          </a:blip>
          <a:srcRect b="0" l="0" r="0" t="0"/>
          <a:stretch/>
        </p:blipFill>
        <p:spPr>
          <a:xfrm>
            <a:off x="18185529" y="4089400"/>
            <a:ext cx="2432292" cy="1625600"/>
          </a:xfrm>
          <a:prstGeom prst="rect">
            <a:avLst/>
          </a:prstGeom>
          <a:noFill/>
          <a:ln>
            <a:noFill/>
          </a:ln>
        </p:spPr>
      </p:pic>
      <p:sp>
        <p:nvSpPr>
          <p:cNvPr id="208" name="Google Shape;208;g2b490ff197c_0_165"/>
          <p:cNvSpPr/>
          <p:nvPr/>
        </p:nvSpPr>
        <p:spPr>
          <a:xfrm>
            <a:off x="18118815" y="6019800"/>
            <a:ext cx="25656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C0904"/>
              </a:buClr>
              <a:buSzPts val="4800"/>
              <a:buFont typeface="Staatliches"/>
              <a:buNone/>
            </a:pPr>
            <a:r>
              <a:rPr b="0" i="0" lang="en-US" sz="4800" u="none" cap="none" strike="noStrike">
                <a:solidFill>
                  <a:srgbClr val="BC0904"/>
                </a:solidFill>
                <a:latin typeface="Staatliches"/>
                <a:ea typeface="Staatliches"/>
                <a:cs typeface="Staatliches"/>
                <a:sym typeface="Staatliches"/>
              </a:rPr>
              <a:t>Legendary</a:t>
            </a:r>
            <a:endParaRPr b="0" i="0" sz="4800" u="none" cap="none" strike="noStrike">
              <a:solidFill>
                <a:schemeClr val="dk1"/>
              </a:solidFill>
              <a:latin typeface="Calibri"/>
              <a:ea typeface="Calibri"/>
              <a:cs typeface="Calibri"/>
              <a:sym typeface="Calibri"/>
            </a:endParaRPr>
          </a:p>
        </p:txBody>
      </p:sp>
      <p:sp>
        <p:nvSpPr>
          <p:cNvPr id="209" name="Google Shape;209;g2b490ff197c_0_165"/>
          <p:cNvSpPr/>
          <p:nvPr/>
        </p:nvSpPr>
        <p:spPr>
          <a:xfrm>
            <a:off x="16639080" y="70866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10" name="Google Shape;210;g2b490ff197c_0_165"/>
          <p:cNvSpPr/>
          <p:nvPr/>
        </p:nvSpPr>
        <p:spPr>
          <a:xfrm>
            <a:off x="18023553" y="10693400"/>
            <a:ext cx="2756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taatliches"/>
              <a:buNone/>
            </a:pPr>
            <a:r>
              <a:rPr b="0" i="0" lang="en-US" sz="4800" u="none" cap="none" strike="noStrike">
                <a:solidFill>
                  <a:srgbClr val="0E0E0E"/>
                </a:solidFill>
                <a:latin typeface="Staatliches"/>
                <a:ea typeface="Staatliches"/>
                <a:cs typeface="Staatliches"/>
                <a:sym typeface="Staatliche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2024-01-30T07:29:29Z</dcterms:created>
  <dc:creator>PptxGenJS</dc:creator>
</cp:coreProperties>
</file>