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653" r:id="rId3"/>
  </p:sldMasterIdLst>
  <p:notesMasterIdLst>
    <p:notesMasterId r:id="rId5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TcRt1boTZqwledVoPzcJyL4fm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E23F49-0035-44A9-ADF7-6E05F5BCAF0E}">
  <a:tblStyle styleId="{3BE23F49-0035-44A9-ADF7-6E05F5BCAF0E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CF5E8"/>
          </a:solidFill>
        </a:fill>
      </a:tcStyle>
    </a:wholeTbl>
    <a:band1H>
      <a:tcTxStyle/>
      <a:tcStyle>
        <a:tcBdr/>
        <a:fill>
          <a:solidFill>
            <a:srgbClr val="D8EAC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8EAC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DC0855-5C8B-4517-9DF4-CAEE9F6510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8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6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4836-4F36-B59F-A4A0BB40CA07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836-4F36-B59F-A4A0BB40CA0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36-4F36-B59F-A4A0BB40C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2.5279832999984576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54D5-4F6C-A78B-51FE8259BD8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4D5-4F6C-A78B-51FE8259BD8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D5-4F6C-A78B-51FE8259BD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7AB6-4FD1-ADDF-B9198CC46E28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AB6-4FD1-ADDF-B9198CC46E2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B6-4FD1-ADDF-B9198CC46E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5753303018783616E-2"/>
          <c:y val="1.8749967864836934E-2"/>
          <c:w val="0.9236006184498019"/>
          <c:h val="0.9656249999999999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E0F-4AD5-8881-8CCAE016526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E0F-4AD5-8881-8CCAE016526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F-4AD5-8881-8CCAE0165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D619-458D-B401-91D95AED670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D619-458D-B401-91D95AED670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5-D619-458D-B401-91D95AED670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7-D619-458D-B401-91D95AED670D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55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619-458D-B401-91D95AED67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80-4A8B-995D-0B77F197BC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D80-4A8B-995D-0B77F197BC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80-4A8B-995D-0B77F197BC0F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80-4A8B-995D-0B77F197BC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4-4872-84D6-CDA8898654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24-4872-84D6-CDA8898654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C24-4872-84D6-CDA889865441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24-4872-84D6-CDA889865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59-4180-9048-1A9E0B12D24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59-4180-9048-1A9E0B12D24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D59-4180-9048-1A9E0B12D24C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59-4180-9048-1A9E0B12D2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0A-440A-B89C-1FFED64866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0A-440A-B89C-1FFED648667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0A-440A-B89C-1FFED6486670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70A-440A-B89C-1FFED64866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9"/>
        <c:axId val="39158912"/>
        <c:axId val="39160448"/>
      </c:barChart>
      <c:catAx>
        <c:axId val="391589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9160448"/>
        <c:crosses val="autoZero"/>
        <c:auto val="1"/>
        <c:lblAlgn val="ctr"/>
        <c:lblOffset val="100"/>
        <c:noMultiLvlLbl val="0"/>
      </c:catAx>
      <c:valAx>
        <c:axId val="391604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9158912"/>
        <c:crosses val="autoZero"/>
        <c:crossBetween val="between"/>
      </c:valAx>
      <c:spPr>
        <a:effectLst>
          <a:glow>
            <a:schemeClr val="accent1">
              <a:alpha val="0"/>
            </a:schemeClr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7" name="Google Shape;5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" name="Google Shape;109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9" name="Google Shape;110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" name="Google Shape;113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1" name="Google Shape;118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5" name="Google Shape;119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6" name="Google Shape;132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7" name="Google Shape;1357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Google Shape;137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8" name="Google Shape;137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7" name="Google Shape;1417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1" name="Google Shape;145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5" name="Google Shape;148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ntents slide layout">
  <p:cSld name="11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layout">
  <p:cSld name="Image slide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1"/>
          <p:cNvSpPr/>
          <p:nvPr/>
        </p:nvSpPr>
        <p:spPr>
          <a:xfrm>
            <a:off x="0" y="0"/>
            <a:ext cx="2351314" cy="3048000"/>
          </a:xfrm>
          <a:prstGeom prst="rect">
            <a:avLst/>
          </a:prstGeom>
          <a:solidFill>
            <a:srgbClr val="CEEF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1"/>
          <p:cNvSpPr>
            <a:spLocks noGrp="1"/>
          </p:cNvSpPr>
          <p:nvPr>
            <p:ph type="pic" idx="2"/>
          </p:nvPr>
        </p:nvSpPr>
        <p:spPr>
          <a:xfrm>
            <a:off x="426721" y="1419496"/>
            <a:ext cx="2351314" cy="49334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9" name="Google Shape;39;p61"/>
          <p:cNvSpPr>
            <a:spLocks noGrp="1"/>
          </p:cNvSpPr>
          <p:nvPr>
            <p:ph type="pic" idx="3"/>
          </p:nvPr>
        </p:nvSpPr>
        <p:spPr>
          <a:xfrm>
            <a:off x="2886892" y="505098"/>
            <a:ext cx="2351314" cy="58478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0" name="Google Shape;40;p61"/>
          <p:cNvSpPr>
            <a:spLocks noGrp="1"/>
          </p:cNvSpPr>
          <p:nvPr>
            <p:ph type="pic" idx="4"/>
          </p:nvPr>
        </p:nvSpPr>
        <p:spPr>
          <a:xfrm>
            <a:off x="5347063" y="2116182"/>
            <a:ext cx="2351314" cy="42367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ntents slide layout">
  <p:cSld name="10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slide layout">
  <p:cSld name="2_Image slide layou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slide layout">
  <p:cSld name="3_Image slide layou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4"/>
          <p:cNvSpPr/>
          <p:nvPr/>
        </p:nvSpPr>
        <p:spPr>
          <a:xfrm>
            <a:off x="0" y="0"/>
            <a:ext cx="12192000" cy="4249783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" name="Google Shape;46;p64"/>
          <p:cNvGrpSpPr/>
          <p:nvPr/>
        </p:nvGrpSpPr>
        <p:grpSpPr>
          <a:xfrm>
            <a:off x="6357379" y="701878"/>
            <a:ext cx="5179940" cy="2846026"/>
            <a:chOff x="-548507" y="477868"/>
            <a:chExt cx="11570450" cy="6357177"/>
          </a:xfrm>
        </p:grpSpPr>
        <p:sp>
          <p:nvSpPr>
            <p:cNvPr id="47" name="Google Shape;47;p6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6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6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6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6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2" name="Google Shape;52;p6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53" name="Google Shape;53;p6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6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55;p6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56" name="Google Shape;56;p6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6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" name="Google Shape;58;p6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" name="Google Shape;59;p64"/>
          <p:cNvSpPr>
            <a:spLocks noGrp="1"/>
          </p:cNvSpPr>
          <p:nvPr>
            <p:ph type="pic" idx="2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and Contents Layout">
  <p:cSld name="7_Images and Contents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5"/>
          <p:cNvSpPr/>
          <p:nvPr/>
        </p:nvSpPr>
        <p:spPr>
          <a:xfrm>
            <a:off x="5016879" y="2590782"/>
            <a:ext cx="6444000" cy="3672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65"/>
          <p:cNvSpPr>
            <a:spLocks noGrp="1"/>
          </p:cNvSpPr>
          <p:nvPr>
            <p:ph type="pic" idx="2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3" name="Google Shape;63;p65"/>
          <p:cNvSpPr>
            <a:spLocks noGrp="1"/>
          </p:cNvSpPr>
          <p:nvPr>
            <p:ph type="pic" idx="3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cxnSp>
        <p:nvCxnSpPr>
          <p:cNvPr id="64" name="Google Shape;64;p65"/>
          <p:cNvCxnSpPr/>
          <p:nvPr/>
        </p:nvCxnSpPr>
        <p:spPr>
          <a:xfrm>
            <a:off x="3377549" y="5251269"/>
            <a:ext cx="0" cy="1606731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65"/>
          <p:cNvCxnSpPr>
            <a:endCxn id="61" idx="0"/>
          </p:cNvCxnSpPr>
          <p:nvPr/>
        </p:nvCxnSpPr>
        <p:spPr>
          <a:xfrm>
            <a:off x="8238879" y="-18"/>
            <a:ext cx="0" cy="25908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ontents slide layout">
  <p:cSld name="13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Image slide layout">
  <p:cSld name="5_Image slide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7"/>
          <p:cNvSpPr>
            <a:spLocks noGrp="1"/>
          </p:cNvSpPr>
          <p:nvPr>
            <p:ph type="pic" idx="2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9" name="Google Shape;69;p67"/>
          <p:cNvSpPr>
            <a:spLocks noGrp="1"/>
          </p:cNvSpPr>
          <p:nvPr>
            <p:ph type="pic" idx="3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0" name="Google Shape;70;p67"/>
          <p:cNvSpPr>
            <a:spLocks noGrp="1"/>
          </p:cNvSpPr>
          <p:nvPr>
            <p:ph type="pic" idx="4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slide layout">
  <p:cSld name="1_Image slide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68"/>
          <p:cNvSpPr>
            <a:spLocks noGrp="1"/>
          </p:cNvSpPr>
          <p:nvPr>
            <p:ph type="pic" idx="2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ontents slide layout">
  <p:cSld name="14_Contents slide layout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69"/>
          <p:cNvSpPr>
            <a:spLocks noGrp="1"/>
          </p:cNvSpPr>
          <p:nvPr>
            <p:ph type="pic" idx="2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ontents slide layout">
  <p:cSld name="15_Contents slide layout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0"/>
          <p:cNvSpPr>
            <a:spLocks noGrp="1"/>
          </p:cNvSpPr>
          <p:nvPr>
            <p:ph type="pic" idx="2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2"/>
          <p:cNvSpPr txBox="1">
            <a:spLocks noGrp="1"/>
          </p:cNvSpPr>
          <p:nvPr>
            <p:ph type="body" idx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con sets layout">
  <p:cSld name="1_Icon sets layou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3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73"/>
          <p:cNvSpPr/>
          <p:nvPr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73"/>
          <p:cNvSpPr/>
          <p:nvPr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lt1">
              <a:alpha val="40784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73"/>
          <p:cNvSpPr/>
          <p:nvPr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lt1">
              <a:alpha val="2274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73"/>
          <p:cNvSpPr txBox="1"/>
          <p:nvPr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Resize without losing quality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73"/>
          <p:cNvSpPr txBox="1"/>
          <p:nvPr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can Change Fill Color &amp;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Line Color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73"/>
          <p:cNvSpPr txBox="1"/>
          <p:nvPr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TEMPLATES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Slide layout">
  <p:cSld name="Section Break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ntents slide layout">
  <p:cSld name="9_Contents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s slide layout">
  <p:cSld name="Contents slide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Images &amp; Contents Layout">
  <p:cSld name="7_Images &amp; Contents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6"/>
          <p:cNvSpPr>
            <a:spLocks noGrp="1"/>
          </p:cNvSpPr>
          <p:nvPr>
            <p:ph type="pic" idx="2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" name="Google Shape;16;p56"/>
          <p:cNvSpPr>
            <a:spLocks noGrp="1"/>
          </p:cNvSpPr>
          <p:nvPr>
            <p:ph type="pic" idx="3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" name="Google Shape;17;p56"/>
          <p:cNvSpPr>
            <a:spLocks noGrp="1"/>
          </p:cNvSpPr>
          <p:nvPr>
            <p:ph type="pic" idx="4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8" name="Google Shape;18;p56"/>
          <p:cNvSpPr>
            <a:spLocks noGrp="1"/>
          </p:cNvSpPr>
          <p:nvPr>
            <p:ph type="pic" idx="5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9" name="Google Shape;19;p56"/>
          <p:cNvSpPr>
            <a:spLocks noGrp="1"/>
          </p:cNvSpPr>
          <p:nvPr>
            <p:ph type="pic" idx="6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0" name="Google Shape;20;p56"/>
          <p:cNvSpPr>
            <a:spLocks noGrp="1"/>
          </p:cNvSpPr>
          <p:nvPr>
            <p:ph type="pic" idx="7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1" name="Google Shape;21;p56"/>
          <p:cNvSpPr/>
          <p:nvPr/>
        </p:nvSpPr>
        <p:spPr>
          <a:xfrm>
            <a:off x="5377561" y="548680"/>
            <a:ext cx="4416491" cy="5760640"/>
          </a:xfrm>
          <a:prstGeom prst="frame">
            <a:avLst>
              <a:gd name="adj1" fmla="val 82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ntents slide layout">
  <p:cSld name="8_Contents slide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Image slide layout">
  <p:cSld name="4_Image slide layou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8"/>
          <p:cNvSpPr>
            <a:spLocks noGrp="1"/>
          </p:cNvSpPr>
          <p:nvPr>
            <p:ph type="pic" idx="2"/>
          </p:nvPr>
        </p:nvSpPr>
        <p:spPr>
          <a:xfrm>
            <a:off x="3522980" y="2966968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5" name="Google Shape;25;p58"/>
          <p:cNvSpPr>
            <a:spLocks noGrp="1"/>
          </p:cNvSpPr>
          <p:nvPr>
            <p:ph type="pic" idx="3"/>
          </p:nvPr>
        </p:nvSpPr>
        <p:spPr>
          <a:xfrm>
            <a:off x="4802736" y="1678845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6" name="Google Shape;26;p58"/>
          <p:cNvSpPr>
            <a:spLocks noGrp="1"/>
          </p:cNvSpPr>
          <p:nvPr>
            <p:ph type="pic" idx="4"/>
          </p:nvPr>
        </p:nvSpPr>
        <p:spPr>
          <a:xfrm>
            <a:off x="3524191" y="390720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7" name="Google Shape;27;p58"/>
          <p:cNvSpPr>
            <a:spLocks noGrp="1"/>
          </p:cNvSpPr>
          <p:nvPr>
            <p:ph type="pic" idx="5"/>
          </p:nvPr>
        </p:nvSpPr>
        <p:spPr>
          <a:xfrm>
            <a:off x="2229202" y="1649808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8" name="Google Shape;28;p58"/>
          <p:cNvSpPr>
            <a:spLocks noGrp="1"/>
          </p:cNvSpPr>
          <p:nvPr>
            <p:ph type="pic" idx="6"/>
          </p:nvPr>
        </p:nvSpPr>
        <p:spPr>
          <a:xfrm>
            <a:off x="2223009" y="4236450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9" name="Google Shape;29;p58"/>
          <p:cNvSpPr/>
          <p:nvPr/>
        </p:nvSpPr>
        <p:spPr>
          <a:xfrm rot="2700000">
            <a:off x="708614" y="1522791"/>
            <a:ext cx="2508249" cy="2508248"/>
          </a:xfrm>
          <a:custGeom>
            <a:avLst/>
            <a:gdLst/>
            <a:ahLst/>
            <a:cxnLst/>
            <a:rect l="l" t="t" r="r" b="b"/>
            <a:pathLst>
              <a:path w="1810298" h="1810298" extrusionOk="0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8"/>
          <p:cNvSpPr/>
          <p:nvPr/>
        </p:nvSpPr>
        <p:spPr>
          <a:xfrm rot="-8100000">
            <a:off x="6592568" y="2159156"/>
            <a:ext cx="1270204" cy="1270204"/>
          </a:xfrm>
          <a:custGeom>
            <a:avLst/>
            <a:gdLst/>
            <a:ahLst/>
            <a:cxnLst/>
            <a:rect l="l" t="t" r="r" b="b"/>
            <a:pathLst>
              <a:path w="1810298" h="1810298" extrusionOk="0">
                <a:moveTo>
                  <a:pt x="55366" y="55366"/>
                </a:moveTo>
                <a:cubicBezTo>
                  <a:pt x="89574" y="21158"/>
                  <a:pt x="136832" y="0"/>
                  <a:pt x="189031" y="0"/>
                </a:cubicBezTo>
                <a:lnTo>
                  <a:pt x="925364" y="0"/>
                </a:lnTo>
                <a:lnTo>
                  <a:pt x="925364" y="765189"/>
                </a:lnTo>
                <a:cubicBezTo>
                  <a:pt x="925364" y="824772"/>
                  <a:pt x="973666" y="873074"/>
                  <a:pt x="1033249" y="873074"/>
                </a:cubicBezTo>
                <a:lnTo>
                  <a:pt x="1810298" y="873074"/>
                </a:lnTo>
                <a:lnTo>
                  <a:pt x="1810298" y="1621267"/>
                </a:lnTo>
                <a:cubicBezTo>
                  <a:pt x="1810298" y="1725666"/>
                  <a:pt x="1725666" y="1810298"/>
                  <a:pt x="1621267" y="1810298"/>
                </a:cubicBezTo>
                <a:lnTo>
                  <a:pt x="189031" y="1810298"/>
                </a:lnTo>
                <a:cubicBezTo>
                  <a:pt x="84632" y="1810298"/>
                  <a:pt x="0" y="1725666"/>
                  <a:pt x="0" y="1621267"/>
                </a:cubicBezTo>
                <a:lnTo>
                  <a:pt x="0" y="189031"/>
                </a:lnTo>
                <a:cubicBezTo>
                  <a:pt x="0" y="136832"/>
                  <a:pt x="21158" y="89574"/>
                  <a:pt x="55366" y="55366"/>
                </a:cubicBez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ontents slide layout">
  <p:cSld name="16_Contents slide layout">
    <p:bg>
      <p:bgPr>
        <a:solidFill>
          <a:schemeClr val="lt1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9"/>
          <p:cNvSpPr>
            <a:spLocks noGrp="1"/>
          </p:cNvSpPr>
          <p:nvPr>
            <p:ph type="pic" idx="2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" name="Google Shape;33;p59"/>
          <p:cNvSpPr>
            <a:spLocks noGrp="1"/>
          </p:cNvSpPr>
          <p:nvPr>
            <p:ph type="pic" idx="3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4" name="Google Shape;34;p59"/>
          <p:cNvSpPr>
            <a:spLocks noGrp="1"/>
          </p:cNvSpPr>
          <p:nvPr>
            <p:ph type="pic" idx="4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plantillaspowerpoint.org/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tillaspowerpoint.org/" TargetMode="Externa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21" Type="http://schemas.openxmlformats.org/officeDocument/2006/relationships/hyperlink" Target="https://plantillaspowerpoint.org/" TargetMode="Externa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4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3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/>
          <p:nvPr userDrawn="1"/>
        </p:nvSpPr>
        <p:spPr>
          <a:xfrm rot="16200000">
            <a:off x="-2375975" y="2685673"/>
            <a:ext cx="444602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Find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m</a:t>
            </a:r>
            <a:r>
              <a:rPr lang="bs-Latn-BA" sz="1200" dirty="0">
                <a:solidFill>
                  <a:schemeClr val="bg1">
                    <a:lumMod val="65000"/>
                  </a:schemeClr>
                </a:solidFill>
              </a:rPr>
              <a:t>ore PowerPoint templates</a:t>
            </a:r>
            <a:r>
              <a:rPr lang="bs-Latn-BA" sz="1200" baseline="0" dirty="0">
                <a:solidFill>
                  <a:schemeClr val="bg1">
                    <a:lumMod val="65000"/>
                  </a:schemeClr>
                </a:solidFill>
              </a:rPr>
              <a:t> on </a:t>
            </a:r>
            <a:r>
              <a:rPr lang="es-PE" sz="1200" b="1" baseline="0" dirty="0" smtClean="0">
                <a:solidFill>
                  <a:schemeClr val="bg1">
                    <a:lumMod val="65000"/>
                  </a:schemeClr>
                </a:solidFill>
                <a:hlinkClick r:id="rId21"/>
              </a:rPr>
              <a:t>plantillaspowerpoint.org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794666" y="5497703"/>
            <a:ext cx="1245186" cy="34414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/>
          <p:nvPr/>
        </p:nvSpPr>
        <p:spPr>
          <a:xfrm>
            <a:off x="0" y="4817250"/>
            <a:ext cx="121920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Free PPT Templates</a:t>
            </a:r>
            <a:endParaRPr sz="5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42" y="5696800"/>
            <a:ext cx="12191853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95" name="Google Shape;395;p10"/>
          <p:cNvGrpSpPr/>
          <p:nvPr/>
        </p:nvGrpSpPr>
        <p:grpSpPr>
          <a:xfrm>
            <a:off x="287072" y="1987682"/>
            <a:ext cx="4023204" cy="3238722"/>
            <a:chOff x="5253980" y="1625463"/>
            <a:chExt cx="2558083" cy="2401242"/>
          </a:xfrm>
        </p:grpSpPr>
        <p:sp>
          <p:nvSpPr>
            <p:cNvPr id="396" name="Google Shape;396;p10"/>
            <p:cNvSpPr/>
            <p:nvPr/>
          </p:nvSpPr>
          <p:spPr>
            <a:xfrm rot="2141881">
              <a:off x="6997612" y="1526519"/>
              <a:ext cx="279885" cy="1922357"/>
            </a:xfrm>
            <a:custGeom>
              <a:avLst/>
              <a:gdLst/>
              <a:ahLst/>
              <a:cxnLst/>
              <a:rect l="l" t="t" r="r" b="b"/>
              <a:pathLst>
                <a:path w="279885" h="1922357" extrusionOk="0">
                  <a:moveTo>
                    <a:pt x="0" y="309167"/>
                  </a:moveTo>
                  <a:cubicBezTo>
                    <a:pt x="39685" y="209830"/>
                    <a:pt x="88547" y="128076"/>
                    <a:pt x="133783" y="31658"/>
                  </a:cubicBezTo>
                  <a:cubicBezTo>
                    <a:pt x="154544" y="-13848"/>
                    <a:pt x="160780" y="-7470"/>
                    <a:pt x="177541" y="32790"/>
                  </a:cubicBezTo>
                  <a:lnTo>
                    <a:pt x="279885" y="311091"/>
                  </a:lnTo>
                  <a:lnTo>
                    <a:pt x="181860" y="294505"/>
                  </a:lnTo>
                  <a:cubicBezTo>
                    <a:pt x="182310" y="831667"/>
                    <a:pt x="159980" y="1385195"/>
                    <a:pt x="160430" y="1922357"/>
                  </a:cubicBezTo>
                  <a:lnTo>
                    <a:pt x="90485" y="1905635"/>
                  </a:lnTo>
                  <a:cubicBezTo>
                    <a:pt x="92858" y="1367596"/>
                    <a:pt x="89037" y="830552"/>
                    <a:pt x="91410" y="292513"/>
                  </a:cubicBezTo>
                  <a:lnTo>
                    <a:pt x="0" y="30916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"/>
            <p:cNvSpPr/>
            <p:nvPr/>
          </p:nvSpPr>
          <p:spPr>
            <a:xfrm rot="-5234923">
              <a:off x="6298097" y="2888920"/>
              <a:ext cx="73414" cy="683034"/>
            </a:xfrm>
            <a:prstGeom prst="trapezoid">
              <a:avLst>
                <a:gd name="adj" fmla="val 948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0"/>
            <p:cNvSpPr/>
            <p:nvPr/>
          </p:nvSpPr>
          <p:spPr>
            <a:xfrm rot="-9430534">
              <a:off x="5847432" y="3173306"/>
              <a:ext cx="60413" cy="875977"/>
            </a:xfrm>
            <a:prstGeom prst="trapezoid">
              <a:avLst>
                <a:gd name="adj" fmla="val 948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0"/>
            <p:cNvSpPr/>
            <p:nvPr/>
          </p:nvSpPr>
          <p:spPr>
            <a:xfrm rot="-4223833">
              <a:off x="5515957" y="3691934"/>
              <a:ext cx="33897" cy="470877"/>
            </a:xfrm>
            <a:prstGeom prst="trapezoid">
              <a:avLst>
                <a:gd name="adj" fmla="val 948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0"/>
            <p:cNvSpPr/>
            <p:nvPr/>
          </p:nvSpPr>
          <p:spPr>
            <a:xfrm rot="-9230639">
              <a:off x="5277160" y="3834964"/>
              <a:ext cx="49164" cy="116592"/>
            </a:xfrm>
            <a:prstGeom prst="trapezoid">
              <a:avLst>
                <a:gd name="adj" fmla="val 948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0"/>
          <p:cNvGrpSpPr/>
          <p:nvPr/>
        </p:nvGrpSpPr>
        <p:grpSpPr>
          <a:xfrm>
            <a:off x="-9728" y="2438962"/>
            <a:ext cx="4314723" cy="4431102"/>
            <a:chOff x="4877104" y="3337195"/>
            <a:chExt cx="3199005" cy="3285291"/>
          </a:xfrm>
        </p:grpSpPr>
        <p:sp>
          <p:nvSpPr>
            <p:cNvPr id="402" name="Google Shape;402;p10"/>
            <p:cNvSpPr/>
            <p:nvPr/>
          </p:nvSpPr>
          <p:spPr>
            <a:xfrm>
              <a:off x="4877104" y="4774993"/>
              <a:ext cx="3049295" cy="1847493"/>
            </a:xfrm>
            <a:custGeom>
              <a:avLst/>
              <a:gdLst/>
              <a:ahLst/>
              <a:cxnLst/>
              <a:rect l="l" t="t" r="r" b="b"/>
              <a:pathLst>
                <a:path w="3049294" h="1847492" extrusionOk="0">
                  <a:moveTo>
                    <a:pt x="2459828" y="1490044"/>
                  </a:moveTo>
                  <a:cubicBezTo>
                    <a:pt x="2384155" y="1609448"/>
                    <a:pt x="2285671" y="1754510"/>
                    <a:pt x="2209141" y="1833928"/>
                  </a:cubicBezTo>
                  <a:cubicBezTo>
                    <a:pt x="1820664" y="1854433"/>
                    <a:pt x="863704" y="1848588"/>
                    <a:pt x="10072" y="1836735"/>
                  </a:cubicBezTo>
                  <a:cubicBezTo>
                    <a:pt x="5433" y="1190939"/>
                    <a:pt x="-3009" y="773439"/>
                    <a:pt x="1091" y="147270"/>
                  </a:cubicBezTo>
                  <a:cubicBezTo>
                    <a:pt x="175248" y="186368"/>
                    <a:pt x="247545" y="285336"/>
                    <a:pt x="319374" y="340381"/>
                  </a:cubicBezTo>
                  <a:cubicBezTo>
                    <a:pt x="360384" y="381391"/>
                    <a:pt x="396225" y="431706"/>
                    <a:pt x="432065" y="477541"/>
                  </a:cubicBezTo>
                  <a:cubicBezTo>
                    <a:pt x="448607" y="498563"/>
                    <a:pt x="434822" y="528890"/>
                    <a:pt x="448952" y="548878"/>
                  </a:cubicBezTo>
                  <a:cubicBezTo>
                    <a:pt x="461014" y="565420"/>
                    <a:pt x="489962" y="573346"/>
                    <a:pt x="507193" y="583340"/>
                  </a:cubicBezTo>
                  <a:lnTo>
                    <a:pt x="605411" y="640203"/>
                  </a:lnTo>
                  <a:cubicBezTo>
                    <a:pt x="736368" y="716365"/>
                    <a:pt x="864223" y="784600"/>
                    <a:pt x="1007586" y="834915"/>
                  </a:cubicBezTo>
                  <a:cubicBezTo>
                    <a:pt x="1119933" y="874202"/>
                    <a:pt x="1236761" y="899015"/>
                    <a:pt x="1354622" y="916591"/>
                  </a:cubicBezTo>
                  <a:cubicBezTo>
                    <a:pt x="1468347" y="933477"/>
                    <a:pt x="1588621" y="930376"/>
                    <a:pt x="1700279" y="954499"/>
                  </a:cubicBezTo>
                  <a:cubicBezTo>
                    <a:pt x="1739221" y="962770"/>
                    <a:pt x="1765757" y="937957"/>
                    <a:pt x="1792982" y="917969"/>
                  </a:cubicBezTo>
                  <a:cubicBezTo>
                    <a:pt x="1858805" y="869722"/>
                    <a:pt x="1893957" y="802865"/>
                    <a:pt x="1934967" y="733940"/>
                  </a:cubicBezTo>
                  <a:cubicBezTo>
                    <a:pt x="1980113" y="658468"/>
                    <a:pt x="2023190" y="581961"/>
                    <a:pt x="2064545" y="504421"/>
                  </a:cubicBezTo>
                  <a:cubicBezTo>
                    <a:pt x="2144498" y="355199"/>
                    <a:pt x="2207909" y="199085"/>
                    <a:pt x="2282692" y="47451"/>
                  </a:cubicBezTo>
                  <a:cubicBezTo>
                    <a:pt x="2327493" y="-43874"/>
                    <a:pt x="2460517" y="19536"/>
                    <a:pt x="2530476" y="48829"/>
                  </a:cubicBezTo>
                  <a:cubicBezTo>
                    <a:pt x="2611807" y="82602"/>
                    <a:pt x="2685901" y="132573"/>
                    <a:pt x="2751035" y="191159"/>
                  </a:cubicBezTo>
                  <a:cubicBezTo>
                    <a:pt x="2812378" y="245954"/>
                    <a:pt x="2866483" y="308331"/>
                    <a:pt x="2916798" y="373120"/>
                  </a:cubicBezTo>
                  <a:cubicBezTo>
                    <a:pt x="2941956" y="405859"/>
                    <a:pt x="2966080" y="439288"/>
                    <a:pt x="2989858" y="472716"/>
                  </a:cubicBezTo>
                  <a:cubicBezTo>
                    <a:pt x="3002265" y="489947"/>
                    <a:pt x="3056715" y="547499"/>
                    <a:pt x="3048444" y="568866"/>
                  </a:cubicBezTo>
                  <a:cubicBezTo>
                    <a:pt x="3032592" y="610565"/>
                    <a:pt x="2996062" y="642271"/>
                    <a:pt x="2970904" y="678456"/>
                  </a:cubicBezTo>
                  <a:lnTo>
                    <a:pt x="2879579" y="809068"/>
                  </a:lnTo>
                  <a:cubicBezTo>
                    <a:pt x="2810654" y="912455"/>
                    <a:pt x="2736560" y="1012396"/>
                    <a:pt x="2670393" y="1117506"/>
                  </a:cubicBezTo>
                  <a:cubicBezTo>
                    <a:pt x="2594920" y="1237779"/>
                    <a:pt x="2516691" y="1360121"/>
                    <a:pt x="2459828" y="14900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7145627" y="3337195"/>
              <a:ext cx="930482" cy="1464649"/>
            </a:xfrm>
            <a:custGeom>
              <a:avLst/>
              <a:gdLst/>
              <a:ahLst/>
              <a:cxnLst/>
              <a:rect l="l" t="t" r="r" b="b"/>
              <a:pathLst>
                <a:path w="930482" h="1464648" extrusionOk="0">
                  <a:moveTo>
                    <a:pt x="897402" y="873838"/>
                  </a:moveTo>
                  <a:cubicBezTo>
                    <a:pt x="862595" y="938283"/>
                    <a:pt x="832613" y="1006518"/>
                    <a:pt x="793671" y="1069240"/>
                  </a:cubicBezTo>
                  <a:cubicBezTo>
                    <a:pt x="736119" y="1162633"/>
                    <a:pt x="668572" y="1247065"/>
                    <a:pt x="603439" y="1334255"/>
                  </a:cubicBezTo>
                  <a:cubicBezTo>
                    <a:pt x="584140" y="1360102"/>
                    <a:pt x="595168" y="1453150"/>
                    <a:pt x="568632" y="1464867"/>
                  </a:cubicBezTo>
                  <a:cubicBezTo>
                    <a:pt x="560361" y="1468314"/>
                    <a:pt x="554502" y="1463833"/>
                    <a:pt x="547954" y="1460043"/>
                  </a:cubicBezTo>
                  <a:cubicBezTo>
                    <a:pt x="494538" y="1429716"/>
                    <a:pt x="442155" y="1398355"/>
                    <a:pt x="387015" y="1371130"/>
                  </a:cubicBezTo>
                  <a:cubicBezTo>
                    <a:pt x="339802" y="1347695"/>
                    <a:pt x="291210" y="1326329"/>
                    <a:pt x="238827" y="1317369"/>
                  </a:cubicBezTo>
                  <a:cubicBezTo>
                    <a:pt x="201608" y="1311165"/>
                    <a:pt x="164044" y="1304962"/>
                    <a:pt x="126136" y="1308753"/>
                  </a:cubicBezTo>
                  <a:cubicBezTo>
                    <a:pt x="92707" y="1312199"/>
                    <a:pt x="63759" y="1200197"/>
                    <a:pt x="54109" y="1173661"/>
                  </a:cubicBezTo>
                  <a:cubicBezTo>
                    <a:pt x="24472" y="1090262"/>
                    <a:pt x="-341" y="1003072"/>
                    <a:pt x="4" y="913815"/>
                  </a:cubicBezTo>
                  <a:cubicBezTo>
                    <a:pt x="4" y="869358"/>
                    <a:pt x="15167" y="827314"/>
                    <a:pt x="23438" y="783892"/>
                  </a:cubicBezTo>
                  <a:cubicBezTo>
                    <a:pt x="47217" y="659827"/>
                    <a:pt x="47561" y="532317"/>
                    <a:pt x="51697" y="406185"/>
                  </a:cubicBezTo>
                  <a:cubicBezTo>
                    <a:pt x="51697" y="402739"/>
                    <a:pt x="53076" y="399292"/>
                    <a:pt x="54454" y="396191"/>
                  </a:cubicBezTo>
                  <a:cubicBezTo>
                    <a:pt x="58934" y="386886"/>
                    <a:pt x="90295" y="389987"/>
                    <a:pt x="99255" y="389987"/>
                  </a:cubicBezTo>
                  <a:cubicBezTo>
                    <a:pt x="123723" y="390332"/>
                    <a:pt x="144401" y="395157"/>
                    <a:pt x="160943" y="415145"/>
                  </a:cubicBezTo>
                  <a:cubicBezTo>
                    <a:pt x="179208" y="436512"/>
                    <a:pt x="186100" y="465115"/>
                    <a:pt x="191269" y="492685"/>
                  </a:cubicBezTo>
                  <a:cubicBezTo>
                    <a:pt x="200574" y="541622"/>
                    <a:pt x="205744" y="591247"/>
                    <a:pt x="206433" y="640873"/>
                  </a:cubicBezTo>
                  <a:cubicBezTo>
                    <a:pt x="206777" y="664308"/>
                    <a:pt x="205744" y="687742"/>
                    <a:pt x="207122" y="710832"/>
                  </a:cubicBezTo>
                  <a:cubicBezTo>
                    <a:pt x="207811" y="729441"/>
                    <a:pt x="214015" y="756322"/>
                    <a:pt x="207811" y="774242"/>
                  </a:cubicBezTo>
                  <a:cubicBezTo>
                    <a:pt x="218495" y="744260"/>
                    <a:pt x="232280" y="708764"/>
                    <a:pt x="246065" y="673612"/>
                  </a:cubicBezTo>
                  <a:cubicBezTo>
                    <a:pt x="284662" y="574705"/>
                    <a:pt x="322915" y="475454"/>
                    <a:pt x="361513" y="376547"/>
                  </a:cubicBezTo>
                  <a:cubicBezTo>
                    <a:pt x="398388" y="282465"/>
                    <a:pt x="429404" y="184937"/>
                    <a:pt x="472482" y="93611"/>
                  </a:cubicBezTo>
                  <a:cubicBezTo>
                    <a:pt x="485233" y="66731"/>
                    <a:pt x="499707" y="40539"/>
                    <a:pt x="522452" y="20207"/>
                  </a:cubicBezTo>
                  <a:cubicBezTo>
                    <a:pt x="536237" y="7800"/>
                    <a:pt x="553813" y="-3917"/>
                    <a:pt x="573457" y="1252"/>
                  </a:cubicBezTo>
                  <a:cubicBezTo>
                    <a:pt x="620325" y="13659"/>
                    <a:pt x="611710" y="84307"/>
                    <a:pt x="606540" y="119458"/>
                  </a:cubicBezTo>
                  <a:cubicBezTo>
                    <a:pt x="600682" y="159434"/>
                    <a:pt x="591377" y="198722"/>
                    <a:pt x="578970" y="237319"/>
                  </a:cubicBezTo>
                  <a:cubicBezTo>
                    <a:pt x="560705" y="294182"/>
                    <a:pt x="543819" y="355525"/>
                    <a:pt x="528656" y="414800"/>
                  </a:cubicBezTo>
                  <a:cubicBezTo>
                    <a:pt x="516249" y="463048"/>
                    <a:pt x="484199" y="536797"/>
                    <a:pt x="506600" y="586423"/>
                  </a:cubicBezTo>
                  <a:cubicBezTo>
                    <a:pt x="509357" y="592626"/>
                    <a:pt x="511080" y="601241"/>
                    <a:pt x="518317" y="602275"/>
                  </a:cubicBezTo>
                  <a:cubicBezTo>
                    <a:pt x="524865" y="603309"/>
                    <a:pt x="527966" y="595038"/>
                    <a:pt x="532102" y="589869"/>
                  </a:cubicBezTo>
                  <a:cubicBezTo>
                    <a:pt x="561739" y="551960"/>
                    <a:pt x="592411" y="514741"/>
                    <a:pt x="626528" y="480279"/>
                  </a:cubicBezTo>
                  <a:cubicBezTo>
                    <a:pt x="650652" y="456155"/>
                    <a:pt x="682702" y="415834"/>
                    <a:pt x="718888" y="415145"/>
                  </a:cubicBezTo>
                  <a:cubicBezTo>
                    <a:pt x="744045" y="414800"/>
                    <a:pt x="768513" y="430308"/>
                    <a:pt x="778852" y="453398"/>
                  </a:cubicBezTo>
                  <a:cubicBezTo>
                    <a:pt x="786434" y="470285"/>
                    <a:pt x="786089" y="489928"/>
                    <a:pt x="781954" y="508193"/>
                  </a:cubicBezTo>
                  <a:cubicBezTo>
                    <a:pt x="777818" y="526114"/>
                    <a:pt x="769547" y="543000"/>
                    <a:pt x="761276" y="559887"/>
                  </a:cubicBezTo>
                  <a:cubicBezTo>
                    <a:pt x="774027" y="533351"/>
                    <a:pt x="816071" y="527492"/>
                    <a:pt x="839850" y="538520"/>
                  </a:cubicBezTo>
                  <a:cubicBezTo>
                    <a:pt x="867076" y="550927"/>
                    <a:pt x="884307" y="580219"/>
                    <a:pt x="887753" y="610202"/>
                  </a:cubicBezTo>
                  <a:cubicBezTo>
                    <a:pt x="891199" y="640184"/>
                    <a:pt x="882928" y="670166"/>
                    <a:pt x="870866" y="697736"/>
                  </a:cubicBezTo>
                  <a:cubicBezTo>
                    <a:pt x="915323" y="697391"/>
                    <a:pt x="927729" y="728407"/>
                    <a:pt x="931520" y="770451"/>
                  </a:cubicBezTo>
                  <a:cubicBezTo>
                    <a:pt x="934622" y="810428"/>
                    <a:pt x="915667" y="839721"/>
                    <a:pt x="897402" y="873838"/>
                  </a:cubicBezTo>
                  <a:close/>
                </a:path>
              </a:pathLst>
            </a:custGeom>
            <a:solidFill>
              <a:srgbClr val="FDB98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4" name="Google Shape;404;p10"/>
          <p:cNvSpPr/>
          <p:nvPr/>
        </p:nvSpPr>
        <p:spPr>
          <a:xfrm>
            <a:off x="4023516" y="1469755"/>
            <a:ext cx="1027327" cy="796179"/>
          </a:xfrm>
          <a:custGeom>
            <a:avLst/>
            <a:gdLst/>
            <a:ahLst/>
            <a:cxnLst/>
            <a:rect l="l" t="t" r="r" b="b"/>
            <a:pathLst>
              <a:path w="1178350" h="913221" extrusionOk="0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0"/>
          <p:cNvSpPr txBox="1"/>
          <p:nvPr/>
        </p:nvSpPr>
        <p:spPr>
          <a:xfrm>
            <a:off x="5451225" y="2899077"/>
            <a:ext cx="58905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  <a:endParaRPr/>
          </a:p>
        </p:txBody>
      </p:sp>
      <p:sp>
        <p:nvSpPr>
          <p:cNvPr id="406" name="Google Shape;406;p10"/>
          <p:cNvSpPr/>
          <p:nvPr/>
        </p:nvSpPr>
        <p:spPr>
          <a:xfrm flipH="1">
            <a:off x="5813140" y="3760466"/>
            <a:ext cx="560666" cy="560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0"/>
          <p:cNvSpPr/>
          <p:nvPr/>
        </p:nvSpPr>
        <p:spPr>
          <a:xfrm flipH="1">
            <a:off x="8825022" y="3760466"/>
            <a:ext cx="560666" cy="560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0"/>
          <p:cNvSpPr/>
          <p:nvPr/>
        </p:nvSpPr>
        <p:spPr>
          <a:xfrm flipH="1">
            <a:off x="10330963" y="3760404"/>
            <a:ext cx="560666" cy="56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0"/>
          <p:cNvSpPr/>
          <p:nvPr/>
        </p:nvSpPr>
        <p:spPr>
          <a:xfrm flipH="1">
            <a:off x="7319081" y="3760404"/>
            <a:ext cx="560666" cy="560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0"/>
          <p:cNvSpPr txBox="1"/>
          <p:nvPr/>
        </p:nvSpPr>
        <p:spPr>
          <a:xfrm>
            <a:off x="5451224" y="5181621"/>
            <a:ext cx="589059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411" name="Google Shape;411;p10"/>
          <p:cNvSpPr/>
          <p:nvPr/>
        </p:nvSpPr>
        <p:spPr>
          <a:xfrm>
            <a:off x="7419510" y="3854886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0"/>
          <p:cNvSpPr/>
          <p:nvPr/>
        </p:nvSpPr>
        <p:spPr>
          <a:xfrm>
            <a:off x="10465746" y="3817448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0"/>
          <p:cNvSpPr/>
          <p:nvPr/>
        </p:nvSpPr>
        <p:spPr>
          <a:xfrm>
            <a:off x="5938189" y="3835221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"/>
          <p:cNvSpPr/>
          <p:nvPr/>
        </p:nvSpPr>
        <p:spPr>
          <a:xfrm>
            <a:off x="8941090" y="3876877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0"/>
          <p:cNvSpPr txBox="1"/>
          <p:nvPr/>
        </p:nvSpPr>
        <p:spPr>
          <a:xfrm>
            <a:off x="5451226" y="4438541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0"/>
          <p:cNvSpPr txBox="1"/>
          <p:nvPr/>
        </p:nvSpPr>
        <p:spPr>
          <a:xfrm>
            <a:off x="6962792" y="4438541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0"/>
          <p:cNvSpPr txBox="1"/>
          <p:nvPr/>
        </p:nvSpPr>
        <p:spPr>
          <a:xfrm>
            <a:off x="8474360" y="4438541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0"/>
          <p:cNvSpPr txBox="1"/>
          <p:nvPr/>
        </p:nvSpPr>
        <p:spPr>
          <a:xfrm>
            <a:off x="9985926" y="4438541"/>
            <a:ext cx="125073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0"/>
          <p:cNvSpPr txBox="1"/>
          <p:nvPr/>
        </p:nvSpPr>
        <p:spPr>
          <a:xfrm>
            <a:off x="5499865" y="1790284"/>
            <a:ext cx="589059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4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24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r>
              <a:rPr lang="en-US" sz="24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Presentation</a:t>
            </a:r>
            <a:endParaRPr sz="24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1"/>
          <p:cNvSpPr>
            <a:spLocks noGrp="1"/>
          </p:cNvSpPr>
          <p:nvPr>
            <p:ph type="pic" idx="2"/>
          </p:nvPr>
        </p:nvSpPr>
        <p:spPr>
          <a:xfrm>
            <a:off x="1223554" y="791473"/>
            <a:ext cx="4284617" cy="557449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25" name="Google Shape;425;p11"/>
          <p:cNvSpPr/>
          <p:nvPr/>
        </p:nvSpPr>
        <p:spPr>
          <a:xfrm>
            <a:off x="564483" y="509785"/>
            <a:ext cx="2519465" cy="313436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6" name="Google Shape;426;p11"/>
          <p:cNvGrpSpPr/>
          <p:nvPr/>
        </p:nvGrpSpPr>
        <p:grpSpPr>
          <a:xfrm>
            <a:off x="673854" y="760682"/>
            <a:ext cx="2300722" cy="1228993"/>
            <a:chOff x="673854" y="637594"/>
            <a:chExt cx="2300722" cy="1228993"/>
          </a:xfrm>
        </p:grpSpPr>
        <p:grpSp>
          <p:nvGrpSpPr>
            <p:cNvPr id="427" name="Google Shape;427;p11"/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428" name="Google Shape;428;p11"/>
              <p:cNvSpPr txBox="1"/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Arial"/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01</a:t>
                </a: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CONTENTS 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0" name="Google Shape;430;p11"/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11"/>
          <p:cNvGrpSpPr/>
          <p:nvPr/>
        </p:nvGrpSpPr>
        <p:grpSpPr>
          <a:xfrm>
            <a:off x="673854" y="2143554"/>
            <a:ext cx="2300722" cy="1228993"/>
            <a:chOff x="673854" y="637594"/>
            <a:chExt cx="2300722" cy="1228993"/>
          </a:xfrm>
        </p:grpSpPr>
        <p:grpSp>
          <p:nvGrpSpPr>
            <p:cNvPr id="432" name="Google Shape;432;p11"/>
            <p:cNvGrpSpPr/>
            <p:nvPr/>
          </p:nvGrpSpPr>
          <p:grpSpPr>
            <a:xfrm>
              <a:off x="673854" y="637594"/>
              <a:ext cx="2300722" cy="624140"/>
              <a:chOff x="643870" y="707933"/>
              <a:chExt cx="2300722" cy="624140"/>
            </a:xfrm>
          </p:grpSpPr>
          <p:sp>
            <p:nvSpPr>
              <p:cNvPr id="433" name="Google Shape;433;p11"/>
              <p:cNvSpPr txBox="1"/>
              <p:nvPr/>
            </p:nvSpPr>
            <p:spPr>
              <a:xfrm>
                <a:off x="2137762" y="707933"/>
                <a:ext cx="806830" cy="62414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4000"/>
                  <a:buFont typeface="Arial"/>
                  <a:buNone/>
                </a:pPr>
                <a:r>
                  <a:rPr lang="en-US" sz="40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02</a:t>
                </a: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643870" y="1002514"/>
                <a:ext cx="189730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YOUR CONTENTS </a:t>
                </a:r>
                <a:endParaRPr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5" name="Google Shape;435;p11"/>
            <p:cNvSpPr txBox="1"/>
            <p:nvPr/>
          </p:nvSpPr>
          <p:spPr>
            <a:xfrm>
              <a:off x="791891" y="1220256"/>
              <a:ext cx="206464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11"/>
          <p:cNvGrpSpPr/>
          <p:nvPr/>
        </p:nvGrpSpPr>
        <p:grpSpPr>
          <a:xfrm>
            <a:off x="5939834" y="3578719"/>
            <a:ext cx="2577737" cy="1705312"/>
            <a:chOff x="8369884" y="1993673"/>
            <a:chExt cx="3395394" cy="1705312"/>
          </a:xfrm>
        </p:grpSpPr>
        <p:sp>
          <p:nvSpPr>
            <p:cNvPr id="437" name="Google Shape;437;p11"/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Reports and Presentations with our Templates. </a:t>
              </a:r>
              <a:endParaRPr/>
            </a:p>
          </p:txBody>
        </p:sp>
        <p:sp>
          <p:nvSpPr>
            <p:cNvPr id="438" name="Google Shape;438;p11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439" name="Google Shape;439;p11"/>
          <p:cNvGrpSpPr/>
          <p:nvPr/>
        </p:nvGrpSpPr>
        <p:grpSpPr>
          <a:xfrm>
            <a:off x="8949234" y="3578719"/>
            <a:ext cx="2577737" cy="1705312"/>
            <a:chOff x="8369884" y="1993673"/>
            <a:chExt cx="3395394" cy="1705312"/>
          </a:xfrm>
        </p:grpSpPr>
        <p:sp>
          <p:nvSpPr>
            <p:cNvPr id="440" name="Google Shape;440;p11"/>
            <p:cNvSpPr/>
            <p:nvPr/>
          </p:nvSpPr>
          <p:spPr>
            <a:xfrm>
              <a:off x="8369884" y="2313990"/>
              <a:ext cx="3395394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Reports and Presentations with our Templates. </a:t>
              </a:r>
              <a:endParaRPr/>
            </a:p>
          </p:txBody>
        </p:sp>
        <p:sp>
          <p:nvSpPr>
            <p:cNvPr id="441" name="Google Shape;441;p11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sp>
        <p:nvSpPr>
          <p:cNvPr id="442" name="Google Shape;442;p11"/>
          <p:cNvSpPr txBox="1"/>
          <p:nvPr/>
        </p:nvSpPr>
        <p:spPr>
          <a:xfrm>
            <a:off x="7142437" y="5284031"/>
            <a:ext cx="43845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3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1"/>
          <p:cNvSpPr>
            <a:spLocks noGrp="1"/>
          </p:cNvSpPr>
          <p:nvPr>
            <p:ph type="pic" idx="3"/>
          </p:nvPr>
        </p:nvSpPr>
        <p:spPr>
          <a:xfrm>
            <a:off x="5947954" y="791473"/>
            <a:ext cx="2577737" cy="2583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4" name="Google Shape;444;p11"/>
          <p:cNvSpPr>
            <a:spLocks noGrp="1"/>
          </p:cNvSpPr>
          <p:nvPr>
            <p:ph type="pic" idx="4"/>
          </p:nvPr>
        </p:nvSpPr>
        <p:spPr>
          <a:xfrm>
            <a:off x="8965475" y="791473"/>
            <a:ext cx="2577737" cy="258330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50" name="Google Shape;450;p12"/>
          <p:cNvSpPr txBox="1"/>
          <p:nvPr/>
        </p:nvSpPr>
        <p:spPr>
          <a:xfrm>
            <a:off x="916910" y="5219258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2"/>
          <p:cNvSpPr txBox="1"/>
          <p:nvPr/>
        </p:nvSpPr>
        <p:spPr>
          <a:xfrm>
            <a:off x="2428477" y="5219258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2"/>
          <p:cNvSpPr/>
          <p:nvPr/>
        </p:nvSpPr>
        <p:spPr>
          <a:xfrm>
            <a:off x="4247069" y="2218190"/>
            <a:ext cx="3697862" cy="3376310"/>
          </a:xfrm>
          <a:custGeom>
            <a:avLst/>
            <a:gdLst/>
            <a:ahLst/>
            <a:cxnLst/>
            <a:rect l="l" t="t" r="r" b="b"/>
            <a:pathLst>
              <a:path w="2190750" h="2000250" extrusionOk="0">
                <a:moveTo>
                  <a:pt x="1465659" y="0"/>
                </a:moveTo>
                <a:lnTo>
                  <a:pt x="733187" y="0"/>
                </a:lnTo>
                <a:cubicBezTo>
                  <a:pt x="602694" y="0"/>
                  <a:pt x="481727" y="69533"/>
                  <a:pt x="416004" y="182880"/>
                </a:cubicBezTo>
                <a:lnTo>
                  <a:pt x="49292" y="817245"/>
                </a:lnTo>
                <a:cubicBezTo>
                  <a:pt x="-16431" y="930593"/>
                  <a:pt x="-16431" y="1069658"/>
                  <a:pt x="49292" y="1183005"/>
                </a:cubicBezTo>
                <a:lnTo>
                  <a:pt x="416004" y="1817370"/>
                </a:lnTo>
                <a:cubicBezTo>
                  <a:pt x="481727" y="1930718"/>
                  <a:pt x="601742" y="2000250"/>
                  <a:pt x="733187" y="2000250"/>
                </a:cubicBezTo>
                <a:lnTo>
                  <a:pt x="1465659" y="2000250"/>
                </a:lnTo>
                <a:cubicBezTo>
                  <a:pt x="1596152" y="2000250"/>
                  <a:pt x="1717119" y="1930718"/>
                  <a:pt x="1782842" y="1817370"/>
                </a:cubicBezTo>
                <a:lnTo>
                  <a:pt x="2149555" y="1183005"/>
                </a:lnTo>
                <a:cubicBezTo>
                  <a:pt x="2215277" y="1069658"/>
                  <a:pt x="2215277" y="930593"/>
                  <a:pt x="2149555" y="817245"/>
                </a:cubicBezTo>
                <a:lnTo>
                  <a:pt x="1782842" y="182880"/>
                </a:lnTo>
                <a:cubicBezTo>
                  <a:pt x="1717119" y="69533"/>
                  <a:pt x="1596152" y="0"/>
                  <a:pt x="1465659" y="0"/>
                </a:cubicBezTo>
                <a:close/>
              </a:path>
            </a:pathLst>
          </a:custGeom>
          <a:solidFill>
            <a:srgbClr val="CFF4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2"/>
          <p:cNvSpPr txBox="1"/>
          <p:nvPr/>
        </p:nvSpPr>
        <p:spPr>
          <a:xfrm>
            <a:off x="8208412" y="3800743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2"/>
          <p:cNvSpPr txBox="1"/>
          <p:nvPr/>
        </p:nvSpPr>
        <p:spPr>
          <a:xfrm>
            <a:off x="612530" y="3800421"/>
            <a:ext cx="337105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6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2"/>
          <p:cNvSpPr txBox="1"/>
          <p:nvPr/>
        </p:nvSpPr>
        <p:spPr>
          <a:xfrm>
            <a:off x="8512792" y="5219258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2"/>
          <p:cNvSpPr txBox="1"/>
          <p:nvPr/>
        </p:nvSpPr>
        <p:spPr>
          <a:xfrm>
            <a:off x="10024359" y="5219258"/>
            <a:ext cx="125073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 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7" name="Google Shape;457;p12"/>
          <p:cNvGrpSpPr/>
          <p:nvPr/>
        </p:nvGrpSpPr>
        <p:grpSpPr>
          <a:xfrm>
            <a:off x="8208412" y="2768876"/>
            <a:ext cx="3371058" cy="909259"/>
            <a:chOff x="395534" y="3667819"/>
            <a:chExt cx="3972999" cy="1132252"/>
          </a:xfrm>
        </p:grpSpPr>
        <p:sp>
          <p:nvSpPr>
            <p:cNvPr id="458" name="Google Shape;458;p12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2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460" name="Google Shape;460;p12"/>
          <p:cNvSpPr txBox="1"/>
          <p:nvPr/>
        </p:nvSpPr>
        <p:spPr>
          <a:xfrm>
            <a:off x="8208413" y="2222514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2"/>
          <p:cNvSpPr txBox="1"/>
          <p:nvPr/>
        </p:nvSpPr>
        <p:spPr>
          <a:xfrm>
            <a:off x="8208413" y="1891596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2" name="Google Shape;462;p12"/>
          <p:cNvGrpSpPr/>
          <p:nvPr/>
        </p:nvGrpSpPr>
        <p:grpSpPr>
          <a:xfrm>
            <a:off x="612528" y="2803142"/>
            <a:ext cx="3371058" cy="909259"/>
            <a:chOff x="395534" y="3667819"/>
            <a:chExt cx="3972999" cy="1132252"/>
          </a:xfrm>
        </p:grpSpPr>
        <p:sp>
          <p:nvSpPr>
            <p:cNvPr id="463" name="Google Shape;463;p12"/>
            <p:cNvSpPr txBox="1"/>
            <p:nvPr/>
          </p:nvSpPr>
          <p:spPr>
            <a:xfrm>
              <a:off x="395534" y="3667819"/>
              <a:ext cx="3972999" cy="3449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2"/>
            <p:cNvSpPr txBox="1"/>
            <p:nvPr/>
          </p:nvSpPr>
          <p:spPr>
            <a:xfrm>
              <a:off x="395536" y="3995231"/>
              <a:ext cx="3972997" cy="804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  </a:t>
              </a:r>
              <a:endParaRPr/>
            </a:p>
          </p:txBody>
        </p:sp>
      </p:grpSp>
      <p:sp>
        <p:nvSpPr>
          <p:cNvPr id="465" name="Google Shape;465;p12"/>
          <p:cNvSpPr txBox="1"/>
          <p:nvPr/>
        </p:nvSpPr>
        <p:spPr>
          <a:xfrm>
            <a:off x="612529" y="2256780"/>
            <a:ext cx="337105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NO.1 Presentation</a:t>
            </a:r>
            <a:endParaRPr sz="2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2"/>
          <p:cNvSpPr txBox="1"/>
          <p:nvPr/>
        </p:nvSpPr>
        <p:spPr>
          <a:xfrm>
            <a:off x="612529" y="1925862"/>
            <a:ext cx="337105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Modern  PowerPoint  Presentation</a:t>
            </a:r>
            <a:endParaRPr sz="1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2"/>
          <p:cNvSpPr/>
          <p:nvPr/>
        </p:nvSpPr>
        <p:spPr>
          <a:xfrm>
            <a:off x="6292906" y="4487558"/>
            <a:ext cx="1159974" cy="349941"/>
          </a:xfrm>
          <a:custGeom>
            <a:avLst/>
            <a:gdLst/>
            <a:ahLst/>
            <a:cxnLst/>
            <a:rect l="l" t="t" r="r" b="b"/>
            <a:pathLst>
              <a:path w="1159974" h="349941" extrusionOk="0">
                <a:moveTo>
                  <a:pt x="1138845" y="73389"/>
                </a:moveTo>
                <a:cubicBezTo>
                  <a:pt x="765506" y="199213"/>
                  <a:pt x="392167" y="217029"/>
                  <a:pt x="18827" y="74502"/>
                </a:cubicBezTo>
                <a:cubicBezTo>
                  <a:pt x="296348" y="225380"/>
                  <a:pt x="752652" y="266022"/>
                  <a:pt x="1138845" y="73389"/>
                </a:cubicBezTo>
                <a:close/>
                <a:moveTo>
                  <a:pt x="589059" y="356"/>
                </a:moveTo>
                <a:cubicBezTo>
                  <a:pt x="686630" y="2693"/>
                  <a:pt x="783616" y="9120"/>
                  <a:pt x="881187" y="18468"/>
                </a:cubicBezTo>
                <a:cubicBezTo>
                  <a:pt x="951297" y="24895"/>
                  <a:pt x="1021408" y="34827"/>
                  <a:pt x="1091518" y="42422"/>
                </a:cubicBezTo>
                <a:cubicBezTo>
                  <a:pt x="1111383" y="44759"/>
                  <a:pt x="1130663" y="48849"/>
                  <a:pt x="1149944" y="54692"/>
                </a:cubicBezTo>
                <a:cubicBezTo>
                  <a:pt x="1161045" y="58197"/>
                  <a:pt x="1162213" y="62871"/>
                  <a:pt x="1156955" y="72219"/>
                </a:cubicBezTo>
                <a:cubicBezTo>
                  <a:pt x="1141180" y="101432"/>
                  <a:pt x="1118394" y="124802"/>
                  <a:pt x="1095608" y="147588"/>
                </a:cubicBezTo>
                <a:cubicBezTo>
                  <a:pt x="1019071" y="221789"/>
                  <a:pt x="916729" y="273398"/>
                  <a:pt x="828604" y="307090"/>
                </a:cubicBezTo>
                <a:cubicBezTo>
                  <a:pt x="740479" y="340782"/>
                  <a:pt x="670209" y="347096"/>
                  <a:pt x="566857" y="349741"/>
                </a:cubicBezTo>
                <a:cubicBezTo>
                  <a:pt x="453433" y="352644"/>
                  <a:pt x="320886" y="324033"/>
                  <a:pt x="209878" y="262687"/>
                </a:cubicBezTo>
                <a:cubicBezTo>
                  <a:pt x="129835" y="218867"/>
                  <a:pt x="60308" y="162779"/>
                  <a:pt x="8310" y="86826"/>
                </a:cubicBezTo>
                <a:cubicBezTo>
                  <a:pt x="-9218" y="60534"/>
                  <a:pt x="3538" y="55276"/>
                  <a:pt x="22916" y="44759"/>
                </a:cubicBezTo>
                <a:cubicBezTo>
                  <a:pt x="42294" y="34242"/>
                  <a:pt x="68781" y="30445"/>
                  <a:pt x="124577" y="23726"/>
                </a:cubicBezTo>
                <a:lnTo>
                  <a:pt x="357694" y="4446"/>
                </a:lnTo>
                <a:cubicBezTo>
                  <a:pt x="434816" y="3862"/>
                  <a:pt x="511937" y="-1397"/>
                  <a:pt x="589059" y="356"/>
                </a:cubicBezTo>
                <a:close/>
              </a:path>
            </a:pathLst>
          </a:custGeom>
          <a:solidFill>
            <a:srgbClr val="0712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2"/>
          <p:cNvSpPr/>
          <p:nvPr/>
        </p:nvSpPr>
        <p:spPr>
          <a:xfrm>
            <a:off x="4748551" y="4484753"/>
            <a:ext cx="1166297" cy="351571"/>
          </a:xfrm>
          <a:custGeom>
            <a:avLst/>
            <a:gdLst/>
            <a:ahLst/>
            <a:cxnLst/>
            <a:rect l="l" t="t" r="r" b="b"/>
            <a:pathLst>
              <a:path w="1166297" h="351571" extrusionOk="0">
                <a:moveTo>
                  <a:pt x="573028" y="0"/>
                </a:moveTo>
                <a:cubicBezTo>
                  <a:pt x="652487" y="1655"/>
                  <a:pt x="744279" y="7794"/>
                  <a:pt x="834617" y="16013"/>
                </a:cubicBezTo>
                <a:cubicBezTo>
                  <a:pt x="924956" y="24232"/>
                  <a:pt x="1022163" y="34125"/>
                  <a:pt x="1115059" y="49316"/>
                </a:cubicBezTo>
                <a:cubicBezTo>
                  <a:pt x="1128497" y="51653"/>
                  <a:pt x="1141935" y="56327"/>
                  <a:pt x="1154789" y="59248"/>
                </a:cubicBezTo>
                <a:cubicBezTo>
                  <a:pt x="1167058" y="62169"/>
                  <a:pt x="1169395" y="67428"/>
                  <a:pt x="1162384" y="79113"/>
                </a:cubicBezTo>
                <a:cubicBezTo>
                  <a:pt x="1138429" y="118842"/>
                  <a:pt x="1105711" y="150976"/>
                  <a:pt x="1070656" y="180189"/>
                </a:cubicBezTo>
                <a:cubicBezTo>
                  <a:pt x="999377" y="240367"/>
                  <a:pt x="918165" y="283602"/>
                  <a:pt x="829943" y="312230"/>
                </a:cubicBezTo>
                <a:cubicBezTo>
                  <a:pt x="757495" y="335601"/>
                  <a:pt x="683879" y="347870"/>
                  <a:pt x="607342" y="350791"/>
                </a:cubicBezTo>
                <a:cubicBezTo>
                  <a:pt x="506266" y="354881"/>
                  <a:pt x="407527" y="343196"/>
                  <a:pt x="312877" y="308725"/>
                </a:cubicBezTo>
                <a:cubicBezTo>
                  <a:pt x="193105" y="265490"/>
                  <a:pt x="89692" y="197132"/>
                  <a:pt x="15492" y="90214"/>
                </a:cubicBezTo>
                <a:cubicBezTo>
                  <a:pt x="11402" y="84371"/>
                  <a:pt x="7312" y="79113"/>
                  <a:pt x="6728" y="71517"/>
                </a:cubicBezTo>
                <a:cubicBezTo>
                  <a:pt x="34772" y="78528"/>
                  <a:pt x="59895" y="93135"/>
                  <a:pt x="86186" y="104820"/>
                </a:cubicBezTo>
                <a:cubicBezTo>
                  <a:pt x="195442" y="153897"/>
                  <a:pt x="309372" y="183110"/>
                  <a:pt x="427975" y="198885"/>
                </a:cubicBezTo>
                <a:cubicBezTo>
                  <a:pt x="505681" y="208817"/>
                  <a:pt x="583387" y="208233"/>
                  <a:pt x="661093" y="204728"/>
                </a:cubicBezTo>
                <a:cubicBezTo>
                  <a:pt x="760417" y="200053"/>
                  <a:pt x="857403" y="179604"/>
                  <a:pt x="952636" y="149808"/>
                </a:cubicBezTo>
                <a:cubicBezTo>
                  <a:pt x="1006972" y="132864"/>
                  <a:pt x="1058971" y="108910"/>
                  <a:pt x="1102790" y="94303"/>
                </a:cubicBezTo>
                <a:cubicBezTo>
                  <a:pt x="1030342" y="124100"/>
                  <a:pt x="943873" y="143965"/>
                  <a:pt x="856234" y="160908"/>
                </a:cubicBezTo>
                <a:cubicBezTo>
                  <a:pt x="799562" y="172009"/>
                  <a:pt x="742305" y="177852"/>
                  <a:pt x="684463" y="183110"/>
                </a:cubicBezTo>
                <a:cubicBezTo>
                  <a:pt x="630128" y="187784"/>
                  <a:pt x="575208" y="188368"/>
                  <a:pt x="520872" y="186616"/>
                </a:cubicBezTo>
                <a:cubicBezTo>
                  <a:pt x="401684" y="183110"/>
                  <a:pt x="284833" y="165582"/>
                  <a:pt x="170319" y="132280"/>
                </a:cubicBezTo>
                <a:cubicBezTo>
                  <a:pt x="117736" y="117089"/>
                  <a:pt x="66906" y="97809"/>
                  <a:pt x="17244" y="75023"/>
                </a:cubicBezTo>
                <a:cubicBezTo>
                  <a:pt x="13739" y="73270"/>
                  <a:pt x="10818" y="70933"/>
                  <a:pt x="6728" y="72686"/>
                </a:cubicBezTo>
                <a:cubicBezTo>
                  <a:pt x="-6126" y="64506"/>
                  <a:pt x="2054" y="59832"/>
                  <a:pt x="9649" y="56327"/>
                </a:cubicBezTo>
                <a:cubicBezTo>
                  <a:pt x="34188" y="44057"/>
                  <a:pt x="28735" y="43668"/>
                  <a:pt x="86771" y="35294"/>
                </a:cubicBezTo>
                <a:cubicBezTo>
                  <a:pt x="144807" y="26920"/>
                  <a:pt x="276822" y="11963"/>
                  <a:pt x="357865" y="6081"/>
                </a:cubicBezTo>
                <a:cubicBezTo>
                  <a:pt x="438908" y="199"/>
                  <a:pt x="508176" y="1169"/>
                  <a:pt x="573028" y="0"/>
                </a:cubicBezTo>
                <a:close/>
              </a:path>
            </a:pathLst>
          </a:custGeom>
          <a:solidFill>
            <a:srgbClr val="07120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2"/>
          <p:cNvSpPr/>
          <p:nvPr/>
        </p:nvSpPr>
        <p:spPr>
          <a:xfrm>
            <a:off x="6146361" y="4017589"/>
            <a:ext cx="5843" cy="362238"/>
          </a:xfrm>
          <a:custGeom>
            <a:avLst/>
            <a:gdLst/>
            <a:ahLst/>
            <a:cxnLst/>
            <a:rect l="l" t="t" r="r" b="b"/>
            <a:pathLst>
              <a:path w="120000" h="362238" extrusionOk="0">
                <a:moveTo>
                  <a:pt x="72579" y="0"/>
                </a:moveTo>
                <a:cubicBezTo>
                  <a:pt x="72579" y="115682"/>
                  <a:pt x="72579" y="231365"/>
                  <a:pt x="72579" y="347632"/>
                </a:cubicBezTo>
                <a:cubicBezTo>
                  <a:pt x="72579" y="353474"/>
                  <a:pt x="108581" y="360485"/>
                  <a:pt x="12589" y="365744"/>
                </a:cubicBezTo>
                <a:cubicBezTo>
                  <a:pt x="12589" y="247724"/>
                  <a:pt x="596" y="130289"/>
                  <a:pt x="596" y="12269"/>
                </a:cubicBezTo>
                <a:cubicBezTo>
                  <a:pt x="596" y="7595"/>
                  <a:pt x="-11398" y="2921"/>
                  <a:pt x="72579" y="0"/>
                </a:cubicBezTo>
                <a:close/>
              </a:path>
            </a:pathLst>
          </a:custGeom>
          <a:solidFill>
            <a:srgbClr val="0648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2"/>
          <p:cNvSpPr/>
          <p:nvPr/>
        </p:nvSpPr>
        <p:spPr>
          <a:xfrm>
            <a:off x="5197621" y="2518208"/>
            <a:ext cx="1792391" cy="2714615"/>
          </a:xfrm>
          <a:custGeom>
            <a:avLst/>
            <a:gdLst/>
            <a:ahLst/>
            <a:cxnLst/>
            <a:rect l="l" t="t" r="r" b="b"/>
            <a:pathLst>
              <a:path w="1792391" h="2714615" extrusionOk="0">
                <a:moveTo>
                  <a:pt x="1680369" y="597054"/>
                </a:moveTo>
                <a:lnTo>
                  <a:pt x="1680558" y="597623"/>
                </a:lnTo>
                <a:lnTo>
                  <a:pt x="1680841" y="597291"/>
                </a:lnTo>
                <a:close/>
                <a:moveTo>
                  <a:pt x="1677130" y="595427"/>
                </a:moveTo>
                <a:lnTo>
                  <a:pt x="1678410" y="596070"/>
                </a:lnTo>
                <a:lnTo>
                  <a:pt x="1679043" y="595511"/>
                </a:lnTo>
                <a:close/>
                <a:moveTo>
                  <a:pt x="1679802" y="594979"/>
                </a:moveTo>
                <a:lnTo>
                  <a:pt x="1679752" y="595195"/>
                </a:lnTo>
                <a:lnTo>
                  <a:pt x="1680257" y="596716"/>
                </a:lnTo>
                <a:lnTo>
                  <a:pt x="1680257" y="596122"/>
                </a:lnTo>
                <a:close/>
                <a:moveTo>
                  <a:pt x="895601" y="182"/>
                </a:moveTo>
                <a:cubicBezTo>
                  <a:pt x="916634" y="-2155"/>
                  <a:pt x="949353" y="18294"/>
                  <a:pt x="961038" y="41079"/>
                </a:cubicBezTo>
                <a:cubicBezTo>
                  <a:pt x="976228" y="69124"/>
                  <a:pt x="973307" y="101258"/>
                  <a:pt x="954027" y="123459"/>
                </a:cubicBezTo>
                <a:lnTo>
                  <a:pt x="929241" y="142481"/>
                </a:lnTo>
                <a:lnTo>
                  <a:pt x="929487" y="142741"/>
                </a:lnTo>
                <a:lnTo>
                  <a:pt x="928915" y="142933"/>
                </a:lnTo>
                <a:cubicBezTo>
                  <a:pt x="929374" y="150221"/>
                  <a:pt x="929832" y="157508"/>
                  <a:pt x="930291" y="164796"/>
                </a:cubicBezTo>
                <a:cubicBezTo>
                  <a:pt x="933869" y="169908"/>
                  <a:pt x="940588" y="172829"/>
                  <a:pt x="950520" y="173706"/>
                </a:cubicBezTo>
                <a:cubicBezTo>
                  <a:pt x="957531" y="174290"/>
                  <a:pt x="966880" y="177795"/>
                  <a:pt x="967464" y="185975"/>
                </a:cubicBezTo>
                <a:cubicBezTo>
                  <a:pt x="968048" y="192986"/>
                  <a:pt x="959869" y="194154"/>
                  <a:pt x="954026" y="196491"/>
                </a:cubicBezTo>
                <a:cubicBezTo>
                  <a:pt x="935330" y="204671"/>
                  <a:pt x="933577" y="235637"/>
                  <a:pt x="951105" y="251996"/>
                </a:cubicBezTo>
                <a:cubicBezTo>
                  <a:pt x="952273" y="252580"/>
                  <a:pt x="952857" y="253748"/>
                  <a:pt x="952273" y="254333"/>
                </a:cubicBezTo>
                <a:cubicBezTo>
                  <a:pt x="952857" y="255501"/>
                  <a:pt x="952857" y="256085"/>
                  <a:pt x="952273" y="256085"/>
                </a:cubicBezTo>
                <a:cubicBezTo>
                  <a:pt x="952565" y="257166"/>
                  <a:pt x="953053" y="251464"/>
                  <a:pt x="954027" y="260818"/>
                </a:cubicBezTo>
                <a:cubicBezTo>
                  <a:pt x="961622" y="277263"/>
                  <a:pt x="956364" y="295080"/>
                  <a:pt x="958117" y="312209"/>
                </a:cubicBezTo>
                <a:cubicBezTo>
                  <a:pt x="958441" y="317154"/>
                  <a:pt x="958766" y="322098"/>
                  <a:pt x="959090" y="327043"/>
                </a:cubicBezTo>
                <a:lnTo>
                  <a:pt x="959870" y="323276"/>
                </a:lnTo>
                <a:cubicBezTo>
                  <a:pt x="1027643" y="287052"/>
                  <a:pt x="1099506" y="265434"/>
                  <a:pt x="1177212" y="267187"/>
                </a:cubicBezTo>
                <a:cubicBezTo>
                  <a:pt x="1225706" y="268356"/>
                  <a:pt x="1271277" y="278872"/>
                  <a:pt x="1315097" y="299321"/>
                </a:cubicBezTo>
                <a:cubicBezTo>
                  <a:pt x="1353073" y="317433"/>
                  <a:pt x="1389881" y="337298"/>
                  <a:pt x="1426105" y="358915"/>
                </a:cubicBezTo>
                <a:cubicBezTo>
                  <a:pt x="1475182" y="387544"/>
                  <a:pt x="1523676" y="376443"/>
                  <a:pt x="1571584" y="357747"/>
                </a:cubicBezTo>
                <a:cubicBezTo>
                  <a:pt x="1585022" y="352488"/>
                  <a:pt x="1596123" y="343140"/>
                  <a:pt x="1608977" y="336713"/>
                </a:cubicBezTo>
                <a:cubicBezTo>
                  <a:pt x="1636437" y="322107"/>
                  <a:pt x="1663897" y="325028"/>
                  <a:pt x="1687267" y="344893"/>
                </a:cubicBezTo>
                <a:cubicBezTo>
                  <a:pt x="1696031" y="351904"/>
                  <a:pt x="1703626" y="365342"/>
                  <a:pt x="1715895" y="348399"/>
                </a:cubicBezTo>
                <a:cubicBezTo>
                  <a:pt x="1716480" y="347230"/>
                  <a:pt x="1721738" y="348983"/>
                  <a:pt x="1724659" y="350151"/>
                </a:cubicBezTo>
                <a:cubicBezTo>
                  <a:pt x="1738681" y="353657"/>
                  <a:pt x="1748614" y="363005"/>
                  <a:pt x="1758546" y="372937"/>
                </a:cubicBezTo>
                <a:cubicBezTo>
                  <a:pt x="1767310" y="381701"/>
                  <a:pt x="1769063" y="391049"/>
                  <a:pt x="1761467" y="403318"/>
                </a:cubicBezTo>
                <a:cubicBezTo>
                  <a:pt x="1753872" y="415004"/>
                  <a:pt x="1746861" y="426689"/>
                  <a:pt x="1735176" y="434868"/>
                </a:cubicBezTo>
                <a:cubicBezTo>
                  <a:pt x="1725828" y="441879"/>
                  <a:pt x="1715895" y="445385"/>
                  <a:pt x="1710053" y="430194"/>
                </a:cubicBezTo>
                <a:cubicBezTo>
                  <a:pt x="1704795" y="417925"/>
                  <a:pt x="1697199" y="416756"/>
                  <a:pt x="1686683" y="425520"/>
                </a:cubicBezTo>
                <a:cubicBezTo>
                  <a:pt x="1672076" y="438374"/>
                  <a:pt x="1656886" y="450059"/>
                  <a:pt x="1649875" y="469339"/>
                </a:cubicBezTo>
                <a:cubicBezTo>
                  <a:pt x="1643448" y="486867"/>
                  <a:pt x="1643448" y="502058"/>
                  <a:pt x="1656886" y="516080"/>
                </a:cubicBezTo>
                <a:lnTo>
                  <a:pt x="1656906" y="517822"/>
                </a:lnTo>
                <a:lnTo>
                  <a:pt x="1657471" y="516079"/>
                </a:lnTo>
                <a:lnTo>
                  <a:pt x="1667986" y="515495"/>
                </a:lnTo>
                <a:cubicBezTo>
                  <a:pt x="1673244" y="507900"/>
                  <a:pt x="1681424" y="503226"/>
                  <a:pt x="1687266" y="495630"/>
                </a:cubicBezTo>
                <a:cubicBezTo>
                  <a:pt x="1690188" y="491833"/>
                  <a:pt x="1693109" y="489934"/>
                  <a:pt x="1696021" y="489277"/>
                </a:cubicBezTo>
                <a:cubicBezTo>
                  <a:pt x="1704758" y="487305"/>
                  <a:pt x="1713412" y="496507"/>
                  <a:pt x="1721737" y="499136"/>
                </a:cubicBezTo>
                <a:cubicBezTo>
                  <a:pt x="1732254" y="502642"/>
                  <a:pt x="1734007" y="509653"/>
                  <a:pt x="1728749" y="518416"/>
                </a:cubicBezTo>
                <a:cubicBezTo>
                  <a:pt x="1716479" y="536528"/>
                  <a:pt x="1713558" y="561651"/>
                  <a:pt x="1689019" y="570415"/>
                </a:cubicBezTo>
                <a:cubicBezTo>
                  <a:pt x="1685514" y="571584"/>
                  <a:pt x="1684345" y="575673"/>
                  <a:pt x="1683761" y="579763"/>
                </a:cubicBezTo>
                <a:lnTo>
                  <a:pt x="1683178" y="579763"/>
                </a:lnTo>
                <a:lnTo>
                  <a:pt x="1683177" y="579763"/>
                </a:lnTo>
                <a:lnTo>
                  <a:pt x="1682501" y="579532"/>
                </a:lnTo>
                <a:lnTo>
                  <a:pt x="1682879" y="579987"/>
                </a:lnTo>
                <a:lnTo>
                  <a:pt x="1683178" y="579763"/>
                </a:lnTo>
                <a:cubicBezTo>
                  <a:pt x="1711807" y="582100"/>
                  <a:pt x="1712975" y="583269"/>
                  <a:pt x="1712975" y="610729"/>
                </a:cubicBezTo>
                <a:cubicBezTo>
                  <a:pt x="1712391" y="663311"/>
                  <a:pt x="1712975" y="715894"/>
                  <a:pt x="1720570" y="767893"/>
                </a:cubicBezTo>
                <a:cubicBezTo>
                  <a:pt x="1724660" y="795353"/>
                  <a:pt x="1740435" y="804701"/>
                  <a:pt x="1764390" y="793600"/>
                </a:cubicBezTo>
                <a:cubicBezTo>
                  <a:pt x="1771985" y="790095"/>
                  <a:pt x="1781917" y="778994"/>
                  <a:pt x="1788928" y="795353"/>
                </a:cubicBezTo>
                <a:cubicBezTo>
                  <a:pt x="1795940" y="811128"/>
                  <a:pt x="1791850" y="829824"/>
                  <a:pt x="1780749" y="835667"/>
                </a:cubicBezTo>
                <a:cubicBezTo>
                  <a:pt x="1746278" y="853779"/>
                  <a:pt x="1704211" y="829824"/>
                  <a:pt x="1701874" y="790095"/>
                </a:cubicBezTo>
                <a:cubicBezTo>
                  <a:pt x="1700706" y="766725"/>
                  <a:pt x="1700122" y="742770"/>
                  <a:pt x="1693695" y="719984"/>
                </a:cubicBezTo>
                <a:cubicBezTo>
                  <a:pt x="1691942" y="713557"/>
                  <a:pt x="1689605" y="704794"/>
                  <a:pt x="1681426" y="705962"/>
                </a:cubicBezTo>
                <a:cubicBezTo>
                  <a:pt x="1671493" y="707715"/>
                  <a:pt x="1676167" y="717063"/>
                  <a:pt x="1675583" y="722905"/>
                </a:cubicBezTo>
                <a:cubicBezTo>
                  <a:pt x="1672077" y="755624"/>
                  <a:pt x="1679089" y="787174"/>
                  <a:pt x="1684931" y="819308"/>
                </a:cubicBezTo>
                <a:cubicBezTo>
                  <a:pt x="1686684" y="830408"/>
                  <a:pt x="1682594" y="840341"/>
                  <a:pt x="1682594" y="850857"/>
                </a:cubicBezTo>
                <a:cubicBezTo>
                  <a:pt x="1682594" y="859037"/>
                  <a:pt x="1674999" y="859621"/>
                  <a:pt x="1667988" y="859037"/>
                </a:cubicBezTo>
                <a:cubicBezTo>
                  <a:pt x="1661561" y="861958"/>
                  <a:pt x="1655134" y="861958"/>
                  <a:pt x="1648707" y="859037"/>
                </a:cubicBezTo>
                <a:cubicBezTo>
                  <a:pt x="1632932" y="837420"/>
                  <a:pt x="1639359" y="813465"/>
                  <a:pt x="1644033" y="790679"/>
                </a:cubicBezTo>
                <a:cubicBezTo>
                  <a:pt x="1649292" y="766140"/>
                  <a:pt x="1646955" y="742770"/>
                  <a:pt x="1646955" y="715894"/>
                </a:cubicBezTo>
                <a:cubicBezTo>
                  <a:pt x="1637022" y="722321"/>
                  <a:pt x="1637022" y="729917"/>
                  <a:pt x="1635269" y="736343"/>
                </a:cubicBezTo>
                <a:cubicBezTo>
                  <a:pt x="1630595" y="757961"/>
                  <a:pt x="1632348" y="780163"/>
                  <a:pt x="1627674" y="801780"/>
                </a:cubicBezTo>
                <a:cubicBezTo>
                  <a:pt x="1625921" y="811128"/>
                  <a:pt x="1625337" y="820476"/>
                  <a:pt x="1614821" y="825150"/>
                </a:cubicBezTo>
                <a:cubicBezTo>
                  <a:pt x="1608394" y="830408"/>
                  <a:pt x="1601967" y="835082"/>
                  <a:pt x="1595539" y="840341"/>
                </a:cubicBezTo>
                <a:cubicBezTo>
                  <a:pt x="1587944" y="850273"/>
                  <a:pt x="1578596" y="846183"/>
                  <a:pt x="1569832" y="843846"/>
                </a:cubicBezTo>
                <a:cubicBezTo>
                  <a:pt x="1553473" y="839172"/>
                  <a:pt x="1537114" y="833914"/>
                  <a:pt x="1535945" y="812881"/>
                </a:cubicBezTo>
                <a:cubicBezTo>
                  <a:pt x="1535361" y="804701"/>
                  <a:pt x="1535945" y="795937"/>
                  <a:pt x="1544125" y="791263"/>
                </a:cubicBezTo>
                <a:cubicBezTo>
                  <a:pt x="1553473" y="786005"/>
                  <a:pt x="1563405" y="789511"/>
                  <a:pt x="1570416" y="793600"/>
                </a:cubicBezTo>
                <a:cubicBezTo>
                  <a:pt x="1587944" y="804117"/>
                  <a:pt x="1599630" y="801780"/>
                  <a:pt x="1604304" y="781331"/>
                </a:cubicBezTo>
                <a:cubicBezTo>
                  <a:pt x="1608394" y="763219"/>
                  <a:pt x="1610146" y="744523"/>
                  <a:pt x="1610731" y="725827"/>
                </a:cubicBezTo>
                <a:cubicBezTo>
                  <a:pt x="1611899" y="687266"/>
                  <a:pt x="1611315" y="648121"/>
                  <a:pt x="1611315" y="609560"/>
                </a:cubicBezTo>
                <a:cubicBezTo>
                  <a:pt x="1611315" y="582100"/>
                  <a:pt x="1612483" y="580932"/>
                  <a:pt x="1639359" y="580347"/>
                </a:cubicBezTo>
                <a:lnTo>
                  <a:pt x="1648707" y="580347"/>
                </a:lnTo>
                <a:lnTo>
                  <a:pt x="1649292" y="580347"/>
                </a:lnTo>
                <a:lnTo>
                  <a:pt x="1650010" y="580759"/>
                </a:lnTo>
                <a:lnTo>
                  <a:pt x="1649875" y="580347"/>
                </a:lnTo>
                <a:lnTo>
                  <a:pt x="1650022" y="579910"/>
                </a:lnTo>
                <a:lnTo>
                  <a:pt x="1649290" y="579764"/>
                </a:lnTo>
                <a:cubicBezTo>
                  <a:pt x="1649290" y="570415"/>
                  <a:pt x="1640527" y="571584"/>
                  <a:pt x="1635852" y="569247"/>
                </a:cubicBezTo>
                <a:cubicBezTo>
                  <a:pt x="1609561" y="556393"/>
                  <a:pt x="1594370" y="528349"/>
                  <a:pt x="1597876" y="500305"/>
                </a:cubicBezTo>
                <a:cubicBezTo>
                  <a:pt x="1601381" y="474013"/>
                  <a:pt x="1605471" y="448306"/>
                  <a:pt x="1619493" y="425520"/>
                </a:cubicBezTo>
                <a:cubicBezTo>
                  <a:pt x="1622415" y="420846"/>
                  <a:pt x="1625920" y="415004"/>
                  <a:pt x="1621830" y="409745"/>
                </a:cubicBezTo>
                <a:cubicBezTo>
                  <a:pt x="1617156" y="403903"/>
                  <a:pt x="1611314" y="409161"/>
                  <a:pt x="1606056" y="410330"/>
                </a:cubicBezTo>
                <a:cubicBezTo>
                  <a:pt x="1575674" y="419093"/>
                  <a:pt x="1544709" y="427273"/>
                  <a:pt x="1514327" y="437790"/>
                </a:cubicBezTo>
                <a:cubicBezTo>
                  <a:pt x="1461745" y="455901"/>
                  <a:pt x="1412083" y="445969"/>
                  <a:pt x="1363005" y="427273"/>
                </a:cubicBezTo>
                <a:cubicBezTo>
                  <a:pt x="1338467" y="417925"/>
                  <a:pt x="1313344" y="409745"/>
                  <a:pt x="1288805" y="400397"/>
                </a:cubicBezTo>
                <a:cubicBezTo>
                  <a:pt x="1260761" y="389881"/>
                  <a:pt x="1232132" y="395723"/>
                  <a:pt x="1204088" y="396892"/>
                </a:cubicBezTo>
                <a:cubicBezTo>
                  <a:pt x="1183055" y="398060"/>
                  <a:pt x="1162022" y="401566"/>
                  <a:pt x="1140989" y="402734"/>
                </a:cubicBezTo>
                <a:cubicBezTo>
                  <a:pt x="1103596" y="405656"/>
                  <a:pt x="1066204" y="405656"/>
                  <a:pt x="1029396" y="411498"/>
                </a:cubicBezTo>
                <a:cubicBezTo>
                  <a:pt x="1004273" y="415004"/>
                  <a:pt x="982656" y="431363"/>
                  <a:pt x="960454" y="444216"/>
                </a:cubicBezTo>
                <a:lnTo>
                  <a:pt x="959869" y="441542"/>
                </a:lnTo>
                <a:lnTo>
                  <a:pt x="959869" y="480773"/>
                </a:lnTo>
                <a:cubicBezTo>
                  <a:pt x="959577" y="504755"/>
                  <a:pt x="957678" y="519145"/>
                  <a:pt x="951179" y="528138"/>
                </a:cubicBezTo>
                <a:lnTo>
                  <a:pt x="944062" y="533364"/>
                </a:lnTo>
                <a:lnTo>
                  <a:pt x="944679" y="534776"/>
                </a:lnTo>
                <a:lnTo>
                  <a:pt x="943543" y="534316"/>
                </a:lnTo>
                <a:lnTo>
                  <a:pt x="944094" y="534775"/>
                </a:lnTo>
                <a:cubicBezTo>
                  <a:pt x="945847" y="537112"/>
                  <a:pt x="947015" y="539449"/>
                  <a:pt x="948768" y="542371"/>
                </a:cubicBezTo>
                <a:cubicBezTo>
                  <a:pt x="949937" y="543539"/>
                  <a:pt x="951105" y="544708"/>
                  <a:pt x="952858" y="545876"/>
                </a:cubicBezTo>
                <a:cubicBezTo>
                  <a:pt x="958116" y="552303"/>
                  <a:pt x="956363" y="560483"/>
                  <a:pt x="956363" y="567494"/>
                </a:cubicBezTo>
                <a:cubicBezTo>
                  <a:pt x="956363" y="650458"/>
                  <a:pt x="957532" y="733422"/>
                  <a:pt x="955779" y="815802"/>
                </a:cubicBezTo>
                <a:cubicBezTo>
                  <a:pt x="955195" y="850857"/>
                  <a:pt x="955195" y="885913"/>
                  <a:pt x="955779" y="920968"/>
                </a:cubicBezTo>
                <a:cubicBezTo>
                  <a:pt x="956948" y="961866"/>
                  <a:pt x="954611" y="1002179"/>
                  <a:pt x="954611" y="1043077"/>
                </a:cubicBezTo>
                <a:cubicBezTo>
                  <a:pt x="954026" y="1146490"/>
                  <a:pt x="954611" y="1249903"/>
                  <a:pt x="954026" y="1353317"/>
                </a:cubicBezTo>
                <a:cubicBezTo>
                  <a:pt x="953442" y="1401226"/>
                  <a:pt x="953442" y="1449719"/>
                  <a:pt x="954026" y="1497628"/>
                </a:cubicBezTo>
                <a:cubicBezTo>
                  <a:pt x="951689" y="1505807"/>
                  <a:pt x="952274" y="1513987"/>
                  <a:pt x="952274" y="1522166"/>
                </a:cubicBezTo>
                <a:lnTo>
                  <a:pt x="952274" y="1862204"/>
                </a:lnTo>
                <a:lnTo>
                  <a:pt x="952274" y="1894338"/>
                </a:lnTo>
                <a:lnTo>
                  <a:pt x="952274" y="1919461"/>
                </a:lnTo>
                <a:lnTo>
                  <a:pt x="952274" y="2238464"/>
                </a:lnTo>
                <a:lnTo>
                  <a:pt x="952274" y="2265924"/>
                </a:lnTo>
                <a:cubicBezTo>
                  <a:pt x="952274" y="2271182"/>
                  <a:pt x="952858" y="2276441"/>
                  <a:pt x="950521" y="2281115"/>
                </a:cubicBezTo>
                <a:lnTo>
                  <a:pt x="947492" y="2282147"/>
                </a:lnTo>
                <a:lnTo>
                  <a:pt x="948768" y="2282866"/>
                </a:lnTo>
                <a:lnTo>
                  <a:pt x="952110" y="2286765"/>
                </a:lnTo>
                <a:cubicBezTo>
                  <a:pt x="952165" y="2286634"/>
                  <a:pt x="952219" y="2286503"/>
                  <a:pt x="952274" y="2286372"/>
                </a:cubicBezTo>
                <a:cubicBezTo>
                  <a:pt x="955195" y="2285204"/>
                  <a:pt x="958117" y="2285204"/>
                  <a:pt x="960454" y="2288125"/>
                </a:cubicBezTo>
                <a:cubicBezTo>
                  <a:pt x="970386" y="2303316"/>
                  <a:pt x="988498" y="2310911"/>
                  <a:pt x="998430" y="2326686"/>
                </a:cubicBezTo>
                <a:cubicBezTo>
                  <a:pt x="1003689" y="2334866"/>
                  <a:pt x="1004857" y="2340125"/>
                  <a:pt x="997262" y="2347136"/>
                </a:cubicBezTo>
                <a:cubicBezTo>
                  <a:pt x="987329" y="2355900"/>
                  <a:pt x="978566" y="2367001"/>
                  <a:pt x="962791" y="2376349"/>
                </a:cubicBezTo>
                <a:cubicBezTo>
                  <a:pt x="985577" y="2378102"/>
                  <a:pt x="1003104" y="2381023"/>
                  <a:pt x="1020632" y="2381023"/>
                </a:cubicBezTo>
                <a:cubicBezTo>
                  <a:pt x="1099506" y="2382191"/>
                  <a:pt x="1177212" y="2391539"/>
                  <a:pt x="1254334" y="2407899"/>
                </a:cubicBezTo>
                <a:cubicBezTo>
                  <a:pt x="1272446" y="2411988"/>
                  <a:pt x="1290558" y="2416662"/>
                  <a:pt x="1308669" y="2423089"/>
                </a:cubicBezTo>
                <a:cubicBezTo>
                  <a:pt x="1332624" y="2431269"/>
                  <a:pt x="1345478" y="2445291"/>
                  <a:pt x="1341972" y="2471582"/>
                </a:cubicBezTo>
                <a:lnTo>
                  <a:pt x="1341718" y="2471837"/>
                </a:lnTo>
                <a:lnTo>
                  <a:pt x="1386373" y="2484289"/>
                </a:lnTo>
                <a:cubicBezTo>
                  <a:pt x="1397620" y="2492468"/>
                  <a:pt x="1404485" y="2504591"/>
                  <a:pt x="1405653" y="2520658"/>
                </a:cubicBezTo>
                <a:cubicBezTo>
                  <a:pt x="1408575" y="2558636"/>
                  <a:pt x="1405069" y="2596613"/>
                  <a:pt x="1404485" y="2635173"/>
                </a:cubicBezTo>
                <a:cubicBezTo>
                  <a:pt x="1404485" y="2642769"/>
                  <a:pt x="1397474" y="2646274"/>
                  <a:pt x="1391631" y="2650364"/>
                </a:cubicBezTo>
                <a:cubicBezTo>
                  <a:pt x="1358329" y="2673150"/>
                  <a:pt x="1320352" y="2680161"/>
                  <a:pt x="1282376" y="2687172"/>
                </a:cubicBezTo>
                <a:cubicBezTo>
                  <a:pt x="1229209" y="2697104"/>
                  <a:pt x="1174873" y="2701778"/>
                  <a:pt x="1120537" y="2706453"/>
                </a:cubicBezTo>
                <a:cubicBezTo>
                  <a:pt x="1003102" y="2717553"/>
                  <a:pt x="885082" y="2715216"/>
                  <a:pt x="767647" y="2711711"/>
                </a:cubicBezTo>
                <a:cubicBezTo>
                  <a:pt x="665403" y="2708790"/>
                  <a:pt x="563158" y="2701194"/>
                  <a:pt x="463250" y="2675487"/>
                </a:cubicBezTo>
                <a:cubicBezTo>
                  <a:pt x="457992" y="2674319"/>
                  <a:pt x="452150" y="2672566"/>
                  <a:pt x="446891" y="2670813"/>
                </a:cubicBezTo>
                <a:cubicBezTo>
                  <a:pt x="390219" y="2652117"/>
                  <a:pt x="386713" y="2648027"/>
                  <a:pt x="386713" y="2587849"/>
                </a:cubicBezTo>
                <a:lnTo>
                  <a:pt x="386713" y="2523580"/>
                </a:lnTo>
                <a:cubicBezTo>
                  <a:pt x="386713" y="2511310"/>
                  <a:pt x="389050" y="2500209"/>
                  <a:pt x="401319" y="2493783"/>
                </a:cubicBezTo>
                <a:lnTo>
                  <a:pt x="403603" y="2492715"/>
                </a:lnTo>
                <a:lnTo>
                  <a:pt x="415854" y="2480785"/>
                </a:lnTo>
                <a:cubicBezTo>
                  <a:pt x="421478" y="2477864"/>
                  <a:pt x="427904" y="2476257"/>
                  <a:pt x="434623" y="2475088"/>
                </a:cubicBezTo>
                <a:cubicBezTo>
                  <a:pt x="445140" y="2473335"/>
                  <a:pt x="452151" y="2469245"/>
                  <a:pt x="451567" y="2455807"/>
                </a:cubicBezTo>
                <a:cubicBezTo>
                  <a:pt x="450982" y="2437696"/>
                  <a:pt x="467342" y="2433021"/>
                  <a:pt x="480195" y="2427763"/>
                </a:cubicBezTo>
                <a:cubicBezTo>
                  <a:pt x="512329" y="2413741"/>
                  <a:pt x="546800" y="2406730"/>
                  <a:pt x="581271" y="2400303"/>
                </a:cubicBezTo>
                <a:cubicBezTo>
                  <a:pt x="642034" y="2389787"/>
                  <a:pt x="703381" y="2381607"/>
                  <a:pt x="765313" y="2380438"/>
                </a:cubicBezTo>
                <a:cubicBezTo>
                  <a:pt x="784009" y="2380438"/>
                  <a:pt x="802121" y="2376349"/>
                  <a:pt x="826075" y="2377517"/>
                </a:cubicBezTo>
                <a:cubicBezTo>
                  <a:pt x="815558" y="2367001"/>
                  <a:pt x="807963" y="2358821"/>
                  <a:pt x="800368" y="2351226"/>
                </a:cubicBezTo>
                <a:cubicBezTo>
                  <a:pt x="790435" y="2341294"/>
                  <a:pt x="787514" y="2330776"/>
                  <a:pt x="798615" y="2320259"/>
                </a:cubicBezTo>
                <a:cubicBezTo>
                  <a:pt x="805334" y="2313833"/>
                  <a:pt x="810884" y="2306237"/>
                  <a:pt x="817092" y="2299372"/>
                </a:cubicBezTo>
                <a:lnTo>
                  <a:pt x="839100" y="2283171"/>
                </a:lnTo>
                <a:lnTo>
                  <a:pt x="838343" y="2282868"/>
                </a:lnTo>
                <a:cubicBezTo>
                  <a:pt x="838343" y="2268845"/>
                  <a:pt x="838927" y="2255407"/>
                  <a:pt x="838927" y="2241385"/>
                </a:cubicBezTo>
                <a:lnTo>
                  <a:pt x="838927" y="624751"/>
                </a:lnTo>
                <a:cubicBezTo>
                  <a:pt x="838927" y="603133"/>
                  <a:pt x="841848" y="581516"/>
                  <a:pt x="838927" y="559314"/>
                </a:cubicBezTo>
                <a:lnTo>
                  <a:pt x="846177" y="532550"/>
                </a:lnTo>
                <a:lnTo>
                  <a:pt x="836929" y="522775"/>
                </a:lnTo>
                <a:cubicBezTo>
                  <a:pt x="830164" y="510666"/>
                  <a:pt x="832355" y="494991"/>
                  <a:pt x="831917" y="480088"/>
                </a:cubicBezTo>
                <a:lnTo>
                  <a:pt x="831917" y="444217"/>
                </a:lnTo>
                <a:cubicBezTo>
                  <a:pt x="793941" y="418509"/>
                  <a:pt x="753043" y="406824"/>
                  <a:pt x="706887" y="406240"/>
                </a:cubicBezTo>
                <a:cubicBezTo>
                  <a:pt x="651967" y="405071"/>
                  <a:pt x="591496" y="388420"/>
                  <a:pt x="542711" y="392802"/>
                </a:cubicBezTo>
                <a:cubicBezTo>
                  <a:pt x="493926" y="397184"/>
                  <a:pt x="460915" y="425715"/>
                  <a:pt x="414175" y="432531"/>
                </a:cubicBezTo>
                <a:cubicBezTo>
                  <a:pt x="367435" y="439347"/>
                  <a:pt x="313099" y="450643"/>
                  <a:pt x="262269" y="433700"/>
                </a:cubicBezTo>
                <a:cubicBezTo>
                  <a:pt x="235393" y="424936"/>
                  <a:pt x="208517" y="417341"/>
                  <a:pt x="181642" y="409161"/>
                </a:cubicBezTo>
                <a:cubicBezTo>
                  <a:pt x="177552" y="407993"/>
                  <a:pt x="172878" y="405071"/>
                  <a:pt x="169957" y="409746"/>
                </a:cubicBezTo>
                <a:cubicBezTo>
                  <a:pt x="167620" y="413835"/>
                  <a:pt x="168788" y="417925"/>
                  <a:pt x="171125" y="422015"/>
                </a:cubicBezTo>
                <a:cubicBezTo>
                  <a:pt x="181057" y="440711"/>
                  <a:pt x="188653" y="460576"/>
                  <a:pt x="192743" y="481609"/>
                </a:cubicBezTo>
                <a:cubicBezTo>
                  <a:pt x="199754" y="517833"/>
                  <a:pt x="191574" y="547045"/>
                  <a:pt x="160024" y="568663"/>
                </a:cubicBezTo>
                <a:cubicBezTo>
                  <a:pt x="164698" y="573921"/>
                  <a:pt x="173462" y="572168"/>
                  <a:pt x="176383" y="579179"/>
                </a:cubicBezTo>
                <a:lnTo>
                  <a:pt x="174356" y="579650"/>
                </a:lnTo>
                <a:lnTo>
                  <a:pt x="175216" y="579763"/>
                </a:lnTo>
                <a:cubicBezTo>
                  <a:pt x="175800" y="580932"/>
                  <a:pt x="175800" y="582100"/>
                  <a:pt x="175800" y="583269"/>
                </a:cubicBezTo>
                <a:cubicBezTo>
                  <a:pt x="175971" y="587675"/>
                  <a:pt x="176117" y="594224"/>
                  <a:pt x="176280" y="602080"/>
                </a:cubicBezTo>
                <a:lnTo>
                  <a:pt x="176384" y="606885"/>
                </a:lnTo>
                <a:lnTo>
                  <a:pt x="176384" y="583269"/>
                </a:lnTo>
                <a:cubicBezTo>
                  <a:pt x="183979" y="594954"/>
                  <a:pt x="179305" y="607223"/>
                  <a:pt x="179889" y="619493"/>
                </a:cubicBezTo>
                <a:cubicBezTo>
                  <a:pt x="180473" y="641695"/>
                  <a:pt x="179889" y="663312"/>
                  <a:pt x="179889" y="685514"/>
                </a:cubicBezTo>
                <a:lnTo>
                  <a:pt x="179164" y="682214"/>
                </a:lnTo>
                <a:lnTo>
                  <a:pt x="179306" y="685515"/>
                </a:lnTo>
                <a:cubicBezTo>
                  <a:pt x="183980" y="716480"/>
                  <a:pt x="181058" y="749198"/>
                  <a:pt x="190991" y="779580"/>
                </a:cubicBezTo>
                <a:cubicBezTo>
                  <a:pt x="198002" y="794770"/>
                  <a:pt x="206766" y="798276"/>
                  <a:pt x="220788" y="791265"/>
                </a:cubicBezTo>
                <a:cubicBezTo>
                  <a:pt x="221956" y="791265"/>
                  <a:pt x="223125" y="790680"/>
                  <a:pt x="224293" y="790680"/>
                </a:cubicBezTo>
                <a:cubicBezTo>
                  <a:pt x="234226" y="783669"/>
                  <a:pt x="244742" y="782501"/>
                  <a:pt x="254674" y="790680"/>
                </a:cubicBezTo>
                <a:cubicBezTo>
                  <a:pt x="258180" y="799444"/>
                  <a:pt x="255259" y="808208"/>
                  <a:pt x="254674" y="816972"/>
                </a:cubicBezTo>
                <a:cubicBezTo>
                  <a:pt x="251169" y="822230"/>
                  <a:pt x="247079" y="827489"/>
                  <a:pt x="243574" y="832162"/>
                </a:cubicBezTo>
                <a:cubicBezTo>
                  <a:pt x="213192" y="844432"/>
                  <a:pt x="189822" y="835668"/>
                  <a:pt x="171710" y="809377"/>
                </a:cubicBezTo>
                <a:cubicBezTo>
                  <a:pt x="164115" y="783669"/>
                  <a:pt x="167036" y="756209"/>
                  <a:pt x="160609" y="729918"/>
                </a:cubicBezTo>
                <a:cubicBezTo>
                  <a:pt x="159441" y="726412"/>
                  <a:pt x="159441" y="722323"/>
                  <a:pt x="158272" y="718817"/>
                </a:cubicBezTo>
                <a:cubicBezTo>
                  <a:pt x="155935" y="712390"/>
                  <a:pt x="152430" y="704211"/>
                  <a:pt x="144835" y="705379"/>
                </a:cubicBezTo>
                <a:cubicBezTo>
                  <a:pt x="134902" y="707132"/>
                  <a:pt x="141913" y="715896"/>
                  <a:pt x="141329" y="721154"/>
                </a:cubicBezTo>
                <a:cubicBezTo>
                  <a:pt x="136071" y="756209"/>
                  <a:pt x="151261" y="790096"/>
                  <a:pt x="149509" y="825151"/>
                </a:cubicBezTo>
                <a:cubicBezTo>
                  <a:pt x="148924" y="832747"/>
                  <a:pt x="150093" y="840342"/>
                  <a:pt x="145419" y="846769"/>
                </a:cubicBezTo>
                <a:cubicBezTo>
                  <a:pt x="137239" y="852027"/>
                  <a:pt x="127891" y="853196"/>
                  <a:pt x="119127" y="854364"/>
                </a:cubicBezTo>
                <a:cubicBezTo>
                  <a:pt x="113869" y="854364"/>
                  <a:pt x="108611" y="854364"/>
                  <a:pt x="108026" y="847353"/>
                </a:cubicBezTo>
                <a:cubicBezTo>
                  <a:pt x="108026" y="829826"/>
                  <a:pt x="103937" y="811714"/>
                  <a:pt x="109779" y="795354"/>
                </a:cubicBezTo>
                <a:cubicBezTo>
                  <a:pt x="119712" y="768479"/>
                  <a:pt x="113285" y="741019"/>
                  <a:pt x="115038" y="713559"/>
                </a:cubicBezTo>
                <a:cubicBezTo>
                  <a:pt x="115038" y="710053"/>
                  <a:pt x="115038" y="705379"/>
                  <a:pt x="110363" y="704795"/>
                </a:cubicBezTo>
                <a:cubicBezTo>
                  <a:pt x="105105" y="703626"/>
                  <a:pt x="102184" y="707132"/>
                  <a:pt x="100431" y="711222"/>
                </a:cubicBezTo>
                <a:cubicBezTo>
                  <a:pt x="95173" y="723491"/>
                  <a:pt x="92836" y="736345"/>
                  <a:pt x="92836" y="749198"/>
                </a:cubicBezTo>
                <a:cubicBezTo>
                  <a:pt x="93420" y="764973"/>
                  <a:pt x="90499" y="780164"/>
                  <a:pt x="88162" y="795939"/>
                </a:cubicBezTo>
                <a:cubicBezTo>
                  <a:pt x="83488" y="826904"/>
                  <a:pt x="66544" y="838005"/>
                  <a:pt x="25061" y="839758"/>
                </a:cubicBezTo>
                <a:cubicBezTo>
                  <a:pt x="15129" y="839174"/>
                  <a:pt x="1691" y="824567"/>
                  <a:pt x="523" y="812298"/>
                </a:cubicBezTo>
                <a:cubicBezTo>
                  <a:pt x="-62" y="807624"/>
                  <a:pt x="-646" y="802366"/>
                  <a:pt x="1691" y="798276"/>
                </a:cubicBezTo>
                <a:cubicBezTo>
                  <a:pt x="1107" y="791849"/>
                  <a:pt x="2860" y="786006"/>
                  <a:pt x="9286" y="783085"/>
                </a:cubicBezTo>
                <a:cubicBezTo>
                  <a:pt x="19803" y="780164"/>
                  <a:pt x="27983" y="783669"/>
                  <a:pt x="35578" y="790680"/>
                </a:cubicBezTo>
                <a:cubicBezTo>
                  <a:pt x="49016" y="800613"/>
                  <a:pt x="66544" y="791265"/>
                  <a:pt x="69466" y="772568"/>
                </a:cubicBezTo>
                <a:cubicBezTo>
                  <a:pt x="72971" y="744524"/>
                  <a:pt x="77645" y="717064"/>
                  <a:pt x="77645" y="689020"/>
                </a:cubicBezTo>
                <a:lnTo>
                  <a:pt x="77645" y="600797"/>
                </a:lnTo>
                <a:cubicBezTo>
                  <a:pt x="78229" y="576258"/>
                  <a:pt x="79398" y="574505"/>
                  <a:pt x="104521" y="572168"/>
                </a:cubicBezTo>
                <a:lnTo>
                  <a:pt x="108974" y="571782"/>
                </a:lnTo>
                <a:lnTo>
                  <a:pt x="63038" y="513159"/>
                </a:lnTo>
                <a:cubicBezTo>
                  <a:pt x="61285" y="509653"/>
                  <a:pt x="59532" y="505563"/>
                  <a:pt x="63038" y="503226"/>
                </a:cubicBezTo>
                <a:cubicBezTo>
                  <a:pt x="71217" y="497968"/>
                  <a:pt x="79397" y="493878"/>
                  <a:pt x="87577" y="489788"/>
                </a:cubicBezTo>
                <a:cubicBezTo>
                  <a:pt x="98677" y="484530"/>
                  <a:pt x="103936" y="492125"/>
                  <a:pt x="109778" y="500305"/>
                </a:cubicBezTo>
                <a:cubicBezTo>
                  <a:pt x="116789" y="509653"/>
                  <a:pt x="129059" y="507316"/>
                  <a:pt x="139575" y="504979"/>
                </a:cubicBezTo>
                <a:cubicBezTo>
                  <a:pt x="150092" y="502642"/>
                  <a:pt x="146586" y="492710"/>
                  <a:pt x="146002" y="486283"/>
                </a:cubicBezTo>
                <a:cubicBezTo>
                  <a:pt x="145418" y="454149"/>
                  <a:pt x="122632" y="436621"/>
                  <a:pt x="99846" y="420262"/>
                </a:cubicBezTo>
                <a:cubicBezTo>
                  <a:pt x="90498" y="413835"/>
                  <a:pt x="85240" y="421431"/>
                  <a:pt x="82903" y="428442"/>
                </a:cubicBezTo>
                <a:cubicBezTo>
                  <a:pt x="75892" y="444801"/>
                  <a:pt x="65959" y="440711"/>
                  <a:pt x="56027" y="433116"/>
                </a:cubicBezTo>
                <a:cubicBezTo>
                  <a:pt x="44342" y="424352"/>
                  <a:pt x="36162" y="412083"/>
                  <a:pt x="29151" y="399813"/>
                </a:cubicBezTo>
                <a:cubicBezTo>
                  <a:pt x="22724" y="389297"/>
                  <a:pt x="25646" y="378195"/>
                  <a:pt x="33825" y="370599"/>
                </a:cubicBezTo>
                <a:cubicBezTo>
                  <a:pt x="43758" y="361836"/>
                  <a:pt x="54274" y="353656"/>
                  <a:pt x="66543" y="349566"/>
                </a:cubicBezTo>
                <a:cubicBezTo>
                  <a:pt x="70049" y="348398"/>
                  <a:pt x="74723" y="343724"/>
                  <a:pt x="78229" y="349566"/>
                </a:cubicBezTo>
                <a:cubicBezTo>
                  <a:pt x="85824" y="363004"/>
                  <a:pt x="91666" y="356577"/>
                  <a:pt x="99262" y="349566"/>
                </a:cubicBezTo>
                <a:cubicBezTo>
                  <a:pt x="129059" y="321522"/>
                  <a:pt x="158856" y="319185"/>
                  <a:pt x="192743" y="341387"/>
                </a:cubicBezTo>
                <a:cubicBezTo>
                  <a:pt x="220202" y="359499"/>
                  <a:pt x="250584" y="367678"/>
                  <a:pt x="283302" y="372936"/>
                </a:cubicBezTo>
                <a:cubicBezTo>
                  <a:pt x="337053" y="382285"/>
                  <a:pt x="374446" y="352488"/>
                  <a:pt x="415344" y="330286"/>
                </a:cubicBezTo>
                <a:cubicBezTo>
                  <a:pt x="456826" y="307500"/>
                  <a:pt x="498308" y="285298"/>
                  <a:pt x="544464" y="274197"/>
                </a:cubicBezTo>
                <a:cubicBezTo>
                  <a:pt x="604642" y="260175"/>
                  <a:pt x="664820" y="263681"/>
                  <a:pt x="724414" y="279456"/>
                </a:cubicBezTo>
                <a:cubicBezTo>
                  <a:pt x="761807" y="289388"/>
                  <a:pt x="798615" y="302242"/>
                  <a:pt x="831917" y="322106"/>
                </a:cubicBezTo>
                <a:cubicBezTo>
                  <a:pt x="831972" y="322391"/>
                  <a:pt x="832026" y="322677"/>
                  <a:pt x="832081" y="322962"/>
                </a:cubicBezTo>
                <a:lnTo>
                  <a:pt x="832501" y="282060"/>
                </a:lnTo>
                <a:cubicBezTo>
                  <a:pt x="832501" y="266985"/>
                  <a:pt x="836591" y="254652"/>
                  <a:pt x="850613" y="250540"/>
                </a:cubicBezTo>
                <a:lnTo>
                  <a:pt x="855567" y="247115"/>
                </a:lnTo>
                <a:lnTo>
                  <a:pt x="850029" y="247906"/>
                </a:lnTo>
                <a:cubicBezTo>
                  <a:pt x="850029" y="239726"/>
                  <a:pt x="850029" y="231547"/>
                  <a:pt x="850613" y="223367"/>
                </a:cubicBezTo>
                <a:cubicBezTo>
                  <a:pt x="852366" y="208761"/>
                  <a:pt x="848860" y="197660"/>
                  <a:pt x="831917" y="194739"/>
                </a:cubicBezTo>
                <a:cubicBezTo>
                  <a:pt x="827827" y="194154"/>
                  <a:pt x="823153" y="191233"/>
                  <a:pt x="822569" y="186559"/>
                </a:cubicBezTo>
                <a:cubicBezTo>
                  <a:pt x="821984" y="180717"/>
                  <a:pt x="827243" y="178380"/>
                  <a:pt x="831917" y="176627"/>
                </a:cubicBezTo>
                <a:cubicBezTo>
                  <a:pt x="836006" y="174874"/>
                  <a:pt x="840096" y="173706"/>
                  <a:pt x="844186" y="173121"/>
                </a:cubicBezTo>
                <a:cubicBezTo>
                  <a:pt x="859377" y="170784"/>
                  <a:pt x="868140" y="163773"/>
                  <a:pt x="865219" y="146830"/>
                </a:cubicBezTo>
                <a:lnTo>
                  <a:pt x="865605" y="146598"/>
                </a:lnTo>
                <a:lnTo>
                  <a:pt x="862298" y="142741"/>
                </a:lnTo>
                <a:cubicBezTo>
                  <a:pt x="862301" y="142737"/>
                  <a:pt x="862303" y="142733"/>
                  <a:pt x="862306" y="142729"/>
                </a:cubicBezTo>
                <a:lnTo>
                  <a:pt x="861714" y="142740"/>
                </a:lnTo>
                <a:cubicBezTo>
                  <a:pt x="828411" y="121122"/>
                  <a:pt x="813804" y="91910"/>
                  <a:pt x="821400" y="61528"/>
                </a:cubicBezTo>
                <a:cubicBezTo>
                  <a:pt x="830163" y="27057"/>
                  <a:pt x="857625" y="4271"/>
                  <a:pt x="895601" y="18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2"/>
          <p:cNvSpPr/>
          <p:nvPr/>
        </p:nvSpPr>
        <p:spPr>
          <a:xfrm flipH="1">
            <a:off x="1231399" y="4472343"/>
            <a:ext cx="560666" cy="5606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2"/>
          <p:cNvSpPr/>
          <p:nvPr/>
        </p:nvSpPr>
        <p:spPr>
          <a:xfrm flipH="1">
            <a:off x="8893217" y="4484542"/>
            <a:ext cx="560666" cy="5606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2"/>
          <p:cNvSpPr/>
          <p:nvPr/>
        </p:nvSpPr>
        <p:spPr>
          <a:xfrm flipH="1">
            <a:off x="10399158" y="4484480"/>
            <a:ext cx="560666" cy="5607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2"/>
          <p:cNvSpPr/>
          <p:nvPr/>
        </p:nvSpPr>
        <p:spPr>
          <a:xfrm flipH="1">
            <a:off x="2737340" y="4472281"/>
            <a:ext cx="560666" cy="560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2"/>
          <p:cNvSpPr/>
          <p:nvPr/>
        </p:nvSpPr>
        <p:spPr>
          <a:xfrm>
            <a:off x="2837769" y="4566763"/>
            <a:ext cx="368250" cy="367819"/>
          </a:xfrm>
          <a:custGeom>
            <a:avLst/>
            <a:gdLst/>
            <a:ahLst/>
            <a:cxnLst/>
            <a:rect l="l" t="t" r="r" b="b"/>
            <a:pathLst>
              <a:path w="3910377" h="3905794" extrusionOk="0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2"/>
          <p:cNvSpPr/>
          <p:nvPr/>
        </p:nvSpPr>
        <p:spPr>
          <a:xfrm>
            <a:off x="10533941" y="4541524"/>
            <a:ext cx="308517" cy="405255"/>
          </a:xfrm>
          <a:custGeom>
            <a:avLst/>
            <a:gdLst/>
            <a:ahLst/>
            <a:cxnLst/>
            <a:rect l="l" t="t" r="r" b="b"/>
            <a:pathLst>
              <a:path w="3025265" h="3973870" extrusionOk="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2"/>
          <p:cNvSpPr/>
          <p:nvPr/>
        </p:nvSpPr>
        <p:spPr>
          <a:xfrm>
            <a:off x="1356448" y="4547098"/>
            <a:ext cx="310571" cy="370101"/>
          </a:xfrm>
          <a:custGeom>
            <a:avLst/>
            <a:gdLst/>
            <a:ahLst/>
            <a:cxnLst/>
            <a:rect l="l" t="t" r="r" b="b"/>
            <a:pathLst>
              <a:path w="3312367" h="3947283" extrusionOk="0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9009285" y="4600953"/>
            <a:ext cx="327776" cy="327776"/>
          </a:xfrm>
          <a:custGeom>
            <a:avLst/>
            <a:gdLst/>
            <a:ahLst/>
            <a:cxnLst/>
            <a:rect l="l" t="t" r="r" b="b"/>
            <a:pathLst>
              <a:path w="3888432" h="3902714" extrusionOk="0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2"/>
          <p:cNvSpPr/>
          <p:nvPr/>
        </p:nvSpPr>
        <p:spPr>
          <a:xfrm>
            <a:off x="6309145" y="3735944"/>
            <a:ext cx="1178351" cy="913222"/>
          </a:xfrm>
          <a:custGeom>
            <a:avLst/>
            <a:gdLst/>
            <a:ahLst/>
            <a:cxnLst/>
            <a:rect l="l" t="t" r="r" b="b"/>
            <a:pathLst>
              <a:path w="1178350" h="913221" extrusionOk="0">
                <a:moveTo>
                  <a:pt x="944140" y="641170"/>
                </a:moveTo>
                <a:cubicBezTo>
                  <a:pt x="944140" y="713049"/>
                  <a:pt x="944140" y="784339"/>
                  <a:pt x="944140" y="856219"/>
                </a:cubicBezTo>
                <a:cubicBezTo>
                  <a:pt x="944140" y="896872"/>
                  <a:pt x="930000" y="912191"/>
                  <a:pt x="889936" y="912780"/>
                </a:cubicBezTo>
                <a:cubicBezTo>
                  <a:pt x="835143" y="913369"/>
                  <a:pt x="779760" y="912191"/>
                  <a:pt x="724967" y="913369"/>
                </a:cubicBezTo>
                <a:cubicBezTo>
                  <a:pt x="703168" y="913958"/>
                  <a:pt x="695508" y="905710"/>
                  <a:pt x="696097" y="883910"/>
                </a:cubicBezTo>
                <a:cubicBezTo>
                  <a:pt x="697276" y="835009"/>
                  <a:pt x="695508" y="785518"/>
                  <a:pt x="696687" y="736616"/>
                </a:cubicBezTo>
                <a:cubicBezTo>
                  <a:pt x="697276" y="710693"/>
                  <a:pt x="688438" y="698909"/>
                  <a:pt x="661336" y="699498"/>
                </a:cubicBezTo>
                <a:cubicBezTo>
                  <a:pt x="614202" y="700677"/>
                  <a:pt x="567068" y="700677"/>
                  <a:pt x="519934" y="699498"/>
                </a:cubicBezTo>
                <a:cubicBezTo>
                  <a:pt x="492243" y="698909"/>
                  <a:pt x="483994" y="711282"/>
                  <a:pt x="484584" y="736616"/>
                </a:cubicBezTo>
                <a:cubicBezTo>
                  <a:pt x="485762" y="785518"/>
                  <a:pt x="483994" y="835009"/>
                  <a:pt x="485173" y="883910"/>
                </a:cubicBezTo>
                <a:cubicBezTo>
                  <a:pt x="485762" y="905710"/>
                  <a:pt x="477513" y="913369"/>
                  <a:pt x="455714" y="912780"/>
                </a:cubicBezTo>
                <a:cubicBezTo>
                  <a:pt x="401510" y="911601"/>
                  <a:pt x="347895" y="912780"/>
                  <a:pt x="293691" y="912191"/>
                </a:cubicBezTo>
                <a:cubicBezTo>
                  <a:pt x="251270" y="911601"/>
                  <a:pt x="237130" y="897461"/>
                  <a:pt x="237130" y="855040"/>
                </a:cubicBezTo>
                <a:cubicBezTo>
                  <a:pt x="237130" y="710693"/>
                  <a:pt x="237130" y="566345"/>
                  <a:pt x="236541" y="421997"/>
                </a:cubicBezTo>
                <a:cubicBezTo>
                  <a:pt x="236541" y="413159"/>
                  <a:pt x="241843" y="400197"/>
                  <a:pt x="230649" y="395484"/>
                </a:cubicBezTo>
                <a:cubicBezTo>
                  <a:pt x="222401" y="391949"/>
                  <a:pt x="215330" y="401965"/>
                  <a:pt x="208260" y="407267"/>
                </a:cubicBezTo>
                <a:cubicBezTo>
                  <a:pt x="175267" y="430834"/>
                  <a:pt x="142862" y="453812"/>
                  <a:pt x="110457" y="477968"/>
                </a:cubicBezTo>
                <a:cubicBezTo>
                  <a:pt x="94549" y="489752"/>
                  <a:pt x="77463" y="496233"/>
                  <a:pt x="58021" y="493876"/>
                </a:cubicBezTo>
                <a:cubicBezTo>
                  <a:pt x="31508" y="490930"/>
                  <a:pt x="10297" y="479736"/>
                  <a:pt x="2638" y="452634"/>
                </a:cubicBezTo>
                <a:cubicBezTo>
                  <a:pt x="-5021" y="427299"/>
                  <a:pt x="4406" y="406089"/>
                  <a:pt x="25616" y="390770"/>
                </a:cubicBezTo>
                <a:cubicBezTo>
                  <a:pt x="87479" y="345993"/>
                  <a:pt x="149343" y="301216"/>
                  <a:pt x="211795" y="256439"/>
                </a:cubicBezTo>
                <a:cubicBezTo>
                  <a:pt x="318436" y="179257"/>
                  <a:pt x="425077" y="102664"/>
                  <a:pt x="532307" y="26071"/>
                </a:cubicBezTo>
                <a:cubicBezTo>
                  <a:pt x="581208" y="-8690"/>
                  <a:pt x="599473" y="-8690"/>
                  <a:pt x="648963" y="26071"/>
                </a:cubicBezTo>
                <a:cubicBezTo>
                  <a:pt x="689616" y="54941"/>
                  <a:pt x="730270" y="84399"/>
                  <a:pt x="770923" y="113858"/>
                </a:cubicBezTo>
                <a:cubicBezTo>
                  <a:pt x="788009" y="126231"/>
                  <a:pt x="796846" y="129766"/>
                  <a:pt x="798025" y="102075"/>
                </a:cubicBezTo>
                <a:cubicBezTo>
                  <a:pt x="799792" y="57886"/>
                  <a:pt x="808630" y="50816"/>
                  <a:pt x="851051" y="50816"/>
                </a:cubicBezTo>
                <a:cubicBezTo>
                  <a:pt x="868726" y="50816"/>
                  <a:pt x="886401" y="50816"/>
                  <a:pt x="904076" y="50816"/>
                </a:cubicBezTo>
                <a:cubicBezTo>
                  <a:pt x="930589" y="50816"/>
                  <a:pt x="944140" y="64367"/>
                  <a:pt x="944140" y="90880"/>
                </a:cubicBezTo>
                <a:cubicBezTo>
                  <a:pt x="944140" y="127409"/>
                  <a:pt x="946497" y="163938"/>
                  <a:pt x="943551" y="199878"/>
                </a:cubicBezTo>
                <a:cubicBezTo>
                  <a:pt x="941194" y="229336"/>
                  <a:pt x="952978" y="246422"/>
                  <a:pt x="976545" y="262330"/>
                </a:cubicBezTo>
                <a:cubicBezTo>
                  <a:pt x="1033106" y="301216"/>
                  <a:pt x="1088488" y="341869"/>
                  <a:pt x="1144460" y="381933"/>
                </a:cubicBezTo>
                <a:cubicBezTo>
                  <a:pt x="1161546" y="394306"/>
                  <a:pt x="1178043" y="406089"/>
                  <a:pt x="1179810" y="429656"/>
                </a:cubicBezTo>
                <a:cubicBezTo>
                  <a:pt x="1181578" y="452045"/>
                  <a:pt x="1174508" y="470898"/>
                  <a:pt x="1155065" y="482682"/>
                </a:cubicBezTo>
                <a:cubicBezTo>
                  <a:pt x="1130320" y="498000"/>
                  <a:pt x="1103807" y="498589"/>
                  <a:pt x="1079651" y="482682"/>
                </a:cubicBezTo>
                <a:cubicBezTo>
                  <a:pt x="1045479" y="460293"/>
                  <a:pt x="1012485" y="434959"/>
                  <a:pt x="978902" y="411392"/>
                </a:cubicBezTo>
                <a:cubicBezTo>
                  <a:pt x="969475" y="404911"/>
                  <a:pt x="960048" y="390770"/>
                  <a:pt x="949443" y="395484"/>
                </a:cubicBezTo>
                <a:cubicBezTo>
                  <a:pt x="937659" y="400786"/>
                  <a:pt x="944140" y="416694"/>
                  <a:pt x="944140" y="427888"/>
                </a:cubicBezTo>
                <a:cubicBezTo>
                  <a:pt x="943551" y="499768"/>
                  <a:pt x="944140" y="570469"/>
                  <a:pt x="944140" y="6411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2"/>
          <p:cNvSpPr/>
          <p:nvPr/>
        </p:nvSpPr>
        <p:spPr>
          <a:xfrm rot="10800000" flipH="1">
            <a:off x="6293608" y="3350621"/>
            <a:ext cx="1154134" cy="1306976"/>
          </a:xfrm>
          <a:custGeom>
            <a:avLst/>
            <a:gdLst/>
            <a:ahLst/>
            <a:cxnLst/>
            <a:rect l="l" t="t" r="r" b="b"/>
            <a:pathLst>
              <a:path w="1154134" h="1306976" extrusionOk="0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1" name="Google Shape;481;p12"/>
          <p:cNvGrpSpPr/>
          <p:nvPr/>
        </p:nvGrpSpPr>
        <p:grpSpPr>
          <a:xfrm>
            <a:off x="4602933" y="3432822"/>
            <a:ext cx="1483140" cy="1482628"/>
            <a:chOff x="1872017" y="3172964"/>
            <a:chExt cx="1662920" cy="1662346"/>
          </a:xfrm>
        </p:grpSpPr>
        <p:sp>
          <p:nvSpPr>
            <p:cNvPr id="482" name="Google Shape;482;p12"/>
            <p:cNvSpPr/>
            <p:nvPr/>
          </p:nvSpPr>
          <p:spPr>
            <a:xfrm rot="2848566">
              <a:off x="2117447" y="3413409"/>
              <a:ext cx="1172060" cy="1181456"/>
            </a:xfrm>
            <a:custGeom>
              <a:avLst/>
              <a:gdLst/>
              <a:ahLst/>
              <a:cxnLst/>
              <a:rect l="l" t="t" r="r" b="b"/>
              <a:pathLst>
                <a:path w="1172060" h="1181456" extrusionOk="0">
                  <a:moveTo>
                    <a:pt x="302812" y="668924"/>
                  </a:moveTo>
                  <a:lnTo>
                    <a:pt x="629231" y="315506"/>
                  </a:lnTo>
                  <a:cubicBezTo>
                    <a:pt x="848283" y="306381"/>
                    <a:pt x="978182" y="305056"/>
                    <a:pt x="1063707" y="395423"/>
                  </a:cubicBezTo>
                  <a:cubicBezTo>
                    <a:pt x="1170280" y="508029"/>
                    <a:pt x="1267197" y="650379"/>
                    <a:pt x="998378" y="964382"/>
                  </a:cubicBezTo>
                  <a:cubicBezTo>
                    <a:pt x="696240" y="1276281"/>
                    <a:pt x="521556" y="1194524"/>
                    <a:pt x="403821" y="1073546"/>
                  </a:cubicBezTo>
                  <a:lnTo>
                    <a:pt x="403085" y="1072441"/>
                  </a:lnTo>
                  <a:cubicBezTo>
                    <a:pt x="324908" y="984678"/>
                    <a:pt x="302320" y="883213"/>
                    <a:pt x="302812" y="668924"/>
                  </a:cubicBezTo>
                  <a:close/>
                  <a:moveTo>
                    <a:pt x="237854" y="595408"/>
                  </a:moveTo>
                  <a:lnTo>
                    <a:pt x="542985" y="262697"/>
                  </a:lnTo>
                  <a:cubicBezTo>
                    <a:pt x="547942" y="257292"/>
                    <a:pt x="556341" y="256929"/>
                    <a:pt x="561746" y="261886"/>
                  </a:cubicBezTo>
                  <a:lnTo>
                    <a:pt x="600889" y="297782"/>
                  </a:lnTo>
                  <a:cubicBezTo>
                    <a:pt x="606293" y="302739"/>
                    <a:pt x="606657" y="311139"/>
                    <a:pt x="601700" y="316543"/>
                  </a:cubicBezTo>
                  <a:lnTo>
                    <a:pt x="296568" y="649254"/>
                  </a:lnTo>
                  <a:cubicBezTo>
                    <a:pt x="291611" y="654659"/>
                    <a:pt x="283212" y="655022"/>
                    <a:pt x="277807" y="650065"/>
                  </a:cubicBezTo>
                  <a:lnTo>
                    <a:pt x="238665" y="614168"/>
                  </a:lnTo>
                  <a:cubicBezTo>
                    <a:pt x="233260" y="609211"/>
                    <a:pt x="232898" y="600812"/>
                    <a:pt x="237854" y="595408"/>
                  </a:cubicBezTo>
                  <a:close/>
                  <a:moveTo>
                    <a:pt x="170715" y="196213"/>
                  </a:moveTo>
                  <a:cubicBezTo>
                    <a:pt x="239941" y="133429"/>
                    <a:pt x="250327" y="149631"/>
                    <a:pt x="330127" y="165192"/>
                  </a:cubicBezTo>
                  <a:cubicBezTo>
                    <a:pt x="445765" y="184636"/>
                    <a:pt x="396659" y="17962"/>
                    <a:pt x="440075" y="1218"/>
                  </a:cubicBezTo>
                  <a:cubicBezTo>
                    <a:pt x="478089" y="-13442"/>
                    <a:pt x="565874" y="106294"/>
                    <a:pt x="521596" y="248757"/>
                  </a:cubicBezTo>
                  <a:cubicBezTo>
                    <a:pt x="421713" y="357668"/>
                    <a:pt x="334023" y="461079"/>
                    <a:pt x="234141" y="569990"/>
                  </a:cubicBezTo>
                  <a:cubicBezTo>
                    <a:pt x="126009" y="620334"/>
                    <a:pt x="81210" y="609522"/>
                    <a:pt x="35337" y="578003"/>
                  </a:cubicBezTo>
                  <a:cubicBezTo>
                    <a:pt x="-10537" y="546484"/>
                    <a:pt x="-37835" y="446419"/>
                    <a:pt x="123970" y="403571"/>
                  </a:cubicBezTo>
                  <a:cubicBezTo>
                    <a:pt x="185254" y="392132"/>
                    <a:pt x="69653" y="346354"/>
                    <a:pt x="170715" y="1962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2"/>
            <p:cNvSpPr/>
            <p:nvPr/>
          </p:nvSpPr>
          <p:spPr>
            <a:xfrm>
              <a:off x="2575942" y="4011357"/>
              <a:ext cx="255069" cy="415030"/>
            </a:xfrm>
            <a:custGeom>
              <a:avLst/>
              <a:gdLst/>
              <a:ahLst/>
              <a:cxnLst/>
              <a:rect l="l" t="t" r="r" b="b"/>
              <a:pathLst>
                <a:path w="3636337" h="7138182" extrusionOk="0">
                  <a:moveTo>
                    <a:pt x="1563551" y="3029061"/>
                  </a:moveTo>
                  <a:lnTo>
                    <a:pt x="1563551" y="1171769"/>
                  </a:lnTo>
                  <a:cubicBezTo>
                    <a:pt x="1444523" y="1201084"/>
                    <a:pt x="1330799" y="1254073"/>
                    <a:pt x="1228219" y="1328453"/>
                  </a:cubicBezTo>
                  <a:cubicBezTo>
                    <a:pt x="927220" y="1546705"/>
                    <a:pt x="771440" y="1913395"/>
                    <a:pt x="823311" y="2281559"/>
                  </a:cubicBezTo>
                  <a:cubicBezTo>
                    <a:pt x="886035" y="2761950"/>
                    <a:pt x="1181988" y="2923981"/>
                    <a:pt x="1563551" y="3029061"/>
                  </a:cubicBezTo>
                  <a:close/>
                  <a:moveTo>
                    <a:pt x="2056123" y="5971053"/>
                  </a:moveTo>
                  <a:cubicBezTo>
                    <a:pt x="2180706" y="5941789"/>
                    <a:pt x="2300029" y="5887431"/>
                    <a:pt x="2407191" y="5809729"/>
                  </a:cubicBezTo>
                  <a:cubicBezTo>
                    <a:pt x="2708190" y="5591477"/>
                    <a:pt x="2863970" y="5224787"/>
                    <a:pt x="2812099" y="4856623"/>
                  </a:cubicBezTo>
                  <a:cubicBezTo>
                    <a:pt x="2712300" y="4365494"/>
                    <a:pt x="2419393" y="4148018"/>
                    <a:pt x="2056123" y="4007016"/>
                  </a:cubicBezTo>
                  <a:close/>
                  <a:moveTo>
                    <a:pt x="2056123" y="7138182"/>
                  </a:moveTo>
                  <a:lnTo>
                    <a:pt x="1563551" y="7138182"/>
                  </a:lnTo>
                  <a:lnTo>
                    <a:pt x="1563551" y="6796553"/>
                  </a:lnTo>
                  <a:cubicBezTo>
                    <a:pt x="1376287" y="6771102"/>
                    <a:pt x="1191751" y="6715291"/>
                    <a:pt x="1016794" y="6629471"/>
                  </a:cubicBezTo>
                  <a:cubicBezTo>
                    <a:pt x="412303" y="6332946"/>
                    <a:pt x="21102" y="5726704"/>
                    <a:pt x="0" y="5053734"/>
                  </a:cubicBezTo>
                  <a:lnTo>
                    <a:pt x="813973" y="5028205"/>
                  </a:lnTo>
                  <a:cubicBezTo>
                    <a:pt x="825624" y="5399818"/>
                    <a:pt x="1041643" y="5734588"/>
                    <a:pt x="1375441" y="5898325"/>
                  </a:cubicBezTo>
                  <a:cubicBezTo>
                    <a:pt x="1436179" y="5928119"/>
                    <a:pt x="1499008" y="5951362"/>
                    <a:pt x="1563551" y="5965918"/>
                  </a:cubicBezTo>
                  <a:lnTo>
                    <a:pt x="1563551" y="3847635"/>
                  </a:lnTo>
                  <a:cubicBezTo>
                    <a:pt x="920238" y="3662345"/>
                    <a:pt x="233045" y="3450393"/>
                    <a:pt x="16852" y="2382091"/>
                  </a:cubicBezTo>
                  <a:cubicBezTo>
                    <a:pt x="-73403" y="1719933"/>
                    <a:pt x="208577" y="1061859"/>
                    <a:pt x="750173" y="669157"/>
                  </a:cubicBezTo>
                  <a:cubicBezTo>
                    <a:pt x="994931" y="491686"/>
                    <a:pt x="1274723" y="381458"/>
                    <a:pt x="1563551" y="341319"/>
                  </a:cubicBezTo>
                  <a:lnTo>
                    <a:pt x="1563551" y="0"/>
                  </a:lnTo>
                  <a:lnTo>
                    <a:pt x="2056123" y="0"/>
                  </a:lnTo>
                  <a:lnTo>
                    <a:pt x="2056123" y="339268"/>
                  </a:lnTo>
                  <a:cubicBezTo>
                    <a:pt x="2248752" y="363969"/>
                    <a:pt x="2438747" y="420481"/>
                    <a:pt x="2618616" y="508711"/>
                  </a:cubicBezTo>
                  <a:cubicBezTo>
                    <a:pt x="3223107" y="805237"/>
                    <a:pt x="3614308" y="1411478"/>
                    <a:pt x="3635410" y="2084448"/>
                  </a:cubicBezTo>
                  <a:lnTo>
                    <a:pt x="2821437" y="2109978"/>
                  </a:lnTo>
                  <a:cubicBezTo>
                    <a:pt x="2809786" y="1738364"/>
                    <a:pt x="2593767" y="1403594"/>
                    <a:pt x="2259969" y="1239857"/>
                  </a:cubicBezTo>
                  <a:cubicBezTo>
                    <a:pt x="2194243" y="1207617"/>
                    <a:pt x="2126069" y="1183046"/>
                    <a:pt x="2056123" y="1168235"/>
                  </a:cubicBezTo>
                  <a:lnTo>
                    <a:pt x="2056123" y="3150890"/>
                  </a:lnTo>
                  <a:cubicBezTo>
                    <a:pt x="2675271" y="3303511"/>
                    <a:pt x="3347939" y="3564428"/>
                    <a:pt x="3618512" y="4743007"/>
                  </a:cubicBezTo>
                  <a:cubicBezTo>
                    <a:pt x="3712448" y="5409725"/>
                    <a:pt x="3430336" y="6073786"/>
                    <a:pt x="2885237" y="6469025"/>
                  </a:cubicBezTo>
                  <a:cubicBezTo>
                    <a:pt x="2636047" y="6649712"/>
                    <a:pt x="2350538" y="6760700"/>
                    <a:pt x="2056123" y="67987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2"/>
          <p:cNvSpPr/>
          <p:nvPr/>
        </p:nvSpPr>
        <p:spPr>
          <a:xfrm rot="10800000" flipH="1">
            <a:off x="4754704" y="3343954"/>
            <a:ext cx="1154134" cy="1306976"/>
          </a:xfrm>
          <a:custGeom>
            <a:avLst/>
            <a:gdLst/>
            <a:ahLst/>
            <a:cxnLst/>
            <a:rect l="l" t="t" r="r" b="b"/>
            <a:pathLst>
              <a:path w="1154134" h="1306976" extrusionOk="0">
                <a:moveTo>
                  <a:pt x="556790" y="1280160"/>
                </a:moveTo>
                <a:lnTo>
                  <a:pt x="575078" y="1280160"/>
                </a:lnTo>
                <a:lnTo>
                  <a:pt x="568460" y="0"/>
                </a:lnTo>
                <a:lnTo>
                  <a:pt x="563408" y="0"/>
                </a:lnTo>
                <a:close/>
                <a:moveTo>
                  <a:pt x="464657" y="1298615"/>
                </a:moveTo>
                <a:lnTo>
                  <a:pt x="481664" y="1291889"/>
                </a:lnTo>
                <a:lnTo>
                  <a:pt x="4698" y="103883"/>
                </a:lnTo>
                <a:lnTo>
                  <a:pt x="0" y="105741"/>
                </a:lnTo>
                <a:close/>
                <a:moveTo>
                  <a:pt x="689477" y="1306976"/>
                </a:moveTo>
                <a:lnTo>
                  <a:pt x="1154134" y="114102"/>
                </a:lnTo>
                <a:lnTo>
                  <a:pt x="1149436" y="112244"/>
                </a:lnTo>
                <a:lnTo>
                  <a:pt x="672471" y="1300250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490" name="Google Shape;490;p13"/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 extrusionOk="0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3"/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 extrusionOk="0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3"/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 extrusionOk="0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3"/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 extrusionOk="0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3"/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 extrusionOk="0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3"/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3"/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"/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3"/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9" name="Google Shape;499;p13"/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500" name="Google Shape;500;p13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3"/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3"/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503" name="Google Shape;503;p13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3"/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3"/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506" name="Google Shape;506;p13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3"/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8" name="Google Shape;508;p13"/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509" name="Google Shape;509;p13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3"/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1" name="Google Shape;511;p13"/>
          <p:cNvSpPr/>
          <p:nvPr/>
        </p:nvSpPr>
        <p:spPr>
          <a:xfrm>
            <a:off x="3922522" y="3274974"/>
            <a:ext cx="288032" cy="24830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3"/>
          <p:cNvSpPr/>
          <p:nvPr/>
        </p:nvSpPr>
        <p:spPr>
          <a:xfrm>
            <a:off x="7994698" y="3274974"/>
            <a:ext cx="288032" cy="248303"/>
          </a:xfrm>
          <a:prstGeom prst="triangle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3"/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3"/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3"/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 Title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3"/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13"/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518" name="Google Shape;518;p13"/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3"/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0" name="Google Shape;520;p13"/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3"/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3"/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3"/>
          <p:cNvSpPr/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3"/>
          <p:cNvSpPr/>
          <p:nvPr/>
        </p:nvSpPr>
        <p:spPr>
          <a:xfrm>
            <a:off x="9269224" y="3821216"/>
            <a:ext cx="308765" cy="324070"/>
          </a:xfrm>
          <a:custGeom>
            <a:avLst/>
            <a:gdLst/>
            <a:ahLst/>
            <a:cxnLst/>
            <a:rect l="l" t="t" r="r" b="b"/>
            <a:pathLst>
              <a:path w="2921968" h="3066808" extrusionOk="0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4"/>
          <p:cNvSpPr txBox="1"/>
          <p:nvPr/>
        </p:nvSpPr>
        <p:spPr>
          <a:xfrm>
            <a:off x="445698" y="2334905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4"/>
          <p:cNvSpPr txBox="1"/>
          <p:nvPr/>
        </p:nvSpPr>
        <p:spPr>
          <a:xfrm>
            <a:off x="445698" y="1574083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4"/>
          <p:cNvSpPr txBox="1"/>
          <p:nvPr/>
        </p:nvSpPr>
        <p:spPr>
          <a:xfrm>
            <a:off x="7626562" y="989824"/>
            <a:ext cx="42870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 PowerPoint Presentation 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4"/>
          <p:cNvSpPr/>
          <p:nvPr/>
        </p:nvSpPr>
        <p:spPr>
          <a:xfrm>
            <a:off x="7626562" y="1380797"/>
            <a:ext cx="432338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2008 ~ 2015 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2016 ~ 2020 Text here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 : Get a modern PowerPoint  Presentation that is beautifully designed</a:t>
            </a:r>
            <a:endParaRPr/>
          </a:p>
        </p:txBody>
      </p:sp>
      <p:sp>
        <p:nvSpPr>
          <p:cNvPr id="533" name="Google Shape;533;p14"/>
          <p:cNvSpPr txBox="1"/>
          <p:nvPr/>
        </p:nvSpPr>
        <p:spPr>
          <a:xfrm>
            <a:off x="3942832" y="3486206"/>
            <a:ext cx="4283558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0" rIns="2400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 Professional Presentation Designed</a:t>
            </a: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4"/>
          <p:cNvSpPr txBox="1"/>
          <p:nvPr/>
        </p:nvSpPr>
        <p:spPr>
          <a:xfrm>
            <a:off x="4387744" y="2967335"/>
            <a:ext cx="339373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</p:txBody>
      </p:sp>
      <p:sp>
        <p:nvSpPr>
          <p:cNvPr id="535" name="Google Shape;535;p14"/>
          <p:cNvSpPr txBox="1"/>
          <p:nvPr/>
        </p:nvSpPr>
        <p:spPr>
          <a:xfrm>
            <a:off x="4402394" y="6015432"/>
            <a:ext cx="3387212" cy="492443"/>
          </a:xfrm>
          <a:prstGeom prst="rect">
            <a:avLst/>
          </a:prstGeom>
          <a:solidFill>
            <a:srgbClr val="406822"/>
          </a:solidFill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Professional</a:t>
            </a:r>
            <a:endParaRPr sz="3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541" name="Google Shape;541;p15"/>
          <p:cNvSpPr/>
          <p:nvPr/>
        </p:nvSpPr>
        <p:spPr>
          <a:xfrm>
            <a:off x="1401163" y="2331883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5"/>
          <p:cNvSpPr txBox="1"/>
          <p:nvPr/>
        </p:nvSpPr>
        <p:spPr>
          <a:xfrm>
            <a:off x="1390311" y="2558251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3" name="Google Shape;543;p15"/>
          <p:cNvGraphicFramePr/>
          <p:nvPr/>
        </p:nvGraphicFramePr>
        <p:xfrm>
          <a:off x="824537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4" name="Google Shape;544;p15"/>
          <p:cNvSpPr/>
          <p:nvPr/>
        </p:nvSpPr>
        <p:spPr>
          <a:xfrm>
            <a:off x="7051345" y="2331883"/>
            <a:ext cx="914400" cy="91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5"/>
          <p:cNvSpPr txBox="1"/>
          <p:nvPr/>
        </p:nvSpPr>
        <p:spPr>
          <a:xfrm>
            <a:off x="7040493" y="2558251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6" name="Google Shape;546;p15"/>
          <p:cNvGraphicFramePr/>
          <p:nvPr/>
        </p:nvGraphicFramePr>
        <p:xfrm>
          <a:off x="6474719" y="1816628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47" name="Google Shape;547;p15"/>
          <p:cNvSpPr/>
          <p:nvPr/>
        </p:nvSpPr>
        <p:spPr>
          <a:xfrm>
            <a:off x="4226254" y="4632567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5"/>
          <p:cNvSpPr txBox="1"/>
          <p:nvPr/>
        </p:nvSpPr>
        <p:spPr>
          <a:xfrm>
            <a:off x="4215402" y="4858935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49" name="Google Shape;549;p15"/>
          <p:cNvGraphicFramePr/>
          <p:nvPr/>
        </p:nvGraphicFramePr>
        <p:xfrm>
          <a:off x="3649628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0" name="Google Shape;550;p15"/>
          <p:cNvSpPr/>
          <p:nvPr/>
        </p:nvSpPr>
        <p:spPr>
          <a:xfrm>
            <a:off x="9876436" y="4632567"/>
            <a:ext cx="914400" cy="914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5"/>
          <p:cNvSpPr txBox="1"/>
          <p:nvPr/>
        </p:nvSpPr>
        <p:spPr>
          <a:xfrm>
            <a:off x="9865584" y="4858935"/>
            <a:ext cx="9361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40%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552" name="Google Shape;552;p15"/>
          <p:cNvGraphicFramePr/>
          <p:nvPr/>
        </p:nvGraphicFramePr>
        <p:xfrm>
          <a:off x="9299810" y="4117312"/>
          <a:ext cx="2067654" cy="1944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53" name="Google Shape;553;p15"/>
          <p:cNvGrpSpPr/>
          <p:nvPr/>
        </p:nvGrpSpPr>
        <p:grpSpPr>
          <a:xfrm>
            <a:off x="2985758" y="2213426"/>
            <a:ext cx="2731524" cy="1151314"/>
            <a:chOff x="8369884" y="1993673"/>
            <a:chExt cx="3395394" cy="1151314"/>
          </a:xfrm>
        </p:grpSpPr>
        <p:sp>
          <p:nvSpPr>
            <p:cNvPr id="554" name="Google Shape;554;p15"/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556" name="Google Shape;556;p15"/>
          <p:cNvGrpSpPr/>
          <p:nvPr/>
        </p:nvGrpSpPr>
        <p:grpSpPr>
          <a:xfrm>
            <a:off x="8635917" y="2213426"/>
            <a:ext cx="2731524" cy="1151314"/>
            <a:chOff x="8369884" y="1993673"/>
            <a:chExt cx="3395394" cy="1151314"/>
          </a:xfrm>
        </p:grpSpPr>
        <p:sp>
          <p:nvSpPr>
            <p:cNvPr id="557" name="Google Shape;557;p15"/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559" name="Google Shape;559;p15"/>
          <p:cNvGrpSpPr/>
          <p:nvPr/>
        </p:nvGrpSpPr>
        <p:grpSpPr>
          <a:xfrm>
            <a:off x="6474719" y="4514110"/>
            <a:ext cx="2731524" cy="1151314"/>
            <a:chOff x="8369884" y="1993673"/>
            <a:chExt cx="3395394" cy="1151314"/>
          </a:xfrm>
        </p:grpSpPr>
        <p:sp>
          <p:nvSpPr>
            <p:cNvPr id="560" name="Google Shape;560;p15"/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562" name="Google Shape;562;p15"/>
          <p:cNvGrpSpPr/>
          <p:nvPr/>
        </p:nvGrpSpPr>
        <p:grpSpPr>
          <a:xfrm>
            <a:off x="824536" y="4514110"/>
            <a:ext cx="2731524" cy="1151314"/>
            <a:chOff x="8369884" y="1993673"/>
            <a:chExt cx="3395394" cy="1151314"/>
          </a:xfrm>
        </p:grpSpPr>
        <p:sp>
          <p:nvSpPr>
            <p:cNvPr id="563" name="Google Shape;563;p15"/>
            <p:cNvSpPr/>
            <p:nvPr/>
          </p:nvSpPr>
          <p:spPr>
            <a:xfrm>
              <a:off x="8369884" y="2313990"/>
              <a:ext cx="339539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</a:t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16"/>
          <p:cNvGrpSpPr/>
          <p:nvPr/>
        </p:nvGrpSpPr>
        <p:grpSpPr>
          <a:xfrm>
            <a:off x="3920373" y="1896617"/>
            <a:ext cx="4351254" cy="3901104"/>
            <a:chOff x="4794869" y="2803448"/>
            <a:chExt cx="2781228" cy="2493501"/>
          </a:xfrm>
        </p:grpSpPr>
        <p:sp>
          <p:nvSpPr>
            <p:cNvPr id="570" name="Google Shape;570;p16"/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/>
              <a:ahLst/>
              <a:cxnLst/>
              <a:rect l="l" t="t" r="r" b="b"/>
              <a:pathLst>
                <a:path w="1873170" h="1692747" extrusionOk="0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/>
              <a:ahLst/>
              <a:cxnLst/>
              <a:rect l="l" t="t" r="r" b="b"/>
              <a:pathLst>
                <a:path w="2781228" h="2493501" extrusionOk="0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2" name="Google Shape;572;p1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573" name="Google Shape;573;p16"/>
          <p:cNvGrpSpPr/>
          <p:nvPr/>
        </p:nvGrpSpPr>
        <p:grpSpPr>
          <a:xfrm>
            <a:off x="727255" y="2199846"/>
            <a:ext cx="3983154" cy="1064148"/>
            <a:chOff x="727255" y="2199846"/>
            <a:chExt cx="3983154" cy="1064148"/>
          </a:xfrm>
        </p:grpSpPr>
        <p:sp>
          <p:nvSpPr>
            <p:cNvPr id="574" name="Google Shape;574;p16"/>
            <p:cNvSpPr/>
            <p:nvPr/>
          </p:nvSpPr>
          <p:spPr>
            <a:xfrm rot="7600652">
              <a:off x="3911679" y="205865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6"/>
            <p:cNvSpPr txBox="1"/>
            <p:nvPr/>
          </p:nvSpPr>
          <p:spPr>
            <a:xfrm>
              <a:off x="727255" y="2199848"/>
              <a:ext cx="2916000" cy="30777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6"/>
            <p:cNvSpPr txBox="1"/>
            <p:nvPr/>
          </p:nvSpPr>
          <p:spPr>
            <a:xfrm>
              <a:off x="727255" y="2515977"/>
              <a:ext cx="291599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77" name="Google Shape;577;p16"/>
          <p:cNvGrpSpPr/>
          <p:nvPr/>
        </p:nvGrpSpPr>
        <p:grpSpPr>
          <a:xfrm>
            <a:off x="727260" y="4007287"/>
            <a:ext cx="3789722" cy="1238413"/>
            <a:chOff x="727260" y="4007287"/>
            <a:chExt cx="3789722" cy="1238413"/>
          </a:xfrm>
        </p:grpSpPr>
        <p:sp>
          <p:nvSpPr>
            <p:cNvPr id="578" name="Google Shape;578;p16"/>
            <p:cNvSpPr/>
            <p:nvPr/>
          </p:nvSpPr>
          <p:spPr>
            <a:xfrm rot="8392489">
              <a:off x="3797218" y="3953229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 txBox="1"/>
            <p:nvPr/>
          </p:nvSpPr>
          <p:spPr>
            <a:xfrm>
              <a:off x="735413" y="4007290"/>
              <a:ext cx="2916001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6"/>
            <p:cNvSpPr txBox="1"/>
            <p:nvPr/>
          </p:nvSpPr>
          <p:spPr>
            <a:xfrm>
              <a:off x="727260" y="4323419"/>
              <a:ext cx="2915999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81" name="Google Shape;581;p16"/>
          <p:cNvGrpSpPr/>
          <p:nvPr/>
        </p:nvGrpSpPr>
        <p:grpSpPr>
          <a:xfrm>
            <a:off x="7471087" y="1740111"/>
            <a:ext cx="3993659" cy="1068988"/>
            <a:chOff x="7471087" y="1997286"/>
            <a:chExt cx="3993659" cy="1068988"/>
          </a:xfrm>
        </p:grpSpPr>
        <p:sp>
          <p:nvSpPr>
            <p:cNvPr id="582" name="Google Shape;582;p16"/>
            <p:cNvSpPr/>
            <p:nvPr/>
          </p:nvSpPr>
          <p:spPr>
            <a:xfrm rot="-7600652" flipH="1">
              <a:off x="7945816" y="1860935"/>
              <a:ext cx="324000" cy="1346530"/>
            </a:xfrm>
            <a:prstGeom prst="triangle">
              <a:avLst>
                <a:gd name="adj" fmla="val 2149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6"/>
            <p:cNvSpPr txBox="1"/>
            <p:nvPr/>
          </p:nvSpPr>
          <p:spPr>
            <a:xfrm>
              <a:off x="8548746" y="1997286"/>
              <a:ext cx="2916000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6"/>
            <p:cNvSpPr txBox="1"/>
            <p:nvPr/>
          </p:nvSpPr>
          <p:spPr>
            <a:xfrm>
              <a:off x="8548746" y="2313415"/>
              <a:ext cx="291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  <p:grpSp>
        <p:nvGrpSpPr>
          <p:cNvPr id="585" name="Google Shape;585;p16"/>
          <p:cNvGrpSpPr/>
          <p:nvPr/>
        </p:nvGrpSpPr>
        <p:grpSpPr>
          <a:xfrm>
            <a:off x="7684960" y="3518978"/>
            <a:ext cx="3779786" cy="1262983"/>
            <a:chOff x="7684960" y="3518978"/>
            <a:chExt cx="3779786" cy="1262983"/>
          </a:xfrm>
        </p:grpSpPr>
        <p:sp>
          <p:nvSpPr>
            <p:cNvPr id="586" name="Google Shape;586;p16"/>
            <p:cNvSpPr/>
            <p:nvPr/>
          </p:nvSpPr>
          <p:spPr>
            <a:xfrm rot="-8424627" flipH="1">
              <a:off x="8076863" y="3486618"/>
              <a:ext cx="324000" cy="1346530"/>
            </a:xfrm>
            <a:prstGeom prst="triangle">
              <a:avLst>
                <a:gd name="adj" fmla="val 6198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6"/>
            <p:cNvSpPr txBox="1"/>
            <p:nvPr/>
          </p:nvSpPr>
          <p:spPr>
            <a:xfrm>
              <a:off x="8548746" y="3518978"/>
              <a:ext cx="2916000" cy="30777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6"/>
            <p:cNvSpPr txBox="1"/>
            <p:nvPr/>
          </p:nvSpPr>
          <p:spPr>
            <a:xfrm>
              <a:off x="8548746" y="3835107"/>
              <a:ext cx="2916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7"/>
          <p:cNvSpPr>
            <a:spLocks noGrp="1"/>
          </p:cNvSpPr>
          <p:nvPr>
            <p:ph type="pic" idx="2"/>
          </p:nvPr>
        </p:nvSpPr>
        <p:spPr>
          <a:xfrm>
            <a:off x="426721" y="1419496"/>
            <a:ext cx="2351314" cy="493340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4" name="Google Shape;594;p17"/>
          <p:cNvSpPr>
            <a:spLocks noGrp="1"/>
          </p:cNvSpPr>
          <p:nvPr>
            <p:ph type="pic" idx="3"/>
          </p:nvPr>
        </p:nvSpPr>
        <p:spPr>
          <a:xfrm>
            <a:off x="2886892" y="505098"/>
            <a:ext cx="2351314" cy="584780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5" name="Google Shape;595;p17"/>
          <p:cNvSpPr>
            <a:spLocks noGrp="1"/>
          </p:cNvSpPr>
          <p:nvPr>
            <p:ph type="pic" idx="4"/>
          </p:nvPr>
        </p:nvSpPr>
        <p:spPr>
          <a:xfrm>
            <a:off x="5347063" y="2116182"/>
            <a:ext cx="2351314" cy="423671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596" name="Google Shape;596;p17"/>
          <p:cNvSpPr/>
          <p:nvPr/>
        </p:nvSpPr>
        <p:spPr>
          <a:xfrm>
            <a:off x="1" y="5719485"/>
            <a:ext cx="7109012" cy="1138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7" name="Google Shape;597;p17"/>
          <p:cNvGrpSpPr/>
          <p:nvPr/>
        </p:nvGrpSpPr>
        <p:grpSpPr>
          <a:xfrm flipH="1">
            <a:off x="5238207" y="494178"/>
            <a:ext cx="6527072" cy="1292662"/>
            <a:chOff x="6836932" y="544457"/>
            <a:chExt cx="6527072" cy="1292662"/>
          </a:xfrm>
        </p:grpSpPr>
        <p:cxnSp>
          <p:nvCxnSpPr>
            <p:cNvPr id="598" name="Google Shape;598;p17"/>
            <p:cNvCxnSpPr/>
            <p:nvPr/>
          </p:nvCxnSpPr>
          <p:spPr>
            <a:xfrm>
              <a:off x="10498117" y="1611084"/>
              <a:ext cx="2865887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miter lim="800000"/>
              <a:headEnd type="oval" w="med" len="med"/>
              <a:tailEnd type="none" w="sm" len="sm"/>
            </a:ln>
          </p:spPr>
        </p:cxnSp>
        <p:sp>
          <p:nvSpPr>
            <p:cNvPr id="599" name="Google Shape;599;p17"/>
            <p:cNvSpPr txBox="1"/>
            <p:nvPr/>
          </p:nvSpPr>
          <p:spPr>
            <a:xfrm>
              <a:off x="6836932" y="544457"/>
              <a:ext cx="3395395" cy="12926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6000" tIns="0" rIns="36000" bIns="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</a:t>
              </a:r>
              <a:r>
                <a:rPr lang="en-US" sz="2800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Create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Quality </a:t>
              </a: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Professional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PPT </a:t>
              </a:r>
              <a:r>
                <a:rPr lang="en-US" sz="2800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Presentation</a:t>
              </a:r>
              <a:endParaRPr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0" name="Google Shape;600;p17"/>
          <p:cNvGrpSpPr/>
          <p:nvPr/>
        </p:nvGrpSpPr>
        <p:grpSpPr>
          <a:xfrm>
            <a:off x="8369885" y="2116182"/>
            <a:ext cx="3395394" cy="1335980"/>
            <a:chOff x="8369884" y="1993673"/>
            <a:chExt cx="3395394" cy="1335980"/>
          </a:xfrm>
        </p:grpSpPr>
        <p:sp>
          <p:nvSpPr>
            <p:cNvPr id="601" name="Google Shape;601;p17"/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Reports and Presentations with our Templates.</a:t>
              </a:r>
              <a:endParaRPr/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603" name="Google Shape;603;p17"/>
          <p:cNvGrpSpPr/>
          <p:nvPr/>
        </p:nvGrpSpPr>
        <p:grpSpPr>
          <a:xfrm>
            <a:off x="8369885" y="3615857"/>
            <a:ext cx="3395394" cy="1335980"/>
            <a:chOff x="8369884" y="1993673"/>
            <a:chExt cx="3395394" cy="1335980"/>
          </a:xfrm>
        </p:grpSpPr>
        <p:sp>
          <p:nvSpPr>
            <p:cNvPr id="604" name="Google Shape;604;p17"/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Reports and Presentations with our Templates.</a:t>
              </a:r>
              <a:endParaRPr/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grpSp>
        <p:nvGrpSpPr>
          <p:cNvPr id="606" name="Google Shape;606;p17"/>
          <p:cNvGrpSpPr/>
          <p:nvPr/>
        </p:nvGrpSpPr>
        <p:grpSpPr>
          <a:xfrm>
            <a:off x="8369885" y="5115532"/>
            <a:ext cx="3395394" cy="1335980"/>
            <a:chOff x="8369884" y="1993673"/>
            <a:chExt cx="3395394" cy="1335980"/>
          </a:xfrm>
        </p:grpSpPr>
        <p:sp>
          <p:nvSpPr>
            <p:cNvPr id="607" name="Google Shape;607;p17"/>
            <p:cNvSpPr/>
            <p:nvPr/>
          </p:nvSpPr>
          <p:spPr>
            <a:xfrm>
              <a:off x="8369884" y="2313990"/>
              <a:ext cx="3395394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I hope and I believe that this Template will your Time, Money and Reputation. You can simply impress your audience and add a unique zing and appeal to your Reports and Presentations with our Templates.</a:t>
              </a:r>
              <a:endParaRPr/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8369884" y="1993673"/>
              <a:ext cx="3395394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</a:t>
              </a:r>
              <a:endParaRPr/>
            </a:p>
          </p:txBody>
        </p:sp>
      </p:grpSp>
      <p:sp>
        <p:nvSpPr>
          <p:cNvPr id="609" name="Google Shape;609;p17"/>
          <p:cNvSpPr/>
          <p:nvPr/>
        </p:nvSpPr>
        <p:spPr>
          <a:xfrm>
            <a:off x="674329" y="5906755"/>
            <a:ext cx="15712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</a:t>
            </a:r>
            <a:endParaRPr/>
          </a:p>
        </p:txBody>
      </p:sp>
      <p:sp>
        <p:nvSpPr>
          <p:cNvPr id="610" name="Google Shape;610;p17"/>
          <p:cNvSpPr/>
          <p:nvPr/>
        </p:nvSpPr>
        <p:spPr>
          <a:xfrm>
            <a:off x="3031148" y="5906755"/>
            <a:ext cx="15712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</a:t>
            </a:r>
            <a:endParaRPr/>
          </a:p>
        </p:txBody>
      </p:sp>
      <p:sp>
        <p:nvSpPr>
          <p:cNvPr id="611" name="Google Shape;611;p17"/>
          <p:cNvSpPr/>
          <p:nvPr/>
        </p:nvSpPr>
        <p:spPr>
          <a:xfrm>
            <a:off x="5387967" y="5906755"/>
            <a:ext cx="1571284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Example Text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cxnSp>
        <p:nvCxnSpPr>
          <p:cNvPr id="617" name="Google Shape;617;p18"/>
          <p:cNvCxnSpPr/>
          <p:nvPr/>
        </p:nvCxnSpPr>
        <p:spPr>
          <a:xfrm>
            <a:off x="0" y="5752735"/>
            <a:ext cx="12192000" cy="11018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618" name="Google Shape;618;p18"/>
          <p:cNvGrpSpPr/>
          <p:nvPr/>
        </p:nvGrpSpPr>
        <p:grpSpPr>
          <a:xfrm>
            <a:off x="6184753" y="1460788"/>
            <a:ext cx="5245248" cy="1377966"/>
            <a:chOff x="8070434" y="1645829"/>
            <a:chExt cx="2925465" cy="1377966"/>
          </a:xfrm>
        </p:grpSpPr>
        <p:sp>
          <p:nvSpPr>
            <p:cNvPr id="619" name="Google Shape;619;p18"/>
            <p:cNvSpPr txBox="1"/>
            <p:nvPr/>
          </p:nvSpPr>
          <p:spPr>
            <a:xfrm>
              <a:off x="8070434" y="2008132"/>
              <a:ext cx="29254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8"/>
            <p:cNvSpPr txBox="1"/>
            <p:nvPr/>
          </p:nvSpPr>
          <p:spPr>
            <a:xfrm>
              <a:off x="8070434" y="1645829"/>
              <a:ext cx="29254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1" name="Google Shape;621;p18"/>
          <p:cNvSpPr txBox="1"/>
          <p:nvPr/>
        </p:nvSpPr>
        <p:spPr>
          <a:xfrm>
            <a:off x="6184752" y="2898720"/>
            <a:ext cx="5245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18"/>
          <p:cNvSpPr txBox="1"/>
          <p:nvPr/>
        </p:nvSpPr>
        <p:spPr>
          <a:xfrm>
            <a:off x="6184752" y="3552677"/>
            <a:ext cx="5245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3" name="Google Shape;623;p18"/>
          <p:cNvSpPr txBox="1"/>
          <p:nvPr/>
        </p:nvSpPr>
        <p:spPr>
          <a:xfrm>
            <a:off x="6184752" y="4206634"/>
            <a:ext cx="5245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18"/>
          <p:cNvSpPr txBox="1"/>
          <p:nvPr/>
        </p:nvSpPr>
        <p:spPr>
          <a:xfrm>
            <a:off x="6184752" y="4860592"/>
            <a:ext cx="52452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17145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You can simply impress your audience and add a unique zing and appeal to your Presentations.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p18"/>
          <p:cNvSpPr txBox="1"/>
          <p:nvPr/>
        </p:nvSpPr>
        <p:spPr>
          <a:xfrm>
            <a:off x="8106489" y="5960866"/>
            <a:ext cx="31486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Portfolio Designed</a:t>
            </a:r>
            <a:endParaRPr/>
          </a:p>
        </p:txBody>
      </p:sp>
      <p:grpSp>
        <p:nvGrpSpPr>
          <p:cNvPr id="626" name="Google Shape;626;p18"/>
          <p:cNvGrpSpPr/>
          <p:nvPr/>
        </p:nvGrpSpPr>
        <p:grpSpPr>
          <a:xfrm>
            <a:off x="792275" y="1536001"/>
            <a:ext cx="4850296" cy="4216734"/>
            <a:chOff x="6070836" y="1218960"/>
            <a:chExt cx="5759520" cy="5007197"/>
          </a:xfrm>
        </p:grpSpPr>
        <p:sp>
          <p:nvSpPr>
            <p:cNvPr id="627" name="Google Shape;627;p18"/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/>
              <a:ahLst/>
              <a:cxnLst/>
              <a:rect l="l" t="t" r="r" b="b"/>
              <a:pathLst>
                <a:path w="4105100" h="3396418" extrusionOk="0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8"/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/>
              <a:ahLst/>
              <a:cxnLst/>
              <a:rect l="l" t="t" r="r" b="b"/>
              <a:pathLst>
                <a:path w="2500196" h="944977" extrusionOk="0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rgbClr val="9FE1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9" name="Google Shape;629;p18"/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630" name="Google Shape;630;p18"/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rgbClr val="6FD1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18"/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18"/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18"/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18"/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35" name="Google Shape;635;p18"/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/>
              <a:ahLst/>
              <a:cxnLst/>
              <a:rect l="l" t="t" r="r" b="b"/>
              <a:pathLst>
                <a:path w="803780" h="409928" extrusionOk="0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8"/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8"/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8"/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8"/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rgbClr val="BDE4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8"/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8"/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/>
              <a:ahLst/>
              <a:cxnLst/>
              <a:rect l="l" t="t" r="r" b="b"/>
              <a:pathLst>
                <a:path w="717399" h="30714" extrusionOk="0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8"/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/>
              <a:ahLst/>
              <a:cxnLst/>
              <a:rect l="l" t="t" r="r" b="b"/>
              <a:pathLst>
                <a:path w="603317" h="30714" extrusionOk="0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8"/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rgbClr val="6FD1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8"/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rgbClr val="1A7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5" name="Google Shape;645;p18"/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646" name="Google Shape;646;p18"/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208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18"/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75D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18"/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18"/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rgbClr val="208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0" name="Google Shape;650;p18"/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651" name="Google Shape;651;p18"/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3C97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18"/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2864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18"/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18"/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rgbClr val="3C97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55" name="Google Shape;655;p18"/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8"/>
            <p:cNvSpPr/>
            <p:nvPr/>
          </p:nvSpPr>
          <p:spPr>
            <a:xfrm>
              <a:off x="7200338" y="4404513"/>
              <a:ext cx="525959" cy="274320"/>
            </a:xfrm>
            <a:custGeom>
              <a:avLst/>
              <a:gdLst/>
              <a:ahLst/>
              <a:cxnLst/>
              <a:rect l="l" t="t" r="r" b="b"/>
              <a:pathLst>
                <a:path w="2223628" h="1159759" extrusionOk="0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8"/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8"/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/>
              <a:ahLst/>
              <a:cxnLst/>
              <a:rect l="l" t="t" r="r" b="b"/>
              <a:pathLst>
                <a:path w="5734356" h="898116" extrusionOk="0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9"/>
          <p:cNvGrpSpPr/>
          <p:nvPr/>
        </p:nvGrpSpPr>
        <p:grpSpPr>
          <a:xfrm>
            <a:off x="5316766" y="2365440"/>
            <a:ext cx="5717581" cy="3355470"/>
            <a:chOff x="2687161" y="3731096"/>
            <a:chExt cx="5158677" cy="3027467"/>
          </a:xfrm>
        </p:grpSpPr>
        <p:sp>
          <p:nvSpPr>
            <p:cNvPr id="664" name="Google Shape;664;p19"/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/>
              <a:ahLst/>
              <a:cxnLst/>
              <a:rect l="l" t="t" r="r" b="b"/>
              <a:pathLst>
                <a:path w="1906136" h="2468044" extrusionOk="0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9"/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/>
              <a:ahLst/>
              <a:cxnLst/>
              <a:rect l="l" t="t" r="r" b="b"/>
              <a:pathLst>
                <a:path w="2992697" h="1030680" extrusionOk="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9"/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9"/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/>
              <a:ahLst/>
              <a:cxnLst/>
              <a:rect l="l" t="t" r="r" b="b"/>
              <a:pathLst>
                <a:path w="34149" h="9313" extrusionOk="0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9"/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/>
              <a:ahLst/>
              <a:cxnLst/>
              <a:rect l="l" t="t" r="r" b="b"/>
              <a:pathLst>
                <a:path w="37253" h="40357" extrusionOk="0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9"/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/>
              <a:ahLst/>
              <a:cxnLst/>
              <a:rect l="l" t="t" r="r" b="b"/>
              <a:pathLst>
                <a:path w="170745" h="90029" extrusionOk="0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9"/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/>
              <a:ahLst/>
              <a:cxnLst/>
              <a:rect l="l" t="t" r="r" b="b"/>
              <a:pathLst>
                <a:path w="139700" h="152118" extrusionOk="0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9"/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9"/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/>
              <a:ahLst/>
              <a:cxnLst/>
              <a:rect l="l" t="t" r="r" b="b"/>
              <a:pathLst>
                <a:path w="12417" h="6208" extrusionOk="0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9"/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/>
              <a:ahLst/>
              <a:cxnLst/>
              <a:rect l="l" t="t" r="r" b="b"/>
              <a:pathLst>
                <a:path w="96238" h="58984" extrusionOk="0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9"/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/>
              <a:ahLst/>
              <a:cxnLst/>
              <a:rect l="l" t="t" r="r" b="b"/>
              <a:pathLst>
                <a:path w="43462" h="27940" extrusionOk="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9"/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/>
              <a:ahLst/>
              <a:cxnLst/>
              <a:rect l="l" t="t" r="r" b="b"/>
              <a:pathLst>
                <a:path w="260774" h="310445" extrusionOk="0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9"/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9"/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9"/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/>
              <a:ahLst/>
              <a:cxnLst/>
              <a:rect l="l" t="t" r="r" b="b"/>
              <a:pathLst>
                <a:path w="71402" h="49671" extrusionOk="0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9"/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/>
              <a:ahLst/>
              <a:cxnLst/>
              <a:rect l="l" t="t" r="r" b="b"/>
              <a:pathLst>
                <a:path w="108656" h="80715" extrusionOk="0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9"/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/>
              <a:ahLst/>
              <a:cxnLst/>
              <a:rect l="l" t="t" r="r" b="b"/>
              <a:pathLst>
                <a:path w="12417" h="9313" extrusionOk="0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9"/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9"/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/>
              <a:ahLst/>
              <a:cxnLst/>
              <a:rect l="l" t="t" r="r" b="b"/>
              <a:pathLst>
                <a:path w="15522" h="6208" extrusionOk="0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9"/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9"/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/>
              <a:ahLst/>
              <a:cxnLst/>
              <a:rect l="l" t="t" r="r" b="b"/>
              <a:pathLst>
                <a:path w="406683" h="447041" extrusionOk="0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9"/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/>
              <a:ahLst/>
              <a:cxnLst/>
              <a:rect l="l" t="t" r="r" b="b"/>
              <a:pathLst>
                <a:path w="43462" h="15522" extrusionOk="0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9"/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/>
              <a:ahLst/>
              <a:cxnLst/>
              <a:rect l="l" t="t" r="r" b="b"/>
              <a:pathLst>
                <a:path w="24835" h="9313" extrusionOk="0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9"/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/>
              <a:ahLst/>
              <a:cxnLst/>
              <a:rect l="l" t="t" r="r" b="b"/>
              <a:pathLst>
                <a:path w="24835" h="40357" extrusionOk="0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9"/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/>
              <a:ahLst/>
              <a:cxnLst/>
              <a:rect l="l" t="t" r="r" b="b"/>
              <a:pathLst>
                <a:path w="34149" h="21731" extrusionOk="0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9"/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/>
              <a:ahLst/>
              <a:cxnLst/>
              <a:rect l="l" t="t" r="r" b="b"/>
              <a:pathLst>
                <a:path w="2967861" h="2340761" extrusionOk="0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9"/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/>
              <a:ahLst/>
              <a:cxnLst/>
              <a:rect l="l" t="t" r="r" b="b"/>
              <a:pathLst>
                <a:path w="74506" h="99342" extrusionOk="0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9"/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9"/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/>
              <a:ahLst/>
              <a:cxnLst/>
              <a:rect l="l" t="t" r="r" b="b"/>
              <a:pathLst>
                <a:path w="55880" h="96238" extrusionOk="0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9"/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9"/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/>
              <a:ahLst/>
              <a:cxnLst/>
              <a:rect l="l" t="t" r="r" b="b"/>
              <a:pathLst>
                <a:path w="86924" h="68298" extrusionOk="0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9"/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/>
              <a:ahLst/>
              <a:cxnLst/>
              <a:rect l="l" t="t" r="r" b="b"/>
              <a:pathLst>
                <a:path w="235938" h="102447" extrusionOk="0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9"/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/>
              <a:ahLst/>
              <a:cxnLst/>
              <a:rect l="l" t="t" r="r" b="b"/>
              <a:pathLst>
                <a:path w="24835" h="58984" extrusionOk="0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9"/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/>
              <a:ahLst/>
              <a:cxnLst/>
              <a:rect l="l" t="t" r="r" b="b"/>
              <a:pathLst>
                <a:path w="68298" h="65193" extrusionOk="0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9"/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/>
              <a:ahLst/>
              <a:cxnLst/>
              <a:rect l="l" t="t" r="r" b="b"/>
              <a:pathLst>
                <a:path w="83820" h="139700" extrusionOk="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9"/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/>
              <a:ahLst/>
              <a:cxnLst/>
              <a:rect l="l" t="t" r="r" b="b"/>
              <a:pathLst>
                <a:path w="46566" h="15522" extrusionOk="0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9"/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/>
              <a:ahLst/>
              <a:cxnLst/>
              <a:rect l="l" t="t" r="r" b="b"/>
              <a:pathLst>
                <a:path w="55880" h="31044" extrusionOk="0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9"/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/>
              <a:ahLst/>
              <a:cxnLst/>
              <a:rect l="l" t="t" r="r" b="b"/>
              <a:pathLst>
                <a:path w="15522" h="12417" extrusionOk="0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9"/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/>
              <a:ahLst/>
              <a:cxnLst/>
              <a:rect l="l" t="t" r="r" b="b"/>
              <a:pathLst>
                <a:path w="40357" h="46566" extrusionOk="0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9"/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/>
              <a:ahLst/>
              <a:cxnLst/>
              <a:rect l="l" t="t" r="r" b="b"/>
              <a:pathLst>
                <a:path w="24835" h="12417" extrusionOk="0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9"/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9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9"/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/>
              <a:ahLst/>
              <a:cxnLst/>
              <a:rect l="l" t="t" r="r" b="b"/>
              <a:pathLst>
                <a:path w="18626" h="37253" extrusionOk="0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9"/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/>
              <a:ahLst/>
              <a:cxnLst/>
              <a:rect l="l" t="t" r="r" b="b"/>
              <a:pathLst>
                <a:path w="149013" h="161431" extrusionOk="0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9"/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/>
              <a:ahLst/>
              <a:cxnLst/>
              <a:rect l="l" t="t" r="r" b="b"/>
              <a:pathLst>
                <a:path w="15522" h="46566" extrusionOk="0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9"/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/>
              <a:ahLst/>
              <a:cxnLst/>
              <a:rect l="l" t="t" r="r" b="b"/>
              <a:pathLst>
                <a:path w="58984" h="31044" extrusionOk="0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9"/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/>
              <a:ahLst/>
              <a:cxnLst/>
              <a:rect l="l" t="t" r="r" b="b"/>
              <a:pathLst>
                <a:path w="291819" h="152118" extrusionOk="0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9"/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/>
              <a:ahLst/>
              <a:cxnLst/>
              <a:rect l="l" t="t" r="r" b="b"/>
              <a:pathLst>
                <a:path w="37253" h="34149" extrusionOk="0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9"/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/>
              <a:ahLst/>
              <a:cxnLst/>
              <a:rect l="l" t="t" r="r" b="b"/>
              <a:pathLst>
                <a:path w="43462" h="34149" extrusionOk="0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9"/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/>
              <a:ahLst/>
              <a:cxnLst/>
              <a:rect l="l" t="t" r="r" b="b"/>
              <a:pathLst>
                <a:path w="18626" h="31044" extrusionOk="0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/>
              <a:ahLst/>
              <a:cxnLst/>
              <a:rect l="l" t="t" r="r" b="b"/>
              <a:pathLst>
                <a:path w="24835" h="15522" extrusionOk="0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9"/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9"/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/>
              <a:ahLst/>
              <a:cxnLst/>
              <a:rect l="l" t="t" r="r" b="b"/>
              <a:pathLst>
                <a:path w="34149" h="15522" extrusionOk="0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/>
              <a:ahLst/>
              <a:cxnLst/>
              <a:rect l="l" t="t" r="r" b="b"/>
              <a:pathLst>
                <a:path w="229729" h="266983" extrusionOk="0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9"/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/>
              <a:ahLst/>
              <a:cxnLst/>
              <a:rect l="l" t="t" r="r" b="b"/>
              <a:pathLst>
                <a:path w="43462" h="18626" extrusionOk="0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9"/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/>
              <a:ahLst/>
              <a:cxnLst/>
              <a:rect l="l" t="t" r="r" b="b"/>
              <a:pathLst>
                <a:path w="15522" h="24835" extrusionOk="0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19"/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/>
              <a:ahLst/>
              <a:cxnLst/>
              <a:rect l="l" t="t" r="r" b="b"/>
              <a:pathLst>
                <a:path w="99342" h="108656" extrusionOk="0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19"/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/>
              <a:ahLst/>
              <a:cxnLst/>
              <a:rect l="l" t="t" r="r" b="b"/>
              <a:pathLst>
                <a:path w="21731" h="34149" extrusionOk="0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19"/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/>
              <a:ahLst/>
              <a:cxnLst/>
              <a:rect l="l" t="t" r="r" b="b"/>
              <a:pathLst>
                <a:path w="24835" h="55880" extrusionOk="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19"/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/>
              <a:ahLst/>
              <a:cxnLst/>
              <a:rect l="l" t="t" r="r" b="b"/>
              <a:pathLst>
                <a:path w="599160" h="468773" extrusionOk="0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19"/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19"/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/>
              <a:ahLst/>
              <a:cxnLst/>
              <a:rect l="l" t="t" r="r" b="b"/>
              <a:pathLst>
                <a:path w="55880" h="37253" extrusionOk="0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19"/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/>
              <a:ahLst/>
              <a:cxnLst/>
              <a:rect l="l" t="t" r="r" b="b"/>
              <a:pathLst>
                <a:path w="301132" h="207998" extrusionOk="0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19"/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19"/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/>
              <a:ahLst/>
              <a:cxnLst/>
              <a:rect l="l" t="t" r="r" b="b"/>
              <a:pathLst>
                <a:path w="93133" h="145909" extrusionOk="0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/>
              <a:ahLst/>
              <a:cxnLst/>
              <a:rect l="l" t="t" r="r" b="b"/>
              <a:pathLst>
                <a:path w="117969" h="136596" extrusionOk="0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/>
              <a:ahLst/>
              <a:cxnLst/>
              <a:rect l="l" t="t" r="r" b="b"/>
              <a:pathLst>
                <a:path w="18626" h="21731" extrusionOk="0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/>
              <a:ahLst/>
              <a:cxnLst/>
              <a:rect l="l" t="t" r="r" b="b"/>
              <a:pathLst>
                <a:path w="18626" h="15522" extrusionOk="0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/>
              <a:ahLst/>
              <a:cxnLst/>
              <a:rect l="l" t="t" r="r" b="b"/>
              <a:pathLst>
                <a:path w="12417" h="12417" extrusionOk="0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/>
              <a:ahLst/>
              <a:cxnLst/>
              <a:rect l="l" t="t" r="r" b="b"/>
              <a:pathLst>
                <a:path w="52775" h="68298" extrusionOk="0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/>
              <a:ahLst/>
              <a:cxnLst/>
              <a:rect l="l" t="t" r="r" b="b"/>
              <a:pathLst>
                <a:path w="9313" h="12417" extrusionOk="0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/>
              <a:ahLst/>
              <a:cxnLst/>
              <a:rect l="l" t="t" r="r" b="b"/>
              <a:pathLst>
                <a:path w="34149" h="18626" extrusionOk="0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/>
              <a:ahLst/>
              <a:cxnLst/>
              <a:rect l="l" t="t" r="r" b="b"/>
              <a:pathLst>
                <a:path w="155222" h="58984" extrusionOk="0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/>
              <a:ahLst/>
              <a:cxnLst/>
              <a:rect l="l" t="t" r="r" b="b"/>
              <a:pathLst>
                <a:path w="12417" h="24835" extrusionOk="0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/>
              <a:ahLst/>
              <a:cxnLst/>
              <a:rect l="l" t="t" r="r" b="b"/>
              <a:pathLst>
                <a:path w="27940" h="15522" extrusionOk="0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/>
              <a:ahLst/>
              <a:cxnLst/>
              <a:rect l="l" t="t" r="r" b="b"/>
              <a:pathLst>
                <a:path w="99342" h="207998" extrusionOk="0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/>
              <a:ahLst/>
              <a:cxnLst/>
              <a:rect l="l" t="t" r="r" b="b"/>
              <a:pathLst>
                <a:path w="74506" h="31044" extrusionOk="0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/>
              <a:ahLst/>
              <a:cxnLst/>
              <a:rect l="l" t="t" r="r" b="b"/>
              <a:pathLst>
                <a:path w="34149" h="31044" extrusionOk="0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/>
              <a:ahLst/>
              <a:cxnLst/>
              <a:rect l="l" t="t" r="r" b="b"/>
              <a:pathLst>
                <a:path w="12417" h="18626" extrusionOk="0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/>
              <a:ahLst/>
              <a:cxnLst/>
              <a:rect l="l" t="t" r="r" b="b"/>
              <a:pathLst>
                <a:path w="58984" h="52775" extrusionOk="0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/>
              <a:ahLst/>
              <a:cxnLst/>
              <a:rect l="l" t="t" r="r" b="b"/>
              <a:pathLst>
                <a:path w="86924" h="34149" extrusionOk="0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/>
              <a:ahLst/>
              <a:cxnLst/>
              <a:rect l="l" t="t" r="r" b="b"/>
              <a:pathLst>
                <a:path w="34149" h="12417" extrusionOk="0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/>
              <a:ahLst/>
              <a:cxnLst/>
              <a:rect l="l" t="t" r="r" b="b"/>
              <a:pathLst>
                <a:path w="55880" h="43462" extrusionOk="0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/>
              <a:ahLst/>
              <a:cxnLst/>
              <a:rect l="l" t="t" r="r" b="b"/>
              <a:pathLst>
                <a:path w="24835" h="21731" extrusionOk="0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/>
              <a:ahLst/>
              <a:cxnLst/>
              <a:rect l="l" t="t" r="r" b="b"/>
              <a:pathLst>
                <a:path w="37253" h="31044" extrusionOk="0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/>
              <a:ahLst/>
              <a:cxnLst/>
              <a:rect l="l" t="t" r="r" b="b"/>
              <a:pathLst>
                <a:path w="18626" h="9313" extrusionOk="0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/>
              <a:ahLst/>
              <a:cxnLst/>
              <a:rect l="l" t="t" r="r" b="b"/>
              <a:pathLst>
                <a:path w="31044" h="34149" extrusionOk="0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/>
              <a:ahLst/>
              <a:cxnLst/>
              <a:rect l="l" t="t" r="r" b="b"/>
              <a:pathLst>
                <a:path w="245252" h="170745" extrusionOk="0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/>
              <a:ahLst/>
              <a:cxnLst/>
              <a:rect l="l" t="t" r="r" b="b"/>
              <a:pathLst>
                <a:path w="37253" h="27940" extrusionOk="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/>
              <a:ahLst/>
              <a:cxnLst/>
              <a:rect l="l" t="t" r="r" b="b"/>
              <a:pathLst>
                <a:path w="93133" h="86924" extrusionOk="0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/>
              <a:ahLst/>
              <a:cxnLst/>
              <a:rect l="l" t="t" r="r" b="b"/>
              <a:pathLst>
                <a:path w="93133" h="111760" extrusionOk="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/>
              <a:ahLst/>
              <a:cxnLst/>
              <a:rect l="l" t="t" r="r" b="b"/>
              <a:pathLst>
                <a:path w="27940" h="40357" extrusionOk="0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/>
              <a:ahLst/>
              <a:cxnLst/>
              <a:rect l="l" t="t" r="r" b="b"/>
              <a:pathLst>
                <a:path w="40357" h="34149" extrusionOk="0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/>
              <a:ahLst/>
              <a:cxnLst/>
              <a:rect l="l" t="t" r="r" b="b"/>
              <a:pathLst>
                <a:path w="12417" h="15522" extrusionOk="0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/>
              <a:ahLst/>
              <a:cxnLst/>
              <a:rect l="l" t="t" r="r" b="b"/>
              <a:pathLst>
                <a:path w="21731" h="27940" extrusionOk="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/>
              <a:ahLst/>
              <a:cxnLst/>
              <a:rect l="l" t="t" r="r" b="b"/>
              <a:pathLst>
                <a:path w="43462" h="189371" extrusionOk="0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/>
              <a:ahLst/>
              <a:cxnLst/>
              <a:rect l="l" t="t" r="r" b="b"/>
              <a:pathLst>
                <a:path w="34149" h="43462" extrusionOk="0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/>
              <a:ahLst/>
              <a:cxnLst/>
              <a:rect l="l" t="t" r="r" b="b"/>
              <a:pathLst>
                <a:path w="18626" h="18626" extrusionOk="0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/>
              <a:ahLst/>
              <a:cxnLst/>
              <a:rect l="l" t="t" r="r" b="b"/>
              <a:pathLst>
                <a:path w="111760" h="217312" extrusionOk="0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/>
              <a:ahLst/>
              <a:cxnLst/>
              <a:rect l="l" t="t" r="r" b="b"/>
              <a:pathLst>
                <a:path w="24835" h="34149" extrusionOk="0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/>
              <a:ahLst/>
              <a:cxnLst/>
              <a:rect l="l" t="t" r="r" b="b"/>
              <a:pathLst>
                <a:path w="49671" h="27940" extrusionOk="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/>
              <a:ahLst/>
              <a:cxnLst/>
              <a:rect l="l" t="t" r="r" b="b"/>
              <a:pathLst>
                <a:path w="15522" h="9313" extrusionOk="0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/>
              <a:ahLst/>
              <a:cxnLst/>
              <a:rect l="l" t="t" r="r" b="b"/>
              <a:pathLst>
                <a:path w="55880" h="21731" extrusionOk="0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/>
              <a:ahLst/>
              <a:cxnLst/>
              <a:rect l="l" t="t" r="r" b="b"/>
              <a:pathLst>
                <a:path w="18626" h="27940" extrusionOk="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/>
              <a:ahLst/>
              <a:cxnLst/>
              <a:rect l="l" t="t" r="r" b="b"/>
              <a:pathLst>
                <a:path w="52775" h="80715" extrusionOk="0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9"/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/>
              <a:ahLst/>
              <a:cxnLst/>
              <a:rect l="l" t="t" r="r" b="b"/>
              <a:pathLst>
                <a:path w="31044" h="18626" extrusionOk="0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9"/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/>
              <a:ahLst/>
              <a:cxnLst/>
              <a:rect l="l" t="t" r="r" b="b"/>
              <a:pathLst>
                <a:path w="158327" h="117969" extrusionOk="0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6" name="Google Shape;776;p1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777" name="Google Shape;777;p19"/>
          <p:cNvGraphicFramePr/>
          <p:nvPr/>
        </p:nvGraphicFramePr>
        <p:xfrm>
          <a:off x="1466822" y="1768052"/>
          <a:ext cx="2691178" cy="15942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78" name="Google Shape;778;p19"/>
          <p:cNvSpPr/>
          <p:nvPr/>
        </p:nvSpPr>
        <p:spPr>
          <a:xfrm>
            <a:off x="5390685" y="1864161"/>
            <a:ext cx="1188000" cy="1188000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19"/>
          <p:cNvSpPr/>
          <p:nvPr/>
        </p:nvSpPr>
        <p:spPr>
          <a:xfrm>
            <a:off x="10246451" y="1789671"/>
            <a:ext cx="1188000" cy="1188000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19"/>
          <p:cNvSpPr/>
          <p:nvPr/>
        </p:nvSpPr>
        <p:spPr>
          <a:xfrm>
            <a:off x="5933390" y="4905638"/>
            <a:ext cx="1188000" cy="1188000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19"/>
          <p:cNvSpPr/>
          <p:nvPr/>
        </p:nvSpPr>
        <p:spPr>
          <a:xfrm>
            <a:off x="8972331" y="4916744"/>
            <a:ext cx="1188000" cy="1188000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2" name="Google Shape;782;p19"/>
          <p:cNvSpPr txBox="1"/>
          <p:nvPr/>
        </p:nvSpPr>
        <p:spPr>
          <a:xfrm>
            <a:off x="5462627" y="2181162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9"/>
          <p:cNvSpPr txBox="1"/>
          <p:nvPr/>
        </p:nvSpPr>
        <p:spPr>
          <a:xfrm>
            <a:off x="10318393" y="2106672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9"/>
          <p:cNvSpPr txBox="1"/>
          <p:nvPr/>
        </p:nvSpPr>
        <p:spPr>
          <a:xfrm>
            <a:off x="6005332" y="5222639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5" name="Google Shape;785;p19"/>
          <p:cNvSpPr txBox="1"/>
          <p:nvPr/>
        </p:nvSpPr>
        <p:spPr>
          <a:xfrm>
            <a:off x="9044273" y="5233745"/>
            <a:ext cx="1044116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6" name="Google Shape;786;p19"/>
          <p:cNvGrpSpPr/>
          <p:nvPr/>
        </p:nvGrpSpPr>
        <p:grpSpPr>
          <a:xfrm>
            <a:off x="1337405" y="3393818"/>
            <a:ext cx="3719247" cy="1295688"/>
            <a:chOff x="1017955" y="3593844"/>
            <a:chExt cx="2305124" cy="1295688"/>
          </a:xfrm>
        </p:grpSpPr>
        <p:sp>
          <p:nvSpPr>
            <p:cNvPr id="787" name="Google Shape;787;p19"/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88" name="Google Shape;788;p19"/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789" name="Google Shape;789;p19"/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19"/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This PowerPoint Template has clean and neutral design that can be adapted to any content and meets various market segments. 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91" name="Google Shape;791;p19"/>
          <p:cNvGrpSpPr/>
          <p:nvPr/>
        </p:nvGrpSpPr>
        <p:grpSpPr>
          <a:xfrm>
            <a:off x="1341286" y="4856622"/>
            <a:ext cx="3719247" cy="1295688"/>
            <a:chOff x="1017955" y="3593844"/>
            <a:chExt cx="2305124" cy="1295688"/>
          </a:xfrm>
        </p:grpSpPr>
        <p:sp>
          <p:nvSpPr>
            <p:cNvPr id="792" name="Google Shape;792;p19"/>
            <p:cNvSpPr txBox="1"/>
            <p:nvPr/>
          </p:nvSpPr>
          <p:spPr>
            <a:xfrm>
              <a:off x="1017955" y="3593844"/>
              <a:ext cx="230512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793" name="Google Shape;793;p19"/>
            <p:cNvGrpSpPr/>
            <p:nvPr/>
          </p:nvGrpSpPr>
          <p:grpSpPr>
            <a:xfrm>
              <a:off x="1017955" y="4000870"/>
              <a:ext cx="2305124" cy="888662"/>
              <a:chOff x="483075" y="3376559"/>
              <a:chExt cx="2305124" cy="888662"/>
            </a:xfrm>
          </p:grpSpPr>
          <p:sp>
            <p:nvSpPr>
              <p:cNvPr id="794" name="Google Shape;794;p19"/>
              <p:cNvSpPr txBox="1"/>
              <p:nvPr/>
            </p:nvSpPr>
            <p:spPr>
              <a:xfrm>
                <a:off x="483075" y="3376559"/>
                <a:ext cx="2305124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400" b="1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Your Text Here</a:t>
                </a:r>
                <a:endParaRPr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19"/>
              <p:cNvSpPr txBox="1"/>
              <p:nvPr/>
            </p:nvSpPr>
            <p:spPr>
              <a:xfrm>
                <a:off x="483075" y="3618890"/>
                <a:ext cx="2305124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F3F3F"/>
                    </a:solidFill>
                    <a:latin typeface="Arial"/>
                    <a:ea typeface="Arial"/>
                    <a:cs typeface="Arial"/>
                    <a:sym typeface="Arial"/>
                  </a:rPr>
                  <a:t>This PowerPoint Template has clean and neutral design that can be adapted to any content and meets various market segments. </a:t>
                </a:r>
                <a:endParaRPr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96" name="Google Shape;796;p19"/>
          <p:cNvSpPr/>
          <p:nvPr/>
        </p:nvSpPr>
        <p:spPr>
          <a:xfrm>
            <a:off x="851304" y="4984216"/>
            <a:ext cx="408367" cy="410221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7" name="Google Shape;797;p19"/>
          <p:cNvSpPr/>
          <p:nvPr/>
        </p:nvSpPr>
        <p:spPr>
          <a:xfrm>
            <a:off x="798498" y="3517332"/>
            <a:ext cx="431329" cy="430628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8" name="Google Shape;798;p19"/>
          <p:cNvGrpSpPr/>
          <p:nvPr/>
        </p:nvGrpSpPr>
        <p:grpSpPr>
          <a:xfrm>
            <a:off x="6086524" y="2920874"/>
            <a:ext cx="814678" cy="814678"/>
            <a:chOff x="3948637" y="2733629"/>
            <a:chExt cx="814678" cy="814678"/>
          </a:xfrm>
        </p:grpSpPr>
        <p:sp>
          <p:nvSpPr>
            <p:cNvPr id="799" name="Google Shape;799;p19"/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9"/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1" name="Google Shape;801;p19"/>
          <p:cNvGrpSpPr/>
          <p:nvPr/>
        </p:nvGrpSpPr>
        <p:grpSpPr>
          <a:xfrm>
            <a:off x="9543439" y="2546232"/>
            <a:ext cx="814678" cy="814678"/>
            <a:chOff x="3948637" y="2733629"/>
            <a:chExt cx="814678" cy="814678"/>
          </a:xfrm>
        </p:grpSpPr>
        <p:sp>
          <p:nvSpPr>
            <p:cNvPr id="802" name="Google Shape;802;p19"/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9"/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4" name="Google Shape;804;p19"/>
          <p:cNvGrpSpPr/>
          <p:nvPr/>
        </p:nvGrpSpPr>
        <p:grpSpPr>
          <a:xfrm>
            <a:off x="9809437" y="4308858"/>
            <a:ext cx="814678" cy="814678"/>
            <a:chOff x="3948637" y="2733629"/>
            <a:chExt cx="814678" cy="814678"/>
          </a:xfrm>
        </p:grpSpPr>
        <p:sp>
          <p:nvSpPr>
            <p:cNvPr id="805" name="Google Shape;805;p19"/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9"/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7" name="Google Shape;807;p19"/>
          <p:cNvGrpSpPr/>
          <p:nvPr/>
        </p:nvGrpSpPr>
        <p:grpSpPr>
          <a:xfrm>
            <a:off x="6663801" y="4117783"/>
            <a:ext cx="814678" cy="814678"/>
            <a:chOff x="3948637" y="2733629"/>
            <a:chExt cx="814678" cy="814678"/>
          </a:xfrm>
        </p:grpSpPr>
        <p:sp>
          <p:nvSpPr>
            <p:cNvPr id="808" name="Google Shape;808;p19"/>
            <p:cNvSpPr/>
            <p:nvPr/>
          </p:nvSpPr>
          <p:spPr>
            <a:xfrm rot="8100000">
              <a:off x="4067944" y="2852936"/>
              <a:ext cx="576064" cy="57606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9"/>
            <p:cNvSpPr/>
            <p:nvPr/>
          </p:nvSpPr>
          <p:spPr>
            <a:xfrm>
              <a:off x="4175332" y="2954770"/>
              <a:ext cx="372395" cy="372395"/>
            </a:xfrm>
            <a:prstGeom prst="star5">
              <a:avLst>
                <a:gd name="adj" fmla="val 19098"/>
                <a:gd name="hf" fmla="val 105146"/>
                <a:gd name="vf" fmla="val 110557"/>
              </a:avLst>
            </a:prstGeom>
            <a:solidFill>
              <a:schemeClr val="lt1"/>
            </a:solidFill>
            <a:ln>
              <a:noFill/>
            </a:ln>
            <a:effectLst>
              <a:outerShdw blurRad="38100" sy="23000" kx="-12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0" name="Google Shape;810;p19"/>
          <p:cNvSpPr txBox="1"/>
          <p:nvPr/>
        </p:nvSpPr>
        <p:spPr>
          <a:xfrm>
            <a:off x="2794338" y="2216887"/>
            <a:ext cx="104411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55%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 txBox="1"/>
          <p:nvPr/>
        </p:nvSpPr>
        <p:spPr>
          <a:xfrm>
            <a:off x="6660267" y="2857630"/>
            <a:ext cx="477715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Section</a:t>
            </a:r>
            <a:r>
              <a:rPr lang="en-US" sz="4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Break</a:t>
            </a:r>
            <a:endParaRPr sz="4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 txBox="1"/>
          <p:nvPr/>
        </p:nvSpPr>
        <p:spPr>
          <a:xfrm>
            <a:off x="6680416" y="3620714"/>
            <a:ext cx="4777096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0"/>
          <p:cNvSpPr txBox="1"/>
          <p:nvPr/>
        </p:nvSpPr>
        <p:spPr>
          <a:xfrm>
            <a:off x="7424529" y="687875"/>
            <a:ext cx="402346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/>
          </a:p>
        </p:txBody>
      </p:sp>
      <p:sp>
        <p:nvSpPr>
          <p:cNvPr id="816" name="Google Shape;816;p20"/>
          <p:cNvSpPr txBox="1"/>
          <p:nvPr/>
        </p:nvSpPr>
        <p:spPr>
          <a:xfrm>
            <a:off x="8386867" y="4007552"/>
            <a:ext cx="306112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 USU AGAM INTEGRE IMPEDIT.</a:t>
            </a: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20"/>
          <p:cNvSpPr txBox="1"/>
          <p:nvPr/>
        </p:nvSpPr>
        <p:spPr>
          <a:xfrm>
            <a:off x="8386867" y="3246730"/>
            <a:ext cx="306112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LOREM IPSUM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DOLOR SIT AMET, </a:t>
            </a:r>
            <a:endParaRPr sz="2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20"/>
          <p:cNvSpPr txBox="1"/>
          <p:nvPr/>
        </p:nvSpPr>
        <p:spPr>
          <a:xfrm>
            <a:off x="3223409" y="287786"/>
            <a:ext cx="308812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32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2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824" name="Google Shape;824;p21"/>
          <p:cNvSpPr/>
          <p:nvPr/>
        </p:nvSpPr>
        <p:spPr>
          <a:xfrm>
            <a:off x="891513" y="1787998"/>
            <a:ext cx="2376264" cy="4292525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21"/>
          <p:cNvSpPr/>
          <p:nvPr/>
        </p:nvSpPr>
        <p:spPr>
          <a:xfrm>
            <a:off x="3570119" y="1787997"/>
            <a:ext cx="2376264" cy="11880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21"/>
          <p:cNvSpPr/>
          <p:nvPr/>
        </p:nvSpPr>
        <p:spPr>
          <a:xfrm>
            <a:off x="6278777" y="1787997"/>
            <a:ext cx="2376264" cy="2376000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21"/>
          <p:cNvSpPr/>
          <p:nvPr/>
        </p:nvSpPr>
        <p:spPr>
          <a:xfrm>
            <a:off x="6266314" y="4487840"/>
            <a:ext cx="2376264" cy="1592683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21"/>
          <p:cNvSpPr/>
          <p:nvPr/>
        </p:nvSpPr>
        <p:spPr>
          <a:xfrm>
            <a:off x="3570119" y="3263997"/>
            <a:ext cx="2376264" cy="2816524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21"/>
          <p:cNvSpPr/>
          <p:nvPr/>
        </p:nvSpPr>
        <p:spPr>
          <a:xfrm>
            <a:off x="3152923" y="2370052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21"/>
          <p:cNvSpPr/>
          <p:nvPr/>
        </p:nvSpPr>
        <p:spPr>
          <a:xfrm>
            <a:off x="5845990" y="2370052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21"/>
          <p:cNvSpPr/>
          <p:nvPr/>
        </p:nvSpPr>
        <p:spPr>
          <a:xfrm rot="10800000">
            <a:off x="5617301" y="5362097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21"/>
          <p:cNvSpPr/>
          <p:nvPr/>
        </p:nvSpPr>
        <p:spPr>
          <a:xfrm rot="10800000">
            <a:off x="2946399" y="5362098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21"/>
          <p:cNvSpPr/>
          <p:nvPr/>
        </p:nvSpPr>
        <p:spPr>
          <a:xfrm>
            <a:off x="891777" y="1777364"/>
            <a:ext cx="2376000" cy="43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21"/>
          <p:cNvSpPr/>
          <p:nvPr/>
        </p:nvSpPr>
        <p:spPr>
          <a:xfrm>
            <a:off x="3570383" y="1777364"/>
            <a:ext cx="2376000" cy="43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21"/>
          <p:cNvSpPr/>
          <p:nvPr/>
        </p:nvSpPr>
        <p:spPr>
          <a:xfrm>
            <a:off x="6279041" y="1768330"/>
            <a:ext cx="2376000" cy="43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21"/>
          <p:cNvSpPr/>
          <p:nvPr/>
        </p:nvSpPr>
        <p:spPr>
          <a:xfrm>
            <a:off x="6266578" y="4487838"/>
            <a:ext cx="2376000" cy="43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21"/>
          <p:cNvSpPr/>
          <p:nvPr/>
        </p:nvSpPr>
        <p:spPr>
          <a:xfrm>
            <a:off x="3570119" y="3255293"/>
            <a:ext cx="2376000" cy="43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21"/>
          <p:cNvSpPr txBox="1"/>
          <p:nvPr/>
        </p:nvSpPr>
        <p:spPr>
          <a:xfrm>
            <a:off x="905518" y="1765043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21"/>
          <p:cNvSpPr txBox="1"/>
          <p:nvPr/>
        </p:nvSpPr>
        <p:spPr>
          <a:xfrm>
            <a:off x="3569372" y="1768434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21"/>
          <p:cNvSpPr txBox="1"/>
          <p:nvPr/>
        </p:nvSpPr>
        <p:spPr>
          <a:xfrm>
            <a:off x="6265125" y="1761192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21"/>
          <p:cNvSpPr txBox="1"/>
          <p:nvPr/>
        </p:nvSpPr>
        <p:spPr>
          <a:xfrm>
            <a:off x="6277211" y="4475538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21"/>
          <p:cNvSpPr txBox="1"/>
          <p:nvPr/>
        </p:nvSpPr>
        <p:spPr>
          <a:xfrm>
            <a:off x="3574370" y="3244662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3" name="Google Shape;843;p21"/>
          <p:cNvSpPr txBox="1"/>
          <p:nvPr/>
        </p:nvSpPr>
        <p:spPr>
          <a:xfrm>
            <a:off x="1503266" y="1856464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4" name="Google Shape;844;p21"/>
          <p:cNvSpPr txBox="1"/>
          <p:nvPr/>
        </p:nvSpPr>
        <p:spPr>
          <a:xfrm>
            <a:off x="1165334" y="2368672"/>
            <a:ext cx="182862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21"/>
          <p:cNvSpPr txBox="1"/>
          <p:nvPr/>
        </p:nvSpPr>
        <p:spPr>
          <a:xfrm>
            <a:off x="3843940" y="2295336"/>
            <a:ext cx="1828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zing.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6" name="Google Shape;846;p21"/>
          <p:cNvSpPr txBox="1"/>
          <p:nvPr/>
        </p:nvSpPr>
        <p:spPr>
          <a:xfrm>
            <a:off x="3843940" y="3816204"/>
            <a:ext cx="1828622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7" name="Google Shape;847;p21"/>
          <p:cNvSpPr txBox="1"/>
          <p:nvPr/>
        </p:nvSpPr>
        <p:spPr>
          <a:xfrm>
            <a:off x="6552730" y="2368672"/>
            <a:ext cx="1828622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21"/>
          <p:cNvSpPr txBox="1"/>
          <p:nvPr/>
        </p:nvSpPr>
        <p:spPr>
          <a:xfrm>
            <a:off x="6597662" y="5083964"/>
            <a:ext cx="182862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9" name="Google Shape;849;p21"/>
          <p:cNvSpPr txBox="1"/>
          <p:nvPr/>
        </p:nvSpPr>
        <p:spPr>
          <a:xfrm>
            <a:off x="4229895" y="1845831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21"/>
          <p:cNvSpPr txBox="1"/>
          <p:nvPr/>
        </p:nvSpPr>
        <p:spPr>
          <a:xfrm>
            <a:off x="6925648" y="1835198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21"/>
          <p:cNvSpPr txBox="1"/>
          <p:nvPr/>
        </p:nvSpPr>
        <p:spPr>
          <a:xfrm>
            <a:off x="4229895" y="3332794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21"/>
          <p:cNvSpPr txBox="1"/>
          <p:nvPr/>
        </p:nvSpPr>
        <p:spPr>
          <a:xfrm>
            <a:off x="6925648" y="4567869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3" name="Google Shape;853;p21"/>
          <p:cNvSpPr/>
          <p:nvPr/>
        </p:nvSpPr>
        <p:spPr>
          <a:xfrm>
            <a:off x="8927537" y="1777365"/>
            <a:ext cx="2376264" cy="4304687"/>
          </a:xfrm>
          <a:prstGeom prst="rect">
            <a:avLst/>
          </a:prstGeom>
          <a:gradFill>
            <a:gsLst>
              <a:gs pos="0">
                <a:srgbClr val="EAEAEA"/>
              </a:gs>
              <a:gs pos="100000">
                <a:schemeClr val="lt1"/>
              </a:gs>
            </a:gsLst>
            <a:lin ang="13500000" scaled="0"/>
          </a:gra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21"/>
          <p:cNvSpPr/>
          <p:nvPr/>
        </p:nvSpPr>
        <p:spPr>
          <a:xfrm>
            <a:off x="8927801" y="1783162"/>
            <a:ext cx="2376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21"/>
          <p:cNvSpPr txBox="1"/>
          <p:nvPr/>
        </p:nvSpPr>
        <p:spPr>
          <a:xfrm>
            <a:off x="8938434" y="1768331"/>
            <a:ext cx="67782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2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21"/>
          <p:cNvSpPr txBox="1"/>
          <p:nvPr/>
        </p:nvSpPr>
        <p:spPr>
          <a:xfrm>
            <a:off x="9586871" y="1860663"/>
            <a:ext cx="163460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21"/>
          <p:cNvSpPr txBox="1"/>
          <p:nvPr/>
        </p:nvSpPr>
        <p:spPr>
          <a:xfrm>
            <a:off x="9201358" y="2368672"/>
            <a:ext cx="1828622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Get a modern PowerPoint  Presentation that is beautifully designed.    </a:t>
            </a:r>
            <a:endParaRPr sz="12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8" name="Google Shape;858;p21"/>
          <p:cNvSpPr/>
          <p:nvPr/>
        </p:nvSpPr>
        <p:spPr>
          <a:xfrm>
            <a:off x="8539058" y="2373630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9" name="Google Shape;859;p21"/>
          <p:cNvSpPr/>
          <p:nvPr/>
        </p:nvSpPr>
        <p:spPr>
          <a:xfrm flipH="1">
            <a:off x="8314706" y="5362098"/>
            <a:ext cx="747760" cy="48463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22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865" name="Google Shape;865;p22"/>
          <p:cNvGrpSpPr/>
          <p:nvPr/>
        </p:nvGrpSpPr>
        <p:grpSpPr>
          <a:xfrm>
            <a:off x="6543652" y="1808269"/>
            <a:ext cx="4691071" cy="470129"/>
            <a:chOff x="6902577" y="1677264"/>
            <a:chExt cx="4691071" cy="470129"/>
          </a:xfrm>
        </p:grpSpPr>
        <p:sp>
          <p:nvSpPr>
            <p:cNvPr id="866" name="Google Shape;866;p22"/>
            <p:cNvSpPr/>
            <p:nvPr/>
          </p:nvSpPr>
          <p:spPr>
            <a:xfrm flipH="1">
              <a:off x="6902577" y="1684291"/>
              <a:ext cx="115353" cy="463102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155C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6902577" y="1677264"/>
              <a:ext cx="4691070" cy="363646"/>
            </a:xfrm>
            <a:custGeom>
              <a:avLst/>
              <a:gdLst/>
              <a:ahLst/>
              <a:cxnLst/>
              <a:rect l="l" t="t" r="r" b="b"/>
              <a:pathLst>
                <a:path w="4691070" h="363646" extrusionOk="0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68" name="Google Shape;868;p22"/>
          <p:cNvSpPr/>
          <p:nvPr/>
        </p:nvSpPr>
        <p:spPr>
          <a:xfrm>
            <a:off x="1693009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22"/>
          <p:cNvSpPr/>
          <p:nvPr/>
        </p:nvSpPr>
        <p:spPr>
          <a:xfrm>
            <a:off x="1693009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0" name="Google Shape;870;p22"/>
          <p:cNvSpPr/>
          <p:nvPr/>
        </p:nvSpPr>
        <p:spPr>
          <a:xfrm>
            <a:off x="1693009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1" name="Google Shape;871;p22"/>
          <p:cNvSpPr txBox="1"/>
          <p:nvPr/>
        </p:nvSpPr>
        <p:spPr>
          <a:xfrm>
            <a:off x="1962812" y="521084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53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22"/>
          <p:cNvSpPr txBox="1"/>
          <p:nvPr/>
        </p:nvSpPr>
        <p:spPr>
          <a:xfrm>
            <a:off x="1960580" y="549888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22"/>
          <p:cNvSpPr txBox="1"/>
          <p:nvPr/>
        </p:nvSpPr>
        <p:spPr>
          <a:xfrm>
            <a:off x="1958348" y="5786912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64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2"/>
          <p:cNvSpPr/>
          <p:nvPr/>
        </p:nvSpPr>
        <p:spPr>
          <a:xfrm>
            <a:off x="3710905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2"/>
          <p:cNvSpPr/>
          <p:nvPr/>
        </p:nvSpPr>
        <p:spPr>
          <a:xfrm>
            <a:off x="3710905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2"/>
          <p:cNvSpPr/>
          <p:nvPr/>
        </p:nvSpPr>
        <p:spPr>
          <a:xfrm>
            <a:off x="3710905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2"/>
          <p:cNvSpPr txBox="1"/>
          <p:nvPr/>
        </p:nvSpPr>
        <p:spPr>
          <a:xfrm>
            <a:off x="3980708" y="521084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73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2"/>
          <p:cNvSpPr txBox="1"/>
          <p:nvPr/>
        </p:nvSpPr>
        <p:spPr>
          <a:xfrm>
            <a:off x="3978476" y="549888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2"/>
          <p:cNvSpPr txBox="1"/>
          <p:nvPr/>
        </p:nvSpPr>
        <p:spPr>
          <a:xfrm>
            <a:off x="3976244" y="5786912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34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2"/>
          <p:cNvSpPr/>
          <p:nvPr/>
        </p:nvSpPr>
        <p:spPr>
          <a:xfrm>
            <a:off x="7131578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2"/>
          <p:cNvSpPr/>
          <p:nvPr/>
        </p:nvSpPr>
        <p:spPr>
          <a:xfrm>
            <a:off x="7131578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2"/>
          <p:cNvSpPr/>
          <p:nvPr/>
        </p:nvSpPr>
        <p:spPr>
          <a:xfrm>
            <a:off x="7131578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2"/>
          <p:cNvSpPr txBox="1"/>
          <p:nvPr/>
        </p:nvSpPr>
        <p:spPr>
          <a:xfrm>
            <a:off x="7401381" y="521084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43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2"/>
          <p:cNvSpPr txBox="1"/>
          <p:nvPr/>
        </p:nvSpPr>
        <p:spPr>
          <a:xfrm>
            <a:off x="7399149" y="549888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65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2"/>
          <p:cNvSpPr txBox="1"/>
          <p:nvPr/>
        </p:nvSpPr>
        <p:spPr>
          <a:xfrm>
            <a:off x="7396917" y="5786912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54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2"/>
          <p:cNvSpPr/>
          <p:nvPr/>
        </p:nvSpPr>
        <p:spPr>
          <a:xfrm>
            <a:off x="9115566" y="5256723"/>
            <a:ext cx="216024" cy="21602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2"/>
          <p:cNvSpPr/>
          <p:nvPr/>
        </p:nvSpPr>
        <p:spPr>
          <a:xfrm>
            <a:off x="9115566" y="5535230"/>
            <a:ext cx="216024" cy="21602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2"/>
          <p:cNvSpPr/>
          <p:nvPr/>
        </p:nvSpPr>
        <p:spPr>
          <a:xfrm>
            <a:off x="9115566" y="5823262"/>
            <a:ext cx="216024" cy="21602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2"/>
          <p:cNvSpPr txBox="1"/>
          <p:nvPr/>
        </p:nvSpPr>
        <p:spPr>
          <a:xfrm>
            <a:off x="9385369" y="5210848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53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22"/>
          <p:cNvSpPr txBox="1"/>
          <p:nvPr/>
        </p:nvSpPr>
        <p:spPr>
          <a:xfrm>
            <a:off x="9383137" y="5498880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45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22"/>
          <p:cNvSpPr txBox="1"/>
          <p:nvPr/>
        </p:nvSpPr>
        <p:spPr>
          <a:xfrm>
            <a:off x="9380905" y="5786912"/>
            <a:ext cx="111362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64 Content</a:t>
            </a:r>
            <a:endParaRPr sz="1400" b="1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2" name="Google Shape;892;p22"/>
          <p:cNvGrpSpPr/>
          <p:nvPr/>
        </p:nvGrpSpPr>
        <p:grpSpPr>
          <a:xfrm>
            <a:off x="948114" y="1808268"/>
            <a:ext cx="4691070" cy="475860"/>
            <a:chOff x="948114" y="1671533"/>
            <a:chExt cx="4691070" cy="475860"/>
          </a:xfrm>
        </p:grpSpPr>
        <p:sp>
          <p:nvSpPr>
            <p:cNvPr id="893" name="Google Shape;893;p22"/>
            <p:cNvSpPr/>
            <p:nvPr/>
          </p:nvSpPr>
          <p:spPr>
            <a:xfrm flipH="1">
              <a:off x="956865" y="1684291"/>
              <a:ext cx="115353" cy="463102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948114" y="1671533"/>
              <a:ext cx="4691070" cy="363646"/>
            </a:xfrm>
            <a:custGeom>
              <a:avLst/>
              <a:gdLst/>
              <a:ahLst/>
              <a:cxnLst/>
              <a:rect l="l" t="t" r="r" b="b"/>
              <a:pathLst>
                <a:path w="4691070" h="363646" extrusionOk="0">
                  <a:moveTo>
                    <a:pt x="1302502" y="0"/>
                  </a:moveTo>
                  <a:lnTo>
                    <a:pt x="4331514" y="0"/>
                  </a:lnTo>
                  <a:lnTo>
                    <a:pt x="4691070" y="363646"/>
                  </a:lnTo>
                  <a:lnTo>
                    <a:pt x="1302502" y="363646"/>
                  </a:lnTo>
                  <a:lnTo>
                    <a:pt x="0" y="363646"/>
                  </a:lnTo>
                  <a:lnTo>
                    <a:pt x="0" y="46"/>
                  </a:lnTo>
                  <a:lnTo>
                    <a:pt x="1302502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95" name="Google Shape;895;p22"/>
          <p:cNvSpPr txBox="1"/>
          <p:nvPr/>
        </p:nvSpPr>
        <p:spPr>
          <a:xfrm>
            <a:off x="1063194" y="1836204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22"/>
          <p:cNvSpPr txBox="1"/>
          <p:nvPr/>
        </p:nvSpPr>
        <p:spPr>
          <a:xfrm>
            <a:off x="1043643" y="2177646"/>
            <a:ext cx="46042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22"/>
          <p:cNvSpPr txBox="1"/>
          <p:nvPr/>
        </p:nvSpPr>
        <p:spPr>
          <a:xfrm>
            <a:off x="6649982" y="1836204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  Your Text Here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22"/>
          <p:cNvSpPr txBox="1"/>
          <p:nvPr/>
        </p:nvSpPr>
        <p:spPr>
          <a:xfrm>
            <a:off x="6630430" y="2177646"/>
            <a:ext cx="460429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99" name="Google Shape;899;p22"/>
          <p:cNvGrpSpPr/>
          <p:nvPr/>
        </p:nvGrpSpPr>
        <p:grpSpPr>
          <a:xfrm>
            <a:off x="1267264" y="2542914"/>
            <a:ext cx="4182246" cy="2648855"/>
            <a:chOff x="1557824" y="2679645"/>
            <a:chExt cx="4182246" cy="2648855"/>
          </a:xfrm>
        </p:grpSpPr>
        <p:graphicFrame>
          <p:nvGraphicFramePr>
            <p:cNvPr id="900" name="Google Shape;900;p22"/>
            <p:cNvGraphicFramePr/>
            <p:nvPr/>
          </p:nvGraphicFramePr>
          <p:xfrm>
            <a:off x="155782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01" name="Google Shape;901;p22"/>
            <p:cNvSpPr/>
            <p:nvPr/>
          </p:nvSpPr>
          <p:spPr>
            <a:xfrm>
              <a:off x="200247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2"/>
            <p:cNvSpPr txBox="1"/>
            <p:nvPr/>
          </p:nvSpPr>
          <p:spPr>
            <a:xfrm>
              <a:off x="2002474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4020370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2"/>
            <p:cNvSpPr txBox="1"/>
            <p:nvPr/>
          </p:nvSpPr>
          <p:spPr>
            <a:xfrm>
              <a:off x="4020370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905" name="Google Shape;905;p22"/>
            <p:cNvGraphicFramePr/>
            <p:nvPr/>
          </p:nvGraphicFramePr>
          <p:xfrm>
            <a:off x="3579830" y="2692711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grpSp>
        <p:nvGrpSpPr>
          <p:cNvPr id="906" name="Google Shape;906;p22"/>
          <p:cNvGrpSpPr/>
          <p:nvPr/>
        </p:nvGrpSpPr>
        <p:grpSpPr>
          <a:xfrm>
            <a:off x="6685104" y="2542914"/>
            <a:ext cx="4160096" cy="2648855"/>
            <a:chOff x="6514188" y="2679645"/>
            <a:chExt cx="4160096" cy="2648855"/>
          </a:xfrm>
        </p:grpSpPr>
        <p:sp>
          <p:nvSpPr>
            <p:cNvPr id="907" name="Google Shape;907;p22"/>
            <p:cNvSpPr/>
            <p:nvPr/>
          </p:nvSpPr>
          <p:spPr>
            <a:xfrm>
              <a:off x="6971026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2"/>
            <p:cNvSpPr txBox="1"/>
            <p:nvPr/>
          </p:nvSpPr>
          <p:spPr>
            <a:xfrm>
              <a:off x="6971026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8955014" y="4968460"/>
              <a:ext cx="1268685" cy="360040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2"/>
            <p:cNvSpPr txBox="1"/>
            <p:nvPr/>
          </p:nvSpPr>
          <p:spPr>
            <a:xfrm>
              <a:off x="8955014" y="4994592"/>
              <a:ext cx="126868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Content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aphicFrame>
          <p:nvGraphicFramePr>
            <p:cNvPr id="911" name="Google Shape;911;p22"/>
            <p:cNvGraphicFramePr/>
            <p:nvPr/>
          </p:nvGraphicFramePr>
          <p:xfrm>
            <a:off x="6514188" y="2698443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912" name="Google Shape;912;p22"/>
            <p:cNvGraphicFramePr/>
            <p:nvPr/>
          </p:nvGraphicFramePr>
          <p:xfrm>
            <a:off x="8514044" y="2679645"/>
            <a:ext cx="2160240" cy="237626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3"/>
          <p:cNvSpPr/>
          <p:nvPr/>
        </p:nvSpPr>
        <p:spPr>
          <a:xfrm>
            <a:off x="404446" y="3701562"/>
            <a:ext cx="11383108" cy="2704859"/>
          </a:xfrm>
          <a:prstGeom prst="frame">
            <a:avLst>
              <a:gd name="adj1" fmla="val 8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23"/>
          <p:cNvSpPr txBox="1"/>
          <p:nvPr/>
        </p:nvSpPr>
        <p:spPr>
          <a:xfrm>
            <a:off x="2558562" y="3352022"/>
            <a:ext cx="7360916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3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23"/>
          <p:cNvSpPr txBox="1"/>
          <p:nvPr/>
        </p:nvSpPr>
        <p:spPr>
          <a:xfrm>
            <a:off x="4824047" y="3970891"/>
            <a:ext cx="2543908" cy="276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23"/>
          <p:cNvSpPr txBox="1"/>
          <p:nvPr/>
        </p:nvSpPr>
        <p:spPr>
          <a:xfrm>
            <a:off x="8456585" y="4574810"/>
            <a:ext cx="1123950" cy="3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Homepage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23"/>
          <p:cNvSpPr txBox="1"/>
          <p:nvPr/>
        </p:nvSpPr>
        <p:spPr>
          <a:xfrm>
            <a:off x="9619257" y="4571465"/>
            <a:ext cx="199538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www.homepageurl.com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23"/>
          <p:cNvSpPr txBox="1"/>
          <p:nvPr/>
        </p:nvSpPr>
        <p:spPr>
          <a:xfrm>
            <a:off x="8456585" y="4974397"/>
            <a:ext cx="1123950" cy="3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E-mail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23"/>
          <p:cNvSpPr txBox="1"/>
          <p:nvPr/>
        </p:nvSpPr>
        <p:spPr>
          <a:xfrm>
            <a:off x="9619257" y="4970794"/>
            <a:ext cx="199538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1234@ABC.com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4" name="Google Shape;924;p23"/>
          <p:cNvSpPr txBox="1"/>
          <p:nvPr/>
        </p:nvSpPr>
        <p:spPr>
          <a:xfrm>
            <a:off x="3894484" y="4574810"/>
            <a:ext cx="1123950" cy="3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5" name="Google Shape;925;p23"/>
          <p:cNvSpPr/>
          <p:nvPr/>
        </p:nvSpPr>
        <p:spPr>
          <a:xfrm>
            <a:off x="5057155" y="4574810"/>
            <a:ext cx="324036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Example Text Example Text Example Text Example Text Example Text</a:t>
            </a:r>
            <a:endParaRPr/>
          </a:p>
        </p:txBody>
      </p:sp>
      <p:sp>
        <p:nvSpPr>
          <p:cNvPr id="926" name="Google Shape;926;p23"/>
          <p:cNvSpPr txBox="1"/>
          <p:nvPr/>
        </p:nvSpPr>
        <p:spPr>
          <a:xfrm>
            <a:off x="3894484" y="5229634"/>
            <a:ext cx="1123950" cy="3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23"/>
          <p:cNvSpPr txBox="1"/>
          <p:nvPr/>
        </p:nvSpPr>
        <p:spPr>
          <a:xfrm>
            <a:off x="5057155" y="5222944"/>
            <a:ext cx="324036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000-3425-3333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23"/>
          <p:cNvSpPr txBox="1"/>
          <p:nvPr/>
        </p:nvSpPr>
        <p:spPr>
          <a:xfrm>
            <a:off x="3894484" y="5772798"/>
            <a:ext cx="1123950" cy="35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</a:pPr>
            <a:r>
              <a:rPr lang="en-US"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  <a:endParaRPr sz="14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23"/>
          <p:cNvSpPr txBox="1"/>
          <p:nvPr/>
        </p:nvSpPr>
        <p:spPr>
          <a:xfrm>
            <a:off x="5057155" y="5769453"/>
            <a:ext cx="3240360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000-303-3333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23"/>
          <p:cNvSpPr txBox="1"/>
          <p:nvPr/>
        </p:nvSpPr>
        <p:spPr>
          <a:xfrm>
            <a:off x="9619257" y="5370123"/>
            <a:ext cx="199538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www.facebook.com/cccc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23"/>
          <p:cNvSpPr txBox="1"/>
          <p:nvPr/>
        </p:nvSpPr>
        <p:spPr>
          <a:xfrm>
            <a:off x="9619257" y="5769453"/>
            <a:ext cx="1995381" cy="36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abcd12345@jinstyle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23"/>
          <p:cNvSpPr/>
          <p:nvPr/>
        </p:nvSpPr>
        <p:spPr>
          <a:xfrm>
            <a:off x="9122193" y="5773056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23"/>
          <p:cNvSpPr/>
          <p:nvPr/>
        </p:nvSpPr>
        <p:spPr>
          <a:xfrm>
            <a:off x="9122193" y="5373984"/>
            <a:ext cx="352834" cy="352834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23"/>
          <p:cNvSpPr txBox="1"/>
          <p:nvPr/>
        </p:nvSpPr>
        <p:spPr>
          <a:xfrm>
            <a:off x="913290" y="4512139"/>
            <a:ext cx="2241327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2000" dirty="0" smtClean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Clean </a:t>
            </a:r>
            <a:r>
              <a:rPr lang="en-US" sz="2000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0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2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2403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941" name="Google Shape;941;p24"/>
          <p:cNvGrpSpPr/>
          <p:nvPr/>
        </p:nvGrpSpPr>
        <p:grpSpPr>
          <a:xfrm>
            <a:off x="1464414" y="3380850"/>
            <a:ext cx="1512168" cy="1512169"/>
            <a:chOff x="1109790" y="3082676"/>
            <a:chExt cx="1512168" cy="1512169"/>
          </a:xfrm>
        </p:grpSpPr>
        <p:sp>
          <p:nvSpPr>
            <p:cNvPr id="942" name="Google Shape;942;p24"/>
            <p:cNvSpPr/>
            <p:nvPr/>
          </p:nvSpPr>
          <p:spPr>
            <a:xfrm>
              <a:off x="1217874" y="3190760"/>
              <a:ext cx="1296000" cy="12960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1109790" y="3082676"/>
              <a:ext cx="1512168" cy="1512169"/>
            </a:xfrm>
            <a:prstGeom prst="diamond">
              <a:avLst/>
            </a:prstGeom>
            <a:noFill/>
            <a:ln w="508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4" name="Google Shape;944;p24"/>
          <p:cNvGrpSpPr/>
          <p:nvPr/>
        </p:nvGrpSpPr>
        <p:grpSpPr>
          <a:xfrm>
            <a:off x="5345428" y="3380850"/>
            <a:ext cx="1512168" cy="1512169"/>
            <a:chOff x="3808240" y="3082676"/>
            <a:chExt cx="1512168" cy="1512169"/>
          </a:xfrm>
        </p:grpSpPr>
        <p:sp>
          <p:nvSpPr>
            <p:cNvPr id="945" name="Google Shape;945;p24"/>
            <p:cNvSpPr/>
            <p:nvPr/>
          </p:nvSpPr>
          <p:spPr>
            <a:xfrm>
              <a:off x="3916324" y="3190760"/>
              <a:ext cx="1296000" cy="1296000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3808240" y="3082676"/>
              <a:ext cx="1512168" cy="1512169"/>
            </a:xfrm>
            <a:prstGeom prst="diamond">
              <a:avLst/>
            </a:prstGeom>
            <a:noFill/>
            <a:ln w="50800" cap="flat" cmpd="sng">
              <a:solidFill>
                <a:schemeClr val="accent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47" name="Google Shape;947;p24"/>
          <p:cNvGrpSpPr/>
          <p:nvPr/>
        </p:nvGrpSpPr>
        <p:grpSpPr>
          <a:xfrm>
            <a:off x="9226441" y="3380850"/>
            <a:ext cx="1512168" cy="1512169"/>
            <a:chOff x="6506690" y="3082676"/>
            <a:chExt cx="1512168" cy="1512169"/>
          </a:xfrm>
        </p:grpSpPr>
        <p:sp>
          <p:nvSpPr>
            <p:cNvPr id="948" name="Google Shape;948;p24"/>
            <p:cNvSpPr/>
            <p:nvPr/>
          </p:nvSpPr>
          <p:spPr>
            <a:xfrm>
              <a:off x="6614774" y="3190760"/>
              <a:ext cx="1296000" cy="1296000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6506690" y="3082676"/>
              <a:ext cx="1512168" cy="1512169"/>
            </a:xfrm>
            <a:prstGeom prst="diamond">
              <a:avLst/>
            </a:prstGeom>
            <a:noFill/>
            <a:ln w="508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0" name="Google Shape;950;p24"/>
          <p:cNvGrpSpPr/>
          <p:nvPr/>
        </p:nvGrpSpPr>
        <p:grpSpPr>
          <a:xfrm>
            <a:off x="7285935" y="2961426"/>
            <a:ext cx="1512168" cy="1512169"/>
            <a:chOff x="5157465" y="2663252"/>
            <a:chExt cx="1512168" cy="1512169"/>
          </a:xfrm>
        </p:grpSpPr>
        <p:sp>
          <p:nvSpPr>
            <p:cNvPr id="951" name="Google Shape;951;p24"/>
            <p:cNvSpPr/>
            <p:nvPr/>
          </p:nvSpPr>
          <p:spPr>
            <a:xfrm>
              <a:off x="5265549" y="2771336"/>
              <a:ext cx="1296000" cy="1296000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5157465" y="2663252"/>
              <a:ext cx="1512168" cy="1512169"/>
            </a:xfrm>
            <a:prstGeom prst="diamond">
              <a:avLst/>
            </a:prstGeom>
            <a:noFill/>
            <a:ln w="50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3" name="Google Shape;953;p24"/>
          <p:cNvGrpSpPr/>
          <p:nvPr/>
        </p:nvGrpSpPr>
        <p:grpSpPr>
          <a:xfrm>
            <a:off x="3404921" y="2961426"/>
            <a:ext cx="1512168" cy="1512169"/>
            <a:chOff x="2459015" y="2663252"/>
            <a:chExt cx="1512168" cy="1512169"/>
          </a:xfrm>
        </p:grpSpPr>
        <p:sp>
          <p:nvSpPr>
            <p:cNvPr id="954" name="Google Shape;954;p24"/>
            <p:cNvSpPr/>
            <p:nvPr/>
          </p:nvSpPr>
          <p:spPr>
            <a:xfrm>
              <a:off x="2567099" y="2771336"/>
              <a:ext cx="1296000" cy="1296000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459015" y="2663252"/>
              <a:ext cx="1512168" cy="1512169"/>
            </a:xfrm>
            <a:prstGeom prst="diamond">
              <a:avLst/>
            </a:prstGeom>
            <a:noFill/>
            <a:ln w="508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6" name="Google Shape;956;p24"/>
          <p:cNvGrpSpPr/>
          <p:nvPr/>
        </p:nvGrpSpPr>
        <p:grpSpPr>
          <a:xfrm>
            <a:off x="2779708" y="4812043"/>
            <a:ext cx="2762596" cy="1292662"/>
            <a:chOff x="5889060" y="3872747"/>
            <a:chExt cx="2527679" cy="1292662"/>
          </a:xfrm>
        </p:grpSpPr>
        <p:sp>
          <p:nvSpPr>
            <p:cNvPr id="957" name="Google Shape;957;p24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9" name="Google Shape;959;p24"/>
          <p:cNvGrpSpPr/>
          <p:nvPr/>
        </p:nvGrpSpPr>
        <p:grpSpPr>
          <a:xfrm>
            <a:off x="6660721" y="4812043"/>
            <a:ext cx="2762596" cy="1292662"/>
            <a:chOff x="5889060" y="3872747"/>
            <a:chExt cx="2527679" cy="1292662"/>
          </a:xfrm>
        </p:grpSpPr>
        <p:sp>
          <p:nvSpPr>
            <p:cNvPr id="960" name="Google Shape;960;p24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2" name="Google Shape;962;p24"/>
          <p:cNvGrpSpPr/>
          <p:nvPr/>
        </p:nvGrpSpPr>
        <p:grpSpPr>
          <a:xfrm>
            <a:off x="839202" y="1710948"/>
            <a:ext cx="2762596" cy="1292662"/>
            <a:chOff x="5889060" y="3872747"/>
            <a:chExt cx="2527679" cy="1292662"/>
          </a:xfrm>
        </p:grpSpPr>
        <p:sp>
          <p:nvSpPr>
            <p:cNvPr id="963" name="Google Shape;963;p24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5" name="Google Shape;965;p24"/>
          <p:cNvGrpSpPr/>
          <p:nvPr/>
        </p:nvGrpSpPr>
        <p:grpSpPr>
          <a:xfrm>
            <a:off x="4720214" y="1710948"/>
            <a:ext cx="2762596" cy="1292662"/>
            <a:chOff x="5889060" y="3872747"/>
            <a:chExt cx="2527679" cy="1292662"/>
          </a:xfrm>
        </p:grpSpPr>
        <p:sp>
          <p:nvSpPr>
            <p:cNvPr id="966" name="Google Shape;966;p24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8" name="Google Shape;968;p24"/>
          <p:cNvGrpSpPr/>
          <p:nvPr/>
        </p:nvGrpSpPr>
        <p:grpSpPr>
          <a:xfrm>
            <a:off x="8601228" y="1710948"/>
            <a:ext cx="2762596" cy="1292662"/>
            <a:chOff x="5889060" y="3872747"/>
            <a:chExt cx="2527679" cy="1292662"/>
          </a:xfrm>
        </p:grpSpPr>
        <p:sp>
          <p:nvSpPr>
            <p:cNvPr id="969" name="Google Shape;969;p24"/>
            <p:cNvSpPr txBox="1"/>
            <p:nvPr/>
          </p:nvSpPr>
          <p:spPr>
            <a:xfrm>
              <a:off x="5889060" y="4149746"/>
              <a:ext cx="2527679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 your Presentations. I hope and I believe that this Template will your Time, Money and Reputation.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4"/>
            <p:cNvSpPr txBox="1"/>
            <p:nvPr/>
          </p:nvSpPr>
          <p:spPr>
            <a:xfrm>
              <a:off x="5889060" y="3872747"/>
              <a:ext cx="252767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71" name="Google Shape;971;p24"/>
          <p:cNvSpPr/>
          <p:nvPr/>
        </p:nvSpPr>
        <p:spPr>
          <a:xfrm>
            <a:off x="2048590" y="39840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24"/>
          <p:cNvSpPr/>
          <p:nvPr/>
        </p:nvSpPr>
        <p:spPr>
          <a:xfrm flipH="1">
            <a:off x="9751728" y="3984902"/>
            <a:ext cx="391682" cy="323114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24"/>
          <p:cNvSpPr/>
          <p:nvPr/>
        </p:nvSpPr>
        <p:spPr>
          <a:xfrm rot="9900000">
            <a:off x="7837967" y="357044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24"/>
          <p:cNvSpPr/>
          <p:nvPr/>
        </p:nvSpPr>
        <p:spPr>
          <a:xfrm>
            <a:off x="3983240" y="3629027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24"/>
          <p:cNvSpPr/>
          <p:nvPr/>
        </p:nvSpPr>
        <p:spPr>
          <a:xfrm>
            <a:off x="5853931" y="3990415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25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981" name="Google Shape;981;p25"/>
          <p:cNvGraphicFramePr/>
          <p:nvPr/>
        </p:nvGraphicFramePr>
        <p:xfrm>
          <a:off x="3539253" y="20676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{3BE23F49-0035-44A9-ADF7-6E05F5BCAF0E}</a:tableStyleId>
              </a:tblPr>
              <a:tblGrid>
                <a:gridCol w="28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400" b="1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b"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4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 u="none" strike="noStrike" cap="none">
                          <a:solidFill>
                            <a:schemeClr val="accent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</a:t>
                      </a:r>
                      <a:endParaRPr sz="3300" b="1" u="none" strike="noStrike" cap="none">
                        <a:solidFill>
                          <a:schemeClr val="accent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 u="none" strike="noStrike" cap="none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 u="none" strike="noStrike" cap="none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 </a:t>
                      </a:r>
                      <a:endParaRPr sz="1100" b="1" u="none" strike="noStrike" cap="none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1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R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4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82" name="Google Shape;982;p25"/>
          <p:cNvGraphicFramePr/>
          <p:nvPr/>
        </p:nvGraphicFramePr>
        <p:xfrm>
          <a:off x="8997884" y="207892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{3BE23F49-0035-44A9-ADF7-6E05F5BCAF0E}</a:tableStyleId>
              </a:tblPr>
              <a:tblGrid>
                <a:gridCol w="2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4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b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>
                          <a:solidFill>
                            <a:schemeClr val="accent2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$95</a:t>
                      </a:r>
                      <a:endParaRPr sz="3300" b="1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1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1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0" marB="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0" marB="0" anchor="ctr"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0" marB="0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 anchor="ctr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42825" marB="42825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/>
                    </a:p>
                  </a:txBody>
                  <a:tcPr marL="85625" marR="85625" marT="0" marB="0">
                    <a:lnL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0" marB="0" anchor="ctr">
                    <a:lnT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5625" marR="85625" marT="0" marB="0">
                    <a:lnR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83" name="Google Shape;983;p25"/>
          <p:cNvGraphicFramePr/>
          <p:nvPr/>
        </p:nvGraphicFramePr>
        <p:xfrm>
          <a:off x="917937" y="20676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{3BE23F49-0035-44A9-ADF7-6E05F5BCAF0E}</a:tableStyleId>
              </a:tblPr>
              <a:tblGrid>
                <a:gridCol w="28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400" b="1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b"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$100</a:t>
                      </a:r>
                      <a:endParaRPr sz="3300" b="1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 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100" b="1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rgbClr val="595959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5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R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28575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984" name="Google Shape;984;p25"/>
          <p:cNvGraphicFramePr/>
          <p:nvPr/>
        </p:nvGraphicFramePr>
        <p:xfrm>
          <a:off x="6275994" y="206761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{3BE23F49-0035-44A9-ADF7-6E05F5BCAF0E}</a:tableStyleId>
              </a:tblPr>
              <a:tblGrid>
                <a:gridCol w="28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</a:t>
                      </a:r>
                      <a:endParaRPr sz="14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3300"/>
                        <a:buFont typeface="Arial"/>
                        <a:buNone/>
                      </a:pPr>
                      <a:r>
                        <a:rPr lang="en-US" sz="33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$150</a:t>
                      </a:r>
                      <a:endParaRPr sz="33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 </a:t>
                      </a:r>
                      <a:endParaRPr sz="11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Text  Here</a:t>
                      </a:r>
                      <a:endParaRPr sz="11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</a:endParaRPr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Noto Sans Symbols"/>
                        <a:buChar char="●"/>
                      </a:pPr>
                      <a:r>
                        <a:rPr lang="en-US" sz="11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Title Here</a:t>
                      </a:r>
                      <a:endParaRPr sz="11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41725" marB="41725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>
                          <a:solidFill>
                            <a:schemeClr val="accent3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Contents </a:t>
                      </a:r>
                      <a:endParaRPr sz="1500">
                        <a:solidFill>
                          <a:schemeClr val="accent3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41725" marB="41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/>
                    </a:p>
                  </a:txBody>
                  <a:tcPr marL="83450" marR="83450" marT="0" marB="0">
                    <a:lnL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83450" marR="8345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accent3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26"/>
          <p:cNvSpPr txBox="1"/>
          <p:nvPr/>
        </p:nvSpPr>
        <p:spPr>
          <a:xfrm>
            <a:off x="648882" y="2579366"/>
            <a:ext cx="54068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0" name="Google Shape;990;p26"/>
          <p:cNvSpPr txBox="1"/>
          <p:nvPr/>
        </p:nvSpPr>
        <p:spPr>
          <a:xfrm>
            <a:off x="648882" y="401459"/>
            <a:ext cx="5406842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Quality 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PPT Presentation</a:t>
            </a:r>
            <a:endParaRPr sz="4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p26"/>
          <p:cNvSpPr txBox="1"/>
          <p:nvPr/>
        </p:nvSpPr>
        <p:spPr>
          <a:xfrm>
            <a:off x="648881" y="3239738"/>
            <a:ext cx="5406841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92" name="Google Shape;992;p26"/>
          <p:cNvGrpSpPr/>
          <p:nvPr/>
        </p:nvGrpSpPr>
        <p:grpSpPr>
          <a:xfrm>
            <a:off x="648881" y="4431197"/>
            <a:ext cx="3344096" cy="2038544"/>
            <a:chOff x="43539" y="4396365"/>
            <a:chExt cx="3344096" cy="2038544"/>
          </a:xfrm>
        </p:grpSpPr>
        <p:sp>
          <p:nvSpPr>
            <p:cNvPr id="993" name="Google Shape;993;p26"/>
            <p:cNvSpPr txBox="1"/>
            <p:nvPr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5F3DA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rgbClr val="E5F3DA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994" name="Google Shape;994;p26"/>
            <p:cNvSpPr/>
            <p:nvPr/>
          </p:nvSpPr>
          <p:spPr>
            <a:xfrm>
              <a:off x="43539" y="4861031"/>
              <a:ext cx="27519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6"/>
            <p:cNvSpPr/>
            <p:nvPr/>
          </p:nvSpPr>
          <p:spPr>
            <a:xfrm>
              <a:off x="43539" y="5234580"/>
              <a:ext cx="27519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6" name="Google Shape;996;p26"/>
          <p:cNvGrpSpPr/>
          <p:nvPr/>
        </p:nvGrpSpPr>
        <p:grpSpPr>
          <a:xfrm>
            <a:off x="4358228" y="4431197"/>
            <a:ext cx="3344096" cy="2038544"/>
            <a:chOff x="43539" y="4396365"/>
            <a:chExt cx="3344096" cy="2038544"/>
          </a:xfrm>
        </p:grpSpPr>
        <p:sp>
          <p:nvSpPr>
            <p:cNvPr id="997" name="Google Shape;997;p26"/>
            <p:cNvSpPr txBox="1"/>
            <p:nvPr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DEF1E3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rgbClr val="DEF1E3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998" name="Google Shape;998;p26"/>
            <p:cNvSpPr/>
            <p:nvPr/>
          </p:nvSpPr>
          <p:spPr>
            <a:xfrm>
              <a:off x="43539" y="4861031"/>
              <a:ext cx="27519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6"/>
            <p:cNvSpPr/>
            <p:nvPr/>
          </p:nvSpPr>
          <p:spPr>
            <a:xfrm>
              <a:off x="43539" y="5234580"/>
              <a:ext cx="27519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0" name="Google Shape;1000;p26"/>
          <p:cNvGrpSpPr/>
          <p:nvPr/>
        </p:nvGrpSpPr>
        <p:grpSpPr>
          <a:xfrm>
            <a:off x="8067574" y="4431197"/>
            <a:ext cx="3344096" cy="2038544"/>
            <a:chOff x="43539" y="4396365"/>
            <a:chExt cx="3344096" cy="2038544"/>
          </a:xfrm>
        </p:grpSpPr>
        <p:sp>
          <p:nvSpPr>
            <p:cNvPr id="1001" name="Google Shape;1001;p26"/>
            <p:cNvSpPr txBox="1"/>
            <p:nvPr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FF4F1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rgbClr val="CFF4F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1002" name="Google Shape;1002;p26"/>
            <p:cNvSpPr/>
            <p:nvPr/>
          </p:nvSpPr>
          <p:spPr>
            <a:xfrm>
              <a:off x="43539" y="4861031"/>
              <a:ext cx="275191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6"/>
            <p:cNvSpPr/>
            <p:nvPr/>
          </p:nvSpPr>
          <p:spPr>
            <a:xfrm>
              <a:off x="43539" y="5234580"/>
              <a:ext cx="27519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Get a modern PowerPoint  Presentation that is beautifully designed.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4" name="Google Shape;1004;p26"/>
          <p:cNvSpPr>
            <a:spLocks noGrp="1"/>
          </p:cNvSpPr>
          <p:nvPr>
            <p:ph type="pic" idx="2"/>
          </p:nvPr>
        </p:nvSpPr>
        <p:spPr>
          <a:xfrm>
            <a:off x="7053321" y="861723"/>
            <a:ext cx="3814976" cy="229875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2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010" name="Google Shape;1010;p27"/>
          <p:cNvSpPr/>
          <p:nvPr/>
        </p:nvSpPr>
        <p:spPr>
          <a:xfrm>
            <a:off x="1629178" y="2961513"/>
            <a:ext cx="398870" cy="18132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1" name="Google Shape;1011;p27"/>
          <p:cNvSpPr/>
          <p:nvPr/>
        </p:nvSpPr>
        <p:spPr>
          <a:xfrm>
            <a:off x="1287989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2" name="Google Shape;1012;p27"/>
          <p:cNvGrpSpPr/>
          <p:nvPr/>
        </p:nvGrpSpPr>
        <p:grpSpPr>
          <a:xfrm flipH="1">
            <a:off x="1479678" y="3205862"/>
            <a:ext cx="3931226" cy="633640"/>
            <a:chOff x="1487532" y="2017033"/>
            <a:chExt cx="2952328" cy="376914"/>
          </a:xfrm>
        </p:grpSpPr>
        <p:sp>
          <p:nvSpPr>
            <p:cNvPr id="1013" name="Google Shape;1013;p27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7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5" name="Google Shape;1015;p27"/>
          <p:cNvSpPr txBox="1"/>
          <p:nvPr/>
        </p:nvSpPr>
        <p:spPr>
          <a:xfrm>
            <a:off x="2164902" y="3284570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 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16" name="Google Shape;1016;p27"/>
          <p:cNvGrpSpPr/>
          <p:nvPr/>
        </p:nvGrpSpPr>
        <p:grpSpPr>
          <a:xfrm flipH="1">
            <a:off x="1479678" y="3875075"/>
            <a:ext cx="3931226" cy="633640"/>
            <a:chOff x="1487532" y="2017033"/>
            <a:chExt cx="2952328" cy="376914"/>
          </a:xfrm>
        </p:grpSpPr>
        <p:sp>
          <p:nvSpPr>
            <p:cNvPr id="1017" name="Google Shape;1017;p27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7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9" name="Google Shape;1019;p27"/>
          <p:cNvSpPr txBox="1"/>
          <p:nvPr/>
        </p:nvSpPr>
        <p:spPr>
          <a:xfrm>
            <a:off x="2169322" y="3954974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  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0" name="Google Shape;1020;p27"/>
          <p:cNvGrpSpPr/>
          <p:nvPr/>
        </p:nvGrpSpPr>
        <p:grpSpPr>
          <a:xfrm>
            <a:off x="2691621" y="1881441"/>
            <a:ext cx="3349577" cy="1104171"/>
            <a:chOff x="2031191" y="1347842"/>
            <a:chExt cx="2555777" cy="1104171"/>
          </a:xfrm>
        </p:grpSpPr>
        <p:sp>
          <p:nvSpPr>
            <p:cNvPr id="1021" name="Google Shape;1021;p27"/>
            <p:cNvSpPr txBox="1"/>
            <p:nvPr/>
          </p:nvSpPr>
          <p:spPr>
            <a:xfrm>
              <a:off x="2031191" y="1347842"/>
              <a:ext cx="25557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7"/>
            <p:cNvSpPr txBox="1"/>
            <p:nvPr/>
          </p:nvSpPr>
          <p:spPr>
            <a:xfrm>
              <a:off x="2031192" y="1621016"/>
              <a:ext cx="25557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3" name="Google Shape;1023;p27"/>
          <p:cNvSpPr/>
          <p:nvPr/>
        </p:nvSpPr>
        <p:spPr>
          <a:xfrm>
            <a:off x="894946" y="5002098"/>
            <a:ext cx="10402112" cy="112275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27"/>
          <p:cNvSpPr/>
          <p:nvPr/>
        </p:nvSpPr>
        <p:spPr>
          <a:xfrm>
            <a:off x="6854326" y="2961513"/>
            <a:ext cx="398870" cy="18132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27"/>
          <p:cNvSpPr/>
          <p:nvPr/>
        </p:nvSpPr>
        <p:spPr>
          <a:xfrm>
            <a:off x="6513137" y="1874366"/>
            <a:ext cx="1093897" cy="1093897"/>
          </a:xfrm>
          <a:prstGeom prst="ellipse">
            <a:avLst/>
          </a:prstGeom>
          <a:solidFill>
            <a:srgbClr val="ECECEC"/>
          </a:solidFill>
          <a:ln w="1270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26" name="Google Shape;1026;p27"/>
          <p:cNvGrpSpPr/>
          <p:nvPr/>
        </p:nvGrpSpPr>
        <p:grpSpPr>
          <a:xfrm flipH="1">
            <a:off x="6704826" y="3205862"/>
            <a:ext cx="3931226" cy="633640"/>
            <a:chOff x="1487532" y="2017033"/>
            <a:chExt cx="2952328" cy="376914"/>
          </a:xfrm>
        </p:grpSpPr>
        <p:sp>
          <p:nvSpPr>
            <p:cNvPr id="1027" name="Google Shape;1027;p27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7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9" name="Google Shape;1029;p27"/>
          <p:cNvSpPr txBox="1"/>
          <p:nvPr/>
        </p:nvSpPr>
        <p:spPr>
          <a:xfrm>
            <a:off x="7390050" y="3284570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2019  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0" name="Google Shape;1030;p27"/>
          <p:cNvGrpSpPr/>
          <p:nvPr/>
        </p:nvGrpSpPr>
        <p:grpSpPr>
          <a:xfrm flipH="1">
            <a:off x="6704826" y="3875075"/>
            <a:ext cx="3931226" cy="633640"/>
            <a:chOff x="1487532" y="2017033"/>
            <a:chExt cx="2952328" cy="376914"/>
          </a:xfrm>
        </p:grpSpPr>
        <p:sp>
          <p:nvSpPr>
            <p:cNvPr id="1031" name="Google Shape;1031;p27"/>
            <p:cNvSpPr/>
            <p:nvPr/>
          </p:nvSpPr>
          <p:spPr>
            <a:xfrm>
              <a:off x="4319543" y="2027138"/>
              <a:ext cx="115353" cy="366809"/>
            </a:xfrm>
            <a:custGeom>
              <a:avLst/>
              <a:gdLst/>
              <a:ahLst/>
              <a:cxnLst/>
              <a:rect l="l" t="t" r="r" b="b"/>
              <a:pathLst>
                <a:path w="115353" h="366809" extrusionOk="0">
                  <a:moveTo>
                    <a:pt x="0" y="5937"/>
                  </a:moveTo>
                  <a:lnTo>
                    <a:pt x="115353" y="0"/>
                  </a:lnTo>
                  <a:lnTo>
                    <a:pt x="112356" y="278091"/>
                  </a:lnTo>
                  <a:lnTo>
                    <a:pt x="5882" y="366809"/>
                  </a:lnTo>
                  <a:cubicBezTo>
                    <a:pt x="3921" y="246518"/>
                    <a:pt x="1961" y="126228"/>
                    <a:pt x="0" y="5937"/>
                  </a:cubicBezTo>
                  <a:close/>
                </a:path>
              </a:pathLst>
            </a:cu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7"/>
            <p:cNvSpPr/>
            <p:nvPr/>
          </p:nvSpPr>
          <p:spPr>
            <a:xfrm flipH="1">
              <a:off x="1487532" y="2017033"/>
              <a:ext cx="2952328" cy="288033"/>
            </a:xfrm>
            <a:custGeom>
              <a:avLst/>
              <a:gdLst/>
              <a:ahLst/>
              <a:cxnLst/>
              <a:rect l="l" t="t" r="r" b="b"/>
              <a:pathLst>
                <a:path w="5285462" h="576064" extrusionOk="0">
                  <a:moveTo>
                    <a:pt x="0" y="0"/>
                  </a:moveTo>
                  <a:lnTo>
                    <a:pt x="4724629" y="0"/>
                  </a:lnTo>
                  <a:lnTo>
                    <a:pt x="5285462" y="576064"/>
                  </a:lnTo>
                  <a:lnTo>
                    <a:pt x="0" y="5760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3" name="Google Shape;1033;p27"/>
          <p:cNvSpPr txBox="1"/>
          <p:nvPr/>
        </p:nvSpPr>
        <p:spPr>
          <a:xfrm>
            <a:off x="7394470" y="3954974"/>
            <a:ext cx="24961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2020  Your Text Here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34" name="Google Shape;1034;p27"/>
          <p:cNvGrpSpPr/>
          <p:nvPr/>
        </p:nvGrpSpPr>
        <p:grpSpPr>
          <a:xfrm>
            <a:off x="1512992" y="5175414"/>
            <a:ext cx="301202" cy="301202"/>
            <a:chOff x="4972700" y="3925047"/>
            <a:chExt cx="391388" cy="391388"/>
          </a:xfrm>
        </p:grpSpPr>
        <p:sp>
          <p:nvSpPr>
            <p:cNvPr id="1035" name="Google Shape;1035;p27"/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7"/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lt1">
                <a:alpha val="9686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7" name="Google Shape;1037;p27"/>
          <p:cNvGrpSpPr/>
          <p:nvPr/>
        </p:nvGrpSpPr>
        <p:grpSpPr>
          <a:xfrm>
            <a:off x="1873030" y="5146843"/>
            <a:ext cx="9070588" cy="824998"/>
            <a:chOff x="971599" y="4571604"/>
            <a:chExt cx="7694910" cy="824998"/>
          </a:xfrm>
        </p:grpSpPr>
        <p:sp>
          <p:nvSpPr>
            <p:cNvPr id="1038" name="Google Shape;1038;p27"/>
            <p:cNvSpPr txBox="1"/>
            <p:nvPr/>
          </p:nvSpPr>
          <p:spPr>
            <a:xfrm>
              <a:off x="971600" y="4571604"/>
              <a:ext cx="7694909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Here</a:t>
              </a:r>
              <a:endParaRPr sz="1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7"/>
            <p:cNvSpPr txBox="1"/>
            <p:nvPr/>
          </p:nvSpPr>
          <p:spPr>
            <a:xfrm>
              <a:off x="971599" y="4934937"/>
              <a:ext cx="7694909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0" name="Google Shape;1040;p27"/>
          <p:cNvGrpSpPr/>
          <p:nvPr/>
        </p:nvGrpSpPr>
        <p:grpSpPr>
          <a:xfrm>
            <a:off x="7947482" y="1874367"/>
            <a:ext cx="3349577" cy="1104171"/>
            <a:chOff x="6382384" y="1340768"/>
            <a:chExt cx="2555777" cy="1104171"/>
          </a:xfrm>
        </p:grpSpPr>
        <p:sp>
          <p:nvSpPr>
            <p:cNvPr id="1041" name="Google Shape;1041;p27"/>
            <p:cNvSpPr txBox="1"/>
            <p:nvPr/>
          </p:nvSpPr>
          <p:spPr>
            <a:xfrm>
              <a:off x="6382384" y="1340768"/>
              <a:ext cx="255577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7"/>
            <p:cNvSpPr txBox="1"/>
            <p:nvPr/>
          </p:nvSpPr>
          <p:spPr>
            <a:xfrm>
              <a:off x="6382385" y="1613942"/>
              <a:ext cx="2555775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262626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3" name="Google Shape;1043;p27"/>
          <p:cNvSpPr/>
          <p:nvPr/>
        </p:nvSpPr>
        <p:spPr>
          <a:xfrm rot="2700000">
            <a:off x="1684329" y="2149966"/>
            <a:ext cx="313883" cy="56273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27"/>
          <p:cNvSpPr/>
          <p:nvPr/>
        </p:nvSpPr>
        <p:spPr>
          <a:xfrm rot="-2794009">
            <a:off x="6825808" y="2186492"/>
            <a:ext cx="444835" cy="440194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2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050" name="Google Shape;1050;p28"/>
          <p:cNvGrpSpPr/>
          <p:nvPr/>
        </p:nvGrpSpPr>
        <p:grpSpPr>
          <a:xfrm>
            <a:off x="7822880" y="1761533"/>
            <a:ext cx="3009243" cy="856491"/>
            <a:chOff x="-740680" y="1129566"/>
            <a:chExt cx="2475552" cy="856491"/>
          </a:xfrm>
        </p:grpSpPr>
        <p:sp>
          <p:nvSpPr>
            <p:cNvPr id="1051" name="Google Shape;1051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53" name="Google Shape;1053;p28"/>
          <p:cNvGrpSpPr/>
          <p:nvPr/>
        </p:nvGrpSpPr>
        <p:grpSpPr>
          <a:xfrm>
            <a:off x="8296377" y="3496295"/>
            <a:ext cx="3009243" cy="856491"/>
            <a:chOff x="-740680" y="1129566"/>
            <a:chExt cx="2475552" cy="856491"/>
          </a:xfrm>
        </p:grpSpPr>
        <p:sp>
          <p:nvSpPr>
            <p:cNvPr id="1054" name="Google Shape;1054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56" name="Google Shape;1056;p28"/>
          <p:cNvGrpSpPr/>
          <p:nvPr/>
        </p:nvGrpSpPr>
        <p:grpSpPr>
          <a:xfrm>
            <a:off x="7822880" y="5231055"/>
            <a:ext cx="3009243" cy="856491"/>
            <a:chOff x="-740680" y="1129566"/>
            <a:chExt cx="2475552" cy="856491"/>
          </a:xfrm>
        </p:grpSpPr>
        <p:sp>
          <p:nvSpPr>
            <p:cNvPr id="1057" name="Google Shape;1057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59" name="Google Shape;1059;p28"/>
          <p:cNvGrpSpPr/>
          <p:nvPr/>
        </p:nvGrpSpPr>
        <p:grpSpPr>
          <a:xfrm>
            <a:off x="1359879" y="1761533"/>
            <a:ext cx="3017469" cy="856491"/>
            <a:chOff x="-740680" y="1129566"/>
            <a:chExt cx="2475552" cy="856491"/>
          </a:xfrm>
        </p:grpSpPr>
        <p:sp>
          <p:nvSpPr>
            <p:cNvPr id="1060" name="Google Shape;1060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62" name="Google Shape;1062;p28"/>
          <p:cNvGrpSpPr/>
          <p:nvPr/>
        </p:nvGrpSpPr>
        <p:grpSpPr>
          <a:xfrm>
            <a:off x="879348" y="3496295"/>
            <a:ext cx="3017469" cy="856491"/>
            <a:chOff x="-740680" y="1129566"/>
            <a:chExt cx="2475552" cy="856491"/>
          </a:xfrm>
        </p:grpSpPr>
        <p:sp>
          <p:nvSpPr>
            <p:cNvPr id="1063" name="Google Shape;1063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65" name="Google Shape;1065;p28"/>
          <p:cNvGrpSpPr/>
          <p:nvPr/>
        </p:nvGrpSpPr>
        <p:grpSpPr>
          <a:xfrm>
            <a:off x="1359879" y="5231055"/>
            <a:ext cx="3017469" cy="856491"/>
            <a:chOff x="-740680" y="1129566"/>
            <a:chExt cx="2475552" cy="856491"/>
          </a:xfrm>
        </p:grpSpPr>
        <p:sp>
          <p:nvSpPr>
            <p:cNvPr id="1066" name="Google Shape;1066;p28"/>
            <p:cNvSpPr txBox="1"/>
            <p:nvPr/>
          </p:nvSpPr>
          <p:spPr>
            <a:xfrm>
              <a:off x="-740680" y="1129566"/>
              <a:ext cx="246953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8"/>
            <p:cNvSpPr txBox="1"/>
            <p:nvPr/>
          </p:nvSpPr>
          <p:spPr>
            <a:xfrm>
              <a:off x="-725681" y="1339726"/>
              <a:ext cx="2460553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/>
            </a:p>
          </p:txBody>
        </p:sp>
      </p:grpSp>
      <p:grpSp>
        <p:nvGrpSpPr>
          <p:cNvPr id="1068" name="Google Shape;1068;p28"/>
          <p:cNvGrpSpPr/>
          <p:nvPr/>
        </p:nvGrpSpPr>
        <p:grpSpPr>
          <a:xfrm>
            <a:off x="4045863" y="1802098"/>
            <a:ext cx="4100277" cy="4227143"/>
            <a:chOff x="2725841" y="1908549"/>
            <a:chExt cx="3750942" cy="3866999"/>
          </a:xfrm>
        </p:grpSpPr>
        <p:sp>
          <p:nvSpPr>
            <p:cNvPr id="1069" name="Google Shape;1069;p28"/>
            <p:cNvSpPr/>
            <p:nvPr/>
          </p:nvSpPr>
          <p:spPr>
            <a:xfrm rot="-3600000">
              <a:off x="4136618" y="3314885"/>
              <a:ext cx="900000" cy="1080000"/>
            </a:xfrm>
            <a:prstGeom prst="star6">
              <a:avLst>
                <a:gd name="adj" fmla="val 28869"/>
                <a:gd name="hf" fmla="val 11547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8"/>
            <p:cNvSpPr/>
            <p:nvPr/>
          </p:nvSpPr>
          <p:spPr>
            <a:xfrm rot="1800000">
              <a:off x="4615433" y="2119640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8"/>
            <p:cNvSpPr/>
            <p:nvPr/>
          </p:nvSpPr>
          <p:spPr>
            <a:xfrm rot="-9000000">
              <a:off x="3411080" y="4191842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8"/>
            <p:cNvSpPr/>
            <p:nvPr/>
          </p:nvSpPr>
          <p:spPr>
            <a:xfrm rot="5400000">
              <a:off x="5204277" y="3168880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8"/>
            <p:cNvSpPr/>
            <p:nvPr/>
          </p:nvSpPr>
          <p:spPr>
            <a:xfrm rot="9000000">
              <a:off x="4624426" y="4197124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8"/>
            <p:cNvSpPr/>
            <p:nvPr/>
          </p:nvSpPr>
          <p:spPr>
            <a:xfrm rot="-1800000">
              <a:off x="3412619" y="2107539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8"/>
            <p:cNvSpPr/>
            <p:nvPr/>
          </p:nvSpPr>
          <p:spPr>
            <a:xfrm rot="-5400000">
              <a:off x="2832769" y="3135784"/>
              <a:ext cx="1165578" cy="1379434"/>
            </a:xfrm>
            <a:prstGeom prst="down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6" name="Google Shape;1076;p28"/>
          <p:cNvGrpSpPr/>
          <p:nvPr/>
        </p:nvGrpSpPr>
        <p:grpSpPr>
          <a:xfrm rot="1800000">
            <a:off x="6266575" y="2197935"/>
            <a:ext cx="1259869" cy="736397"/>
            <a:chOff x="3577846" y="1922410"/>
            <a:chExt cx="1461888" cy="673658"/>
          </a:xfrm>
        </p:grpSpPr>
        <p:sp>
          <p:nvSpPr>
            <p:cNvPr id="1077" name="Google Shape;1077;p28"/>
            <p:cNvSpPr txBox="1"/>
            <p:nvPr/>
          </p:nvSpPr>
          <p:spPr>
            <a:xfrm>
              <a:off x="3582785" y="1922410"/>
              <a:ext cx="1456949" cy="25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8"/>
            <p:cNvSpPr txBox="1"/>
            <p:nvPr/>
          </p:nvSpPr>
          <p:spPr>
            <a:xfrm>
              <a:off x="3577846" y="2173735"/>
              <a:ext cx="1456951" cy="42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79" name="Google Shape;1079;p28"/>
          <p:cNvGrpSpPr/>
          <p:nvPr/>
        </p:nvGrpSpPr>
        <p:grpSpPr>
          <a:xfrm rot="5400000">
            <a:off x="7029430" y="3555487"/>
            <a:ext cx="1259865" cy="736397"/>
            <a:chOff x="3577848" y="1922410"/>
            <a:chExt cx="1461884" cy="673658"/>
          </a:xfrm>
        </p:grpSpPr>
        <p:sp>
          <p:nvSpPr>
            <p:cNvPr id="1080" name="Google Shape;1080;p28"/>
            <p:cNvSpPr txBox="1"/>
            <p:nvPr/>
          </p:nvSpPr>
          <p:spPr>
            <a:xfrm>
              <a:off x="3582784" y="1922410"/>
              <a:ext cx="1456948" cy="25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8"/>
            <p:cNvSpPr txBox="1"/>
            <p:nvPr/>
          </p:nvSpPr>
          <p:spPr>
            <a:xfrm>
              <a:off x="3577848" y="2173735"/>
              <a:ext cx="1456951" cy="42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28"/>
          <p:cNvGrpSpPr/>
          <p:nvPr/>
        </p:nvGrpSpPr>
        <p:grpSpPr>
          <a:xfrm rot="9000000">
            <a:off x="6254989" y="4909992"/>
            <a:ext cx="1259868" cy="736393"/>
            <a:chOff x="3577847" y="1922411"/>
            <a:chExt cx="1461887" cy="673654"/>
          </a:xfrm>
        </p:grpSpPr>
        <p:sp>
          <p:nvSpPr>
            <p:cNvPr id="1083" name="Google Shape;1083;p28"/>
            <p:cNvSpPr txBox="1"/>
            <p:nvPr/>
          </p:nvSpPr>
          <p:spPr>
            <a:xfrm>
              <a:off x="3582786" y="1922411"/>
              <a:ext cx="1456948" cy="25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8"/>
            <p:cNvSpPr txBox="1"/>
            <p:nvPr/>
          </p:nvSpPr>
          <p:spPr>
            <a:xfrm>
              <a:off x="3577847" y="2173733"/>
              <a:ext cx="1456951" cy="42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5" name="Google Shape;1085;p28"/>
          <p:cNvGrpSpPr/>
          <p:nvPr/>
        </p:nvGrpSpPr>
        <p:grpSpPr>
          <a:xfrm rot="-9000000">
            <a:off x="4688362" y="4929907"/>
            <a:ext cx="1259868" cy="736395"/>
            <a:chOff x="3577846" y="1922409"/>
            <a:chExt cx="1461886" cy="673656"/>
          </a:xfrm>
        </p:grpSpPr>
        <p:sp>
          <p:nvSpPr>
            <p:cNvPr id="1086" name="Google Shape;1086;p28"/>
            <p:cNvSpPr txBox="1"/>
            <p:nvPr/>
          </p:nvSpPr>
          <p:spPr>
            <a:xfrm>
              <a:off x="3582784" y="1922409"/>
              <a:ext cx="1456948" cy="25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8"/>
            <p:cNvSpPr txBox="1"/>
            <p:nvPr/>
          </p:nvSpPr>
          <p:spPr>
            <a:xfrm>
              <a:off x="3577846" y="2173733"/>
              <a:ext cx="1456951" cy="42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8" name="Google Shape;1088;p28"/>
          <p:cNvGrpSpPr/>
          <p:nvPr/>
        </p:nvGrpSpPr>
        <p:grpSpPr>
          <a:xfrm rot="-5400000">
            <a:off x="3907294" y="3522252"/>
            <a:ext cx="1259868" cy="736398"/>
            <a:chOff x="3577844" y="1922410"/>
            <a:chExt cx="1461887" cy="673659"/>
          </a:xfrm>
        </p:grpSpPr>
        <p:sp>
          <p:nvSpPr>
            <p:cNvPr id="1089" name="Google Shape;1089;p28"/>
            <p:cNvSpPr txBox="1"/>
            <p:nvPr/>
          </p:nvSpPr>
          <p:spPr>
            <a:xfrm>
              <a:off x="3582782" y="1922410"/>
              <a:ext cx="1456949" cy="25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8"/>
            <p:cNvSpPr txBox="1"/>
            <p:nvPr/>
          </p:nvSpPr>
          <p:spPr>
            <a:xfrm>
              <a:off x="3577844" y="2173736"/>
              <a:ext cx="1456951" cy="422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1" name="Google Shape;1091;p28"/>
          <p:cNvGrpSpPr/>
          <p:nvPr/>
        </p:nvGrpSpPr>
        <p:grpSpPr>
          <a:xfrm rot="-1800000">
            <a:off x="4685178" y="2166450"/>
            <a:ext cx="1259867" cy="736394"/>
            <a:chOff x="3577845" y="1922412"/>
            <a:chExt cx="1461886" cy="673655"/>
          </a:xfrm>
        </p:grpSpPr>
        <p:sp>
          <p:nvSpPr>
            <p:cNvPr id="1092" name="Google Shape;1092;p28"/>
            <p:cNvSpPr txBox="1"/>
            <p:nvPr/>
          </p:nvSpPr>
          <p:spPr>
            <a:xfrm>
              <a:off x="3582783" y="1922412"/>
              <a:ext cx="1456948" cy="2533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8"/>
            <p:cNvSpPr txBox="1"/>
            <p:nvPr/>
          </p:nvSpPr>
          <p:spPr>
            <a:xfrm>
              <a:off x="3577845" y="2173735"/>
              <a:ext cx="1456951" cy="422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4" name="Google Shape;1094;p28"/>
          <p:cNvSpPr/>
          <p:nvPr/>
        </p:nvSpPr>
        <p:spPr>
          <a:xfrm>
            <a:off x="5905382" y="3746482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Google Shape;1099;p29"/>
          <p:cNvSpPr>
            <a:spLocks noGrp="1"/>
          </p:cNvSpPr>
          <p:nvPr>
            <p:ph type="pic" idx="2"/>
          </p:nvPr>
        </p:nvSpPr>
        <p:spPr>
          <a:xfrm>
            <a:off x="5124879" y="2698782"/>
            <a:ext cx="6228000" cy="345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100" name="Google Shape;1100;p29"/>
          <p:cNvSpPr/>
          <p:nvPr/>
        </p:nvSpPr>
        <p:spPr>
          <a:xfrm>
            <a:off x="748937" y="1792569"/>
            <a:ext cx="5251269" cy="34560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1" name="Google Shape;1101;p29"/>
          <p:cNvSpPr/>
          <p:nvPr/>
        </p:nvSpPr>
        <p:spPr>
          <a:xfrm>
            <a:off x="7947160" y="1052736"/>
            <a:ext cx="576064" cy="57606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29"/>
          <p:cNvSpPr txBox="1"/>
          <p:nvPr/>
        </p:nvSpPr>
        <p:spPr>
          <a:xfrm>
            <a:off x="8799242" y="886091"/>
            <a:ext cx="255363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3" name="Google Shape;1103;p29"/>
          <p:cNvSpPr/>
          <p:nvPr/>
        </p:nvSpPr>
        <p:spPr>
          <a:xfrm rot="-5400000" flipH="1">
            <a:off x="8022689" y="1140641"/>
            <a:ext cx="425005" cy="400253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4" name="Google Shape;1104;p29"/>
          <p:cNvSpPr txBox="1"/>
          <p:nvPr/>
        </p:nvSpPr>
        <p:spPr>
          <a:xfrm>
            <a:off x="639837" y="5524603"/>
            <a:ext cx="254130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5" name="Google Shape;1105;p29"/>
          <p:cNvSpPr txBox="1"/>
          <p:nvPr/>
        </p:nvSpPr>
        <p:spPr>
          <a:xfrm>
            <a:off x="927493" y="223873"/>
            <a:ext cx="374676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28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29"/>
          <p:cNvSpPr>
            <a:spLocks noGrp="1"/>
          </p:cNvSpPr>
          <p:nvPr>
            <p:ph type="pic" idx="3"/>
          </p:nvPr>
        </p:nvSpPr>
        <p:spPr>
          <a:xfrm>
            <a:off x="833267" y="1901754"/>
            <a:ext cx="5088565" cy="3240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793166" y="371347"/>
            <a:ext cx="3690911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 Style</a:t>
            </a:r>
            <a:endParaRPr sz="5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4" name="Google Shape;114;p3"/>
          <p:cNvGrpSpPr/>
          <p:nvPr/>
        </p:nvGrpSpPr>
        <p:grpSpPr>
          <a:xfrm>
            <a:off x="5763406" y="560617"/>
            <a:ext cx="5708500" cy="1375786"/>
            <a:chOff x="607997" y="4396365"/>
            <a:chExt cx="5708500" cy="1375786"/>
          </a:xfrm>
        </p:grpSpPr>
        <p:sp>
          <p:nvSpPr>
            <p:cNvPr id="115" name="Google Shape;115;p3"/>
            <p:cNvSpPr txBox="1"/>
            <p:nvPr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607997" y="4861031"/>
              <a:ext cx="21874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669541" y="5310486"/>
              <a:ext cx="56469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</p:grpSp>
      <p:grpSp>
        <p:nvGrpSpPr>
          <p:cNvPr id="118" name="Google Shape;118;p3"/>
          <p:cNvGrpSpPr/>
          <p:nvPr/>
        </p:nvGrpSpPr>
        <p:grpSpPr>
          <a:xfrm>
            <a:off x="5746845" y="1984477"/>
            <a:ext cx="5725061" cy="1375786"/>
            <a:chOff x="669541" y="4396365"/>
            <a:chExt cx="5725061" cy="1375786"/>
          </a:xfrm>
        </p:grpSpPr>
        <p:sp>
          <p:nvSpPr>
            <p:cNvPr id="119" name="Google Shape;119;p3"/>
            <p:cNvSpPr txBox="1"/>
            <p:nvPr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669541" y="5310486"/>
              <a:ext cx="56469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</p:grpSp>
      <p:grpSp>
        <p:nvGrpSpPr>
          <p:cNvPr id="122" name="Google Shape;122;p3"/>
          <p:cNvGrpSpPr/>
          <p:nvPr/>
        </p:nvGrpSpPr>
        <p:grpSpPr>
          <a:xfrm>
            <a:off x="5763406" y="3408337"/>
            <a:ext cx="5708500" cy="1375786"/>
            <a:chOff x="607997" y="4396365"/>
            <a:chExt cx="5708500" cy="1375786"/>
          </a:xfrm>
        </p:grpSpPr>
        <p:sp>
          <p:nvSpPr>
            <p:cNvPr id="123" name="Google Shape;123;p3"/>
            <p:cNvSpPr txBox="1"/>
            <p:nvPr/>
          </p:nvSpPr>
          <p:spPr>
            <a:xfrm>
              <a:off x="2095958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607997" y="4861031"/>
              <a:ext cx="21874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669541" y="5310486"/>
              <a:ext cx="56469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</p:grpSp>
      <p:grpSp>
        <p:nvGrpSpPr>
          <p:cNvPr id="126" name="Google Shape;126;p3"/>
          <p:cNvGrpSpPr/>
          <p:nvPr/>
        </p:nvGrpSpPr>
        <p:grpSpPr>
          <a:xfrm>
            <a:off x="5746845" y="4832197"/>
            <a:ext cx="5725061" cy="1375786"/>
            <a:chOff x="669541" y="4396365"/>
            <a:chExt cx="5725061" cy="1375786"/>
          </a:xfrm>
        </p:grpSpPr>
        <p:sp>
          <p:nvSpPr>
            <p:cNvPr id="127" name="Google Shape;127;p3"/>
            <p:cNvSpPr txBox="1"/>
            <p:nvPr/>
          </p:nvSpPr>
          <p:spPr>
            <a:xfrm>
              <a:off x="5102925" y="4396365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7200"/>
                <a:buFont typeface="Arial"/>
                <a:buNone/>
              </a:pPr>
              <a:r>
                <a:rPr lang="en-US" sz="7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3614964" y="4861031"/>
              <a:ext cx="21874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669541" y="5310486"/>
              <a:ext cx="5646956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12" name="Google Shape;1112;p30"/>
          <p:cNvGrpSpPr/>
          <p:nvPr/>
        </p:nvGrpSpPr>
        <p:grpSpPr>
          <a:xfrm>
            <a:off x="847505" y="4790469"/>
            <a:ext cx="2100084" cy="1261884"/>
            <a:chOff x="592509" y="1556792"/>
            <a:chExt cx="2033531" cy="1261884"/>
          </a:xfrm>
        </p:grpSpPr>
        <p:sp>
          <p:nvSpPr>
            <p:cNvPr id="1113" name="Google Shape;1113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114" name="Google Shape;1114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>
            <a:off x="3640270" y="4790469"/>
            <a:ext cx="2100084" cy="1261884"/>
            <a:chOff x="592509" y="1556792"/>
            <a:chExt cx="2033531" cy="1261884"/>
          </a:xfrm>
        </p:grpSpPr>
        <p:sp>
          <p:nvSpPr>
            <p:cNvPr id="1116" name="Google Shape;1116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117" name="Google Shape;1117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8" name="Google Shape;1118;p30"/>
          <p:cNvGrpSpPr/>
          <p:nvPr/>
        </p:nvGrpSpPr>
        <p:grpSpPr>
          <a:xfrm>
            <a:off x="6433035" y="4790469"/>
            <a:ext cx="2100084" cy="1261884"/>
            <a:chOff x="592509" y="1556792"/>
            <a:chExt cx="2033531" cy="1261884"/>
          </a:xfrm>
        </p:grpSpPr>
        <p:sp>
          <p:nvSpPr>
            <p:cNvPr id="1119" name="Google Shape;1119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120" name="Google Shape;1120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1" name="Google Shape;1121;p30"/>
          <p:cNvGrpSpPr/>
          <p:nvPr/>
        </p:nvGrpSpPr>
        <p:grpSpPr>
          <a:xfrm>
            <a:off x="9225799" y="4790469"/>
            <a:ext cx="2100084" cy="1261884"/>
            <a:chOff x="592509" y="1556792"/>
            <a:chExt cx="2033531" cy="1261884"/>
          </a:xfrm>
        </p:grpSpPr>
        <p:sp>
          <p:nvSpPr>
            <p:cNvPr id="1122" name="Google Shape;1122;p30"/>
            <p:cNvSpPr txBox="1"/>
            <p:nvPr/>
          </p:nvSpPr>
          <p:spPr>
            <a:xfrm>
              <a:off x="621084" y="1803013"/>
              <a:ext cx="200495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Time.</a:t>
              </a:r>
              <a:endParaRPr/>
            </a:p>
          </p:txBody>
        </p:sp>
        <p:sp>
          <p:nvSpPr>
            <p:cNvPr id="1123" name="Google Shape;1123;p30"/>
            <p:cNvSpPr txBox="1"/>
            <p:nvPr/>
          </p:nvSpPr>
          <p:spPr>
            <a:xfrm>
              <a:off x="592509" y="1556792"/>
              <a:ext cx="201911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Title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4" name="Google Shape;1124;p30"/>
          <p:cNvGrpSpPr/>
          <p:nvPr/>
        </p:nvGrpSpPr>
        <p:grpSpPr>
          <a:xfrm>
            <a:off x="1907962" y="1420953"/>
            <a:ext cx="8376076" cy="3917007"/>
            <a:chOff x="-59660" y="2248297"/>
            <a:chExt cx="8376076" cy="3917007"/>
          </a:xfrm>
        </p:grpSpPr>
        <p:sp>
          <p:nvSpPr>
            <p:cNvPr id="1125" name="Google Shape;1125;p30"/>
            <p:cNvSpPr/>
            <p:nvPr/>
          </p:nvSpPr>
          <p:spPr>
            <a:xfrm>
              <a:off x="5220072" y="3068960"/>
              <a:ext cx="3096344" cy="3096344"/>
            </a:xfrm>
            <a:prstGeom prst="blockArc">
              <a:avLst>
                <a:gd name="adj1" fmla="val 10800000"/>
                <a:gd name="adj2" fmla="val 7278567"/>
                <a:gd name="adj3" fmla="val 9314"/>
              </a:avLst>
            </a:prstGeom>
            <a:solidFill>
              <a:schemeClr val="accent1"/>
            </a:solidFill>
            <a:ln>
              <a:noFill/>
            </a:ln>
            <a:effectLst>
              <a:outerShdw blurRad="190500" dist="38100" dir="7380000" algn="tr" rotWithShape="0">
                <a:srgbClr val="000000">
                  <a:alpha val="62745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0"/>
            <p:cNvSpPr/>
            <p:nvPr/>
          </p:nvSpPr>
          <p:spPr>
            <a:xfrm>
              <a:off x="5220022" y="2595761"/>
              <a:ext cx="3096344" cy="3096344"/>
            </a:xfrm>
            <a:prstGeom prst="blockArc">
              <a:avLst>
                <a:gd name="adj1" fmla="val 10800000"/>
                <a:gd name="adj2" fmla="val 4945976"/>
                <a:gd name="adj3" fmla="val 9659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5004048" y="2464321"/>
              <a:ext cx="3096344" cy="3096344"/>
            </a:xfrm>
            <a:prstGeom prst="blockArc">
              <a:avLst>
                <a:gd name="adj1" fmla="val 10800000"/>
                <a:gd name="adj2" fmla="val 1271000"/>
                <a:gd name="adj3" fmla="val 9992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4932040" y="2248297"/>
              <a:ext cx="3096344" cy="3096344"/>
            </a:xfrm>
            <a:prstGeom prst="blockArc">
              <a:avLst>
                <a:gd name="adj1" fmla="val 10800000"/>
                <a:gd name="adj2" fmla="val 18219940"/>
                <a:gd name="adj3" fmla="val 93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-59660" y="4831060"/>
              <a:ext cx="5458425" cy="31243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1116670" y="4348497"/>
              <a:ext cx="4282095" cy="31243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2329977" y="3856273"/>
              <a:ext cx="3068788" cy="31243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3520846" y="3404592"/>
              <a:ext cx="1877920" cy="31243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0"/>
            <p:cNvSpPr txBox="1"/>
            <p:nvPr/>
          </p:nvSpPr>
          <p:spPr>
            <a:xfrm>
              <a:off x="-41136" y="4366076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85%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0"/>
            <p:cNvSpPr txBox="1"/>
            <p:nvPr/>
          </p:nvSpPr>
          <p:spPr>
            <a:xfrm>
              <a:off x="1148466" y="3873992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65%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0"/>
            <p:cNvSpPr txBox="1"/>
            <p:nvPr/>
          </p:nvSpPr>
          <p:spPr>
            <a:xfrm>
              <a:off x="2338068" y="3381908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50%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0"/>
            <p:cNvSpPr txBox="1"/>
            <p:nvPr/>
          </p:nvSpPr>
          <p:spPr>
            <a:xfrm>
              <a:off x="3527670" y="2889824"/>
              <a:ext cx="1006893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91425" bIns="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30%</a:t>
              </a:r>
              <a:endParaRPr sz="18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31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142" name="Google Shape;1142;p31"/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1143" name="Google Shape;1143;p3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5" name="Google Shape;1145;p31"/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1146" name="Google Shape;1146;p3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8" name="Google Shape;1148;p31"/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149" name="Google Shape;1149;p3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1" name="Google Shape;1151;p31"/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152" name="Google Shape;1152;p31"/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1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54" name="Google Shape;1154;p31"/>
          <p:cNvSpPr/>
          <p:nvPr/>
        </p:nvSpPr>
        <p:spPr>
          <a:xfrm>
            <a:off x="4509946" y="2395562"/>
            <a:ext cx="3183699" cy="3079770"/>
          </a:xfrm>
          <a:prstGeom prst="donut">
            <a:avLst>
              <a:gd name="adj" fmla="val 986"/>
            </a:avLst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5" name="Google Shape;1155;p31"/>
          <p:cNvSpPr/>
          <p:nvPr/>
        </p:nvSpPr>
        <p:spPr>
          <a:xfrm>
            <a:off x="5605286" y="2092967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6" name="Google Shape;1156;p31"/>
          <p:cNvSpPr/>
          <p:nvPr/>
        </p:nvSpPr>
        <p:spPr>
          <a:xfrm>
            <a:off x="5602988" y="4989043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7" name="Google Shape;1157;p31"/>
          <p:cNvSpPr/>
          <p:nvPr/>
        </p:nvSpPr>
        <p:spPr>
          <a:xfrm>
            <a:off x="7117930" y="3539359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8" name="Google Shape;1158;p31"/>
          <p:cNvSpPr/>
          <p:nvPr/>
        </p:nvSpPr>
        <p:spPr>
          <a:xfrm>
            <a:off x="4098765" y="3539359"/>
            <a:ext cx="975307" cy="78024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9" name="Google Shape;1159;p31"/>
          <p:cNvSpPr/>
          <p:nvPr/>
        </p:nvSpPr>
        <p:spPr>
          <a:xfrm>
            <a:off x="4459337" y="3755435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31"/>
          <p:cNvSpPr/>
          <p:nvPr/>
        </p:nvSpPr>
        <p:spPr>
          <a:xfrm rot="9900000">
            <a:off x="5897999" y="231110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31"/>
          <p:cNvSpPr/>
          <p:nvPr/>
        </p:nvSpPr>
        <p:spPr>
          <a:xfrm>
            <a:off x="7386854" y="3813431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31"/>
          <p:cNvSpPr/>
          <p:nvPr/>
        </p:nvSpPr>
        <p:spPr>
          <a:xfrm>
            <a:off x="5870013" y="5222622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63" name="Google Shape;1163;p31"/>
          <p:cNvGrpSpPr/>
          <p:nvPr/>
        </p:nvGrpSpPr>
        <p:grpSpPr>
          <a:xfrm>
            <a:off x="5488877" y="3097046"/>
            <a:ext cx="1268478" cy="1653130"/>
            <a:chOff x="7223707" y="2436784"/>
            <a:chExt cx="1272287" cy="1658094"/>
          </a:xfrm>
        </p:grpSpPr>
        <p:sp>
          <p:nvSpPr>
            <p:cNvPr id="1164" name="Google Shape;1164;p31"/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/>
              <a:ahLst/>
              <a:cxnLst/>
              <a:rect l="l" t="t" r="r" b="b"/>
              <a:pathLst>
                <a:path w="333375" h="3057525" extrusionOk="0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/>
              <a:ahLst/>
              <a:cxnLst/>
              <a:rect l="l" t="t" r="r" b="b"/>
              <a:pathLst>
                <a:path w="466725" h="2257425" extrusionOk="0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66" name="Google Shape;1166;p31"/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</p:grpSpPr>
          <p:sp>
            <p:nvSpPr>
              <p:cNvPr id="1167" name="Google Shape;1167;p31"/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2286000" extrusionOk="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1"/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714375" extrusionOk="0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104775" extrusionOk="0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70" name="Google Shape;1170;p31"/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</p:grpSpPr>
          <p:sp>
            <p:nvSpPr>
              <p:cNvPr id="1171" name="Google Shape;1171;p31"/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/>
                <a:ahLst/>
                <a:cxnLst/>
                <a:rect l="l" t="t" r="r" b="b"/>
                <a:pathLst>
                  <a:path w="1247775" h="2562225" extrusionOk="0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1"/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933575" extrusionOk="0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1"/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352425" h="361950" extrusionOk="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1"/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28600" extrusionOk="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1"/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85775" extrusionOk="0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1"/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847725" h="323850" extrusionOk="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31"/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85775" extrusionOk="0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31"/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933575" extrusionOk="0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2"/>
          <p:cNvSpPr/>
          <p:nvPr/>
        </p:nvSpPr>
        <p:spPr>
          <a:xfrm>
            <a:off x="7113308" y="457200"/>
            <a:ext cx="4562061" cy="6112565"/>
          </a:xfrm>
          <a:prstGeom prst="rect">
            <a:avLst/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4" name="Google Shape;1184;p32"/>
          <p:cNvSpPr txBox="1"/>
          <p:nvPr/>
        </p:nvSpPr>
        <p:spPr>
          <a:xfrm>
            <a:off x="7503215" y="2652806"/>
            <a:ext cx="37074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  <a:endParaRPr/>
          </a:p>
        </p:txBody>
      </p:sp>
      <p:sp>
        <p:nvSpPr>
          <p:cNvPr id="1185" name="Google Shape;1185;p32"/>
          <p:cNvSpPr txBox="1"/>
          <p:nvPr/>
        </p:nvSpPr>
        <p:spPr>
          <a:xfrm>
            <a:off x="7503215" y="2212349"/>
            <a:ext cx="3707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800" b="1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6" name="Google Shape;1186;p32"/>
          <p:cNvSpPr txBox="1"/>
          <p:nvPr/>
        </p:nvSpPr>
        <p:spPr>
          <a:xfrm>
            <a:off x="7503215" y="4453317"/>
            <a:ext cx="3707499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  <a:endParaRPr/>
          </a:p>
        </p:txBody>
      </p:sp>
      <p:sp>
        <p:nvSpPr>
          <p:cNvPr id="1187" name="Google Shape;1187;p32"/>
          <p:cNvSpPr txBox="1"/>
          <p:nvPr/>
        </p:nvSpPr>
        <p:spPr>
          <a:xfrm>
            <a:off x="7503215" y="4012860"/>
            <a:ext cx="370749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Simple PowerPoint Presentation</a:t>
            </a:r>
            <a:endParaRPr sz="18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32"/>
          <p:cNvSpPr txBox="1"/>
          <p:nvPr/>
        </p:nvSpPr>
        <p:spPr>
          <a:xfrm>
            <a:off x="7626001" y="5812240"/>
            <a:ext cx="2117864" cy="393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8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INFOGRAPHIC</a:t>
            </a:r>
            <a:endParaRPr/>
          </a:p>
        </p:txBody>
      </p:sp>
      <p:grpSp>
        <p:nvGrpSpPr>
          <p:cNvPr id="1189" name="Google Shape;1189;p32"/>
          <p:cNvGrpSpPr/>
          <p:nvPr/>
        </p:nvGrpSpPr>
        <p:grpSpPr>
          <a:xfrm>
            <a:off x="7503215" y="946844"/>
            <a:ext cx="3707499" cy="775862"/>
            <a:chOff x="6324699" y="2356411"/>
            <a:chExt cx="2736305" cy="775862"/>
          </a:xfrm>
        </p:grpSpPr>
        <p:sp>
          <p:nvSpPr>
            <p:cNvPr id="1190" name="Google Shape;1190;p32"/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Presentation  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2"/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Contents Title</a:t>
              </a:r>
              <a:endParaRPr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92" name="Google Shape;1192;p32"/>
          <p:cNvSpPr txBox="1"/>
          <p:nvPr/>
        </p:nvSpPr>
        <p:spPr>
          <a:xfrm>
            <a:off x="834020" y="334066"/>
            <a:ext cx="2840771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THEME PPT</a:t>
            </a:r>
            <a:r>
              <a:rPr lang="en-US" sz="32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Clean Text Slide for your Presentation</a:t>
            </a:r>
            <a:endParaRPr sz="3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3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198" name="Google Shape;1198;p33"/>
          <p:cNvSpPr/>
          <p:nvPr/>
        </p:nvSpPr>
        <p:spPr>
          <a:xfrm>
            <a:off x="914401" y="1794271"/>
            <a:ext cx="5148000" cy="208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33"/>
          <p:cNvSpPr/>
          <p:nvPr/>
        </p:nvSpPr>
        <p:spPr>
          <a:xfrm>
            <a:off x="914401" y="3963398"/>
            <a:ext cx="5148000" cy="20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33"/>
          <p:cNvSpPr/>
          <p:nvPr/>
        </p:nvSpPr>
        <p:spPr>
          <a:xfrm>
            <a:off x="6129601" y="1794271"/>
            <a:ext cx="5148000" cy="208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33"/>
          <p:cNvSpPr/>
          <p:nvPr/>
        </p:nvSpPr>
        <p:spPr>
          <a:xfrm>
            <a:off x="6129601" y="3963398"/>
            <a:ext cx="5148000" cy="20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2" name="Google Shape;1202;p33"/>
          <p:cNvGrpSpPr/>
          <p:nvPr/>
        </p:nvGrpSpPr>
        <p:grpSpPr>
          <a:xfrm>
            <a:off x="4890001" y="2716834"/>
            <a:ext cx="2412000" cy="2412000"/>
            <a:chOff x="4896191" y="2726685"/>
            <a:chExt cx="2412000" cy="2412000"/>
          </a:xfrm>
        </p:grpSpPr>
        <p:sp>
          <p:nvSpPr>
            <p:cNvPr id="1203" name="Google Shape;1203;p33"/>
            <p:cNvSpPr/>
            <p:nvPr/>
          </p:nvSpPr>
          <p:spPr>
            <a:xfrm>
              <a:off x="4896191" y="2726685"/>
              <a:ext cx="2412000" cy="2412000"/>
            </a:xfrm>
            <a:prstGeom prst="rect">
              <a:avLst/>
            </a:prstGeom>
            <a:solidFill>
              <a:schemeClr val="dk1">
                <a:alpha val="4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3"/>
            <p:cNvSpPr/>
            <p:nvPr/>
          </p:nvSpPr>
          <p:spPr>
            <a:xfrm rot="-2700000">
              <a:off x="5256191" y="3086685"/>
              <a:ext cx="1692000" cy="1692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3"/>
            <p:cNvSpPr/>
            <p:nvPr/>
          </p:nvSpPr>
          <p:spPr>
            <a:xfrm>
              <a:off x="5021409" y="2851903"/>
              <a:ext cx="2161564" cy="2161564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06" name="Google Shape;1206;p33"/>
          <p:cNvSpPr txBox="1"/>
          <p:nvPr/>
        </p:nvSpPr>
        <p:spPr>
          <a:xfrm>
            <a:off x="5153747" y="3568891"/>
            <a:ext cx="18845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SWOT</a:t>
            </a:r>
            <a:endParaRPr sz="4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07" name="Google Shape;1207;p33"/>
          <p:cNvGrpSpPr/>
          <p:nvPr/>
        </p:nvGrpSpPr>
        <p:grpSpPr>
          <a:xfrm>
            <a:off x="2215276" y="2080278"/>
            <a:ext cx="2448000" cy="1515988"/>
            <a:chOff x="647166" y="1489862"/>
            <a:chExt cx="2227996" cy="1515988"/>
          </a:xfrm>
        </p:grpSpPr>
        <p:sp>
          <p:nvSpPr>
            <p:cNvPr id="1208" name="Google Shape;1208;p33"/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STRENGTHS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3"/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0" name="Google Shape;1210;p33"/>
          <p:cNvGrpSpPr/>
          <p:nvPr/>
        </p:nvGrpSpPr>
        <p:grpSpPr>
          <a:xfrm>
            <a:off x="2215276" y="4266606"/>
            <a:ext cx="2448000" cy="1481585"/>
            <a:chOff x="647166" y="3699704"/>
            <a:chExt cx="2227996" cy="1481585"/>
          </a:xfrm>
        </p:grpSpPr>
        <p:sp>
          <p:nvSpPr>
            <p:cNvPr id="1211" name="Google Shape;1211;p33"/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OPPORTUNITIES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3"/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3" name="Google Shape;1213;p33"/>
          <p:cNvGrpSpPr/>
          <p:nvPr/>
        </p:nvGrpSpPr>
        <p:grpSpPr>
          <a:xfrm>
            <a:off x="7528724" y="2076648"/>
            <a:ext cx="2448000" cy="1523249"/>
            <a:chOff x="6296493" y="1489862"/>
            <a:chExt cx="2227996" cy="1523249"/>
          </a:xfrm>
        </p:grpSpPr>
        <p:sp>
          <p:nvSpPr>
            <p:cNvPr id="1214" name="Google Shape;1214;p33"/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WEAKNESS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33"/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16" name="Google Shape;1216;p33"/>
          <p:cNvGrpSpPr/>
          <p:nvPr/>
        </p:nvGrpSpPr>
        <p:grpSpPr>
          <a:xfrm>
            <a:off x="7528724" y="4262977"/>
            <a:ext cx="2448000" cy="1488846"/>
            <a:chOff x="6296493" y="3699704"/>
            <a:chExt cx="2227996" cy="1488846"/>
          </a:xfrm>
        </p:grpSpPr>
        <p:sp>
          <p:nvSpPr>
            <p:cNvPr id="1217" name="Google Shape;1217;p33"/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THREATS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3"/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9" name="Google Shape;1219;p33"/>
          <p:cNvSpPr txBox="1"/>
          <p:nvPr/>
        </p:nvSpPr>
        <p:spPr>
          <a:xfrm>
            <a:off x="1247178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33"/>
          <p:cNvSpPr txBox="1"/>
          <p:nvPr/>
        </p:nvSpPr>
        <p:spPr>
          <a:xfrm>
            <a:off x="1247178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33"/>
          <p:cNvSpPr txBox="1"/>
          <p:nvPr/>
        </p:nvSpPr>
        <p:spPr>
          <a:xfrm>
            <a:off x="10132252" y="2330440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2" name="Google Shape;1222;p33"/>
          <p:cNvSpPr txBox="1"/>
          <p:nvPr/>
        </p:nvSpPr>
        <p:spPr>
          <a:xfrm>
            <a:off x="10132252" y="4499568"/>
            <a:ext cx="81257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 sz="6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aphicFrame>
        <p:nvGraphicFramePr>
          <p:cNvPr id="1228" name="Google Shape;1228;p34"/>
          <p:cNvGraphicFramePr/>
          <p:nvPr/>
        </p:nvGraphicFramePr>
        <p:xfrm>
          <a:off x="927949" y="2282474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{DEDC0855-5C8B-4517-9DF4-CAEE9F65104D}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29" name="Google Shape;1229;p34"/>
          <p:cNvSpPr/>
          <p:nvPr/>
        </p:nvSpPr>
        <p:spPr>
          <a:xfrm>
            <a:off x="1678629" y="1847301"/>
            <a:ext cx="838643" cy="838643"/>
          </a:xfrm>
          <a:prstGeom prst="ellipse">
            <a:avLst/>
          </a:prstGeom>
          <a:solidFill>
            <a:schemeClr val="accent1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0" name="Google Shape;1230;p34"/>
          <p:cNvGraphicFramePr/>
          <p:nvPr/>
        </p:nvGraphicFramePr>
        <p:xfrm>
          <a:off x="3589454" y="2274306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{DEDC0855-5C8B-4517-9DF4-CAEE9F65104D}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1" name="Google Shape;1231;p34"/>
          <p:cNvSpPr/>
          <p:nvPr/>
        </p:nvSpPr>
        <p:spPr>
          <a:xfrm>
            <a:off x="4340134" y="1839133"/>
            <a:ext cx="838643" cy="838643"/>
          </a:xfrm>
          <a:prstGeom prst="ellipse">
            <a:avLst/>
          </a:prstGeom>
          <a:solidFill>
            <a:schemeClr val="accent2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2" name="Google Shape;1232;p34"/>
          <p:cNvGraphicFramePr/>
          <p:nvPr/>
        </p:nvGraphicFramePr>
        <p:xfrm>
          <a:off x="6250959" y="226613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{DEDC0855-5C8B-4517-9DF4-CAEE9F65104D}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3" name="Google Shape;1233;p34"/>
          <p:cNvSpPr/>
          <p:nvPr/>
        </p:nvSpPr>
        <p:spPr>
          <a:xfrm>
            <a:off x="7001639" y="1830965"/>
            <a:ext cx="838643" cy="838643"/>
          </a:xfrm>
          <a:prstGeom prst="ellipse">
            <a:avLst/>
          </a:prstGeom>
          <a:solidFill>
            <a:schemeClr val="accent3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234" name="Google Shape;1234;p34"/>
          <p:cNvGraphicFramePr/>
          <p:nvPr/>
        </p:nvGraphicFramePr>
        <p:xfrm>
          <a:off x="8912465" y="225797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{DEDC0855-5C8B-4517-9DF4-CAEE9F65104D}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70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Simply PowerPoint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>
                        <a:alpha val="69803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200"/>
                        <a:buFont typeface="Arial"/>
                        <a:buNone/>
                      </a:pPr>
                      <a:r>
                        <a:rPr lang="en-US" sz="1200" b="1">
                          <a:solidFill>
                            <a:schemeClr val="lt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Your Text  Here</a:t>
                      </a:r>
                      <a:endParaRPr sz="1200" b="1">
                        <a:solidFill>
                          <a:schemeClr val="lt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35" name="Google Shape;1235;p34"/>
          <p:cNvSpPr/>
          <p:nvPr/>
        </p:nvSpPr>
        <p:spPr>
          <a:xfrm>
            <a:off x="9663145" y="1822797"/>
            <a:ext cx="838643" cy="838643"/>
          </a:xfrm>
          <a:prstGeom prst="ellipse">
            <a:avLst/>
          </a:prstGeom>
          <a:solidFill>
            <a:schemeClr val="accent4"/>
          </a:solidFill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34"/>
          <p:cNvSpPr txBox="1"/>
          <p:nvPr/>
        </p:nvSpPr>
        <p:spPr>
          <a:xfrm>
            <a:off x="1791160" y="2005011"/>
            <a:ext cx="6135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7" name="Google Shape;1237;p34"/>
          <p:cNvSpPr txBox="1"/>
          <p:nvPr/>
        </p:nvSpPr>
        <p:spPr>
          <a:xfrm>
            <a:off x="4452666" y="1996843"/>
            <a:ext cx="6135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34"/>
          <p:cNvSpPr txBox="1"/>
          <p:nvPr/>
        </p:nvSpPr>
        <p:spPr>
          <a:xfrm>
            <a:off x="7114170" y="1988675"/>
            <a:ext cx="6135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34"/>
          <p:cNvSpPr txBox="1"/>
          <p:nvPr/>
        </p:nvSpPr>
        <p:spPr>
          <a:xfrm>
            <a:off x="9775676" y="1980507"/>
            <a:ext cx="61357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8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35"/>
          <p:cNvGrpSpPr/>
          <p:nvPr/>
        </p:nvGrpSpPr>
        <p:grpSpPr>
          <a:xfrm>
            <a:off x="8196690" y="237266"/>
            <a:ext cx="3305405" cy="914121"/>
            <a:chOff x="8177349" y="237266"/>
            <a:chExt cx="3305405" cy="914121"/>
          </a:xfrm>
        </p:grpSpPr>
        <p:sp>
          <p:nvSpPr>
            <p:cNvPr id="1245" name="Google Shape;1245;p35"/>
            <p:cNvSpPr txBox="1"/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E5F3DA"/>
                </a:buClr>
                <a:buSzPts val="6000"/>
                <a:buFont typeface="Arial"/>
                <a:buNone/>
              </a:pPr>
              <a:r>
                <a:rPr lang="en-US" sz="6000" b="1">
                  <a:solidFill>
                    <a:srgbClr val="E5F3DA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7" name="Google Shape;1247;p35"/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1248" name="Google Shape;1248;p35"/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5"/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5"/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5"/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5"/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53" name="Google Shape;1253;p35"/>
          <p:cNvGrpSpPr/>
          <p:nvPr/>
        </p:nvGrpSpPr>
        <p:grpSpPr>
          <a:xfrm>
            <a:off x="8196690" y="4510285"/>
            <a:ext cx="3305405" cy="914121"/>
            <a:chOff x="8177349" y="237266"/>
            <a:chExt cx="3305405" cy="914121"/>
          </a:xfrm>
        </p:grpSpPr>
        <p:sp>
          <p:nvSpPr>
            <p:cNvPr id="1254" name="Google Shape;1254;p35"/>
            <p:cNvSpPr txBox="1"/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CFF4F1"/>
                </a:buClr>
                <a:buSzPts val="6000"/>
                <a:buFont typeface="Arial"/>
                <a:buNone/>
              </a:pPr>
              <a:r>
                <a:rPr lang="en-US" sz="6000" b="1">
                  <a:solidFill>
                    <a:srgbClr val="CFF4F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56" name="Google Shape;1256;p35"/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1257" name="Google Shape;1257;p35"/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5"/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5"/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35"/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5"/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62" name="Google Shape;1262;p35"/>
          <p:cNvGrpSpPr/>
          <p:nvPr/>
        </p:nvGrpSpPr>
        <p:grpSpPr>
          <a:xfrm flipH="1">
            <a:off x="5155829" y="2373775"/>
            <a:ext cx="3305405" cy="914121"/>
            <a:chOff x="8177349" y="237266"/>
            <a:chExt cx="3305405" cy="914121"/>
          </a:xfrm>
        </p:grpSpPr>
        <p:sp>
          <p:nvSpPr>
            <p:cNvPr id="1263" name="Google Shape;1263;p35"/>
            <p:cNvSpPr txBox="1"/>
            <p:nvPr/>
          </p:nvSpPr>
          <p:spPr>
            <a:xfrm flipH="1">
              <a:off x="8177349" y="237266"/>
              <a:ext cx="1291677" cy="9141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DEF1E3"/>
                </a:buClr>
                <a:buSzPts val="6000"/>
                <a:buFont typeface="Arial"/>
                <a:buNone/>
              </a:pPr>
              <a:r>
                <a:rPr lang="en-US" sz="6000" b="1">
                  <a:solidFill>
                    <a:srgbClr val="DEF1E3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 flipH="1">
              <a:off x="9253111" y="360162"/>
              <a:ext cx="222964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CONTENTS </a:t>
              </a:r>
              <a:endParaRPr sz="18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65" name="Google Shape;1265;p35"/>
            <p:cNvGrpSpPr/>
            <p:nvPr/>
          </p:nvGrpSpPr>
          <p:grpSpPr>
            <a:xfrm>
              <a:off x="9351534" y="729246"/>
              <a:ext cx="1233572" cy="237854"/>
              <a:chOff x="2954215" y="4413069"/>
              <a:chExt cx="1550374" cy="298939"/>
            </a:xfrm>
          </p:grpSpPr>
          <p:sp>
            <p:nvSpPr>
              <p:cNvPr id="1266" name="Google Shape;1266;p35"/>
              <p:cNvSpPr/>
              <p:nvPr/>
            </p:nvSpPr>
            <p:spPr>
              <a:xfrm>
                <a:off x="2954215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5"/>
              <p:cNvSpPr/>
              <p:nvPr/>
            </p:nvSpPr>
            <p:spPr>
              <a:xfrm>
                <a:off x="3267074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5"/>
              <p:cNvSpPr/>
              <p:nvPr/>
            </p:nvSpPr>
            <p:spPr>
              <a:xfrm>
                <a:off x="3579933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5"/>
              <p:cNvSpPr/>
              <p:nvPr/>
            </p:nvSpPr>
            <p:spPr>
              <a:xfrm>
                <a:off x="3892792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5"/>
              <p:cNvSpPr/>
              <p:nvPr/>
            </p:nvSpPr>
            <p:spPr>
              <a:xfrm>
                <a:off x="4205650" y="4413069"/>
                <a:ext cx="298939" cy="298939"/>
              </a:xfrm>
              <a:prstGeom prst="star5">
                <a:avLst>
                  <a:gd name="adj" fmla="val 19098"/>
                  <a:gd name="hf" fmla="val 105146"/>
                  <a:gd name="vf" fmla="val 110557"/>
                </a:avLst>
              </a:pr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1" name="Google Shape;1271;p35"/>
          <p:cNvSpPr txBox="1"/>
          <p:nvPr/>
        </p:nvSpPr>
        <p:spPr>
          <a:xfrm>
            <a:off x="8461234" y="1212834"/>
            <a:ext cx="29329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35"/>
          <p:cNvSpPr txBox="1"/>
          <p:nvPr/>
        </p:nvSpPr>
        <p:spPr>
          <a:xfrm>
            <a:off x="8461234" y="5523480"/>
            <a:ext cx="29329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35"/>
          <p:cNvSpPr txBox="1"/>
          <p:nvPr/>
        </p:nvSpPr>
        <p:spPr>
          <a:xfrm>
            <a:off x="5263728" y="3437709"/>
            <a:ext cx="293296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35"/>
          <p:cNvSpPr txBox="1"/>
          <p:nvPr/>
        </p:nvSpPr>
        <p:spPr>
          <a:xfrm>
            <a:off x="728380" y="1443666"/>
            <a:ext cx="416290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6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PowerPoint </a:t>
            </a:r>
            <a:r>
              <a:rPr lang="en-US" sz="3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6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5" name="Google Shape;1275;p35"/>
          <p:cNvSpPr txBox="1"/>
          <p:nvPr/>
        </p:nvSpPr>
        <p:spPr>
          <a:xfrm>
            <a:off x="728379" y="2978812"/>
            <a:ext cx="3869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400" b="1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6" name="Google Shape;1276;p35"/>
          <p:cNvSpPr txBox="1"/>
          <p:nvPr/>
        </p:nvSpPr>
        <p:spPr>
          <a:xfrm>
            <a:off x="728380" y="3586530"/>
            <a:ext cx="3311233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Get a modern PowerPoint  Presentation that is beautifully designed. You can simply impress your audience and add a unique zing and appeal to your Presentations. </a:t>
            </a:r>
            <a:endParaRPr/>
          </a:p>
        </p:txBody>
      </p:sp>
      <p:sp>
        <p:nvSpPr>
          <p:cNvPr id="1277" name="Google Shape;1277;p35"/>
          <p:cNvSpPr>
            <a:spLocks noGrp="1"/>
          </p:cNvSpPr>
          <p:nvPr>
            <p:ph type="pic" idx="2"/>
          </p:nvPr>
        </p:nvSpPr>
        <p:spPr>
          <a:xfrm>
            <a:off x="5356628" y="317863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78" name="Google Shape;1278;p35"/>
          <p:cNvSpPr>
            <a:spLocks noGrp="1"/>
          </p:cNvSpPr>
          <p:nvPr>
            <p:ph type="pic" idx="4"/>
          </p:nvPr>
        </p:nvSpPr>
        <p:spPr>
          <a:xfrm>
            <a:off x="5356628" y="4606833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279" name="Google Shape;1279;p35"/>
          <p:cNvSpPr>
            <a:spLocks noGrp="1"/>
          </p:cNvSpPr>
          <p:nvPr>
            <p:ph type="pic" idx="3"/>
          </p:nvPr>
        </p:nvSpPr>
        <p:spPr>
          <a:xfrm>
            <a:off x="8461234" y="2462348"/>
            <a:ext cx="2820721" cy="19507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" name="Google Shape;1284;p3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285" name="Google Shape;1285;p36"/>
          <p:cNvSpPr/>
          <p:nvPr/>
        </p:nvSpPr>
        <p:spPr>
          <a:xfrm>
            <a:off x="5375984" y="2417585"/>
            <a:ext cx="1440030" cy="1371457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6" name="Google Shape;1286;p36"/>
          <p:cNvSpPr/>
          <p:nvPr/>
        </p:nvSpPr>
        <p:spPr>
          <a:xfrm rot="10800000">
            <a:off x="4471176" y="4008456"/>
            <a:ext cx="3231250" cy="1728049"/>
          </a:xfrm>
          <a:custGeom>
            <a:avLst/>
            <a:gdLst/>
            <a:ahLst/>
            <a:cxnLst/>
            <a:rect l="l" t="t" r="r" b="b"/>
            <a:pathLst>
              <a:path w="3231250" h="1728049" extrusionOk="0">
                <a:moveTo>
                  <a:pt x="1603656" y="1728049"/>
                </a:moveTo>
                <a:lnTo>
                  <a:pt x="1361340" y="1485733"/>
                </a:lnTo>
                <a:lnTo>
                  <a:pt x="1482498" y="1485733"/>
                </a:lnTo>
                <a:lnTo>
                  <a:pt x="1482498" y="1238845"/>
                </a:lnTo>
                <a:lnTo>
                  <a:pt x="1519544" y="1238845"/>
                </a:lnTo>
                <a:cubicBezTo>
                  <a:pt x="1344853" y="1227816"/>
                  <a:pt x="1172648" y="1177063"/>
                  <a:pt x="1015740" y="1087892"/>
                </a:cubicBezTo>
                <a:lnTo>
                  <a:pt x="817941" y="1309456"/>
                </a:lnTo>
                <a:lnTo>
                  <a:pt x="908322" y="1390143"/>
                </a:lnTo>
                <a:lnTo>
                  <a:pt x="566184" y="1409531"/>
                </a:lnTo>
                <a:lnTo>
                  <a:pt x="546797" y="1067393"/>
                </a:lnTo>
                <a:lnTo>
                  <a:pt x="637178" y="1148080"/>
                </a:lnTo>
                <a:lnTo>
                  <a:pt x="815894" y="947893"/>
                </a:lnTo>
                <a:cubicBezTo>
                  <a:pt x="680789" y="835606"/>
                  <a:pt x="574092" y="695026"/>
                  <a:pt x="502445" y="537233"/>
                </a:cubicBezTo>
                <a:lnTo>
                  <a:pt x="503893" y="542638"/>
                </a:lnTo>
                <a:lnTo>
                  <a:pt x="265418" y="606537"/>
                </a:lnTo>
                <a:lnTo>
                  <a:pt x="296776" y="723567"/>
                </a:lnTo>
                <a:lnTo>
                  <a:pt x="0" y="552223"/>
                </a:lnTo>
                <a:lnTo>
                  <a:pt x="171344" y="255448"/>
                </a:lnTo>
                <a:lnTo>
                  <a:pt x="202702" y="372478"/>
                </a:lnTo>
                <a:lnTo>
                  <a:pt x="420370" y="314153"/>
                </a:lnTo>
                <a:cubicBezTo>
                  <a:pt x="394191" y="212871"/>
                  <a:pt x="381279" y="107363"/>
                  <a:pt x="382349" y="0"/>
                </a:cubicBezTo>
                <a:lnTo>
                  <a:pt x="668774" y="2854"/>
                </a:lnTo>
                <a:cubicBezTo>
                  <a:pt x="665395" y="342077"/>
                  <a:pt x="843838" y="657162"/>
                  <a:pt x="1136496" y="828730"/>
                </a:cubicBezTo>
                <a:cubicBezTo>
                  <a:pt x="1429154" y="1000297"/>
                  <a:pt x="1791255" y="1002101"/>
                  <a:pt x="2085607" y="833457"/>
                </a:cubicBezTo>
                <a:cubicBezTo>
                  <a:pt x="2379959" y="664813"/>
                  <a:pt x="2561533" y="351521"/>
                  <a:pt x="2561533" y="12281"/>
                </a:cubicBezTo>
                <a:lnTo>
                  <a:pt x="2847972" y="12281"/>
                </a:lnTo>
                <a:cubicBezTo>
                  <a:pt x="2847972" y="115358"/>
                  <a:pt x="2835103" y="216597"/>
                  <a:pt x="2809305" y="313731"/>
                </a:cubicBezTo>
                <a:lnTo>
                  <a:pt x="3028549" y="372478"/>
                </a:lnTo>
                <a:lnTo>
                  <a:pt x="3059907" y="255448"/>
                </a:lnTo>
                <a:lnTo>
                  <a:pt x="3231250" y="552223"/>
                </a:lnTo>
                <a:lnTo>
                  <a:pt x="2934475" y="723567"/>
                </a:lnTo>
                <a:lnTo>
                  <a:pt x="2965833" y="606537"/>
                </a:lnTo>
                <a:lnTo>
                  <a:pt x="2727358" y="542638"/>
                </a:lnTo>
                <a:lnTo>
                  <a:pt x="2729738" y="533756"/>
                </a:lnTo>
                <a:cubicBezTo>
                  <a:pt x="2653953" y="701088"/>
                  <a:pt x="2539292" y="849337"/>
                  <a:pt x="2393713" y="965698"/>
                </a:cubicBezTo>
                <a:lnTo>
                  <a:pt x="2549092" y="1121077"/>
                </a:lnTo>
                <a:lnTo>
                  <a:pt x="2634763" y="1035405"/>
                </a:lnTo>
                <a:lnTo>
                  <a:pt x="2634763" y="1378092"/>
                </a:lnTo>
                <a:lnTo>
                  <a:pt x="2292077" y="1378092"/>
                </a:lnTo>
                <a:lnTo>
                  <a:pt x="2377748" y="1292420"/>
                </a:lnTo>
                <a:lnTo>
                  <a:pt x="2187215" y="1101886"/>
                </a:lnTo>
                <a:cubicBezTo>
                  <a:pt x="2038736" y="1182335"/>
                  <a:pt x="1877130" y="1228109"/>
                  <a:pt x="1713346" y="1238845"/>
                </a:cubicBezTo>
                <a:lnTo>
                  <a:pt x="1724814" y="1238845"/>
                </a:lnTo>
                <a:lnTo>
                  <a:pt x="1724814" y="1485733"/>
                </a:lnTo>
                <a:lnTo>
                  <a:pt x="1845972" y="1485733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36"/>
          <p:cNvSpPr/>
          <p:nvPr/>
        </p:nvSpPr>
        <p:spPr>
          <a:xfrm rot="2400500">
            <a:off x="7047930" y="2977417"/>
            <a:ext cx="1440030" cy="1371457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36"/>
          <p:cNvSpPr/>
          <p:nvPr/>
        </p:nvSpPr>
        <p:spPr>
          <a:xfrm rot="4800000">
            <a:off x="7960020" y="4401614"/>
            <a:ext cx="1440030" cy="1371457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p36"/>
          <p:cNvSpPr/>
          <p:nvPr/>
        </p:nvSpPr>
        <p:spPr>
          <a:xfrm rot="-2400500" flipH="1">
            <a:off x="3704040" y="2977417"/>
            <a:ext cx="1440030" cy="1371457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0" name="Google Shape;1290;p36"/>
          <p:cNvSpPr/>
          <p:nvPr/>
        </p:nvSpPr>
        <p:spPr>
          <a:xfrm rot="-4800000" flipH="1">
            <a:off x="2791950" y="4401614"/>
            <a:ext cx="1440030" cy="1371457"/>
          </a:xfrm>
          <a:prstGeom prst="pentagon">
            <a:avLst>
              <a:gd name="hf" fmla="val 105146"/>
              <a:gd name="vf" fmla="val 110557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91" name="Google Shape;1291;p36"/>
          <p:cNvGrpSpPr/>
          <p:nvPr/>
        </p:nvGrpSpPr>
        <p:grpSpPr>
          <a:xfrm>
            <a:off x="1772574" y="2386980"/>
            <a:ext cx="2021542" cy="877176"/>
            <a:chOff x="2079598" y="4270877"/>
            <a:chExt cx="2053645" cy="877176"/>
          </a:xfrm>
        </p:grpSpPr>
        <p:sp>
          <p:nvSpPr>
            <p:cNvPr id="1292" name="Google Shape;1292;p36"/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293" name="Google Shape;1293;p36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4" name="Google Shape;1294;p36"/>
          <p:cNvGrpSpPr/>
          <p:nvPr/>
        </p:nvGrpSpPr>
        <p:grpSpPr>
          <a:xfrm>
            <a:off x="710124" y="4525176"/>
            <a:ext cx="2021542" cy="877176"/>
            <a:chOff x="2079598" y="4270877"/>
            <a:chExt cx="2053645" cy="877176"/>
          </a:xfrm>
        </p:grpSpPr>
        <p:sp>
          <p:nvSpPr>
            <p:cNvPr id="1295" name="Google Shape;1295;p36"/>
            <p:cNvSpPr txBox="1"/>
            <p:nvPr/>
          </p:nvSpPr>
          <p:spPr>
            <a:xfrm>
              <a:off x="2098434" y="4501722"/>
              <a:ext cx="20241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296" name="Google Shape;1296;p36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36"/>
          <p:cNvGrpSpPr/>
          <p:nvPr/>
        </p:nvGrpSpPr>
        <p:grpSpPr>
          <a:xfrm>
            <a:off x="8415534" y="2386980"/>
            <a:ext cx="2018302" cy="877176"/>
            <a:chOff x="2079598" y="4270877"/>
            <a:chExt cx="2053645" cy="877176"/>
          </a:xfrm>
        </p:grpSpPr>
        <p:sp>
          <p:nvSpPr>
            <p:cNvPr id="1298" name="Google Shape;1298;p36"/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299" name="Google Shape;1299;p36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0" name="Google Shape;1300;p36"/>
          <p:cNvGrpSpPr/>
          <p:nvPr/>
        </p:nvGrpSpPr>
        <p:grpSpPr>
          <a:xfrm>
            <a:off x="9470062" y="4525176"/>
            <a:ext cx="2018302" cy="877176"/>
            <a:chOff x="2079598" y="4270877"/>
            <a:chExt cx="2053645" cy="877176"/>
          </a:xfrm>
        </p:grpSpPr>
        <p:sp>
          <p:nvSpPr>
            <p:cNvPr id="1301" name="Google Shape;1301;p36"/>
            <p:cNvSpPr txBox="1"/>
            <p:nvPr/>
          </p:nvSpPr>
          <p:spPr>
            <a:xfrm>
              <a:off x="2098433" y="4501722"/>
              <a:ext cx="2024124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</a:t>
              </a:r>
              <a:endParaRPr/>
            </a:p>
          </p:txBody>
        </p:sp>
        <p:sp>
          <p:nvSpPr>
            <p:cNvPr id="1302" name="Google Shape;1302;p36"/>
            <p:cNvSpPr txBox="1"/>
            <p:nvPr/>
          </p:nvSpPr>
          <p:spPr>
            <a:xfrm>
              <a:off x="2079598" y="4270877"/>
              <a:ext cx="205364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3" name="Google Shape;1303;p36"/>
          <p:cNvGrpSpPr/>
          <p:nvPr/>
        </p:nvGrpSpPr>
        <p:grpSpPr>
          <a:xfrm>
            <a:off x="4541468" y="1662991"/>
            <a:ext cx="3114439" cy="687214"/>
            <a:chOff x="-537128" y="1114177"/>
            <a:chExt cx="3722722" cy="687214"/>
          </a:xfrm>
        </p:grpSpPr>
        <p:sp>
          <p:nvSpPr>
            <p:cNvPr id="1304" name="Google Shape;1304;p36"/>
            <p:cNvSpPr txBox="1"/>
            <p:nvPr/>
          </p:nvSpPr>
          <p:spPr>
            <a:xfrm>
              <a:off x="-537128" y="1114177"/>
              <a:ext cx="372125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36"/>
            <p:cNvSpPr txBox="1"/>
            <p:nvPr/>
          </p:nvSpPr>
          <p:spPr>
            <a:xfrm>
              <a:off x="-522129" y="1339726"/>
              <a:ext cx="3707723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</a:t>
              </a:r>
              <a:endParaRPr/>
            </a:p>
          </p:txBody>
        </p:sp>
      </p:grpSp>
      <p:grpSp>
        <p:nvGrpSpPr>
          <p:cNvPr id="1306" name="Google Shape;1306;p36"/>
          <p:cNvGrpSpPr/>
          <p:nvPr/>
        </p:nvGrpSpPr>
        <p:grpSpPr>
          <a:xfrm>
            <a:off x="5489734" y="2745132"/>
            <a:ext cx="1217907" cy="929304"/>
            <a:chOff x="3233964" y="1888430"/>
            <a:chExt cx="1544813" cy="929304"/>
          </a:xfrm>
        </p:grpSpPr>
        <p:sp>
          <p:nvSpPr>
            <p:cNvPr id="1307" name="Google Shape;1307;p36"/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36"/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9" name="Google Shape;1309;p36"/>
          <p:cNvGrpSpPr/>
          <p:nvPr/>
        </p:nvGrpSpPr>
        <p:grpSpPr>
          <a:xfrm>
            <a:off x="3848852" y="3224342"/>
            <a:ext cx="1217907" cy="929304"/>
            <a:chOff x="3233964" y="1888430"/>
            <a:chExt cx="1544813" cy="929304"/>
          </a:xfrm>
        </p:grpSpPr>
        <p:sp>
          <p:nvSpPr>
            <p:cNvPr id="1310" name="Google Shape;1310;p36"/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36"/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2" name="Google Shape;1312;p36"/>
          <p:cNvGrpSpPr/>
          <p:nvPr/>
        </p:nvGrpSpPr>
        <p:grpSpPr>
          <a:xfrm>
            <a:off x="2987856" y="4632876"/>
            <a:ext cx="1217907" cy="929304"/>
            <a:chOff x="3233964" y="1888430"/>
            <a:chExt cx="1544813" cy="929304"/>
          </a:xfrm>
        </p:grpSpPr>
        <p:sp>
          <p:nvSpPr>
            <p:cNvPr id="1313" name="Google Shape;1313;p36"/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36"/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5" name="Google Shape;1315;p36"/>
          <p:cNvGrpSpPr/>
          <p:nvPr/>
        </p:nvGrpSpPr>
        <p:grpSpPr>
          <a:xfrm>
            <a:off x="7120527" y="3224342"/>
            <a:ext cx="1217907" cy="929304"/>
            <a:chOff x="3233964" y="1888430"/>
            <a:chExt cx="1544813" cy="929304"/>
          </a:xfrm>
        </p:grpSpPr>
        <p:sp>
          <p:nvSpPr>
            <p:cNvPr id="1316" name="Google Shape;1316;p36"/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36"/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8" name="Google Shape;1318;p36"/>
          <p:cNvGrpSpPr/>
          <p:nvPr/>
        </p:nvGrpSpPr>
        <p:grpSpPr>
          <a:xfrm>
            <a:off x="7970623" y="4632876"/>
            <a:ext cx="1217907" cy="929304"/>
            <a:chOff x="3233964" y="1888430"/>
            <a:chExt cx="1544813" cy="929304"/>
          </a:xfrm>
        </p:grpSpPr>
        <p:sp>
          <p:nvSpPr>
            <p:cNvPr id="1319" name="Google Shape;1319;p36"/>
            <p:cNvSpPr txBox="1"/>
            <p:nvPr/>
          </p:nvSpPr>
          <p:spPr>
            <a:xfrm>
              <a:off x="3233964" y="1888430"/>
              <a:ext cx="1535288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Add Text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36"/>
            <p:cNvSpPr txBox="1"/>
            <p:nvPr/>
          </p:nvSpPr>
          <p:spPr>
            <a:xfrm>
              <a:off x="3243489" y="2171403"/>
              <a:ext cx="1535288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Simple 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PowerPoint Presentation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1" name="Google Shape;1321;p36"/>
          <p:cNvGrpSpPr/>
          <p:nvPr/>
        </p:nvGrpSpPr>
        <p:grpSpPr>
          <a:xfrm>
            <a:off x="5397212" y="4987738"/>
            <a:ext cx="1452642" cy="1302362"/>
            <a:chOff x="4794869" y="2803448"/>
            <a:chExt cx="2781228" cy="2493501"/>
          </a:xfrm>
        </p:grpSpPr>
        <p:sp>
          <p:nvSpPr>
            <p:cNvPr id="1322" name="Google Shape;1322;p36"/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/>
              <a:ahLst/>
              <a:cxnLst/>
              <a:rect l="l" t="t" r="r" b="b"/>
              <a:pathLst>
                <a:path w="1873170" h="1692747" extrusionOk="0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36"/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/>
              <a:ahLst/>
              <a:cxnLst/>
              <a:rect l="l" t="t" r="r" b="b"/>
              <a:pathLst>
                <a:path w="2781228" h="2493501" extrusionOk="0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7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29" name="Google Shape;1329;p37"/>
          <p:cNvGrpSpPr/>
          <p:nvPr/>
        </p:nvGrpSpPr>
        <p:grpSpPr>
          <a:xfrm>
            <a:off x="910354" y="2162756"/>
            <a:ext cx="10362908" cy="1593684"/>
            <a:chOff x="702271" y="1782341"/>
            <a:chExt cx="7920880" cy="1593684"/>
          </a:xfrm>
        </p:grpSpPr>
        <p:sp>
          <p:nvSpPr>
            <p:cNvPr id="1330" name="Google Shape;1330;p37"/>
            <p:cNvSpPr/>
            <p:nvPr/>
          </p:nvSpPr>
          <p:spPr>
            <a:xfrm>
              <a:off x="702271" y="1782341"/>
              <a:ext cx="7920880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37"/>
            <p:cNvSpPr/>
            <p:nvPr/>
          </p:nvSpPr>
          <p:spPr>
            <a:xfrm>
              <a:off x="2295902" y="1791849"/>
              <a:ext cx="6327249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 extrusionOk="0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0">
                  <a:srgbClr val="25B3CF"/>
                </a:gs>
                <a:gs pos="14000">
                  <a:srgbClr val="25B3CF"/>
                </a:gs>
                <a:gs pos="88000">
                  <a:srgbClr val="40C2DC"/>
                </a:gs>
                <a:gs pos="100000">
                  <a:srgbClr val="40C2DC"/>
                </a:gs>
              </a:gsLst>
              <a:lin ang="7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2" name="Google Shape;1332;p37"/>
          <p:cNvGrpSpPr/>
          <p:nvPr/>
        </p:nvGrpSpPr>
        <p:grpSpPr>
          <a:xfrm>
            <a:off x="906163" y="3978786"/>
            <a:ext cx="10362908" cy="1584177"/>
            <a:chOff x="607367" y="4014588"/>
            <a:chExt cx="7920881" cy="1584177"/>
          </a:xfrm>
        </p:grpSpPr>
        <p:sp>
          <p:nvSpPr>
            <p:cNvPr id="1333" name="Google Shape;1333;p37"/>
            <p:cNvSpPr/>
            <p:nvPr/>
          </p:nvSpPr>
          <p:spPr>
            <a:xfrm>
              <a:off x="607368" y="4014589"/>
              <a:ext cx="7920880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37"/>
            <p:cNvSpPr/>
            <p:nvPr/>
          </p:nvSpPr>
          <p:spPr>
            <a:xfrm flipH="1">
              <a:off x="607367" y="4014588"/>
              <a:ext cx="5908848" cy="1584176"/>
            </a:xfrm>
            <a:custGeom>
              <a:avLst/>
              <a:gdLst/>
              <a:ahLst/>
              <a:cxnLst/>
              <a:rect l="l" t="t" r="r" b="b"/>
              <a:pathLst>
                <a:path w="6327249" h="1584176" extrusionOk="0">
                  <a:moveTo>
                    <a:pt x="4827425" y="0"/>
                  </a:moveTo>
                  <a:lnTo>
                    <a:pt x="6327249" y="0"/>
                  </a:lnTo>
                  <a:lnTo>
                    <a:pt x="6327249" y="1584176"/>
                  </a:lnTo>
                  <a:lnTo>
                    <a:pt x="0" y="1584176"/>
                  </a:lnTo>
                  <a:cubicBezTo>
                    <a:pt x="280401" y="1456864"/>
                    <a:pt x="542948" y="1352503"/>
                    <a:pt x="761276" y="1303776"/>
                  </a:cubicBezTo>
                  <a:cubicBezTo>
                    <a:pt x="1678851" y="1098989"/>
                    <a:pt x="2534514" y="1372038"/>
                    <a:pt x="3113951" y="1179951"/>
                  </a:cubicBezTo>
                  <a:cubicBezTo>
                    <a:pt x="3693388" y="987864"/>
                    <a:pt x="3745776" y="386201"/>
                    <a:pt x="4237901" y="151251"/>
                  </a:cubicBezTo>
                  <a:cubicBezTo>
                    <a:pt x="4382970" y="81992"/>
                    <a:pt x="4596598" y="34805"/>
                    <a:pt x="4827425" y="0"/>
                  </a:cubicBezTo>
                  <a:close/>
                </a:path>
              </a:pathLst>
            </a:custGeom>
            <a:gradFill>
              <a:gsLst>
                <a:gs pos="0">
                  <a:srgbClr val="2EC4BA"/>
                </a:gs>
                <a:gs pos="14000">
                  <a:srgbClr val="2EC4BA"/>
                </a:gs>
                <a:gs pos="88000">
                  <a:srgbClr val="2EC7BC"/>
                </a:gs>
                <a:gs pos="100000">
                  <a:srgbClr val="2EC7BC"/>
                </a:gs>
              </a:gsLst>
              <a:lin ang="7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37"/>
          <p:cNvGrpSpPr/>
          <p:nvPr/>
        </p:nvGrpSpPr>
        <p:grpSpPr>
          <a:xfrm>
            <a:off x="2718486" y="2415910"/>
            <a:ext cx="6690362" cy="923330"/>
            <a:chOff x="3017859" y="4283314"/>
            <a:chExt cx="1886852" cy="923330"/>
          </a:xfrm>
        </p:grpSpPr>
        <p:sp>
          <p:nvSpPr>
            <p:cNvPr id="1336" name="Google Shape;1336;p37"/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37"/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8" name="Google Shape;1338;p37"/>
          <p:cNvGrpSpPr/>
          <p:nvPr/>
        </p:nvGrpSpPr>
        <p:grpSpPr>
          <a:xfrm>
            <a:off x="2722566" y="4309207"/>
            <a:ext cx="6686282" cy="923330"/>
            <a:chOff x="3017859" y="4283314"/>
            <a:chExt cx="1886852" cy="923330"/>
          </a:xfrm>
        </p:grpSpPr>
        <p:sp>
          <p:nvSpPr>
            <p:cNvPr id="1339" name="Google Shape;1339;p37"/>
            <p:cNvSpPr txBox="1"/>
            <p:nvPr/>
          </p:nvSpPr>
          <p:spPr>
            <a:xfrm>
              <a:off x="3017859" y="4560313"/>
              <a:ext cx="1886852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I hope and I believe that this Template will your Time, Money and Reputation. Easy to change colors, photos and Text. 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37"/>
            <p:cNvSpPr txBox="1"/>
            <p:nvPr/>
          </p:nvSpPr>
          <p:spPr>
            <a:xfrm>
              <a:off x="3017859" y="4283314"/>
              <a:ext cx="1886852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1" name="Google Shape;1341;p37"/>
          <p:cNvGrpSpPr/>
          <p:nvPr/>
        </p:nvGrpSpPr>
        <p:grpSpPr>
          <a:xfrm>
            <a:off x="9229307" y="1147951"/>
            <a:ext cx="1958822" cy="2852903"/>
            <a:chOff x="6980376" y="1165701"/>
            <a:chExt cx="1958822" cy="2852903"/>
          </a:xfrm>
        </p:grpSpPr>
        <p:sp>
          <p:nvSpPr>
            <p:cNvPr id="1342" name="Google Shape;1342;p37"/>
            <p:cNvSpPr/>
            <p:nvPr/>
          </p:nvSpPr>
          <p:spPr>
            <a:xfrm rot="10644513" flipH="1">
              <a:off x="6984074" y="3750340"/>
              <a:ext cx="955735" cy="185183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11536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37"/>
            <p:cNvSpPr/>
            <p:nvPr/>
          </p:nvSpPr>
          <p:spPr>
            <a:xfrm rot="10680000">
              <a:off x="7500278" y="1928297"/>
              <a:ext cx="812183" cy="2076767"/>
            </a:xfrm>
            <a:prstGeom prst="rect">
              <a:avLst/>
            </a:prstGeom>
            <a:solidFill>
              <a:srgbClr val="1A7D91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37"/>
            <p:cNvSpPr/>
            <p:nvPr/>
          </p:nvSpPr>
          <p:spPr>
            <a:xfrm>
              <a:off x="7613781" y="1165701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rgbClr val="1A7D91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5" name="Google Shape;1345;p37"/>
          <p:cNvGrpSpPr/>
          <p:nvPr/>
        </p:nvGrpSpPr>
        <p:grpSpPr>
          <a:xfrm>
            <a:off x="970210" y="3694736"/>
            <a:ext cx="2053783" cy="2811266"/>
            <a:chOff x="896067" y="3694735"/>
            <a:chExt cx="2053783" cy="2811266"/>
          </a:xfrm>
        </p:grpSpPr>
        <p:sp>
          <p:nvSpPr>
            <p:cNvPr id="1346" name="Google Shape;1346;p37"/>
            <p:cNvSpPr/>
            <p:nvPr/>
          </p:nvSpPr>
          <p:spPr>
            <a:xfrm flipH="1">
              <a:off x="1994115" y="3796333"/>
              <a:ext cx="955735" cy="185183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208A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37"/>
            <p:cNvSpPr/>
            <p:nvPr/>
          </p:nvSpPr>
          <p:spPr>
            <a:xfrm>
              <a:off x="1563229" y="3694735"/>
              <a:ext cx="812183" cy="2076767"/>
            </a:xfrm>
            <a:prstGeom prst="rect">
              <a:avLst/>
            </a:prstGeom>
            <a:solidFill>
              <a:srgbClr val="208A8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37"/>
            <p:cNvSpPr/>
            <p:nvPr/>
          </p:nvSpPr>
          <p:spPr>
            <a:xfrm rot="10800000">
              <a:off x="896067" y="5586744"/>
              <a:ext cx="1325417" cy="919257"/>
            </a:xfrm>
            <a:prstGeom prst="triangle">
              <a:avLst>
                <a:gd name="adj" fmla="val 50173"/>
              </a:avLst>
            </a:prstGeom>
            <a:solidFill>
              <a:srgbClr val="208A8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9" name="Google Shape;1349;p37"/>
          <p:cNvGrpSpPr/>
          <p:nvPr/>
        </p:nvGrpSpPr>
        <p:grpSpPr>
          <a:xfrm>
            <a:off x="1763273" y="1949822"/>
            <a:ext cx="1198583" cy="1368152"/>
            <a:chOff x="997153" y="1956941"/>
            <a:chExt cx="1198583" cy="1368152"/>
          </a:xfrm>
        </p:grpSpPr>
        <p:sp>
          <p:nvSpPr>
            <p:cNvPr id="1350" name="Google Shape;1350;p37"/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37"/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rgbClr val="1A7D9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37"/>
          <p:cNvGrpSpPr/>
          <p:nvPr/>
        </p:nvGrpSpPr>
        <p:grpSpPr>
          <a:xfrm rot="10800000">
            <a:off x="9111582" y="4415876"/>
            <a:ext cx="1198583" cy="1368152"/>
            <a:chOff x="997153" y="1956941"/>
            <a:chExt cx="1198583" cy="1368152"/>
          </a:xfrm>
        </p:grpSpPr>
        <p:sp>
          <p:nvSpPr>
            <p:cNvPr id="1353" name="Google Shape;1353;p37"/>
            <p:cNvSpPr/>
            <p:nvPr/>
          </p:nvSpPr>
          <p:spPr>
            <a:xfrm flipH="1">
              <a:off x="1348383" y="2020536"/>
              <a:ext cx="847353" cy="164183"/>
            </a:xfrm>
            <a:custGeom>
              <a:avLst/>
              <a:gdLst/>
              <a:ahLst/>
              <a:cxnLst/>
              <a:rect l="l" t="t" r="r" b="b"/>
              <a:pathLst>
                <a:path w="10000" h="10000" extrusionOk="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208A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37"/>
            <p:cNvSpPr/>
            <p:nvPr/>
          </p:nvSpPr>
          <p:spPr>
            <a:xfrm>
              <a:off x="997153" y="1956941"/>
              <a:ext cx="720080" cy="1368152"/>
            </a:xfrm>
            <a:prstGeom prst="rect">
              <a:avLst/>
            </a:prstGeom>
            <a:solidFill>
              <a:srgbClr val="208A82"/>
            </a:solidFill>
            <a:ln>
              <a:noFill/>
            </a:ln>
            <a:effectLst>
              <a:outerShdw blurRad="50800" dist="38100" dir="18900000" algn="b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38"/>
          <p:cNvSpPr>
            <a:spLocks noGrp="1"/>
          </p:cNvSpPr>
          <p:nvPr>
            <p:ph type="pic" idx="2"/>
          </p:nvPr>
        </p:nvSpPr>
        <p:spPr>
          <a:xfrm>
            <a:off x="0" y="1713554"/>
            <a:ext cx="12192000" cy="324036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360" name="Google Shape;1360;p38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1361" name="Google Shape;1361;p38"/>
          <p:cNvGrpSpPr/>
          <p:nvPr/>
        </p:nvGrpSpPr>
        <p:grpSpPr>
          <a:xfrm>
            <a:off x="724148" y="1517496"/>
            <a:ext cx="2709212" cy="4680520"/>
            <a:chOff x="827584" y="1340768"/>
            <a:chExt cx="2736304" cy="4680520"/>
          </a:xfrm>
        </p:grpSpPr>
        <p:sp>
          <p:nvSpPr>
            <p:cNvPr id="1362" name="Google Shape;1362;p38"/>
            <p:cNvSpPr/>
            <p:nvPr/>
          </p:nvSpPr>
          <p:spPr>
            <a:xfrm>
              <a:off x="827584" y="1340768"/>
              <a:ext cx="2736304" cy="211832"/>
            </a:xfrm>
            <a:custGeom>
              <a:avLst/>
              <a:gdLst/>
              <a:ahLst/>
              <a:cxnLst/>
              <a:rect l="l" t="t" r="r" b="b"/>
              <a:pathLst>
                <a:path w="2736304" h="211832" extrusionOk="0">
                  <a:moveTo>
                    <a:pt x="220980" y="0"/>
                  </a:moveTo>
                  <a:lnTo>
                    <a:pt x="2736304" y="0"/>
                  </a:lnTo>
                  <a:lnTo>
                    <a:pt x="2736304" y="211832"/>
                  </a:lnTo>
                  <a:lnTo>
                    <a:pt x="0" y="211832"/>
                  </a:lnTo>
                  <a:lnTo>
                    <a:pt x="220980" y="0"/>
                  </a:lnTo>
                  <a:close/>
                </a:path>
              </a:pathLst>
            </a:cu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8"/>
            <p:cNvSpPr/>
            <p:nvPr/>
          </p:nvSpPr>
          <p:spPr>
            <a:xfrm>
              <a:off x="1043608" y="1340768"/>
              <a:ext cx="2520280" cy="4680520"/>
            </a:xfrm>
            <a:prstGeom prst="rect">
              <a:avLst/>
            </a:prstGeom>
            <a:solidFill>
              <a:schemeClr val="accent4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64" name="Google Shape;1364;p38"/>
          <p:cNvSpPr txBox="1"/>
          <p:nvPr/>
        </p:nvSpPr>
        <p:spPr>
          <a:xfrm>
            <a:off x="1011947" y="2585714"/>
            <a:ext cx="2347498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THEME PPT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Layout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Clean Text Slide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 your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5" name="Google Shape;1365;p38"/>
          <p:cNvGrpSpPr/>
          <p:nvPr/>
        </p:nvGrpSpPr>
        <p:grpSpPr>
          <a:xfrm>
            <a:off x="4043345" y="5179821"/>
            <a:ext cx="2167332" cy="1068787"/>
            <a:chOff x="270024" y="1671304"/>
            <a:chExt cx="1280222" cy="1079475"/>
          </a:xfrm>
        </p:grpSpPr>
        <p:sp>
          <p:nvSpPr>
            <p:cNvPr id="1366" name="Google Shape;1366;p38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3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8" name="Google Shape;1368;p38"/>
          <p:cNvGrpSpPr/>
          <p:nvPr/>
        </p:nvGrpSpPr>
        <p:grpSpPr>
          <a:xfrm>
            <a:off x="6654663" y="5179821"/>
            <a:ext cx="2167332" cy="1068787"/>
            <a:chOff x="270024" y="1671304"/>
            <a:chExt cx="1280222" cy="1079475"/>
          </a:xfrm>
        </p:grpSpPr>
        <p:sp>
          <p:nvSpPr>
            <p:cNvPr id="1369" name="Google Shape;1369;p38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3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1" name="Google Shape;1371;p38"/>
          <p:cNvGrpSpPr/>
          <p:nvPr/>
        </p:nvGrpSpPr>
        <p:grpSpPr>
          <a:xfrm>
            <a:off x="9265980" y="5179821"/>
            <a:ext cx="2167332" cy="1068787"/>
            <a:chOff x="270024" y="1671304"/>
            <a:chExt cx="1280222" cy="1079475"/>
          </a:xfrm>
        </p:grpSpPr>
        <p:sp>
          <p:nvSpPr>
            <p:cNvPr id="1372" name="Google Shape;1372;p38"/>
            <p:cNvSpPr txBox="1"/>
            <p:nvPr/>
          </p:nvSpPr>
          <p:spPr>
            <a:xfrm>
              <a:off x="270024" y="1911472"/>
              <a:ext cx="1280222" cy="8393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38"/>
            <p:cNvSpPr txBox="1"/>
            <p:nvPr/>
          </p:nvSpPr>
          <p:spPr>
            <a:xfrm>
              <a:off x="270024" y="1671304"/>
              <a:ext cx="1280222" cy="310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Add Title</a:t>
              </a:r>
              <a:endParaRPr sz="14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74" name="Google Shape;1374;p38"/>
          <p:cNvSpPr/>
          <p:nvPr/>
        </p:nvSpPr>
        <p:spPr>
          <a:xfrm>
            <a:off x="1092076" y="2183068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 extrusionOk="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38"/>
          <p:cNvSpPr/>
          <p:nvPr/>
        </p:nvSpPr>
        <p:spPr>
          <a:xfrm rot="10800000">
            <a:off x="2774337" y="5327403"/>
            <a:ext cx="346421" cy="320390"/>
          </a:xfrm>
          <a:custGeom>
            <a:avLst/>
            <a:gdLst/>
            <a:ahLst/>
            <a:cxnLst/>
            <a:rect l="l" t="t" r="r" b="b"/>
            <a:pathLst>
              <a:path w="89311" h="82600" extrusionOk="0">
                <a:moveTo>
                  <a:pt x="81739" y="0"/>
                </a:moveTo>
                <a:lnTo>
                  <a:pt x="89311" y="12046"/>
                </a:lnTo>
                <a:cubicBezTo>
                  <a:pt x="83001" y="14684"/>
                  <a:pt x="78355" y="18614"/>
                  <a:pt x="75372" y="23834"/>
                </a:cubicBezTo>
                <a:cubicBezTo>
                  <a:pt x="72389" y="29053"/>
                  <a:pt x="70726" y="36654"/>
                  <a:pt x="70382" y="46634"/>
                </a:cubicBezTo>
                <a:lnTo>
                  <a:pt x="86558" y="46634"/>
                </a:lnTo>
                <a:lnTo>
                  <a:pt x="86558" y="82600"/>
                </a:lnTo>
                <a:lnTo>
                  <a:pt x="53346" y="82600"/>
                </a:lnTo>
                <a:lnTo>
                  <a:pt x="53346" y="54206"/>
                </a:lnTo>
                <a:cubicBezTo>
                  <a:pt x="53346" y="38833"/>
                  <a:pt x="55181" y="27705"/>
                  <a:pt x="58852" y="20822"/>
                </a:cubicBezTo>
                <a:cubicBezTo>
                  <a:pt x="63671" y="11644"/>
                  <a:pt x="71300" y="4704"/>
                  <a:pt x="81739" y="0"/>
                </a:cubicBezTo>
                <a:close/>
                <a:moveTo>
                  <a:pt x="28394" y="0"/>
                </a:moveTo>
                <a:lnTo>
                  <a:pt x="35965" y="12046"/>
                </a:lnTo>
                <a:cubicBezTo>
                  <a:pt x="29656" y="14684"/>
                  <a:pt x="25009" y="18614"/>
                  <a:pt x="22027" y="23834"/>
                </a:cubicBezTo>
                <a:cubicBezTo>
                  <a:pt x="19044" y="29053"/>
                  <a:pt x="17380" y="36654"/>
                  <a:pt x="17036" y="46634"/>
                </a:cubicBezTo>
                <a:lnTo>
                  <a:pt x="33212" y="46634"/>
                </a:lnTo>
                <a:lnTo>
                  <a:pt x="33212" y="82600"/>
                </a:lnTo>
                <a:lnTo>
                  <a:pt x="0" y="82600"/>
                </a:lnTo>
                <a:lnTo>
                  <a:pt x="0" y="54206"/>
                </a:lnTo>
                <a:cubicBezTo>
                  <a:pt x="0" y="38833"/>
                  <a:pt x="1836" y="27705"/>
                  <a:pt x="5507" y="20822"/>
                </a:cubicBezTo>
                <a:cubicBezTo>
                  <a:pt x="10325" y="11644"/>
                  <a:pt x="17954" y="4704"/>
                  <a:pt x="2839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Google Shape;1380;p39"/>
          <p:cNvGrpSpPr/>
          <p:nvPr/>
        </p:nvGrpSpPr>
        <p:grpSpPr>
          <a:xfrm>
            <a:off x="2145409" y="2460997"/>
            <a:ext cx="7990813" cy="2066528"/>
            <a:chOff x="971600" y="2823151"/>
            <a:chExt cx="7990813" cy="2066528"/>
          </a:xfrm>
        </p:grpSpPr>
        <p:sp>
          <p:nvSpPr>
            <p:cNvPr id="1381" name="Google Shape;1381;p39"/>
            <p:cNvSpPr/>
            <p:nvPr/>
          </p:nvSpPr>
          <p:spPr>
            <a:xfrm>
              <a:off x="971600" y="2823151"/>
              <a:ext cx="2066528" cy="20665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39"/>
            <p:cNvSpPr/>
            <p:nvPr/>
          </p:nvSpPr>
          <p:spPr>
            <a:xfrm>
              <a:off x="2556223" y="3397788"/>
              <a:ext cx="914400" cy="914400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39"/>
            <p:cNvSpPr/>
            <p:nvPr/>
          </p:nvSpPr>
          <p:spPr>
            <a:xfrm>
              <a:off x="3563888" y="3397788"/>
              <a:ext cx="341804" cy="914400"/>
            </a:xfrm>
            <a:prstGeom prst="roundRect">
              <a:avLst>
                <a:gd name="adj" fmla="val 35331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39"/>
            <p:cNvSpPr/>
            <p:nvPr/>
          </p:nvSpPr>
          <p:spPr>
            <a:xfrm>
              <a:off x="3401541" y="3596072"/>
              <a:ext cx="5560872" cy="529456"/>
            </a:xfrm>
            <a:prstGeom prst="roundRect">
              <a:avLst>
                <a:gd name="adj" fmla="val 983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39"/>
            <p:cNvSpPr/>
            <p:nvPr/>
          </p:nvSpPr>
          <p:spPr>
            <a:xfrm>
              <a:off x="4739497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39"/>
            <p:cNvSpPr/>
            <p:nvPr/>
          </p:nvSpPr>
          <p:spPr>
            <a:xfrm>
              <a:off x="5757114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39"/>
            <p:cNvSpPr/>
            <p:nvPr/>
          </p:nvSpPr>
          <p:spPr>
            <a:xfrm>
              <a:off x="6774731" y="4125527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39"/>
            <p:cNvSpPr/>
            <p:nvPr/>
          </p:nvSpPr>
          <p:spPr>
            <a:xfrm>
              <a:off x="7792348" y="4102861"/>
              <a:ext cx="701839" cy="76415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9" name="Google Shape;1389;p39"/>
          <p:cNvSpPr/>
          <p:nvPr/>
        </p:nvSpPr>
        <p:spPr>
          <a:xfrm>
            <a:off x="2543842" y="2841847"/>
            <a:ext cx="1263175" cy="1499829"/>
          </a:xfrm>
          <a:custGeom>
            <a:avLst/>
            <a:gdLst/>
            <a:ahLst/>
            <a:cxnLst/>
            <a:rect l="l" t="t" r="r" b="b"/>
            <a:pathLst>
              <a:path w="837633" h="994562" extrusionOk="0">
                <a:moveTo>
                  <a:pt x="418750" y="30"/>
                </a:moveTo>
                <a:cubicBezTo>
                  <a:pt x="424421" y="-265"/>
                  <a:pt x="430165" y="1650"/>
                  <a:pt x="436352" y="6363"/>
                </a:cubicBezTo>
                <a:cubicBezTo>
                  <a:pt x="542992" y="86491"/>
                  <a:pt x="663773" y="100631"/>
                  <a:pt x="791624" y="82956"/>
                </a:cubicBezTo>
                <a:cubicBezTo>
                  <a:pt x="831099" y="77064"/>
                  <a:pt x="835813" y="80599"/>
                  <a:pt x="836991" y="121252"/>
                </a:cubicBezTo>
                <a:cubicBezTo>
                  <a:pt x="838169" y="150711"/>
                  <a:pt x="837580" y="180170"/>
                  <a:pt x="836402" y="209628"/>
                </a:cubicBezTo>
                <a:cubicBezTo>
                  <a:pt x="837580" y="315680"/>
                  <a:pt x="829332" y="421142"/>
                  <a:pt x="807532" y="525426"/>
                </a:cubicBezTo>
                <a:cubicBezTo>
                  <a:pt x="787500" y="621462"/>
                  <a:pt x="749204" y="707482"/>
                  <a:pt x="682038" y="781128"/>
                </a:cubicBezTo>
                <a:cubicBezTo>
                  <a:pt x="611926" y="858310"/>
                  <a:pt x="537690" y="930190"/>
                  <a:pt x="447546" y="984983"/>
                </a:cubicBezTo>
                <a:cubicBezTo>
                  <a:pt x="427514" y="997356"/>
                  <a:pt x="411606" y="997945"/>
                  <a:pt x="390985" y="985572"/>
                </a:cubicBezTo>
                <a:cubicBezTo>
                  <a:pt x="276095" y="914282"/>
                  <a:pt x="180059" y="821782"/>
                  <a:pt x="102288" y="712195"/>
                </a:cubicBezTo>
                <a:cubicBezTo>
                  <a:pt x="43960" y="629710"/>
                  <a:pt x="26874" y="531907"/>
                  <a:pt x="13323" y="434104"/>
                </a:cubicBezTo>
                <a:cubicBezTo>
                  <a:pt x="-1407" y="329820"/>
                  <a:pt x="-1407" y="224358"/>
                  <a:pt x="1539" y="119485"/>
                </a:cubicBezTo>
                <a:cubicBezTo>
                  <a:pt x="2718" y="81188"/>
                  <a:pt x="8020" y="77064"/>
                  <a:pt x="45727" y="82367"/>
                </a:cubicBezTo>
                <a:cubicBezTo>
                  <a:pt x="173579" y="101220"/>
                  <a:pt x="294949" y="86491"/>
                  <a:pt x="401590" y="6952"/>
                </a:cubicBezTo>
                <a:cubicBezTo>
                  <a:pt x="407482" y="2828"/>
                  <a:pt x="413079" y="324"/>
                  <a:pt x="418750" y="3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0" name="Google Shape;1390;p3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391" name="Google Shape;1391;p39"/>
          <p:cNvSpPr txBox="1"/>
          <p:nvPr/>
        </p:nvSpPr>
        <p:spPr>
          <a:xfrm>
            <a:off x="6479421" y="3323557"/>
            <a:ext cx="262193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Your Text  Here</a:t>
            </a:r>
            <a:endParaRPr sz="1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92" name="Google Shape;1392;p39"/>
          <p:cNvGrpSpPr/>
          <p:nvPr/>
        </p:nvGrpSpPr>
        <p:grpSpPr>
          <a:xfrm>
            <a:off x="8840743" y="5323212"/>
            <a:ext cx="2621932" cy="863358"/>
            <a:chOff x="803640" y="3362835"/>
            <a:chExt cx="2059657" cy="863358"/>
          </a:xfrm>
        </p:grpSpPr>
        <p:sp>
          <p:nvSpPr>
            <p:cNvPr id="1393" name="Google Shape;1393;p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4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5" name="Google Shape;1395;p39"/>
          <p:cNvGrpSpPr/>
          <p:nvPr/>
        </p:nvGrpSpPr>
        <p:grpSpPr>
          <a:xfrm>
            <a:off x="3453910" y="5323212"/>
            <a:ext cx="2621932" cy="863358"/>
            <a:chOff x="803640" y="3362835"/>
            <a:chExt cx="2059657" cy="863358"/>
          </a:xfrm>
        </p:grpSpPr>
        <p:sp>
          <p:nvSpPr>
            <p:cNvPr id="1396" name="Google Shape;1396;p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98" name="Google Shape;1398;p39"/>
          <p:cNvGrpSpPr/>
          <p:nvPr/>
        </p:nvGrpSpPr>
        <p:grpSpPr>
          <a:xfrm>
            <a:off x="760493" y="5323212"/>
            <a:ext cx="2621932" cy="863358"/>
            <a:chOff x="803640" y="3362835"/>
            <a:chExt cx="2059657" cy="863358"/>
          </a:xfrm>
        </p:grpSpPr>
        <p:sp>
          <p:nvSpPr>
            <p:cNvPr id="1399" name="Google Shape;1399;p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1" name="Google Shape;1401;p39"/>
          <p:cNvGrpSpPr/>
          <p:nvPr/>
        </p:nvGrpSpPr>
        <p:grpSpPr>
          <a:xfrm>
            <a:off x="5635843" y="1780533"/>
            <a:ext cx="4782483" cy="1191037"/>
            <a:chOff x="4932040" y="3889926"/>
            <a:chExt cx="3456384" cy="1191037"/>
          </a:xfrm>
        </p:grpSpPr>
        <p:sp>
          <p:nvSpPr>
            <p:cNvPr id="1402" name="Google Shape;1402;p39"/>
            <p:cNvSpPr txBox="1"/>
            <p:nvPr/>
          </p:nvSpPr>
          <p:spPr>
            <a:xfrm>
              <a:off x="4932040" y="4249966"/>
              <a:ext cx="3456384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39"/>
            <p:cNvSpPr txBox="1"/>
            <p:nvPr/>
          </p:nvSpPr>
          <p:spPr>
            <a:xfrm>
              <a:off x="4932040" y="3889926"/>
              <a:ext cx="345638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04" name="Google Shape;1404;p39"/>
          <p:cNvGrpSpPr/>
          <p:nvPr/>
        </p:nvGrpSpPr>
        <p:grpSpPr>
          <a:xfrm>
            <a:off x="6147327" y="5323212"/>
            <a:ext cx="2621932" cy="863358"/>
            <a:chOff x="803640" y="3362835"/>
            <a:chExt cx="2059657" cy="863358"/>
          </a:xfrm>
        </p:grpSpPr>
        <p:sp>
          <p:nvSpPr>
            <p:cNvPr id="1405" name="Google Shape;1405;p39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 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7" name="Google Shape;1407;p39"/>
          <p:cNvSpPr/>
          <p:nvPr/>
        </p:nvSpPr>
        <p:spPr>
          <a:xfrm>
            <a:off x="4588882" y="4808992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39"/>
          <p:cNvSpPr/>
          <p:nvPr/>
        </p:nvSpPr>
        <p:spPr>
          <a:xfrm>
            <a:off x="1900753" y="478173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39"/>
          <p:cNvSpPr/>
          <p:nvPr/>
        </p:nvSpPr>
        <p:spPr>
          <a:xfrm>
            <a:off x="10077798" y="4758328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39"/>
          <p:cNvSpPr/>
          <p:nvPr/>
        </p:nvSpPr>
        <p:spPr>
          <a:xfrm>
            <a:off x="7316808" y="4808992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39"/>
          <p:cNvSpPr/>
          <p:nvPr/>
        </p:nvSpPr>
        <p:spPr>
          <a:xfrm>
            <a:off x="7096960" y="3998880"/>
            <a:ext cx="351990" cy="353588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39"/>
          <p:cNvSpPr/>
          <p:nvPr/>
        </p:nvSpPr>
        <p:spPr>
          <a:xfrm>
            <a:off x="6075843" y="3971626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39"/>
          <p:cNvSpPr/>
          <p:nvPr/>
        </p:nvSpPr>
        <p:spPr>
          <a:xfrm>
            <a:off x="9148524" y="3936520"/>
            <a:ext cx="365895" cy="405156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39"/>
          <p:cNvSpPr/>
          <p:nvPr/>
        </p:nvSpPr>
        <p:spPr>
          <a:xfrm>
            <a:off x="8125561" y="398312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39"/>
          <p:cNvSpPr/>
          <p:nvPr/>
        </p:nvSpPr>
        <p:spPr>
          <a:xfrm>
            <a:off x="2941263" y="3138530"/>
            <a:ext cx="494758" cy="797990"/>
          </a:xfrm>
          <a:custGeom>
            <a:avLst/>
            <a:gdLst/>
            <a:ahLst/>
            <a:cxnLst/>
            <a:rect l="l" t="t" r="r" b="b"/>
            <a:pathLst>
              <a:path w="623461" h="1005574" extrusionOk="0">
                <a:moveTo>
                  <a:pt x="311936" y="569143"/>
                </a:moveTo>
                <a:cubicBezTo>
                  <a:pt x="280120" y="569143"/>
                  <a:pt x="255375" y="582105"/>
                  <a:pt x="240645" y="611564"/>
                </a:cubicBezTo>
                <a:cubicBezTo>
                  <a:pt x="225916" y="642201"/>
                  <a:pt x="225327" y="674606"/>
                  <a:pt x="249483" y="696405"/>
                </a:cubicBezTo>
                <a:cubicBezTo>
                  <a:pt x="275996" y="720561"/>
                  <a:pt x="278353" y="747074"/>
                  <a:pt x="276585" y="777711"/>
                </a:cubicBezTo>
                <a:cubicBezTo>
                  <a:pt x="275407" y="792441"/>
                  <a:pt x="275996" y="807170"/>
                  <a:pt x="276585" y="821900"/>
                </a:cubicBezTo>
                <a:cubicBezTo>
                  <a:pt x="277763" y="843699"/>
                  <a:pt x="288369" y="857839"/>
                  <a:pt x="310757" y="858429"/>
                </a:cubicBezTo>
                <a:cubicBezTo>
                  <a:pt x="333735" y="859018"/>
                  <a:pt x="344340" y="844288"/>
                  <a:pt x="346108" y="823078"/>
                </a:cubicBezTo>
                <a:cubicBezTo>
                  <a:pt x="347875" y="802457"/>
                  <a:pt x="347875" y="781836"/>
                  <a:pt x="346697" y="761215"/>
                </a:cubicBezTo>
                <a:cubicBezTo>
                  <a:pt x="345519" y="737648"/>
                  <a:pt x="350821" y="718794"/>
                  <a:pt x="369675" y="701708"/>
                </a:cubicBezTo>
                <a:cubicBezTo>
                  <a:pt x="393831" y="679319"/>
                  <a:pt x="398544" y="649271"/>
                  <a:pt x="385582" y="618045"/>
                </a:cubicBezTo>
                <a:cubicBezTo>
                  <a:pt x="373210" y="586819"/>
                  <a:pt x="345519" y="569143"/>
                  <a:pt x="311936" y="569143"/>
                </a:cubicBezTo>
                <a:close/>
                <a:moveTo>
                  <a:pt x="61536" y="439525"/>
                </a:moveTo>
                <a:cubicBezTo>
                  <a:pt x="146377" y="439525"/>
                  <a:pt x="230629" y="439525"/>
                  <a:pt x="314881" y="439525"/>
                </a:cubicBezTo>
                <a:cubicBezTo>
                  <a:pt x="397366" y="439525"/>
                  <a:pt x="479851" y="438936"/>
                  <a:pt x="562335" y="439525"/>
                </a:cubicBezTo>
                <a:cubicBezTo>
                  <a:pt x="607112" y="439525"/>
                  <a:pt x="623020" y="454843"/>
                  <a:pt x="623020" y="499621"/>
                </a:cubicBezTo>
                <a:cubicBezTo>
                  <a:pt x="623609" y="648093"/>
                  <a:pt x="623609" y="795976"/>
                  <a:pt x="623020" y="943859"/>
                </a:cubicBezTo>
                <a:cubicBezTo>
                  <a:pt x="622431" y="986869"/>
                  <a:pt x="604167" y="1005133"/>
                  <a:pt x="561157" y="1005133"/>
                </a:cubicBezTo>
                <a:cubicBezTo>
                  <a:pt x="394420" y="1005722"/>
                  <a:pt x="227684" y="1005722"/>
                  <a:pt x="60947" y="1005133"/>
                </a:cubicBezTo>
                <a:cubicBezTo>
                  <a:pt x="18526" y="1004544"/>
                  <a:pt x="262" y="986279"/>
                  <a:pt x="262" y="943270"/>
                </a:cubicBezTo>
                <a:cubicBezTo>
                  <a:pt x="-327" y="795387"/>
                  <a:pt x="262" y="646915"/>
                  <a:pt x="262" y="499032"/>
                </a:cubicBezTo>
                <a:cubicBezTo>
                  <a:pt x="262" y="454843"/>
                  <a:pt x="16170" y="439525"/>
                  <a:pt x="61536" y="439525"/>
                </a:cubicBezTo>
                <a:close/>
                <a:moveTo>
                  <a:pt x="308992" y="0"/>
                </a:moveTo>
                <a:cubicBezTo>
                  <a:pt x="446269" y="0"/>
                  <a:pt x="558802" y="112532"/>
                  <a:pt x="559980" y="252167"/>
                </a:cubicBezTo>
                <a:cubicBezTo>
                  <a:pt x="559980" y="268075"/>
                  <a:pt x="559980" y="283393"/>
                  <a:pt x="559980" y="299301"/>
                </a:cubicBezTo>
                <a:cubicBezTo>
                  <a:pt x="559980" y="324046"/>
                  <a:pt x="559391" y="348203"/>
                  <a:pt x="559980" y="372948"/>
                </a:cubicBezTo>
                <a:cubicBezTo>
                  <a:pt x="560569" y="392391"/>
                  <a:pt x="551732" y="398872"/>
                  <a:pt x="533467" y="398872"/>
                </a:cubicBezTo>
                <a:cubicBezTo>
                  <a:pt x="450983" y="398282"/>
                  <a:pt x="465123" y="405353"/>
                  <a:pt x="463945" y="333473"/>
                </a:cubicBezTo>
                <a:cubicBezTo>
                  <a:pt x="463356" y="302247"/>
                  <a:pt x="465123" y="270431"/>
                  <a:pt x="461588" y="239205"/>
                </a:cubicBezTo>
                <a:cubicBezTo>
                  <a:pt x="450983" y="152596"/>
                  <a:pt x="382049" y="94268"/>
                  <a:pt x="301332" y="98392"/>
                </a:cubicBezTo>
                <a:cubicBezTo>
                  <a:pt x="218848" y="103106"/>
                  <a:pt x="157573" y="167326"/>
                  <a:pt x="154037" y="253935"/>
                </a:cubicBezTo>
                <a:cubicBezTo>
                  <a:pt x="152270" y="292231"/>
                  <a:pt x="152859" y="330527"/>
                  <a:pt x="154037" y="368824"/>
                </a:cubicBezTo>
                <a:cubicBezTo>
                  <a:pt x="154627" y="390034"/>
                  <a:pt x="147557" y="398872"/>
                  <a:pt x="125168" y="398872"/>
                </a:cubicBezTo>
                <a:cubicBezTo>
                  <a:pt x="46218" y="397693"/>
                  <a:pt x="59180" y="405353"/>
                  <a:pt x="58002" y="334062"/>
                </a:cubicBezTo>
                <a:cubicBezTo>
                  <a:pt x="57413" y="306371"/>
                  <a:pt x="58002" y="279269"/>
                  <a:pt x="58002" y="251578"/>
                </a:cubicBezTo>
                <a:cubicBezTo>
                  <a:pt x="59180" y="111943"/>
                  <a:pt x="171713" y="0"/>
                  <a:pt x="30899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Timeline Style</a:t>
            </a:r>
            <a:endParaRPr/>
          </a:p>
        </p:txBody>
      </p:sp>
      <p:cxnSp>
        <p:nvCxnSpPr>
          <p:cNvPr id="135" name="Google Shape;135;p4"/>
          <p:cNvCxnSpPr/>
          <p:nvPr/>
        </p:nvCxnSpPr>
        <p:spPr>
          <a:xfrm rot="10800000">
            <a:off x="904143" y="2551015"/>
            <a:ext cx="10383715" cy="0"/>
          </a:xfrm>
          <a:prstGeom prst="straightConnector1">
            <a:avLst/>
          </a:prstGeom>
          <a:noFill/>
          <a:ln w="222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6" name="Google Shape;136;p4"/>
          <p:cNvSpPr/>
          <p:nvPr/>
        </p:nvSpPr>
        <p:spPr>
          <a:xfrm rot="8100000">
            <a:off x="1581869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 txBox="1"/>
          <p:nvPr/>
        </p:nvSpPr>
        <p:spPr>
          <a:xfrm>
            <a:off x="9845630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2020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4"/>
          <p:cNvSpPr/>
          <p:nvPr/>
        </p:nvSpPr>
        <p:spPr>
          <a:xfrm rot="10800000">
            <a:off x="1695368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 rot="8100000">
            <a:off x="330111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4"/>
          <p:cNvSpPr/>
          <p:nvPr/>
        </p:nvSpPr>
        <p:spPr>
          <a:xfrm rot="10800000">
            <a:off x="3414610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/>
          <p:nvPr/>
        </p:nvSpPr>
        <p:spPr>
          <a:xfrm rot="8100000">
            <a:off x="5020353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4"/>
          <p:cNvSpPr/>
          <p:nvPr/>
        </p:nvSpPr>
        <p:spPr>
          <a:xfrm rot="10800000">
            <a:off x="5133852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4"/>
          <p:cNvSpPr/>
          <p:nvPr/>
        </p:nvSpPr>
        <p:spPr>
          <a:xfrm rot="8100000">
            <a:off x="6739595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/>
          <p:nvPr/>
        </p:nvSpPr>
        <p:spPr>
          <a:xfrm rot="10800000">
            <a:off x="6853094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4"/>
          <p:cNvSpPr/>
          <p:nvPr/>
        </p:nvSpPr>
        <p:spPr>
          <a:xfrm rot="8100000">
            <a:off x="8458837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4"/>
          <p:cNvSpPr/>
          <p:nvPr/>
        </p:nvSpPr>
        <p:spPr>
          <a:xfrm rot="10800000">
            <a:off x="8572336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4"/>
          <p:cNvSpPr/>
          <p:nvPr/>
        </p:nvSpPr>
        <p:spPr>
          <a:xfrm rot="8100000">
            <a:off x="10178081" y="2320672"/>
            <a:ext cx="432048" cy="432048"/>
          </a:xfrm>
          <a:prstGeom prst="teardrop">
            <a:avLst>
              <a:gd name="adj" fmla="val 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4"/>
          <p:cNvSpPr txBox="1"/>
          <p:nvPr/>
        </p:nvSpPr>
        <p:spPr>
          <a:xfrm>
            <a:off x="1249416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2015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4"/>
          <p:cNvSpPr txBox="1"/>
          <p:nvPr/>
        </p:nvSpPr>
        <p:spPr>
          <a:xfrm>
            <a:off x="2968658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2016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4"/>
          <p:cNvSpPr txBox="1"/>
          <p:nvPr/>
        </p:nvSpPr>
        <p:spPr>
          <a:xfrm>
            <a:off x="4687900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2017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4"/>
          <p:cNvSpPr txBox="1"/>
          <p:nvPr/>
        </p:nvSpPr>
        <p:spPr>
          <a:xfrm>
            <a:off x="6407142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2018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4"/>
          <p:cNvSpPr txBox="1"/>
          <p:nvPr/>
        </p:nvSpPr>
        <p:spPr>
          <a:xfrm>
            <a:off x="8126386" y="1734369"/>
            <a:ext cx="109695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4"/>
          <p:cNvSpPr/>
          <p:nvPr/>
        </p:nvSpPr>
        <p:spPr>
          <a:xfrm rot="10800000">
            <a:off x="10291580" y="2436088"/>
            <a:ext cx="201216" cy="20121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1455776" y="4403128"/>
            <a:ext cx="684000" cy="68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5" name="Google Shape;155;p4"/>
          <p:cNvGrpSpPr/>
          <p:nvPr/>
        </p:nvGrpSpPr>
        <p:grpSpPr>
          <a:xfrm>
            <a:off x="996268" y="5123036"/>
            <a:ext cx="1550267" cy="1086471"/>
            <a:chOff x="1570525" y="4862808"/>
            <a:chExt cx="1550267" cy="1086471"/>
          </a:xfrm>
        </p:grpSpPr>
        <p:sp>
          <p:nvSpPr>
            <p:cNvPr id="156" name="Google Shape;156;p4"/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4"/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58" name="Google Shape;158;p4"/>
          <p:cNvCxnSpPr/>
          <p:nvPr/>
        </p:nvCxnSpPr>
        <p:spPr>
          <a:xfrm rot="10800000">
            <a:off x="1783442" y="3281957"/>
            <a:ext cx="14334" cy="1121171"/>
          </a:xfrm>
          <a:prstGeom prst="straightConnector1">
            <a:avLst/>
          </a:prstGeom>
          <a:noFill/>
          <a:ln w="25400" cap="flat" cmpd="sng">
            <a:solidFill>
              <a:schemeClr val="accent6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59" name="Google Shape;159;p4"/>
          <p:cNvSpPr/>
          <p:nvPr/>
        </p:nvSpPr>
        <p:spPr>
          <a:xfrm>
            <a:off x="1636756" y="4577154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10052420" y="3564443"/>
            <a:ext cx="684000" cy="684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" name="Google Shape;161;p4"/>
          <p:cNvGrpSpPr/>
          <p:nvPr/>
        </p:nvGrpSpPr>
        <p:grpSpPr>
          <a:xfrm>
            <a:off x="9619287" y="4291300"/>
            <a:ext cx="1550267" cy="1086471"/>
            <a:chOff x="7119339" y="3350432"/>
            <a:chExt cx="1550267" cy="1086471"/>
          </a:xfrm>
        </p:grpSpPr>
        <p:sp>
          <p:nvSpPr>
            <p:cNvPr id="162" name="Google Shape;162;p4"/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4"/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64" name="Google Shape;164;p4"/>
          <p:cNvCxnSpPr/>
          <p:nvPr/>
        </p:nvCxnSpPr>
        <p:spPr>
          <a:xfrm rot="10800000">
            <a:off x="10392130" y="3283333"/>
            <a:ext cx="4580" cy="281110"/>
          </a:xfrm>
          <a:prstGeom prst="straightConnector1">
            <a:avLst/>
          </a:prstGeom>
          <a:noFill/>
          <a:ln w="25400" cap="flat" cmpd="sng">
            <a:solidFill>
              <a:schemeClr val="accent5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65" name="Google Shape;165;p4"/>
          <p:cNvSpPr/>
          <p:nvPr/>
        </p:nvSpPr>
        <p:spPr>
          <a:xfrm>
            <a:off x="10221860" y="3725779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4"/>
          <p:cNvSpPr/>
          <p:nvPr/>
        </p:nvSpPr>
        <p:spPr>
          <a:xfrm>
            <a:off x="4876897" y="4369956"/>
            <a:ext cx="684000" cy="68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7" name="Google Shape;167;p4"/>
          <p:cNvGrpSpPr/>
          <p:nvPr/>
        </p:nvGrpSpPr>
        <p:grpSpPr>
          <a:xfrm>
            <a:off x="4445476" y="5093340"/>
            <a:ext cx="1550267" cy="1086471"/>
            <a:chOff x="3790962" y="4859332"/>
            <a:chExt cx="1550267" cy="1086471"/>
          </a:xfrm>
        </p:grpSpPr>
        <p:sp>
          <p:nvSpPr>
            <p:cNvPr id="168" name="Google Shape;168;p4"/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4"/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0" name="Google Shape;170;p4"/>
          <p:cNvCxnSpPr/>
          <p:nvPr/>
        </p:nvCxnSpPr>
        <p:spPr>
          <a:xfrm rot="10800000" flipH="1">
            <a:off x="5218897" y="3289514"/>
            <a:ext cx="2002" cy="1080442"/>
          </a:xfrm>
          <a:prstGeom prst="straightConnector1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1" name="Google Shape;171;p4"/>
          <p:cNvSpPr/>
          <p:nvPr/>
        </p:nvSpPr>
        <p:spPr>
          <a:xfrm>
            <a:off x="5045736" y="4569782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6603212" y="3581287"/>
            <a:ext cx="684000" cy="68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3" name="Google Shape;173;p4"/>
          <p:cNvGrpSpPr/>
          <p:nvPr/>
        </p:nvGrpSpPr>
        <p:grpSpPr>
          <a:xfrm>
            <a:off x="6170080" y="4308144"/>
            <a:ext cx="1550267" cy="1086471"/>
            <a:chOff x="4898136" y="3349274"/>
            <a:chExt cx="1550267" cy="1086471"/>
          </a:xfrm>
        </p:grpSpPr>
        <p:sp>
          <p:nvSpPr>
            <p:cNvPr id="174" name="Google Shape;174;p4"/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"/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76" name="Google Shape;176;p4"/>
          <p:cNvCxnSpPr/>
          <p:nvPr/>
        </p:nvCxnSpPr>
        <p:spPr>
          <a:xfrm rot="10800000" flipH="1">
            <a:off x="6945213" y="3283333"/>
            <a:ext cx="8215" cy="297954"/>
          </a:xfrm>
          <a:prstGeom prst="straightConnector1">
            <a:avLst/>
          </a:prstGeom>
          <a:noFill/>
          <a:ln w="25400" cap="flat" cmpd="sng">
            <a:solidFill>
              <a:schemeClr val="accent3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77" name="Google Shape;177;p4"/>
          <p:cNvSpPr/>
          <p:nvPr/>
        </p:nvSpPr>
        <p:spPr>
          <a:xfrm>
            <a:off x="6774840" y="3749617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4"/>
          <p:cNvSpPr/>
          <p:nvPr/>
        </p:nvSpPr>
        <p:spPr>
          <a:xfrm>
            <a:off x="3154004" y="3577230"/>
            <a:ext cx="684000" cy="6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" name="Google Shape;179;p4"/>
          <p:cNvGrpSpPr/>
          <p:nvPr/>
        </p:nvGrpSpPr>
        <p:grpSpPr>
          <a:xfrm>
            <a:off x="2720872" y="4304087"/>
            <a:ext cx="1550267" cy="1086471"/>
            <a:chOff x="2676933" y="3348115"/>
            <a:chExt cx="1550267" cy="1086471"/>
          </a:xfrm>
        </p:grpSpPr>
        <p:sp>
          <p:nvSpPr>
            <p:cNvPr id="180" name="Google Shape;180;p4"/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2" name="Google Shape;182;p4"/>
          <p:cNvCxnSpPr/>
          <p:nvPr/>
        </p:nvCxnSpPr>
        <p:spPr>
          <a:xfrm rot="10800000">
            <a:off x="3496004" y="3283333"/>
            <a:ext cx="0" cy="293898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83" name="Google Shape;183;p4"/>
          <p:cNvSpPr/>
          <p:nvPr/>
        </p:nvSpPr>
        <p:spPr>
          <a:xfrm>
            <a:off x="3371020" y="373148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4"/>
          <p:cNvSpPr/>
          <p:nvPr/>
        </p:nvSpPr>
        <p:spPr>
          <a:xfrm>
            <a:off x="8327817" y="4366480"/>
            <a:ext cx="684000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" name="Google Shape;185;p4"/>
          <p:cNvGrpSpPr/>
          <p:nvPr/>
        </p:nvGrpSpPr>
        <p:grpSpPr>
          <a:xfrm>
            <a:off x="7894684" y="5093340"/>
            <a:ext cx="1550267" cy="1086471"/>
            <a:chOff x="6011399" y="4855856"/>
            <a:chExt cx="1550267" cy="1086471"/>
          </a:xfrm>
        </p:grpSpPr>
        <p:sp>
          <p:nvSpPr>
            <p:cNvPr id="186" name="Google Shape;186;p4"/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4"/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8" name="Google Shape;188;p4"/>
          <p:cNvCxnSpPr>
            <a:stCxn id="184" idx="0"/>
          </p:cNvCxnSpPr>
          <p:nvPr/>
        </p:nvCxnSpPr>
        <p:spPr>
          <a:xfrm rot="10800000" flipH="1">
            <a:off x="8669817" y="3283480"/>
            <a:ext cx="12000" cy="1083000"/>
          </a:xfrm>
          <a:prstGeom prst="straightConnector1">
            <a:avLst/>
          </a:prstGeom>
          <a:noFill/>
          <a:ln w="25400" cap="flat" cmpd="sng">
            <a:solidFill>
              <a:schemeClr val="accent4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189" name="Google Shape;189;p4"/>
          <p:cNvSpPr/>
          <p:nvPr/>
        </p:nvSpPr>
        <p:spPr>
          <a:xfrm>
            <a:off x="8494044" y="4574002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0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sp>
        <p:nvSpPr>
          <p:cNvPr id="1421" name="Google Shape;1421;p40"/>
          <p:cNvSpPr/>
          <p:nvPr/>
        </p:nvSpPr>
        <p:spPr>
          <a:xfrm>
            <a:off x="999052" y="2897887"/>
            <a:ext cx="3115749" cy="2016224"/>
          </a:xfrm>
          <a:prstGeom prst="roundRect">
            <a:avLst>
              <a:gd name="adj" fmla="val 15250"/>
            </a:avLst>
          </a:prstGeom>
          <a:noFill/>
          <a:ln w="381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2" name="Google Shape;1422;p40"/>
          <p:cNvGrpSpPr/>
          <p:nvPr/>
        </p:nvGrpSpPr>
        <p:grpSpPr>
          <a:xfrm>
            <a:off x="1261872" y="3120724"/>
            <a:ext cx="2606000" cy="1569661"/>
            <a:chOff x="3017859" y="4283314"/>
            <a:chExt cx="1886852" cy="1569661"/>
          </a:xfrm>
        </p:grpSpPr>
        <p:sp>
          <p:nvSpPr>
            <p:cNvPr id="1423" name="Google Shape;1423;p40"/>
            <p:cNvSpPr txBox="1"/>
            <p:nvPr/>
          </p:nvSpPr>
          <p:spPr>
            <a:xfrm>
              <a:off x="3017859" y="4652646"/>
              <a:ext cx="188685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Easy to change colors, photos and Text.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</a:t>
              </a:r>
              <a:endParaRPr/>
            </a:p>
            <a:p>
              <a:pPr marL="171459" marR="0" lvl="0" indent="-171459" algn="l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200"/>
                <a:buFont typeface="Noto Sans Symbols"/>
                <a:buChar char="❖"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Simple PowerPoint</a:t>
              </a:r>
              <a:endParaRPr/>
            </a:p>
          </p:txBody>
        </p:sp>
        <p:sp>
          <p:nvSpPr>
            <p:cNvPr id="1424" name="Google Shape;1424;p40"/>
            <p:cNvSpPr txBox="1"/>
            <p:nvPr/>
          </p:nvSpPr>
          <p:spPr>
            <a:xfrm>
              <a:off x="3017859" y="4283314"/>
              <a:ext cx="188685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25" name="Google Shape;1425;p40"/>
          <p:cNvSpPr/>
          <p:nvPr/>
        </p:nvSpPr>
        <p:spPr>
          <a:xfrm>
            <a:off x="4937668" y="2861883"/>
            <a:ext cx="2384286" cy="2088232"/>
          </a:xfrm>
          <a:prstGeom prst="quadArrow">
            <a:avLst>
              <a:gd name="adj1" fmla="val 14289"/>
              <a:gd name="adj2" fmla="val 17483"/>
              <a:gd name="adj3" fmla="val 1885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40"/>
          <p:cNvSpPr/>
          <p:nvPr/>
        </p:nvSpPr>
        <p:spPr>
          <a:xfrm>
            <a:off x="8144822" y="3111816"/>
            <a:ext cx="3102822" cy="156072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7" name="Google Shape;1427;p40"/>
          <p:cNvSpPr/>
          <p:nvPr/>
        </p:nvSpPr>
        <p:spPr>
          <a:xfrm>
            <a:off x="4114800" y="1749808"/>
            <a:ext cx="4067546" cy="972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40"/>
          <p:cNvSpPr/>
          <p:nvPr/>
        </p:nvSpPr>
        <p:spPr>
          <a:xfrm>
            <a:off x="4096038" y="5125614"/>
            <a:ext cx="4067546" cy="9720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29" name="Google Shape;1429;p40"/>
          <p:cNvGrpSpPr/>
          <p:nvPr/>
        </p:nvGrpSpPr>
        <p:grpSpPr>
          <a:xfrm>
            <a:off x="8340262" y="3368383"/>
            <a:ext cx="2772970" cy="1107996"/>
            <a:chOff x="3017859" y="4283314"/>
            <a:chExt cx="1886852" cy="1107996"/>
          </a:xfrm>
        </p:grpSpPr>
        <p:sp>
          <p:nvSpPr>
            <p:cNvPr id="1430" name="Google Shape;1430;p40"/>
            <p:cNvSpPr txBox="1"/>
            <p:nvPr/>
          </p:nvSpPr>
          <p:spPr>
            <a:xfrm>
              <a:off x="3017859" y="4560313"/>
              <a:ext cx="1886852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Easy to change colors, photos and Text.</a:t>
              </a: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0"/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2" name="Google Shape;1432;p40"/>
          <p:cNvGrpSpPr/>
          <p:nvPr/>
        </p:nvGrpSpPr>
        <p:grpSpPr>
          <a:xfrm>
            <a:off x="4496770" y="5242073"/>
            <a:ext cx="3374620" cy="738665"/>
            <a:chOff x="3017859" y="4283314"/>
            <a:chExt cx="1890849" cy="738665"/>
          </a:xfrm>
        </p:grpSpPr>
        <p:sp>
          <p:nvSpPr>
            <p:cNvPr id="1433" name="Google Shape;1433;p40"/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434" name="Google Shape;1434;p40"/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5" name="Google Shape;1435;p40"/>
          <p:cNvGrpSpPr/>
          <p:nvPr/>
        </p:nvGrpSpPr>
        <p:grpSpPr>
          <a:xfrm>
            <a:off x="4442501" y="1866479"/>
            <a:ext cx="3374620" cy="738665"/>
            <a:chOff x="3017859" y="4283314"/>
            <a:chExt cx="1890849" cy="738665"/>
          </a:xfrm>
        </p:grpSpPr>
        <p:sp>
          <p:nvSpPr>
            <p:cNvPr id="1436" name="Google Shape;1436;p40"/>
            <p:cNvSpPr txBox="1"/>
            <p:nvPr/>
          </p:nvSpPr>
          <p:spPr>
            <a:xfrm>
              <a:off x="3021856" y="4560314"/>
              <a:ext cx="1886852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 </a:t>
              </a:r>
              <a:endParaRPr/>
            </a:p>
          </p:txBody>
        </p:sp>
        <p:sp>
          <p:nvSpPr>
            <p:cNvPr id="1437" name="Google Shape;1437;p40"/>
            <p:cNvSpPr txBox="1"/>
            <p:nvPr/>
          </p:nvSpPr>
          <p:spPr>
            <a:xfrm>
              <a:off x="3017859" y="4283314"/>
              <a:ext cx="189084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38" name="Google Shape;1438;p40"/>
          <p:cNvGrpSpPr/>
          <p:nvPr/>
        </p:nvGrpSpPr>
        <p:grpSpPr>
          <a:xfrm>
            <a:off x="2463300" y="2025340"/>
            <a:ext cx="1328046" cy="1423885"/>
            <a:chOff x="1841702" y="1951752"/>
            <a:chExt cx="1328046" cy="1423885"/>
          </a:xfrm>
        </p:grpSpPr>
        <p:sp>
          <p:nvSpPr>
            <p:cNvPr id="1439" name="Google Shape;1439;p40"/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0"/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1" name="Google Shape;1441;p40"/>
          <p:cNvGrpSpPr/>
          <p:nvPr/>
        </p:nvGrpSpPr>
        <p:grpSpPr>
          <a:xfrm rot="10800000" flipH="1">
            <a:off x="2463300" y="4356523"/>
            <a:ext cx="1328046" cy="1423885"/>
            <a:chOff x="1841702" y="1951752"/>
            <a:chExt cx="1328046" cy="1423885"/>
          </a:xfrm>
        </p:grpSpPr>
        <p:sp>
          <p:nvSpPr>
            <p:cNvPr id="1442" name="Google Shape;1442;p40"/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0"/>
            <p:cNvSpPr/>
            <p:nvPr/>
          </p:nvSpPr>
          <p:spPr>
            <a:xfrm rot="5400000">
              <a:off x="2476917" y="1978799"/>
              <a:ext cx="392177" cy="338083"/>
            </a:xfrm>
            <a:prstGeom prst="triangle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4" name="Google Shape;1444;p40"/>
          <p:cNvGrpSpPr/>
          <p:nvPr/>
        </p:nvGrpSpPr>
        <p:grpSpPr>
          <a:xfrm rot="10800000">
            <a:off x="8466855" y="4452362"/>
            <a:ext cx="1419600" cy="1328046"/>
            <a:chOff x="1750148" y="2047591"/>
            <a:chExt cx="1419600" cy="1328046"/>
          </a:xfrm>
        </p:grpSpPr>
        <p:sp>
          <p:nvSpPr>
            <p:cNvPr id="1445" name="Google Shape;1445;p40"/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0"/>
            <p:cNvSpPr/>
            <p:nvPr/>
          </p:nvSpPr>
          <p:spPr>
            <a:xfrm rot="10800000">
              <a:off x="1750148" y="2702865"/>
              <a:ext cx="392177" cy="338083"/>
            </a:xfrm>
            <a:prstGeom prst="triangle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7" name="Google Shape;1447;p40"/>
          <p:cNvGrpSpPr/>
          <p:nvPr/>
        </p:nvGrpSpPr>
        <p:grpSpPr>
          <a:xfrm flipH="1">
            <a:off x="8466855" y="2025340"/>
            <a:ext cx="1419600" cy="1328046"/>
            <a:chOff x="1750148" y="2047591"/>
            <a:chExt cx="1419600" cy="1328046"/>
          </a:xfrm>
        </p:grpSpPr>
        <p:sp>
          <p:nvSpPr>
            <p:cNvPr id="1448" name="Google Shape;1448;p40"/>
            <p:cNvSpPr/>
            <p:nvPr/>
          </p:nvSpPr>
          <p:spPr>
            <a:xfrm>
              <a:off x="1841702" y="2047591"/>
              <a:ext cx="1328046" cy="1328046"/>
            </a:xfrm>
            <a:prstGeom prst="blockArc">
              <a:avLst>
                <a:gd name="adj1" fmla="val 10800000"/>
                <a:gd name="adj2" fmla="val 16200000"/>
                <a:gd name="adj3" fmla="val 1562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0"/>
            <p:cNvSpPr/>
            <p:nvPr/>
          </p:nvSpPr>
          <p:spPr>
            <a:xfrm rot="10800000">
              <a:off x="1750148" y="2704926"/>
              <a:ext cx="392177" cy="338083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" name="Google Shape;1454;p41"/>
          <p:cNvSpPr>
            <a:spLocks noGrp="1"/>
          </p:cNvSpPr>
          <p:nvPr>
            <p:ph type="pic" idx="2"/>
          </p:nvPr>
        </p:nvSpPr>
        <p:spPr>
          <a:xfrm>
            <a:off x="5660571" y="0"/>
            <a:ext cx="6531429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55" name="Google Shape;1455;p41"/>
          <p:cNvSpPr/>
          <p:nvPr/>
        </p:nvSpPr>
        <p:spPr>
          <a:xfrm>
            <a:off x="1" y="1333683"/>
            <a:ext cx="9821008" cy="55243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8900000" algn="b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41"/>
          <p:cNvSpPr txBox="1"/>
          <p:nvPr/>
        </p:nvSpPr>
        <p:spPr>
          <a:xfrm>
            <a:off x="6443268" y="2609806"/>
            <a:ext cx="30087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57" name="Google Shape;1457;p41"/>
          <p:cNvCxnSpPr/>
          <p:nvPr/>
        </p:nvCxnSpPr>
        <p:spPr>
          <a:xfrm>
            <a:off x="3446585" y="2989385"/>
            <a:ext cx="6374424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458" name="Google Shape;1458;p41"/>
          <p:cNvSpPr txBox="1"/>
          <p:nvPr/>
        </p:nvSpPr>
        <p:spPr>
          <a:xfrm>
            <a:off x="431771" y="1860851"/>
            <a:ext cx="374676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9" name="Google Shape;1459;p41"/>
          <p:cNvGrpSpPr/>
          <p:nvPr/>
        </p:nvGrpSpPr>
        <p:grpSpPr>
          <a:xfrm>
            <a:off x="656084" y="3396711"/>
            <a:ext cx="3746765" cy="3014007"/>
            <a:chOff x="656084" y="3396711"/>
            <a:chExt cx="3746765" cy="3014007"/>
          </a:xfrm>
        </p:grpSpPr>
        <p:sp>
          <p:nvSpPr>
            <p:cNvPr id="1460" name="Google Shape;1460;p41"/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1"/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62" name="Google Shape;1462;p41"/>
          <p:cNvGrpSpPr/>
          <p:nvPr/>
        </p:nvGrpSpPr>
        <p:grpSpPr>
          <a:xfrm>
            <a:off x="5317369" y="3396711"/>
            <a:ext cx="3746765" cy="3014007"/>
            <a:chOff x="5537176" y="3396711"/>
            <a:chExt cx="3746765" cy="3014007"/>
          </a:xfrm>
        </p:grpSpPr>
        <p:sp>
          <p:nvSpPr>
            <p:cNvPr id="1463" name="Google Shape;1463;p41"/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Contents B </a:t>
              </a:r>
              <a:endParaRPr sz="1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1"/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Reports and Presentations with our Templates.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This text can be replaced with your own text.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9" name="Google Shape;1469;p42"/>
          <p:cNvSpPr>
            <a:spLocks noGrp="1"/>
          </p:cNvSpPr>
          <p:nvPr>
            <p:ph type="pic" idx="2"/>
          </p:nvPr>
        </p:nvSpPr>
        <p:spPr>
          <a:xfrm>
            <a:off x="0" y="0"/>
            <a:ext cx="4929051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470" name="Google Shape;1470;p42"/>
          <p:cNvSpPr/>
          <p:nvPr/>
        </p:nvSpPr>
        <p:spPr>
          <a:xfrm>
            <a:off x="2370992" y="3578468"/>
            <a:ext cx="9821008" cy="327953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42"/>
          <p:cNvSpPr txBox="1"/>
          <p:nvPr/>
        </p:nvSpPr>
        <p:spPr>
          <a:xfrm>
            <a:off x="5777137" y="3877226"/>
            <a:ext cx="30087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LOREM IPSUM DOLOR SIT AMET, </a:t>
            </a:r>
            <a:endParaRPr sz="14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2" name="Google Shape;1472;p42"/>
          <p:cNvCxnSpPr/>
          <p:nvPr/>
        </p:nvCxnSpPr>
        <p:spPr>
          <a:xfrm rot="10800000" flipH="1">
            <a:off x="8695592" y="1641232"/>
            <a:ext cx="3496408" cy="1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1473" name="Google Shape;1473;p42"/>
          <p:cNvSpPr txBox="1"/>
          <p:nvPr/>
        </p:nvSpPr>
        <p:spPr>
          <a:xfrm>
            <a:off x="5601649" y="496572"/>
            <a:ext cx="3746766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Create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2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28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74" name="Google Shape;1474;p42"/>
          <p:cNvGrpSpPr/>
          <p:nvPr/>
        </p:nvGrpSpPr>
        <p:grpSpPr>
          <a:xfrm>
            <a:off x="5824047" y="4476162"/>
            <a:ext cx="2914899" cy="2090677"/>
            <a:chOff x="656084" y="3396711"/>
            <a:chExt cx="3746765" cy="2090677"/>
          </a:xfrm>
        </p:grpSpPr>
        <p:sp>
          <p:nvSpPr>
            <p:cNvPr id="1475" name="Google Shape;1475;p42"/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2"/>
                  </a:solidFill>
                  <a:latin typeface="Arial"/>
                  <a:ea typeface="Arial"/>
                  <a:cs typeface="Arial"/>
                  <a:sym typeface="Arial"/>
                </a:rPr>
                <a:t>Contents B </a:t>
              </a:r>
              <a:endParaRPr sz="14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2"/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You can simply impress your audience and add a unique zing and appeal to your Reports and Presentations with our Templates.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/>
            </a:p>
          </p:txBody>
        </p:sp>
      </p:grpSp>
      <p:grpSp>
        <p:nvGrpSpPr>
          <p:cNvPr id="1477" name="Google Shape;1477;p42"/>
          <p:cNvGrpSpPr/>
          <p:nvPr/>
        </p:nvGrpSpPr>
        <p:grpSpPr>
          <a:xfrm>
            <a:off x="2822073" y="4476162"/>
            <a:ext cx="2914899" cy="2090677"/>
            <a:chOff x="656084" y="3396711"/>
            <a:chExt cx="3746765" cy="2090677"/>
          </a:xfrm>
        </p:grpSpPr>
        <p:sp>
          <p:nvSpPr>
            <p:cNvPr id="1478" name="Google Shape;1478;p42"/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1"/>
                  </a:solidFill>
                  <a:latin typeface="Arial"/>
                  <a:ea typeface="Arial"/>
                  <a:cs typeface="Arial"/>
                  <a:sym typeface="Arial"/>
                </a:rPr>
                <a:t>Contents A </a:t>
              </a:r>
              <a:endParaRPr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2"/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You can simply impress your audience and add a unique zing and appeal to your Reports and Presentations with our Templates.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/>
            </a:p>
          </p:txBody>
        </p:sp>
      </p:grpSp>
      <p:grpSp>
        <p:nvGrpSpPr>
          <p:cNvPr id="1480" name="Google Shape;1480;p42"/>
          <p:cNvGrpSpPr/>
          <p:nvPr/>
        </p:nvGrpSpPr>
        <p:grpSpPr>
          <a:xfrm>
            <a:off x="8826020" y="4476162"/>
            <a:ext cx="2914899" cy="2090677"/>
            <a:chOff x="656084" y="3396711"/>
            <a:chExt cx="3746765" cy="2090677"/>
          </a:xfrm>
        </p:grpSpPr>
        <p:sp>
          <p:nvSpPr>
            <p:cNvPr id="1481" name="Google Shape;1481;p42"/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accent3"/>
                  </a:solidFill>
                  <a:latin typeface="Arial"/>
                  <a:ea typeface="Arial"/>
                  <a:cs typeface="Arial"/>
                  <a:sym typeface="Arial"/>
                </a:rPr>
                <a:t>Contents C </a:t>
              </a:r>
              <a:endParaRPr sz="14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2"/>
            <p:cNvSpPr txBox="1"/>
            <p:nvPr/>
          </p:nvSpPr>
          <p:spPr>
            <a:xfrm>
              <a:off x="656084" y="3733062"/>
              <a:ext cx="3746765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Get a modern PowerPoint  Presentation that is beautifully designed. You can simply impress your audience and add a unique zing and appeal to your Reports and Presentations with our Templates.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  </a:t>
              </a:r>
              <a:endParaRPr/>
            </a:p>
          </p:txBody>
        </p:sp>
      </p:grpSp>
      <p:sp>
        <p:nvSpPr>
          <p:cNvPr id="1483" name="Google Shape;1483;p42"/>
          <p:cNvSpPr txBox="1"/>
          <p:nvPr/>
        </p:nvSpPr>
        <p:spPr>
          <a:xfrm>
            <a:off x="5601649" y="2612555"/>
            <a:ext cx="5271418" cy="666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LOREM IPSUM DOLOR SIT AMET, CU USU AGAM INTEGRE IMPEDIT.</a:t>
            </a:r>
            <a:endParaRPr sz="1867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8" name="Google Shape;1488;p43"/>
          <p:cNvSpPr txBox="1"/>
          <p:nvPr/>
        </p:nvSpPr>
        <p:spPr>
          <a:xfrm>
            <a:off x="-4762" y="4583696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43"/>
          <p:cNvSpPr txBox="1"/>
          <p:nvPr/>
        </p:nvSpPr>
        <p:spPr>
          <a:xfrm>
            <a:off x="4762" y="5409531"/>
            <a:ext cx="12191852" cy="379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67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Insert the Sub Title of Your Presentation</a:t>
            </a:r>
            <a:endParaRPr sz="1867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p44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495" name="Google Shape;1495;p44"/>
          <p:cNvGrpSpPr/>
          <p:nvPr/>
        </p:nvGrpSpPr>
        <p:grpSpPr>
          <a:xfrm>
            <a:off x="7031170" y="1446435"/>
            <a:ext cx="4683134" cy="4252341"/>
            <a:chOff x="4435124" y="3353306"/>
            <a:chExt cx="3128555" cy="2840765"/>
          </a:xfrm>
        </p:grpSpPr>
        <p:grpSp>
          <p:nvGrpSpPr>
            <p:cNvPr id="1496" name="Google Shape;1496;p44"/>
            <p:cNvGrpSpPr/>
            <p:nvPr/>
          </p:nvGrpSpPr>
          <p:grpSpPr>
            <a:xfrm>
              <a:off x="5639328" y="3840170"/>
              <a:ext cx="1924351" cy="2353901"/>
              <a:chOff x="6446339" y="1280897"/>
              <a:chExt cx="4320717" cy="5285178"/>
            </a:xfrm>
          </p:grpSpPr>
          <p:sp>
            <p:nvSpPr>
              <p:cNvPr id="1497" name="Google Shape;1497;p44"/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/>
                <a:ahLst/>
                <a:cxnLst/>
                <a:rect l="l" t="t" r="r" b="b"/>
                <a:pathLst>
                  <a:path w="847725" h="390525" extrusionOk="0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44"/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/>
                <a:ahLst/>
                <a:cxnLst/>
                <a:rect l="l" t="t" r="r" b="b"/>
                <a:pathLst>
                  <a:path w="828675" h="381000" extrusionOk="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44"/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/>
                <a:ahLst/>
                <a:cxnLst/>
                <a:rect l="l" t="t" r="r" b="b"/>
                <a:pathLst>
                  <a:path w="1800225" h="1914525" extrusionOk="0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44"/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1666875" extrusionOk="0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44"/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1419225" extrusionOk="0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44"/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361950" extrusionOk="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44"/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/>
                <a:ahLst/>
                <a:cxnLst/>
                <a:rect l="l" t="t" r="r" b="b"/>
                <a:pathLst>
                  <a:path w="2775473" h="3394037" extrusionOk="0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04" name="Google Shape;1504;p44"/>
            <p:cNvGrpSpPr/>
            <p:nvPr/>
          </p:nvGrpSpPr>
          <p:grpSpPr>
            <a:xfrm>
              <a:off x="4435124" y="3353306"/>
              <a:ext cx="2933162" cy="2145327"/>
              <a:chOff x="8221527" y="2543775"/>
              <a:chExt cx="5669302" cy="4146551"/>
            </a:xfrm>
          </p:grpSpPr>
          <p:sp>
            <p:nvSpPr>
              <p:cNvPr id="1505" name="Google Shape;1505;p44"/>
              <p:cNvSpPr/>
              <p:nvPr/>
            </p:nvSpPr>
            <p:spPr>
              <a:xfrm>
                <a:off x="8221527" y="2543775"/>
                <a:ext cx="2313503" cy="2033534"/>
              </a:xfrm>
              <a:custGeom>
                <a:avLst/>
                <a:gdLst/>
                <a:ahLst/>
                <a:cxnLst/>
                <a:rect l="l" t="t" r="r" b="b"/>
                <a:pathLst>
                  <a:path w="2579663" h="2267484" extrusionOk="0">
                    <a:moveTo>
                      <a:pt x="1669828" y="1588710"/>
                    </a:moveTo>
                    <a:lnTo>
                      <a:pt x="1669828" y="1762636"/>
                    </a:lnTo>
                    <a:cubicBezTo>
                      <a:pt x="1758907" y="1762636"/>
                      <a:pt x="1847180" y="1762636"/>
                      <a:pt x="1936057" y="1762636"/>
                    </a:cubicBezTo>
                    <a:lnTo>
                      <a:pt x="1936058" y="1762636"/>
                    </a:lnTo>
                    <a:cubicBezTo>
                      <a:pt x="1936058" y="1704392"/>
                      <a:pt x="1936058" y="1647156"/>
                      <a:pt x="1936058" y="1588710"/>
                    </a:cubicBezTo>
                    <a:lnTo>
                      <a:pt x="1936057" y="1588710"/>
                    </a:lnTo>
                    <a:cubicBezTo>
                      <a:pt x="1846978" y="1588710"/>
                      <a:pt x="1758504" y="1588710"/>
                      <a:pt x="1669828" y="1588710"/>
                    </a:cubicBezTo>
                    <a:close/>
                    <a:moveTo>
                      <a:pt x="325582" y="1588710"/>
                    </a:moveTo>
                    <a:lnTo>
                      <a:pt x="325582" y="1763039"/>
                    </a:lnTo>
                    <a:cubicBezTo>
                      <a:pt x="414660" y="1763039"/>
                      <a:pt x="503135" y="1763039"/>
                      <a:pt x="592012" y="1763039"/>
                    </a:cubicBezTo>
                    <a:lnTo>
                      <a:pt x="592013" y="1763039"/>
                    </a:lnTo>
                    <a:cubicBezTo>
                      <a:pt x="592013" y="1704795"/>
                      <a:pt x="592013" y="1646954"/>
                      <a:pt x="592013" y="1588710"/>
                    </a:cubicBezTo>
                    <a:lnTo>
                      <a:pt x="592012" y="1588710"/>
                    </a:lnTo>
                    <a:cubicBezTo>
                      <a:pt x="503135" y="1588710"/>
                      <a:pt x="414660" y="1588710"/>
                      <a:pt x="325582" y="1588710"/>
                    </a:cubicBezTo>
                    <a:close/>
                    <a:moveTo>
                      <a:pt x="627684" y="1588508"/>
                    </a:moveTo>
                    <a:lnTo>
                      <a:pt x="627684" y="1588509"/>
                    </a:lnTo>
                    <a:lnTo>
                      <a:pt x="627684" y="1763038"/>
                    </a:lnTo>
                    <a:lnTo>
                      <a:pt x="627684" y="1763039"/>
                    </a:lnTo>
                    <a:cubicBezTo>
                      <a:pt x="725631" y="1763039"/>
                      <a:pt x="822771" y="1763039"/>
                      <a:pt x="920718" y="1763039"/>
                    </a:cubicBezTo>
                    <a:cubicBezTo>
                      <a:pt x="920718" y="1704392"/>
                      <a:pt x="920718" y="1646551"/>
                      <a:pt x="920718" y="1588509"/>
                    </a:cubicBezTo>
                    <a:lnTo>
                      <a:pt x="920717" y="1588509"/>
                    </a:lnTo>
                    <a:lnTo>
                      <a:pt x="920717" y="1588508"/>
                    </a:lnTo>
                    <a:cubicBezTo>
                      <a:pt x="822771" y="1588508"/>
                      <a:pt x="725429" y="1588508"/>
                      <a:pt x="627684" y="1588508"/>
                    </a:cubicBezTo>
                    <a:close/>
                    <a:moveTo>
                      <a:pt x="1971528" y="1588306"/>
                    </a:moveTo>
                    <a:lnTo>
                      <a:pt x="1971528" y="1588307"/>
                    </a:lnTo>
                    <a:lnTo>
                      <a:pt x="1971527" y="1588307"/>
                    </a:lnTo>
                    <a:cubicBezTo>
                      <a:pt x="1971527" y="1647156"/>
                      <a:pt x="1971527" y="1704997"/>
                      <a:pt x="1971527" y="1762636"/>
                    </a:cubicBezTo>
                    <a:cubicBezTo>
                      <a:pt x="2069675" y="1762636"/>
                      <a:pt x="2167219" y="1762636"/>
                      <a:pt x="2264359" y="1762636"/>
                    </a:cubicBezTo>
                    <a:lnTo>
                      <a:pt x="2264359" y="1762635"/>
                    </a:lnTo>
                    <a:lnTo>
                      <a:pt x="2264360" y="1762635"/>
                    </a:lnTo>
                    <a:cubicBezTo>
                      <a:pt x="2264360" y="1704189"/>
                      <a:pt x="2264360" y="1646349"/>
                      <a:pt x="2264360" y="1588306"/>
                    </a:cubicBezTo>
                    <a:cubicBezTo>
                      <a:pt x="2166413" y="1588306"/>
                      <a:pt x="2069475" y="1588306"/>
                      <a:pt x="1971528" y="1588306"/>
                    </a:cubicBezTo>
                    <a:close/>
                    <a:moveTo>
                      <a:pt x="1971326" y="1379112"/>
                    </a:moveTo>
                    <a:lnTo>
                      <a:pt x="1971326" y="1553038"/>
                    </a:lnTo>
                    <a:cubicBezTo>
                      <a:pt x="2069071" y="1553038"/>
                      <a:pt x="2166211" y="1553038"/>
                      <a:pt x="2264561" y="1553038"/>
                    </a:cubicBezTo>
                    <a:lnTo>
                      <a:pt x="2264561" y="1379112"/>
                    </a:lnTo>
                    <a:cubicBezTo>
                      <a:pt x="2166413" y="1379112"/>
                      <a:pt x="2068869" y="1379112"/>
                      <a:pt x="1971326" y="1379112"/>
                    </a:cubicBezTo>
                    <a:close/>
                    <a:moveTo>
                      <a:pt x="627483" y="1379112"/>
                    </a:moveTo>
                    <a:lnTo>
                      <a:pt x="627483" y="1552836"/>
                    </a:lnTo>
                    <a:lnTo>
                      <a:pt x="627483" y="1552837"/>
                    </a:lnTo>
                    <a:cubicBezTo>
                      <a:pt x="725631" y="1552837"/>
                      <a:pt x="823174" y="1552837"/>
                      <a:pt x="920919" y="1552837"/>
                    </a:cubicBezTo>
                    <a:lnTo>
                      <a:pt x="920919" y="1552836"/>
                    </a:lnTo>
                    <a:lnTo>
                      <a:pt x="920919" y="1379112"/>
                    </a:lnTo>
                    <a:cubicBezTo>
                      <a:pt x="822771" y="1379112"/>
                      <a:pt x="725026" y="1379112"/>
                      <a:pt x="627483" y="1379112"/>
                    </a:cubicBezTo>
                    <a:close/>
                    <a:moveTo>
                      <a:pt x="1669828" y="1378910"/>
                    </a:moveTo>
                    <a:lnTo>
                      <a:pt x="1669828" y="1378911"/>
                    </a:lnTo>
                    <a:lnTo>
                      <a:pt x="1669828" y="1553037"/>
                    </a:lnTo>
                    <a:lnTo>
                      <a:pt x="1669828" y="1553038"/>
                    </a:lnTo>
                    <a:cubicBezTo>
                      <a:pt x="1758907" y="1553038"/>
                      <a:pt x="1847180" y="1553038"/>
                      <a:pt x="1935453" y="1553038"/>
                    </a:cubicBezTo>
                    <a:cubicBezTo>
                      <a:pt x="1935453" y="1494593"/>
                      <a:pt x="1935453" y="1436752"/>
                      <a:pt x="1935453" y="1378911"/>
                    </a:cubicBezTo>
                    <a:lnTo>
                      <a:pt x="1935452" y="1378911"/>
                    </a:lnTo>
                    <a:lnTo>
                      <a:pt x="1935452" y="1378910"/>
                    </a:lnTo>
                    <a:cubicBezTo>
                      <a:pt x="1846575" y="1378910"/>
                      <a:pt x="1758504" y="1378910"/>
                      <a:pt x="1669828" y="1378910"/>
                    </a:cubicBezTo>
                    <a:close/>
                    <a:moveTo>
                      <a:pt x="325985" y="1378910"/>
                    </a:moveTo>
                    <a:lnTo>
                      <a:pt x="325985" y="1378911"/>
                    </a:lnTo>
                    <a:lnTo>
                      <a:pt x="325985" y="1552836"/>
                    </a:lnTo>
                    <a:lnTo>
                      <a:pt x="325985" y="1552837"/>
                    </a:lnTo>
                    <a:cubicBezTo>
                      <a:pt x="415063" y="1552837"/>
                      <a:pt x="503336" y="1552837"/>
                      <a:pt x="592012" y="1552837"/>
                    </a:cubicBezTo>
                    <a:lnTo>
                      <a:pt x="592012" y="1552836"/>
                    </a:lnTo>
                    <a:lnTo>
                      <a:pt x="592012" y="1378911"/>
                    </a:lnTo>
                    <a:lnTo>
                      <a:pt x="592012" y="1378910"/>
                    </a:lnTo>
                    <a:cubicBezTo>
                      <a:pt x="503337" y="1378910"/>
                      <a:pt x="415064" y="1378910"/>
                      <a:pt x="325985" y="1378910"/>
                    </a:cubicBezTo>
                    <a:close/>
                    <a:moveTo>
                      <a:pt x="1301017" y="1256377"/>
                    </a:moveTo>
                    <a:cubicBezTo>
                      <a:pt x="1672246" y="1256377"/>
                      <a:pt x="2043275" y="1256377"/>
                      <a:pt x="2414504" y="1256377"/>
                    </a:cubicBezTo>
                    <a:cubicBezTo>
                      <a:pt x="2435061" y="1256377"/>
                      <a:pt x="2435061" y="1256377"/>
                      <a:pt x="2435061" y="1276934"/>
                    </a:cubicBezTo>
                    <a:cubicBezTo>
                      <a:pt x="2434658" y="1607050"/>
                      <a:pt x="2434456" y="1937166"/>
                      <a:pt x="2434456" y="2267283"/>
                    </a:cubicBezTo>
                    <a:cubicBezTo>
                      <a:pt x="2132152" y="2267283"/>
                      <a:pt x="1829847" y="2267283"/>
                      <a:pt x="1527543" y="2267283"/>
                    </a:cubicBezTo>
                    <a:cubicBezTo>
                      <a:pt x="1527745" y="2264864"/>
                      <a:pt x="1527947" y="2262647"/>
                      <a:pt x="1527947" y="2260229"/>
                    </a:cubicBezTo>
                    <a:cubicBezTo>
                      <a:pt x="1527947" y="2026245"/>
                      <a:pt x="1527947" y="1792262"/>
                      <a:pt x="1527947" y="1558278"/>
                    </a:cubicBezTo>
                    <a:lnTo>
                      <a:pt x="1527946" y="1558255"/>
                    </a:lnTo>
                    <a:lnTo>
                      <a:pt x="1527946" y="1558076"/>
                    </a:lnTo>
                    <a:cubicBezTo>
                      <a:pt x="1527946" y="1555053"/>
                      <a:pt x="1527745" y="1552030"/>
                      <a:pt x="1527543" y="1548604"/>
                    </a:cubicBezTo>
                    <a:cubicBezTo>
                      <a:pt x="1382437" y="1548604"/>
                      <a:pt x="1237936" y="1548604"/>
                      <a:pt x="1092426" y="1548604"/>
                    </a:cubicBezTo>
                    <a:cubicBezTo>
                      <a:pt x="1092426" y="1552836"/>
                      <a:pt x="1092426" y="1556464"/>
                      <a:pt x="1092426" y="1560092"/>
                    </a:cubicBezTo>
                    <a:cubicBezTo>
                      <a:pt x="1092426" y="1610476"/>
                      <a:pt x="1092426" y="1660860"/>
                      <a:pt x="1092426" y="1711244"/>
                    </a:cubicBezTo>
                    <a:cubicBezTo>
                      <a:pt x="1092225" y="1896657"/>
                      <a:pt x="1092225" y="2081869"/>
                      <a:pt x="1092225" y="2267283"/>
                    </a:cubicBezTo>
                    <a:lnTo>
                      <a:pt x="1092225" y="2267484"/>
                    </a:lnTo>
                    <a:cubicBezTo>
                      <a:pt x="776418" y="2267484"/>
                      <a:pt x="460812" y="2267484"/>
                      <a:pt x="145005" y="2267484"/>
                    </a:cubicBezTo>
                    <a:cubicBezTo>
                      <a:pt x="144804" y="2264058"/>
                      <a:pt x="144602" y="2260833"/>
                      <a:pt x="144602" y="2257407"/>
                    </a:cubicBezTo>
                    <a:cubicBezTo>
                      <a:pt x="144602" y="1927492"/>
                      <a:pt x="144602" y="1597779"/>
                      <a:pt x="144602" y="1267865"/>
                    </a:cubicBezTo>
                    <a:cubicBezTo>
                      <a:pt x="144602" y="1264439"/>
                      <a:pt x="145005" y="1260811"/>
                      <a:pt x="145207" y="1256578"/>
                    </a:cubicBezTo>
                    <a:cubicBezTo>
                      <a:pt x="150850" y="1256578"/>
                      <a:pt x="155485" y="1256578"/>
                      <a:pt x="160322" y="1256578"/>
                    </a:cubicBezTo>
                    <a:cubicBezTo>
                      <a:pt x="540621" y="1256578"/>
                      <a:pt x="920718" y="1256377"/>
                      <a:pt x="1301017" y="1256377"/>
                    </a:cubicBezTo>
                    <a:close/>
                    <a:moveTo>
                      <a:pt x="898448" y="687440"/>
                    </a:moveTo>
                    <a:cubicBezTo>
                      <a:pt x="898448" y="776519"/>
                      <a:pt x="898448" y="864590"/>
                      <a:pt x="898448" y="953065"/>
                    </a:cubicBezTo>
                    <a:cubicBezTo>
                      <a:pt x="1019975" y="953065"/>
                      <a:pt x="1140896" y="953065"/>
                      <a:pt x="1262826" y="953065"/>
                    </a:cubicBezTo>
                    <a:cubicBezTo>
                      <a:pt x="1262826" y="863986"/>
                      <a:pt x="1262826" y="775713"/>
                      <a:pt x="1262826" y="687440"/>
                    </a:cubicBezTo>
                    <a:cubicBezTo>
                      <a:pt x="1140896" y="687440"/>
                      <a:pt x="1019571" y="687440"/>
                      <a:pt x="898448" y="687440"/>
                    </a:cubicBezTo>
                    <a:close/>
                    <a:moveTo>
                      <a:pt x="1312605" y="686836"/>
                    </a:moveTo>
                    <a:cubicBezTo>
                      <a:pt x="1312605" y="776116"/>
                      <a:pt x="1312605" y="864389"/>
                      <a:pt x="1312605" y="952662"/>
                    </a:cubicBezTo>
                    <a:cubicBezTo>
                      <a:pt x="1434535" y="952662"/>
                      <a:pt x="1555456" y="952662"/>
                      <a:pt x="1676781" y="952662"/>
                    </a:cubicBezTo>
                    <a:cubicBezTo>
                      <a:pt x="1676781" y="863784"/>
                      <a:pt x="1676781" y="775511"/>
                      <a:pt x="1676781" y="686836"/>
                    </a:cubicBezTo>
                    <a:cubicBezTo>
                      <a:pt x="1554449" y="686836"/>
                      <a:pt x="1433527" y="686836"/>
                      <a:pt x="1312605" y="686836"/>
                    </a:cubicBezTo>
                    <a:close/>
                    <a:moveTo>
                      <a:pt x="1797300" y="491547"/>
                    </a:moveTo>
                    <a:cubicBezTo>
                      <a:pt x="1797300" y="667287"/>
                      <a:pt x="1797300" y="839801"/>
                      <a:pt x="1797300" y="1012518"/>
                    </a:cubicBezTo>
                    <a:cubicBezTo>
                      <a:pt x="1452471" y="1012518"/>
                      <a:pt x="1108449" y="1012518"/>
                      <a:pt x="763016" y="1012518"/>
                    </a:cubicBezTo>
                    <a:cubicBezTo>
                      <a:pt x="763016" y="840204"/>
                      <a:pt x="763016" y="668496"/>
                      <a:pt x="763016" y="496384"/>
                    </a:cubicBezTo>
                    <a:cubicBezTo>
                      <a:pt x="745079" y="502430"/>
                      <a:pt x="739033" y="513716"/>
                      <a:pt x="739033" y="531854"/>
                    </a:cubicBezTo>
                    <a:cubicBezTo>
                      <a:pt x="739638" y="699129"/>
                      <a:pt x="739436" y="866404"/>
                      <a:pt x="739436" y="1033679"/>
                    </a:cubicBezTo>
                    <a:cubicBezTo>
                      <a:pt x="739436" y="1037508"/>
                      <a:pt x="739436" y="1041539"/>
                      <a:pt x="739436" y="1045167"/>
                    </a:cubicBezTo>
                    <a:cubicBezTo>
                      <a:pt x="1101798" y="1045167"/>
                      <a:pt x="1462548" y="1045167"/>
                      <a:pt x="1823298" y="1045167"/>
                    </a:cubicBezTo>
                    <a:cubicBezTo>
                      <a:pt x="1823499" y="1043353"/>
                      <a:pt x="1823902" y="1042345"/>
                      <a:pt x="1823902" y="1041539"/>
                    </a:cubicBezTo>
                    <a:cubicBezTo>
                      <a:pt x="1823902" y="867210"/>
                      <a:pt x="1823902" y="692882"/>
                      <a:pt x="1823902" y="518553"/>
                    </a:cubicBezTo>
                    <a:cubicBezTo>
                      <a:pt x="1823902" y="515933"/>
                      <a:pt x="1822895" y="512104"/>
                      <a:pt x="1821081" y="510491"/>
                    </a:cubicBezTo>
                    <a:cubicBezTo>
                      <a:pt x="1814430" y="504445"/>
                      <a:pt x="1806973" y="499004"/>
                      <a:pt x="1797300" y="491547"/>
                    </a:cubicBezTo>
                    <a:close/>
                    <a:moveTo>
                      <a:pt x="1312202" y="486508"/>
                    </a:moveTo>
                    <a:cubicBezTo>
                      <a:pt x="1312202" y="544753"/>
                      <a:pt x="1312202" y="602190"/>
                      <a:pt x="1312202" y="660233"/>
                    </a:cubicBezTo>
                    <a:cubicBezTo>
                      <a:pt x="1434333" y="660233"/>
                      <a:pt x="1555255" y="660233"/>
                      <a:pt x="1676177" y="660233"/>
                    </a:cubicBezTo>
                    <a:cubicBezTo>
                      <a:pt x="1676177" y="601787"/>
                      <a:pt x="1676177" y="543946"/>
                      <a:pt x="1676177" y="486508"/>
                    </a:cubicBezTo>
                    <a:cubicBezTo>
                      <a:pt x="1554449" y="486508"/>
                      <a:pt x="1433325" y="486508"/>
                      <a:pt x="1312202" y="486508"/>
                    </a:cubicBezTo>
                    <a:close/>
                    <a:moveTo>
                      <a:pt x="898448" y="486105"/>
                    </a:moveTo>
                    <a:cubicBezTo>
                      <a:pt x="898448" y="544954"/>
                      <a:pt x="898448" y="602795"/>
                      <a:pt x="898448" y="660434"/>
                    </a:cubicBezTo>
                    <a:cubicBezTo>
                      <a:pt x="1020378" y="660434"/>
                      <a:pt x="1141501" y="660434"/>
                      <a:pt x="1262624" y="660434"/>
                    </a:cubicBezTo>
                    <a:cubicBezTo>
                      <a:pt x="1262624" y="601989"/>
                      <a:pt x="1262624" y="544148"/>
                      <a:pt x="1262624" y="486105"/>
                    </a:cubicBezTo>
                    <a:cubicBezTo>
                      <a:pt x="1140896" y="486105"/>
                      <a:pt x="1020176" y="486105"/>
                      <a:pt x="898448" y="486105"/>
                    </a:cubicBezTo>
                    <a:close/>
                    <a:moveTo>
                      <a:pt x="1286705" y="31572"/>
                    </a:moveTo>
                    <a:cubicBezTo>
                      <a:pt x="1302425" y="43463"/>
                      <a:pt x="1318346" y="55555"/>
                      <a:pt x="1334268" y="67647"/>
                    </a:cubicBezTo>
                    <a:cubicBezTo>
                      <a:pt x="1504566" y="196832"/>
                      <a:pt x="1674662" y="326218"/>
                      <a:pt x="1845363" y="455000"/>
                    </a:cubicBezTo>
                    <a:cubicBezTo>
                      <a:pt x="1860277" y="466286"/>
                      <a:pt x="1865718" y="478580"/>
                      <a:pt x="1861285" y="497323"/>
                    </a:cubicBezTo>
                    <a:cubicBezTo>
                      <a:pt x="1845565" y="485432"/>
                      <a:pt x="1830046" y="473743"/>
                      <a:pt x="1814729" y="462054"/>
                    </a:cubicBezTo>
                    <a:cubicBezTo>
                      <a:pt x="1642819" y="331055"/>
                      <a:pt x="1470707" y="200258"/>
                      <a:pt x="1298999" y="69058"/>
                    </a:cubicBezTo>
                    <a:cubicBezTo>
                      <a:pt x="1292348" y="64020"/>
                      <a:pt x="1288116" y="63616"/>
                      <a:pt x="1281062" y="68856"/>
                    </a:cubicBezTo>
                    <a:cubicBezTo>
                      <a:pt x="1096656" y="209529"/>
                      <a:pt x="912251" y="350000"/>
                      <a:pt x="727644" y="490470"/>
                    </a:cubicBezTo>
                    <a:cubicBezTo>
                      <a:pt x="725024" y="492486"/>
                      <a:pt x="722404" y="494501"/>
                      <a:pt x="718776" y="497121"/>
                    </a:cubicBezTo>
                    <a:cubicBezTo>
                      <a:pt x="715350" y="479789"/>
                      <a:pt x="718172" y="467697"/>
                      <a:pt x="733085" y="456411"/>
                    </a:cubicBezTo>
                    <a:cubicBezTo>
                      <a:pt x="916282" y="316343"/>
                      <a:pt x="1098873" y="175671"/>
                      <a:pt x="1281667" y="35200"/>
                    </a:cubicBezTo>
                    <a:cubicBezTo>
                      <a:pt x="1283077" y="34192"/>
                      <a:pt x="1284287" y="33184"/>
                      <a:pt x="1286705" y="31572"/>
                    </a:cubicBezTo>
                    <a:close/>
                    <a:moveTo>
                      <a:pt x="1282375" y="4232"/>
                    </a:moveTo>
                    <a:cubicBezTo>
                      <a:pt x="1279553" y="6248"/>
                      <a:pt x="1277336" y="7659"/>
                      <a:pt x="1275321" y="9271"/>
                    </a:cubicBezTo>
                    <a:cubicBezTo>
                      <a:pt x="1178181" y="83235"/>
                      <a:pt x="1081040" y="157400"/>
                      <a:pt x="983899" y="231565"/>
                    </a:cubicBezTo>
                    <a:cubicBezTo>
                      <a:pt x="890387" y="302707"/>
                      <a:pt x="797076" y="374051"/>
                      <a:pt x="703563" y="445193"/>
                    </a:cubicBezTo>
                    <a:cubicBezTo>
                      <a:pt x="696509" y="450635"/>
                      <a:pt x="691471" y="456278"/>
                      <a:pt x="691874" y="465952"/>
                    </a:cubicBezTo>
                    <a:cubicBezTo>
                      <a:pt x="692277" y="486508"/>
                      <a:pt x="692075" y="506864"/>
                      <a:pt x="692277" y="527420"/>
                    </a:cubicBezTo>
                    <a:cubicBezTo>
                      <a:pt x="692277" y="530846"/>
                      <a:pt x="693083" y="534273"/>
                      <a:pt x="693687" y="539512"/>
                    </a:cubicBezTo>
                    <a:cubicBezTo>
                      <a:pt x="895224" y="396623"/>
                      <a:pt x="1087892" y="245270"/>
                      <a:pt x="1286003" y="100365"/>
                    </a:cubicBezTo>
                    <a:cubicBezTo>
                      <a:pt x="1482097" y="248494"/>
                      <a:pt x="1676781" y="398236"/>
                      <a:pt x="1876906" y="544954"/>
                    </a:cubicBezTo>
                    <a:cubicBezTo>
                      <a:pt x="1876906" y="517948"/>
                      <a:pt x="1876100" y="494167"/>
                      <a:pt x="1877108" y="470385"/>
                    </a:cubicBezTo>
                    <a:cubicBezTo>
                      <a:pt x="1877713" y="456077"/>
                      <a:pt x="1873077" y="446806"/>
                      <a:pt x="1861590" y="438140"/>
                    </a:cubicBezTo>
                    <a:cubicBezTo>
                      <a:pt x="1698749" y="316412"/>
                      <a:pt x="1536109" y="194281"/>
                      <a:pt x="1373268" y="72351"/>
                    </a:cubicBezTo>
                    <a:cubicBezTo>
                      <a:pt x="1343037" y="49578"/>
                      <a:pt x="1312807" y="27006"/>
                      <a:pt x="1282375" y="4232"/>
                    </a:cubicBezTo>
                    <a:close/>
                    <a:moveTo>
                      <a:pt x="1281770" y="0"/>
                    </a:moveTo>
                    <a:cubicBezTo>
                      <a:pt x="1282375" y="0"/>
                      <a:pt x="1283181" y="0"/>
                      <a:pt x="1283785" y="0"/>
                    </a:cubicBezTo>
                    <a:cubicBezTo>
                      <a:pt x="1286003" y="2015"/>
                      <a:pt x="1288018" y="4232"/>
                      <a:pt x="1290436" y="6046"/>
                    </a:cubicBezTo>
                    <a:cubicBezTo>
                      <a:pt x="1465370" y="137448"/>
                      <a:pt x="1640505" y="268849"/>
                      <a:pt x="1815438" y="400251"/>
                    </a:cubicBezTo>
                    <a:cubicBezTo>
                      <a:pt x="1825112" y="407506"/>
                      <a:pt x="1835189" y="410731"/>
                      <a:pt x="1847079" y="410731"/>
                    </a:cubicBezTo>
                    <a:cubicBezTo>
                      <a:pt x="1971628" y="410328"/>
                      <a:pt x="2096178" y="410529"/>
                      <a:pt x="2220929" y="409925"/>
                    </a:cubicBezTo>
                    <a:cubicBezTo>
                      <a:pt x="2234835" y="409925"/>
                      <a:pt x="2241889" y="414762"/>
                      <a:pt x="2247330" y="427458"/>
                    </a:cubicBezTo>
                    <a:cubicBezTo>
                      <a:pt x="2354749" y="678975"/>
                      <a:pt x="2462571" y="930090"/>
                      <a:pt x="2570393" y="1181405"/>
                    </a:cubicBezTo>
                    <a:cubicBezTo>
                      <a:pt x="2573214" y="1188056"/>
                      <a:pt x="2576640" y="1194505"/>
                      <a:pt x="2579663" y="1201156"/>
                    </a:cubicBezTo>
                    <a:cubicBezTo>
                      <a:pt x="2579663" y="1201761"/>
                      <a:pt x="2579663" y="1202567"/>
                      <a:pt x="2579663" y="1203171"/>
                    </a:cubicBezTo>
                    <a:cubicBezTo>
                      <a:pt x="2575632" y="1203574"/>
                      <a:pt x="2571803" y="1204179"/>
                      <a:pt x="2567773" y="1204179"/>
                    </a:cubicBezTo>
                    <a:cubicBezTo>
                      <a:pt x="1715879" y="1204179"/>
                      <a:pt x="863985" y="1204179"/>
                      <a:pt x="11891" y="1204179"/>
                    </a:cubicBezTo>
                    <a:cubicBezTo>
                      <a:pt x="7860" y="1204179"/>
                      <a:pt x="4031" y="1203574"/>
                      <a:pt x="0" y="1203171"/>
                    </a:cubicBezTo>
                    <a:cubicBezTo>
                      <a:pt x="0" y="1202567"/>
                      <a:pt x="0" y="1201761"/>
                      <a:pt x="0" y="1201156"/>
                    </a:cubicBezTo>
                    <a:cubicBezTo>
                      <a:pt x="1210" y="1199140"/>
                      <a:pt x="2620" y="1197327"/>
                      <a:pt x="3426" y="1195311"/>
                    </a:cubicBezTo>
                    <a:cubicBezTo>
                      <a:pt x="113465" y="938756"/>
                      <a:pt x="223302" y="682402"/>
                      <a:pt x="332938" y="425846"/>
                    </a:cubicBezTo>
                    <a:cubicBezTo>
                      <a:pt x="337976" y="414157"/>
                      <a:pt x="344425" y="409925"/>
                      <a:pt x="357122" y="410126"/>
                    </a:cubicBezTo>
                    <a:cubicBezTo>
                      <a:pt x="479253" y="410731"/>
                      <a:pt x="601585" y="410731"/>
                      <a:pt x="723717" y="411134"/>
                    </a:cubicBezTo>
                    <a:cubicBezTo>
                      <a:pt x="737219" y="411134"/>
                      <a:pt x="748304" y="407305"/>
                      <a:pt x="758985" y="399243"/>
                    </a:cubicBezTo>
                    <a:cubicBezTo>
                      <a:pt x="850281" y="329310"/>
                      <a:pt x="941980" y="259579"/>
                      <a:pt x="1033478" y="189646"/>
                    </a:cubicBezTo>
                    <a:cubicBezTo>
                      <a:pt x="1116309" y="126363"/>
                      <a:pt x="1199140" y="63081"/>
                      <a:pt x="12817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06" name="Google Shape;1506;p44"/>
              <p:cNvGrpSpPr/>
              <p:nvPr/>
            </p:nvGrpSpPr>
            <p:grpSpPr>
              <a:xfrm>
                <a:off x="8433595" y="4375742"/>
                <a:ext cx="5457234" cy="2314584"/>
                <a:chOff x="8375229" y="3720574"/>
                <a:chExt cx="5457234" cy="2314584"/>
              </a:xfrm>
            </p:grpSpPr>
            <p:sp>
              <p:nvSpPr>
                <p:cNvPr id="1507" name="Google Shape;1507;p44"/>
                <p:cNvSpPr/>
                <p:nvPr/>
              </p:nvSpPr>
              <p:spPr>
                <a:xfrm>
                  <a:off x="10748907" y="4182125"/>
                  <a:ext cx="3083556" cy="1853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6364" h="2377535" extrusionOk="0">
                      <a:moveTo>
                        <a:pt x="3956056" y="1497015"/>
                      </a:moveTo>
                      <a:cubicBezTo>
                        <a:pt x="3961068" y="2074814"/>
                        <a:pt x="3903835" y="1885896"/>
                        <a:pt x="3886261" y="2377535"/>
                      </a:cubicBezTo>
                      <a:lnTo>
                        <a:pt x="1895937" y="2295175"/>
                      </a:lnTo>
                      <a:cubicBezTo>
                        <a:pt x="1349244" y="2144292"/>
                        <a:pt x="568969" y="1657785"/>
                        <a:pt x="1" y="1396475"/>
                      </a:cubicBezTo>
                      <a:cubicBezTo>
                        <a:pt x="279578" y="938183"/>
                        <a:pt x="733425" y="227924"/>
                        <a:pt x="876236" y="0"/>
                      </a:cubicBezTo>
                      <a:lnTo>
                        <a:pt x="3956056" y="149701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8" name="Google Shape;1508;p44"/>
                <p:cNvSpPr/>
                <p:nvPr/>
              </p:nvSpPr>
              <p:spPr>
                <a:xfrm>
                  <a:off x="8375229" y="3720574"/>
                  <a:ext cx="2637891" cy="9007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4550" h="1155700" extrusionOk="0">
                      <a:moveTo>
                        <a:pt x="3027139" y="1156818"/>
                      </a:moveTo>
                      <a:cubicBezTo>
                        <a:pt x="2846800" y="1126338"/>
                        <a:pt x="2733135" y="949174"/>
                        <a:pt x="2561685" y="894563"/>
                      </a:cubicBezTo>
                      <a:cubicBezTo>
                        <a:pt x="2364200" y="831699"/>
                        <a:pt x="2159729" y="798043"/>
                        <a:pt x="1955260" y="766293"/>
                      </a:cubicBezTo>
                      <a:cubicBezTo>
                        <a:pt x="1809210" y="743433"/>
                        <a:pt x="1526635" y="753593"/>
                        <a:pt x="1420589" y="636118"/>
                      </a:cubicBezTo>
                      <a:cubicBezTo>
                        <a:pt x="1413604" y="628499"/>
                        <a:pt x="656685" y="441808"/>
                        <a:pt x="278859" y="387833"/>
                      </a:cubicBezTo>
                      <a:cubicBezTo>
                        <a:pt x="215994" y="378943"/>
                        <a:pt x="-91346" y="370688"/>
                        <a:pt x="26764" y="263374"/>
                      </a:cubicBezTo>
                      <a:cubicBezTo>
                        <a:pt x="245204" y="64618"/>
                        <a:pt x="1312639" y="218924"/>
                        <a:pt x="1320260" y="200508"/>
                      </a:cubicBezTo>
                      <a:cubicBezTo>
                        <a:pt x="1321529" y="197333"/>
                        <a:pt x="1323435" y="194793"/>
                        <a:pt x="1324704" y="192253"/>
                      </a:cubicBezTo>
                      <a:cubicBezTo>
                        <a:pt x="1393919" y="77318"/>
                        <a:pt x="1452339" y="53824"/>
                        <a:pt x="1581879" y="87478"/>
                      </a:cubicBezTo>
                      <a:cubicBezTo>
                        <a:pt x="1793969" y="142088"/>
                        <a:pt x="2029554" y="166853"/>
                        <a:pt x="2243550" y="85574"/>
                      </a:cubicBezTo>
                      <a:cubicBezTo>
                        <a:pt x="2462625" y="2388"/>
                        <a:pt x="2660110" y="-57937"/>
                        <a:pt x="2873469" y="90653"/>
                      </a:cubicBezTo>
                      <a:cubicBezTo>
                        <a:pt x="2940144" y="137643"/>
                        <a:pt x="2988404" y="203049"/>
                        <a:pt x="3049364" y="254483"/>
                      </a:cubicBezTo>
                      <a:cubicBezTo>
                        <a:pt x="3152235" y="340843"/>
                        <a:pt x="3267804" y="412599"/>
                        <a:pt x="3377025" y="491338"/>
                      </a:cubicBezTo>
                      <a:cubicBezTo>
                        <a:pt x="3451954" y="544043"/>
                        <a:pt x="3038569" y="1158724"/>
                        <a:pt x="3027139" y="1156818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9" name="Google Shape;1509;p44"/>
                <p:cNvSpPr/>
                <p:nvPr/>
              </p:nvSpPr>
              <p:spPr>
                <a:xfrm>
                  <a:off x="10657168" y="4069600"/>
                  <a:ext cx="678031" cy="85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950" h="1098550" extrusionOk="0">
                      <a:moveTo>
                        <a:pt x="478387" y="54948"/>
                      </a:moveTo>
                      <a:cubicBezTo>
                        <a:pt x="512041" y="-12996"/>
                        <a:pt x="512677" y="-13632"/>
                        <a:pt x="575542" y="29548"/>
                      </a:cubicBezTo>
                      <a:cubicBezTo>
                        <a:pt x="675237" y="97493"/>
                        <a:pt x="773662" y="166073"/>
                        <a:pt x="873357" y="234654"/>
                      </a:cubicBezTo>
                      <a:cubicBezTo>
                        <a:pt x="746357" y="454364"/>
                        <a:pt x="411712" y="1034119"/>
                        <a:pt x="371707" y="1104604"/>
                      </a:cubicBezTo>
                      <a:cubicBezTo>
                        <a:pt x="361547" y="1107779"/>
                        <a:pt x="127232" y="975698"/>
                        <a:pt x="17377" y="916009"/>
                      </a:cubicBezTo>
                      <a:cubicBezTo>
                        <a:pt x="-2943" y="905214"/>
                        <a:pt x="-4213" y="896323"/>
                        <a:pt x="7216" y="877273"/>
                      </a:cubicBezTo>
                      <a:cubicBezTo>
                        <a:pt x="38332" y="824569"/>
                        <a:pt x="435841" y="127973"/>
                        <a:pt x="478387" y="5494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0" name="Google Shape;1510;p44"/>
                <p:cNvSpPr/>
                <p:nvPr/>
              </p:nvSpPr>
              <p:spPr>
                <a:xfrm>
                  <a:off x="9647726" y="4045614"/>
                  <a:ext cx="633490" cy="14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184150" extrusionOk="0">
                      <a:moveTo>
                        <a:pt x="701040" y="187325"/>
                      </a:moveTo>
                      <a:cubicBezTo>
                        <a:pt x="544830" y="173990"/>
                        <a:pt x="391160" y="144145"/>
                        <a:pt x="242570" y="93345"/>
                      </a:cubicBezTo>
                      <a:cubicBezTo>
                        <a:pt x="166370" y="67310"/>
                        <a:pt x="2540" y="10795"/>
                        <a:pt x="0" y="0"/>
                      </a:cubicBezTo>
                      <a:cubicBezTo>
                        <a:pt x="65405" y="21590"/>
                        <a:pt x="132080" y="33020"/>
                        <a:pt x="197485" y="48260"/>
                      </a:cubicBezTo>
                      <a:cubicBezTo>
                        <a:pt x="279400" y="67310"/>
                        <a:pt x="362585" y="71755"/>
                        <a:pt x="445770" y="79375"/>
                      </a:cubicBezTo>
                      <a:cubicBezTo>
                        <a:pt x="502920" y="84455"/>
                        <a:pt x="555625" y="102235"/>
                        <a:pt x="606425" y="126365"/>
                      </a:cubicBezTo>
                      <a:cubicBezTo>
                        <a:pt x="676275" y="160020"/>
                        <a:pt x="744855" y="158115"/>
                        <a:pt x="815340" y="132715"/>
                      </a:cubicBezTo>
                      <a:cubicBezTo>
                        <a:pt x="825500" y="130175"/>
                        <a:pt x="758825" y="192405"/>
                        <a:pt x="701040" y="187325"/>
                      </a:cubicBezTo>
                      <a:close/>
                    </a:path>
                  </a:pathLst>
                </a:custGeom>
                <a:solidFill>
                  <a:srgbClr val="99663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511" name="Google Shape;1511;p44"/>
          <p:cNvGrpSpPr/>
          <p:nvPr/>
        </p:nvGrpSpPr>
        <p:grpSpPr>
          <a:xfrm>
            <a:off x="420827" y="1229517"/>
            <a:ext cx="4670460" cy="4356493"/>
            <a:chOff x="415859" y="3455324"/>
            <a:chExt cx="2936125" cy="2738747"/>
          </a:xfrm>
        </p:grpSpPr>
        <p:grpSp>
          <p:nvGrpSpPr>
            <p:cNvPr id="1512" name="Google Shape;1512;p44"/>
            <p:cNvGrpSpPr/>
            <p:nvPr/>
          </p:nvGrpSpPr>
          <p:grpSpPr>
            <a:xfrm flipH="1">
              <a:off x="415859" y="3840170"/>
              <a:ext cx="1924351" cy="2353901"/>
              <a:chOff x="6446339" y="1280897"/>
              <a:chExt cx="4320717" cy="5285178"/>
            </a:xfrm>
          </p:grpSpPr>
          <p:sp>
            <p:nvSpPr>
              <p:cNvPr id="1513" name="Google Shape;1513;p44"/>
              <p:cNvSpPr/>
              <p:nvPr/>
            </p:nvSpPr>
            <p:spPr>
              <a:xfrm>
                <a:off x="7360122" y="5629227"/>
                <a:ext cx="2033648" cy="936848"/>
              </a:xfrm>
              <a:custGeom>
                <a:avLst/>
                <a:gdLst/>
                <a:ahLst/>
                <a:cxnLst/>
                <a:rect l="l" t="t" r="r" b="b"/>
                <a:pathLst>
                  <a:path w="847725" h="390525" extrusionOk="0">
                    <a:moveTo>
                      <a:pt x="448273" y="7144"/>
                    </a:moveTo>
                    <a:cubicBezTo>
                      <a:pt x="460656" y="89059"/>
                      <a:pt x="469228" y="136684"/>
                      <a:pt x="464466" y="184309"/>
                    </a:cubicBezTo>
                    <a:cubicBezTo>
                      <a:pt x="463513" y="196691"/>
                      <a:pt x="460656" y="208121"/>
                      <a:pt x="452083" y="224314"/>
                    </a:cubicBezTo>
                    <a:cubicBezTo>
                      <a:pt x="433033" y="261461"/>
                      <a:pt x="379693" y="268129"/>
                      <a:pt x="352071" y="269081"/>
                    </a:cubicBezTo>
                    <a:cubicBezTo>
                      <a:pt x="256821" y="270986"/>
                      <a:pt x="63463" y="282416"/>
                      <a:pt x="30126" y="283369"/>
                    </a:cubicBezTo>
                    <a:cubicBezTo>
                      <a:pt x="26316" y="283369"/>
                      <a:pt x="5361" y="283369"/>
                      <a:pt x="7266" y="285274"/>
                    </a:cubicBezTo>
                    <a:cubicBezTo>
                      <a:pt x="8218" y="286226"/>
                      <a:pt x="12981" y="292894"/>
                      <a:pt x="12981" y="292894"/>
                    </a:cubicBezTo>
                    <a:cubicBezTo>
                      <a:pt x="24411" y="308134"/>
                      <a:pt x="381598" y="373856"/>
                      <a:pt x="439701" y="384334"/>
                    </a:cubicBezTo>
                    <a:cubicBezTo>
                      <a:pt x="445416" y="385286"/>
                      <a:pt x="450178" y="385286"/>
                      <a:pt x="455893" y="385286"/>
                    </a:cubicBezTo>
                    <a:cubicBezTo>
                      <a:pt x="508281" y="381476"/>
                      <a:pt x="794983" y="355759"/>
                      <a:pt x="829273" y="321469"/>
                    </a:cubicBezTo>
                    <a:cubicBezTo>
                      <a:pt x="870231" y="279559"/>
                      <a:pt x="827368" y="142399"/>
                      <a:pt x="797841" y="52864"/>
                    </a:cubicBezTo>
                    <a:cubicBezTo>
                      <a:pt x="810223" y="42386"/>
                      <a:pt x="634963" y="21431"/>
                      <a:pt x="448273" y="7144"/>
                    </a:cubicBez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44"/>
              <p:cNvSpPr/>
              <p:nvPr/>
            </p:nvSpPr>
            <p:spPr>
              <a:xfrm>
                <a:off x="7358820" y="5629227"/>
                <a:ext cx="1987948" cy="913998"/>
              </a:xfrm>
              <a:custGeom>
                <a:avLst/>
                <a:gdLst/>
                <a:ahLst/>
                <a:cxnLst/>
                <a:rect l="l" t="t" r="r" b="b"/>
                <a:pathLst>
                  <a:path w="828675" h="381000" extrusionOk="0">
                    <a:moveTo>
                      <a:pt x="436434" y="7144"/>
                    </a:moveTo>
                    <a:cubicBezTo>
                      <a:pt x="448816" y="86201"/>
                      <a:pt x="457389" y="131921"/>
                      <a:pt x="452626" y="178594"/>
                    </a:cubicBezTo>
                    <a:cubicBezTo>
                      <a:pt x="451674" y="190976"/>
                      <a:pt x="448816" y="201454"/>
                      <a:pt x="440244" y="217646"/>
                    </a:cubicBezTo>
                    <a:cubicBezTo>
                      <a:pt x="421194" y="252889"/>
                      <a:pt x="367854" y="260509"/>
                      <a:pt x="342136" y="260509"/>
                    </a:cubicBezTo>
                    <a:cubicBezTo>
                      <a:pt x="269746" y="262414"/>
                      <a:pt x="43051" y="274796"/>
                      <a:pt x="11619" y="281464"/>
                    </a:cubicBezTo>
                    <a:cubicBezTo>
                      <a:pt x="-39816" y="292894"/>
                      <a:pt x="367854" y="362426"/>
                      <a:pt x="428814" y="372904"/>
                    </a:cubicBezTo>
                    <a:cubicBezTo>
                      <a:pt x="433576" y="373856"/>
                      <a:pt x="439291" y="373856"/>
                      <a:pt x="444054" y="373856"/>
                    </a:cubicBezTo>
                    <a:cubicBezTo>
                      <a:pt x="494536" y="370046"/>
                      <a:pt x="779334" y="346234"/>
                      <a:pt x="813624" y="311944"/>
                    </a:cubicBezTo>
                    <a:cubicBezTo>
                      <a:pt x="853629" y="271939"/>
                      <a:pt x="811719" y="139541"/>
                      <a:pt x="782191" y="52864"/>
                    </a:cubicBezTo>
                    <a:cubicBezTo>
                      <a:pt x="793621" y="41434"/>
                      <a:pt x="620266" y="20479"/>
                      <a:pt x="436434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44"/>
              <p:cNvSpPr/>
              <p:nvPr/>
            </p:nvSpPr>
            <p:spPr>
              <a:xfrm>
                <a:off x="6448412" y="1280897"/>
                <a:ext cx="4318644" cy="4592842"/>
              </a:xfrm>
              <a:custGeom>
                <a:avLst/>
                <a:gdLst/>
                <a:ahLst/>
                <a:cxnLst/>
                <a:rect l="l" t="t" r="r" b="b"/>
                <a:pathLst>
                  <a:path w="1800225" h="1914525" extrusionOk="0">
                    <a:moveTo>
                      <a:pt x="1610322" y="1912136"/>
                    </a:moveTo>
                    <a:lnTo>
                      <a:pt x="53937" y="1736876"/>
                    </a:lnTo>
                    <a:cubicBezTo>
                      <a:pt x="26314" y="1734018"/>
                      <a:pt x="5359" y="1709253"/>
                      <a:pt x="7264" y="1681631"/>
                    </a:cubicBezTo>
                    <a:lnTo>
                      <a:pt x="66319" y="529106"/>
                    </a:lnTo>
                    <a:cubicBezTo>
                      <a:pt x="68224" y="458621"/>
                      <a:pt x="84417" y="438618"/>
                      <a:pt x="107277" y="432903"/>
                    </a:cubicBezTo>
                    <a:lnTo>
                      <a:pt x="1729384" y="9041"/>
                    </a:lnTo>
                    <a:cubicBezTo>
                      <a:pt x="1764627" y="-484"/>
                      <a:pt x="1798917" y="27138"/>
                      <a:pt x="1797012" y="63333"/>
                    </a:cubicBezTo>
                    <a:lnTo>
                      <a:pt x="1691284" y="1844508"/>
                    </a:lnTo>
                    <a:cubicBezTo>
                      <a:pt x="1687474" y="1885466"/>
                      <a:pt x="1651279" y="1915946"/>
                      <a:pt x="1610322" y="1912136"/>
                    </a:cubicBez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44"/>
              <p:cNvSpPr/>
              <p:nvPr/>
            </p:nvSpPr>
            <p:spPr>
              <a:xfrm>
                <a:off x="6464696" y="1280897"/>
                <a:ext cx="4250094" cy="3998744"/>
              </a:xfrm>
              <a:custGeom>
                <a:avLst/>
                <a:gdLst/>
                <a:ahLst/>
                <a:cxnLst/>
                <a:rect l="l" t="t" r="r" b="b"/>
                <a:pathLst>
                  <a:path w="1771650" h="1666875" extrusionOk="0">
                    <a:moveTo>
                      <a:pt x="1678781" y="1664486"/>
                    </a:moveTo>
                    <a:lnTo>
                      <a:pt x="7144" y="1552091"/>
                    </a:lnTo>
                    <a:lnTo>
                      <a:pt x="58579" y="482433"/>
                    </a:lnTo>
                    <a:cubicBezTo>
                      <a:pt x="59531" y="459573"/>
                      <a:pt x="75724" y="439571"/>
                      <a:pt x="98584" y="432903"/>
                    </a:cubicBezTo>
                    <a:lnTo>
                      <a:pt x="1705451" y="9041"/>
                    </a:lnTo>
                    <a:cubicBezTo>
                      <a:pt x="1740694" y="-484"/>
                      <a:pt x="1774984" y="27138"/>
                      <a:pt x="1772126" y="63333"/>
                    </a:cubicBezTo>
                    <a:lnTo>
                      <a:pt x="1678781" y="1664486"/>
                    </a:lnTo>
                    <a:close/>
                  </a:path>
                </a:pathLst>
              </a:custGeom>
              <a:solidFill>
                <a:srgbClr val="1A1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44"/>
              <p:cNvSpPr/>
              <p:nvPr/>
            </p:nvSpPr>
            <p:spPr>
              <a:xfrm>
                <a:off x="6572092" y="1577928"/>
                <a:ext cx="3907345" cy="3404644"/>
              </a:xfrm>
              <a:custGeom>
                <a:avLst/>
                <a:gdLst/>
                <a:ahLst/>
                <a:cxnLst/>
                <a:rect l="l" t="t" r="r" b="b"/>
                <a:pathLst>
                  <a:path w="1628775" h="1419225" extrusionOk="0">
                    <a:moveTo>
                      <a:pt x="1539716" y="1416844"/>
                    </a:moveTo>
                    <a:lnTo>
                      <a:pt x="7144" y="1357789"/>
                    </a:lnTo>
                    <a:lnTo>
                      <a:pt x="57626" y="363379"/>
                    </a:lnTo>
                    <a:lnTo>
                      <a:pt x="1628299" y="7144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44"/>
              <p:cNvSpPr/>
              <p:nvPr/>
            </p:nvSpPr>
            <p:spPr>
              <a:xfrm>
                <a:off x="6446339" y="4996281"/>
                <a:ext cx="4044444" cy="868298"/>
              </a:xfrm>
              <a:custGeom>
                <a:avLst/>
                <a:gdLst/>
                <a:ahLst/>
                <a:cxnLst/>
                <a:rect l="l" t="t" r="r" b="b"/>
                <a:pathLst>
                  <a:path w="1685925" h="361950" extrusionOk="0">
                    <a:moveTo>
                      <a:pt x="13844" y="7144"/>
                    </a:moveTo>
                    <a:lnTo>
                      <a:pt x="7176" y="133826"/>
                    </a:lnTo>
                    <a:cubicBezTo>
                      <a:pt x="6224" y="161449"/>
                      <a:pt x="26226" y="186214"/>
                      <a:pt x="53849" y="189071"/>
                    </a:cubicBezTo>
                    <a:lnTo>
                      <a:pt x="1597851" y="363379"/>
                    </a:lnTo>
                    <a:cubicBezTo>
                      <a:pt x="1637856" y="368141"/>
                      <a:pt x="1674051" y="337661"/>
                      <a:pt x="1675956" y="296704"/>
                    </a:cubicBezTo>
                    <a:lnTo>
                      <a:pt x="1686434" y="111919"/>
                    </a:lnTo>
                    <a:lnTo>
                      <a:pt x="13844" y="7144"/>
                    </a:lnTo>
                    <a:close/>
                  </a:path>
                </a:pathLst>
              </a:custGeom>
              <a:solidFill>
                <a:srgbClr val="B3B3B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44"/>
              <p:cNvSpPr/>
              <p:nvPr/>
            </p:nvSpPr>
            <p:spPr>
              <a:xfrm>
                <a:off x="7715310" y="1593115"/>
                <a:ext cx="2775473" cy="3394037"/>
              </a:xfrm>
              <a:custGeom>
                <a:avLst/>
                <a:gdLst/>
                <a:ahLst/>
                <a:cxnLst/>
                <a:rect l="l" t="t" r="r" b="b"/>
                <a:pathLst>
                  <a:path w="2775473" h="3394037" extrusionOk="0">
                    <a:moveTo>
                      <a:pt x="1425389" y="306593"/>
                    </a:moveTo>
                    <a:lnTo>
                      <a:pt x="2775473" y="0"/>
                    </a:lnTo>
                    <a:lnTo>
                      <a:pt x="2565699" y="3394037"/>
                    </a:lnTo>
                    <a:lnTo>
                      <a:pt x="0" y="3281082"/>
                    </a:lnTo>
                    <a:lnTo>
                      <a:pt x="1425389" y="306593"/>
                    </a:lnTo>
                    <a:close/>
                  </a:path>
                </a:pathLst>
              </a:custGeom>
              <a:solidFill>
                <a:srgbClr val="999999">
                  <a:alpha val="9803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0" name="Google Shape;1520;p44"/>
            <p:cNvGrpSpPr/>
            <p:nvPr/>
          </p:nvGrpSpPr>
          <p:grpSpPr>
            <a:xfrm>
              <a:off x="540648" y="3455324"/>
              <a:ext cx="2811336" cy="1978939"/>
              <a:chOff x="-1243550" y="1548321"/>
              <a:chExt cx="5433831" cy="3824951"/>
            </a:xfrm>
          </p:grpSpPr>
          <p:sp>
            <p:nvSpPr>
              <p:cNvPr id="1521" name="Google Shape;1521;p44"/>
              <p:cNvSpPr/>
              <p:nvPr/>
            </p:nvSpPr>
            <p:spPr>
              <a:xfrm>
                <a:off x="2136610" y="2174507"/>
                <a:ext cx="1816334" cy="875997"/>
              </a:xfrm>
              <a:custGeom>
                <a:avLst/>
                <a:gdLst/>
                <a:ahLst/>
                <a:cxnLst/>
                <a:rect l="l" t="t" r="r" b="b"/>
                <a:pathLst>
                  <a:path w="2330450" h="1123950" extrusionOk="0">
                    <a:moveTo>
                      <a:pt x="2317418" y="681710"/>
                    </a:moveTo>
                    <a:cubicBezTo>
                      <a:pt x="2311068" y="669645"/>
                      <a:pt x="2303448" y="657580"/>
                      <a:pt x="2297098" y="646150"/>
                    </a:cubicBezTo>
                    <a:cubicBezTo>
                      <a:pt x="2257728" y="576300"/>
                      <a:pt x="2211373" y="510260"/>
                      <a:pt x="2196133" y="428980"/>
                    </a:cubicBezTo>
                    <a:cubicBezTo>
                      <a:pt x="2188513" y="388340"/>
                      <a:pt x="2177718" y="348335"/>
                      <a:pt x="2167558" y="308330"/>
                    </a:cubicBezTo>
                    <a:cubicBezTo>
                      <a:pt x="2149143" y="237210"/>
                      <a:pt x="2116758" y="211810"/>
                      <a:pt x="2043733" y="209905"/>
                    </a:cubicBezTo>
                    <a:cubicBezTo>
                      <a:pt x="1982773" y="208000"/>
                      <a:pt x="1923718" y="221335"/>
                      <a:pt x="1864663" y="231495"/>
                    </a:cubicBezTo>
                    <a:cubicBezTo>
                      <a:pt x="1781478" y="246100"/>
                      <a:pt x="1780843" y="220065"/>
                      <a:pt x="1790368" y="164820"/>
                    </a:cubicBezTo>
                    <a:cubicBezTo>
                      <a:pt x="1803068" y="93700"/>
                      <a:pt x="1780843" y="40360"/>
                      <a:pt x="1707818" y="32105"/>
                    </a:cubicBezTo>
                    <a:cubicBezTo>
                      <a:pt x="1537638" y="12420"/>
                      <a:pt x="1261413" y="-17425"/>
                      <a:pt x="1035353" y="13055"/>
                    </a:cubicBezTo>
                    <a:cubicBezTo>
                      <a:pt x="827708" y="56870"/>
                      <a:pt x="618793" y="94970"/>
                      <a:pt x="414958" y="152120"/>
                    </a:cubicBezTo>
                    <a:cubicBezTo>
                      <a:pt x="277163" y="190855"/>
                      <a:pt x="149528" y="249275"/>
                      <a:pt x="54278" y="362940"/>
                    </a:cubicBezTo>
                    <a:cubicBezTo>
                      <a:pt x="37768" y="382625"/>
                      <a:pt x="26973" y="408660"/>
                      <a:pt x="1573" y="420090"/>
                    </a:cubicBezTo>
                    <a:cubicBezTo>
                      <a:pt x="-16207" y="434695"/>
                      <a:pt x="122223" y="1126210"/>
                      <a:pt x="140638" y="1125575"/>
                    </a:cubicBezTo>
                    <a:cubicBezTo>
                      <a:pt x="140003" y="1107160"/>
                      <a:pt x="310183" y="1016990"/>
                      <a:pt x="388923" y="997305"/>
                    </a:cubicBezTo>
                    <a:cubicBezTo>
                      <a:pt x="725473" y="936980"/>
                      <a:pt x="1623998" y="896975"/>
                      <a:pt x="2293288" y="775690"/>
                    </a:cubicBezTo>
                    <a:cubicBezTo>
                      <a:pt x="2334563" y="747115"/>
                      <a:pt x="2340278" y="724890"/>
                      <a:pt x="2317418" y="681710"/>
                    </a:cubicBezTo>
                    <a:close/>
                  </a:path>
                </a:pathLst>
              </a:custGeom>
              <a:solidFill>
                <a:srgbClr val="F8DF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44"/>
              <p:cNvSpPr/>
              <p:nvPr/>
            </p:nvSpPr>
            <p:spPr>
              <a:xfrm>
                <a:off x="-1156004" y="4049776"/>
                <a:ext cx="2911754" cy="1323496"/>
              </a:xfrm>
              <a:custGeom>
                <a:avLst/>
                <a:gdLst/>
                <a:ahLst/>
                <a:cxnLst/>
                <a:rect l="l" t="t" r="r" b="b"/>
                <a:pathLst>
                  <a:path w="3735933" h="1698115" extrusionOk="0">
                    <a:moveTo>
                      <a:pt x="695280" y="327171"/>
                    </a:moveTo>
                    <a:cubicBezTo>
                      <a:pt x="1400899" y="391011"/>
                      <a:pt x="2403084" y="392525"/>
                      <a:pt x="3641668" y="318057"/>
                    </a:cubicBezTo>
                    <a:cubicBezTo>
                      <a:pt x="3666086" y="621714"/>
                      <a:pt x="3730853" y="1435522"/>
                      <a:pt x="3735933" y="1573317"/>
                    </a:cubicBezTo>
                    <a:cubicBezTo>
                      <a:pt x="3007584" y="1539782"/>
                      <a:pt x="78872" y="1976179"/>
                      <a:pt x="89810" y="1389671"/>
                    </a:cubicBezTo>
                    <a:cubicBezTo>
                      <a:pt x="36265" y="730958"/>
                      <a:pt x="-17302" y="543270"/>
                      <a:pt x="5321" y="0"/>
                    </a:cubicBezTo>
                    <a:cubicBezTo>
                      <a:pt x="285538" y="184054"/>
                      <a:pt x="384698" y="317095"/>
                      <a:pt x="695280" y="3271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3" name="Google Shape;1523;p44"/>
              <p:cNvSpPr/>
              <p:nvPr/>
            </p:nvSpPr>
            <p:spPr>
              <a:xfrm>
                <a:off x="-1243550" y="2421165"/>
                <a:ext cx="3453011" cy="1469337"/>
              </a:xfrm>
              <a:custGeom>
                <a:avLst/>
                <a:gdLst/>
                <a:ahLst/>
                <a:cxnLst/>
                <a:rect l="l" t="t" r="r" b="b"/>
                <a:pathLst>
                  <a:path w="4430394" h="1885235" extrusionOk="0">
                    <a:moveTo>
                      <a:pt x="4430394" y="1217494"/>
                    </a:moveTo>
                    <a:cubicBezTo>
                      <a:pt x="3798014" y="1371053"/>
                      <a:pt x="2282528" y="1727065"/>
                      <a:pt x="1554230" y="1830513"/>
                    </a:cubicBezTo>
                    <a:cubicBezTo>
                      <a:pt x="825932" y="1933961"/>
                      <a:pt x="781799" y="1863636"/>
                      <a:pt x="60608" y="1838181"/>
                    </a:cubicBezTo>
                    <a:cubicBezTo>
                      <a:pt x="60608" y="1395586"/>
                      <a:pt x="0" y="696030"/>
                      <a:pt x="0" y="253435"/>
                    </a:cubicBezTo>
                    <a:cubicBezTo>
                      <a:pt x="563350" y="431461"/>
                      <a:pt x="874399" y="587312"/>
                      <a:pt x="1341545" y="529920"/>
                    </a:cubicBezTo>
                    <a:cubicBezTo>
                      <a:pt x="2017060" y="446928"/>
                      <a:pt x="3174410" y="186742"/>
                      <a:pt x="4075691" y="0"/>
                    </a:cubicBezTo>
                    <a:cubicBezTo>
                      <a:pt x="4161176" y="202986"/>
                      <a:pt x="4289992" y="851799"/>
                      <a:pt x="4430394" y="12174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4" name="Google Shape;1524;p44"/>
              <p:cNvSpPr/>
              <p:nvPr/>
            </p:nvSpPr>
            <p:spPr>
              <a:xfrm>
                <a:off x="2072049" y="1548321"/>
                <a:ext cx="2118232" cy="2929890"/>
              </a:xfrm>
              <a:custGeom>
                <a:avLst/>
                <a:gdLst/>
                <a:ahLst/>
                <a:cxnLst/>
                <a:rect l="l" t="t" r="r" b="b"/>
                <a:pathLst>
                  <a:path w="2717800" h="3759200" extrusionOk="0">
                    <a:moveTo>
                      <a:pt x="51634" y="3644051"/>
                    </a:moveTo>
                    <a:cubicBezTo>
                      <a:pt x="32584" y="3637701"/>
                      <a:pt x="-2976" y="3585631"/>
                      <a:pt x="199" y="3565311"/>
                    </a:cubicBezTo>
                    <a:cubicBezTo>
                      <a:pt x="10359" y="3508796"/>
                      <a:pt x="39569" y="3471331"/>
                      <a:pt x="100529" y="3463711"/>
                    </a:cubicBezTo>
                    <a:cubicBezTo>
                      <a:pt x="211654" y="3449741"/>
                      <a:pt x="264994" y="3374176"/>
                      <a:pt x="296744" y="3277021"/>
                    </a:cubicBezTo>
                    <a:cubicBezTo>
                      <a:pt x="329764" y="3174786"/>
                      <a:pt x="344369" y="3069376"/>
                      <a:pt x="351354" y="2962696"/>
                    </a:cubicBezTo>
                    <a:cubicBezTo>
                      <a:pt x="367229" y="2732826"/>
                      <a:pt x="376754" y="2502956"/>
                      <a:pt x="392629" y="2273086"/>
                    </a:cubicBezTo>
                    <a:cubicBezTo>
                      <a:pt x="400884" y="2154976"/>
                      <a:pt x="491689" y="1437426"/>
                      <a:pt x="535504" y="1337731"/>
                    </a:cubicBezTo>
                    <a:cubicBezTo>
                      <a:pt x="580589" y="1236131"/>
                      <a:pt x="644724" y="1148501"/>
                      <a:pt x="727909" y="1073571"/>
                    </a:cubicBezTo>
                    <a:cubicBezTo>
                      <a:pt x="828874" y="983401"/>
                      <a:pt x="952064" y="935776"/>
                      <a:pt x="1072714" y="882436"/>
                    </a:cubicBezTo>
                    <a:cubicBezTo>
                      <a:pt x="1155264" y="846241"/>
                      <a:pt x="1164789" y="818936"/>
                      <a:pt x="1115259" y="744006"/>
                    </a:cubicBezTo>
                    <a:cubicBezTo>
                      <a:pt x="1104464" y="728131"/>
                      <a:pt x="743784" y="361736"/>
                      <a:pt x="734894" y="345861"/>
                    </a:cubicBezTo>
                    <a:cubicBezTo>
                      <a:pt x="712034" y="305221"/>
                      <a:pt x="716479" y="286171"/>
                      <a:pt x="756484" y="262676"/>
                    </a:cubicBezTo>
                    <a:cubicBezTo>
                      <a:pt x="993974" y="158536"/>
                      <a:pt x="976829" y="25186"/>
                      <a:pt x="1040964" y="11851"/>
                    </a:cubicBezTo>
                    <a:cubicBezTo>
                      <a:pt x="1094939" y="1056"/>
                      <a:pt x="1135579" y="-9104"/>
                      <a:pt x="1202254" y="13756"/>
                    </a:cubicBezTo>
                    <a:cubicBezTo>
                      <a:pt x="1432124" y="84241"/>
                      <a:pt x="1762324" y="92496"/>
                      <a:pt x="1901389" y="211241"/>
                    </a:cubicBezTo>
                    <a:cubicBezTo>
                      <a:pt x="1941394" y="243626"/>
                      <a:pt x="1951554" y="286171"/>
                      <a:pt x="1930599" y="332526"/>
                    </a:cubicBezTo>
                    <a:cubicBezTo>
                      <a:pt x="1914089" y="368721"/>
                      <a:pt x="1686759" y="587796"/>
                      <a:pt x="1645484" y="708446"/>
                    </a:cubicBezTo>
                    <a:cubicBezTo>
                      <a:pt x="1619449" y="780201"/>
                      <a:pt x="1651834" y="832906"/>
                      <a:pt x="1705809" y="874181"/>
                    </a:cubicBezTo>
                    <a:cubicBezTo>
                      <a:pt x="1787724" y="935776"/>
                      <a:pt x="1879164" y="983401"/>
                      <a:pt x="1963619" y="1041821"/>
                    </a:cubicBezTo>
                    <a:cubicBezTo>
                      <a:pt x="2062679" y="1110401"/>
                      <a:pt x="2168724" y="1169456"/>
                      <a:pt x="2248734" y="1262166"/>
                    </a:cubicBezTo>
                    <a:cubicBezTo>
                      <a:pt x="2285564" y="1304711"/>
                      <a:pt x="2319219" y="1349161"/>
                      <a:pt x="2345254" y="1399326"/>
                    </a:cubicBezTo>
                    <a:cubicBezTo>
                      <a:pt x="2354779" y="1417106"/>
                      <a:pt x="2410024" y="1648881"/>
                      <a:pt x="2420819" y="1751751"/>
                    </a:cubicBezTo>
                    <a:cubicBezTo>
                      <a:pt x="2431614" y="1851446"/>
                      <a:pt x="2429074" y="1952411"/>
                      <a:pt x="2433519" y="2052741"/>
                    </a:cubicBezTo>
                    <a:cubicBezTo>
                      <a:pt x="2441774" y="2237526"/>
                      <a:pt x="2442409" y="2422946"/>
                      <a:pt x="2454474" y="2607096"/>
                    </a:cubicBezTo>
                    <a:cubicBezTo>
                      <a:pt x="2470349" y="2844586"/>
                      <a:pt x="2494479" y="3081441"/>
                      <a:pt x="2552899" y="3312581"/>
                    </a:cubicBezTo>
                    <a:cubicBezTo>
                      <a:pt x="2587189" y="3449741"/>
                      <a:pt x="2636084" y="3581186"/>
                      <a:pt x="2708474" y="3703106"/>
                    </a:cubicBezTo>
                    <a:cubicBezTo>
                      <a:pt x="2726889" y="3734221"/>
                      <a:pt x="2719904" y="3752001"/>
                      <a:pt x="2684344" y="3761526"/>
                    </a:cubicBezTo>
                    <a:cubicBezTo>
                      <a:pt x="2657039" y="3769146"/>
                      <a:pt x="2226509" y="3742476"/>
                      <a:pt x="2213174" y="3743111"/>
                    </a:cubicBezTo>
                    <a:cubicBezTo>
                      <a:pt x="2201109" y="3714536"/>
                      <a:pt x="372309" y="3786926"/>
                      <a:pt x="51634" y="3644051"/>
                    </a:cubicBezTo>
                    <a:close/>
                  </a:path>
                </a:pathLst>
              </a:custGeom>
              <a:solidFill>
                <a:srgbClr val="9FE1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5" name="Google Shape;1525;p44"/>
              <p:cNvSpPr/>
              <p:nvPr/>
            </p:nvSpPr>
            <p:spPr>
              <a:xfrm>
                <a:off x="1941049" y="3888468"/>
                <a:ext cx="1875724" cy="1073962"/>
              </a:xfrm>
              <a:custGeom>
                <a:avLst/>
                <a:gdLst/>
                <a:ahLst/>
                <a:cxnLst/>
                <a:rect l="l" t="t" r="r" b="b"/>
                <a:pathLst>
                  <a:path w="2406650" h="1377950" extrusionOk="0">
                    <a:moveTo>
                      <a:pt x="2366013" y="724072"/>
                    </a:moveTo>
                    <a:cubicBezTo>
                      <a:pt x="2419353" y="725977"/>
                      <a:pt x="2419353" y="724707"/>
                      <a:pt x="2393953" y="770427"/>
                    </a:cubicBezTo>
                    <a:cubicBezTo>
                      <a:pt x="2370458" y="839007"/>
                      <a:pt x="2316483" y="873932"/>
                      <a:pt x="2252983" y="897427"/>
                    </a:cubicBezTo>
                    <a:cubicBezTo>
                      <a:pt x="2173608" y="926637"/>
                      <a:pt x="2090423" y="936797"/>
                      <a:pt x="2007238" y="945052"/>
                    </a:cubicBezTo>
                    <a:cubicBezTo>
                      <a:pt x="1874523" y="958387"/>
                      <a:pt x="1741808" y="967912"/>
                      <a:pt x="1609093" y="979342"/>
                    </a:cubicBezTo>
                    <a:cubicBezTo>
                      <a:pt x="1563373" y="983152"/>
                      <a:pt x="1520828" y="995217"/>
                      <a:pt x="1481458" y="1021887"/>
                    </a:cubicBezTo>
                    <a:cubicBezTo>
                      <a:pt x="1410338" y="1070782"/>
                      <a:pt x="1325248" y="1079037"/>
                      <a:pt x="1243333" y="1092372"/>
                    </a:cubicBezTo>
                    <a:cubicBezTo>
                      <a:pt x="1035688" y="1126027"/>
                      <a:pt x="826138" y="1149522"/>
                      <a:pt x="619128" y="1188257"/>
                    </a:cubicBezTo>
                    <a:cubicBezTo>
                      <a:pt x="512448" y="1207942"/>
                      <a:pt x="410213" y="1241597"/>
                      <a:pt x="314328" y="1292397"/>
                    </a:cubicBezTo>
                    <a:cubicBezTo>
                      <a:pt x="252733" y="1325417"/>
                      <a:pt x="52708" y="1355262"/>
                      <a:pt x="55248" y="1378757"/>
                    </a:cubicBezTo>
                    <a:cubicBezTo>
                      <a:pt x="36198" y="1376852"/>
                      <a:pt x="8893" y="846627"/>
                      <a:pt x="3" y="724072"/>
                    </a:cubicBezTo>
                    <a:cubicBezTo>
                      <a:pt x="-1267" y="706292"/>
                      <a:pt x="427993" y="470707"/>
                      <a:pt x="569598" y="407207"/>
                    </a:cubicBezTo>
                    <a:cubicBezTo>
                      <a:pt x="712473" y="343072"/>
                      <a:pt x="862333" y="305607"/>
                      <a:pt x="1016638" y="294812"/>
                    </a:cubicBezTo>
                    <a:cubicBezTo>
                      <a:pt x="1217298" y="280842"/>
                      <a:pt x="1404623" y="228137"/>
                      <a:pt x="1583693" y="136697"/>
                    </a:cubicBezTo>
                    <a:cubicBezTo>
                      <a:pt x="1669418" y="92882"/>
                      <a:pt x="1755778" y="50972"/>
                      <a:pt x="1847218" y="18587"/>
                    </a:cubicBezTo>
                    <a:cubicBezTo>
                      <a:pt x="1887858" y="4617"/>
                      <a:pt x="1929133" y="-1098"/>
                      <a:pt x="1971678" y="172"/>
                    </a:cubicBezTo>
                    <a:cubicBezTo>
                      <a:pt x="2033273" y="2077"/>
                      <a:pt x="2081533" y="31287"/>
                      <a:pt x="2097408" y="75102"/>
                    </a:cubicBezTo>
                    <a:cubicBezTo>
                      <a:pt x="2113918" y="120822"/>
                      <a:pt x="2092328" y="178607"/>
                      <a:pt x="2044703" y="217977"/>
                    </a:cubicBezTo>
                    <a:cubicBezTo>
                      <a:pt x="1986918" y="265602"/>
                      <a:pt x="1921513" y="299892"/>
                      <a:pt x="1853568" y="329102"/>
                    </a:cubicBezTo>
                    <a:cubicBezTo>
                      <a:pt x="1745618" y="375457"/>
                      <a:pt x="1482728" y="485312"/>
                      <a:pt x="1461773" y="499917"/>
                    </a:cubicBezTo>
                    <a:cubicBezTo>
                      <a:pt x="1427483" y="524047"/>
                      <a:pt x="1428753" y="552622"/>
                      <a:pt x="1464313" y="575482"/>
                    </a:cubicBezTo>
                    <a:cubicBezTo>
                      <a:pt x="1481458" y="587547"/>
                      <a:pt x="2321563" y="722802"/>
                      <a:pt x="2366013" y="724072"/>
                    </a:cubicBezTo>
                    <a:close/>
                  </a:path>
                </a:pathLst>
              </a:custGeom>
              <a:solidFill>
                <a:srgbClr val="F8DF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6" name="Google Shape;1526;p44"/>
              <p:cNvSpPr/>
              <p:nvPr/>
            </p:nvSpPr>
            <p:spPr>
              <a:xfrm>
                <a:off x="1693904" y="4363719"/>
                <a:ext cx="291998" cy="801760"/>
              </a:xfrm>
              <a:custGeom>
                <a:avLst/>
                <a:gdLst/>
                <a:ahLst/>
                <a:cxnLst/>
                <a:rect l="l" t="t" r="r" b="b"/>
                <a:pathLst>
                  <a:path w="374650" h="1028700" extrusionOk="0">
                    <a:moveTo>
                      <a:pt x="376159" y="841375"/>
                    </a:moveTo>
                    <a:cubicBezTo>
                      <a:pt x="382509" y="871855"/>
                      <a:pt x="371079" y="884555"/>
                      <a:pt x="343774" y="894715"/>
                    </a:cubicBezTo>
                    <a:cubicBezTo>
                      <a:pt x="245984" y="931545"/>
                      <a:pt x="31989" y="1025525"/>
                      <a:pt x="23099" y="1028700"/>
                    </a:cubicBezTo>
                    <a:cubicBezTo>
                      <a:pt x="16114" y="728345"/>
                      <a:pt x="-2301" y="235585"/>
                      <a:pt x="239" y="0"/>
                    </a:cubicBezTo>
                    <a:cubicBezTo>
                      <a:pt x="92314" y="2540"/>
                      <a:pt x="212329" y="4445"/>
                      <a:pt x="304404" y="6350"/>
                    </a:cubicBezTo>
                    <a:cubicBezTo>
                      <a:pt x="322184" y="6985"/>
                      <a:pt x="329169" y="13970"/>
                      <a:pt x="328534" y="31115"/>
                    </a:cubicBezTo>
                    <a:cubicBezTo>
                      <a:pt x="327899" y="41910"/>
                      <a:pt x="371079" y="817880"/>
                      <a:pt x="376159" y="84137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4"/>
              <p:cNvSpPr/>
              <p:nvPr/>
            </p:nvSpPr>
            <p:spPr>
              <a:xfrm>
                <a:off x="1989362" y="2460944"/>
                <a:ext cx="282100" cy="786912"/>
              </a:xfrm>
              <a:custGeom>
                <a:avLst/>
                <a:gdLst/>
                <a:ahLst/>
                <a:cxnLst/>
                <a:rect l="l" t="t" r="r" b="b"/>
                <a:pathLst>
                  <a:path w="361950" h="1009650" extrusionOk="0">
                    <a:moveTo>
                      <a:pt x="363855" y="931417"/>
                    </a:moveTo>
                    <a:cubicBezTo>
                      <a:pt x="368300" y="951102"/>
                      <a:pt x="365125" y="961262"/>
                      <a:pt x="343535" y="968247"/>
                    </a:cubicBezTo>
                    <a:cubicBezTo>
                      <a:pt x="302260" y="980947"/>
                      <a:pt x="262255" y="997457"/>
                      <a:pt x="221615" y="1012062"/>
                    </a:cubicBezTo>
                    <a:cubicBezTo>
                      <a:pt x="199390" y="918082"/>
                      <a:pt x="51435" y="287527"/>
                      <a:pt x="0" y="65912"/>
                    </a:cubicBezTo>
                    <a:cubicBezTo>
                      <a:pt x="50800" y="45592"/>
                      <a:pt x="102235" y="26542"/>
                      <a:pt x="151765" y="4952"/>
                    </a:cubicBezTo>
                    <a:cubicBezTo>
                      <a:pt x="175895" y="-5843"/>
                      <a:pt x="184150" y="1142"/>
                      <a:pt x="185420" y="24637"/>
                    </a:cubicBezTo>
                    <a:cubicBezTo>
                      <a:pt x="186690" y="34162"/>
                      <a:pt x="351790" y="873632"/>
                      <a:pt x="363855" y="93141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4"/>
              <p:cNvSpPr/>
              <p:nvPr/>
            </p:nvSpPr>
            <p:spPr>
              <a:xfrm>
                <a:off x="3063920" y="4248880"/>
                <a:ext cx="574100" cy="173220"/>
              </a:xfrm>
              <a:custGeom>
                <a:avLst/>
                <a:gdLst/>
                <a:ahLst/>
                <a:cxnLst/>
                <a:rect l="l" t="t" r="r" b="b"/>
                <a:pathLst>
                  <a:path w="736600" h="222250" extrusionOk="0">
                    <a:moveTo>
                      <a:pt x="723382" y="226720"/>
                    </a:moveTo>
                    <a:cubicBezTo>
                      <a:pt x="617337" y="228625"/>
                      <a:pt x="512562" y="212114"/>
                      <a:pt x="408422" y="195604"/>
                    </a:cubicBezTo>
                    <a:cubicBezTo>
                      <a:pt x="311267" y="179729"/>
                      <a:pt x="214112" y="168300"/>
                      <a:pt x="118862" y="144170"/>
                    </a:cubicBezTo>
                    <a:cubicBezTo>
                      <a:pt x="83302" y="135279"/>
                      <a:pt x="47742" y="122579"/>
                      <a:pt x="12817" y="111784"/>
                    </a:cubicBezTo>
                    <a:cubicBezTo>
                      <a:pt x="-31633" y="52095"/>
                      <a:pt x="47742" y="13359"/>
                      <a:pt x="125212" y="3200"/>
                    </a:cubicBezTo>
                    <a:cubicBezTo>
                      <a:pt x="215382" y="-8866"/>
                      <a:pt x="296662" y="14629"/>
                      <a:pt x="376672" y="49554"/>
                    </a:cubicBezTo>
                    <a:cubicBezTo>
                      <a:pt x="441442" y="78129"/>
                      <a:pt x="502402" y="114959"/>
                      <a:pt x="562092" y="152425"/>
                    </a:cubicBezTo>
                    <a:cubicBezTo>
                      <a:pt x="616067" y="186079"/>
                      <a:pt x="676392" y="202589"/>
                      <a:pt x="739257" y="224814"/>
                    </a:cubicBezTo>
                    <a:cubicBezTo>
                      <a:pt x="731002" y="226084"/>
                      <a:pt x="727192" y="226084"/>
                      <a:pt x="723382" y="226720"/>
                    </a:cubicBezTo>
                    <a:close/>
                  </a:path>
                </a:pathLst>
              </a:custGeom>
              <a:solidFill>
                <a:srgbClr val="1A7D9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29" name="Google Shape;1529;p44"/>
              <p:cNvSpPr/>
              <p:nvPr/>
            </p:nvSpPr>
            <p:spPr>
              <a:xfrm>
                <a:off x="2782698" y="2800498"/>
                <a:ext cx="707727" cy="960133"/>
              </a:xfrm>
              <a:custGeom>
                <a:avLst/>
                <a:gdLst/>
                <a:ahLst/>
                <a:cxnLst/>
                <a:rect l="l" t="t" r="r" b="b"/>
                <a:pathLst>
                  <a:path w="908050" h="1231900" extrusionOk="0">
                    <a:moveTo>
                      <a:pt x="878465" y="689972"/>
                    </a:moveTo>
                    <a:cubicBezTo>
                      <a:pt x="854335" y="651237"/>
                      <a:pt x="820680" y="622027"/>
                      <a:pt x="781310" y="601072"/>
                    </a:cubicBezTo>
                    <a:cubicBezTo>
                      <a:pt x="719080" y="568052"/>
                      <a:pt x="654945" y="537572"/>
                      <a:pt x="591445" y="505822"/>
                    </a:cubicBezTo>
                    <a:cubicBezTo>
                      <a:pt x="576205" y="498202"/>
                      <a:pt x="564140" y="490582"/>
                      <a:pt x="564140" y="471532"/>
                    </a:cubicBezTo>
                    <a:cubicBezTo>
                      <a:pt x="563505" y="398507"/>
                      <a:pt x="564775" y="325482"/>
                      <a:pt x="557790" y="253092"/>
                    </a:cubicBezTo>
                    <a:cubicBezTo>
                      <a:pt x="555250" y="228962"/>
                      <a:pt x="564775" y="220707"/>
                      <a:pt x="589540" y="227057"/>
                    </a:cubicBezTo>
                    <a:cubicBezTo>
                      <a:pt x="647960" y="241662"/>
                      <a:pt x="701935" y="265157"/>
                      <a:pt x="750195" y="300717"/>
                    </a:cubicBezTo>
                    <a:cubicBezTo>
                      <a:pt x="790200" y="329927"/>
                      <a:pt x="810520" y="369932"/>
                      <a:pt x="811790" y="420097"/>
                    </a:cubicBezTo>
                    <a:cubicBezTo>
                      <a:pt x="812425" y="458197"/>
                      <a:pt x="811790" y="496297"/>
                      <a:pt x="815600" y="534397"/>
                    </a:cubicBezTo>
                    <a:cubicBezTo>
                      <a:pt x="818140" y="557257"/>
                      <a:pt x="826395" y="566782"/>
                      <a:pt x="849255" y="564877"/>
                    </a:cubicBezTo>
                    <a:cubicBezTo>
                      <a:pt x="858780" y="564242"/>
                      <a:pt x="868305" y="564242"/>
                      <a:pt x="877830" y="564242"/>
                    </a:cubicBezTo>
                    <a:cubicBezTo>
                      <a:pt x="896245" y="564242"/>
                      <a:pt x="903230" y="556622"/>
                      <a:pt x="902595" y="536937"/>
                    </a:cubicBezTo>
                    <a:cubicBezTo>
                      <a:pt x="898785" y="415652"/>
                      <a:pt x="895610" y="293732"/>
                      <a:pt x="894340" y="172447"/>
                    </a:cubicBezTo>
                    <a:cubicBezTo>
                      <a:pt x="893705" y="141967"/>
                      <a:pt x="884180" y="131807"/>
                      <a:pt x="853700" y="133077"/>
                    </a:cubicBezTo>
                    <a:cubicBezTo>
                      <a:pt x="804805" y="134982"/>
                      <a:pt x="804805" y="133712"/>
                      <a:pt x="805440" y="183242"/>
                    </a:cubicBezTo>
                    <a:cubicBezTo>
                      <a:pt x="805440" y="188322"/>
                      <a:pt x="805440" y="194037"/>
                      <a:pt x="805440" y="199117"/>
                    </a:cubicBezTo>
                    <a:cubicBezTo>
                      <a:pt x="807345" y="224517"/>
                      <a:pt x="797820" y="226422"/>
                      <a:pt x="778770" y="213087"/>
                    </a:cubicBezTo>
                    <a:cubicBezTo>
                      <a:pt x="736860" y="184512"/>
                      <a:pt x="690505" y="164192"/>
                      <a:pt x="641610" y="148317"/>
                    </a:cubicBezTo>
                    <a:cubicBezTo>
                      <a:pt x="614305" y="139427"/>
                      <a:pt x="576840" y="147682"/>
                      <a:pt x="560965" y="121012"/>
                    </a:cubicBezTo>
                    <a:cubicBezTo>
                      <a:pt x="546995" y="96247"/>
                      <a:pt x="550805" y="63227"/>
                      <a:pt x="552075" y="33382"/>
                    </a:cubicBezTo>
                    <a:cubicBezTo>
                      <a:pt x="553345" y="8617"/>
                      <a:pt x="543820" y="-2178"/>
                      <a:pt x="519055" y="362"/>
                    </a:cubicBezTo>
                    <a:cubicBezTo>
                      <a:pt x="510800" y="997"/>
                      <a:pt x="501910" y="997"/>
                      <a:pt x="493655" y="997"/>
                    </a:cubicBezTo>
                    <a:cubicBezTo>
                      <a:pt x="469525" y="362"/>
                      <a:pt x="462540" y="11792"/>
                      <a:pt x="465080" y="35287"/>
                    </a:cubicBezTo>
                    <a:cubicBezTo>
                      <a:pt x="467620" y="58147"/>
                      <a:pt x="467620" y="81642"/>
                      <a:pt x="468255" y="105137"/>
                    </a:cubicBezTo>
                    <a:cubicBezTo>
                      <a:pt x="468255" y="119107"/>
                      <a:pt x="460000" y="126092"/>
                      <a:pt x="446030" y="126092"/>
                    </a:cubicBezTo>
                    <a:cubicBezTo>
                      <a:pt x="431425" y="126092"/>
                      <a:pt x="425075" y="119107"/>
                      <a:pt x="424440" y="105137"/>
                    </a:cubicBezTo>
                    <a:cubicBezTo>
                      <a:pt x="423170" y="82912"/>
                      <a:pt x="419995" y="60687"/>
                      <a:pt x="419995" y="38462"/>
                    </a:cubicBezTo>
                    <a:cubicBezTo>
                      <a:pt x="419995" y="16237"/>
                      <a:pt x="411740" y="4807"/>
                      <a:pt x="388245" y="6712"/>
                    </a:cubicBezTo>
                    <a:cubicBezTo>
                      <a:pt x="377450" y="7347"/>
                      <a:pt x="367290" y="7347"/>
                      <a:pt x="356495" y="7347"/>
                    </a:cubicBezTo>
                    <a:cubicBezTo>
                      <a:pt x="336810" y="7347"/>
                      <a:pt x="330460" y="16872"/>
                      <a:pt x="332365" y="35287"/>
                    </a:cubicBezTo>
                    <a:cubicBezTo>
                      <a:pt x="334270" y="57512"/>
                      <a:pt x="334270" y="79737"/>
                      <a:pt x="336175" y="101962"/>
                    </a:cubicBezTo>
                    <a:cubicBezTo>
                      <a:pt x="338080" y="126092"/>
                      <a:pt x="328555" y="137522"/>
                      <a:pt x="303155" y="142602"/>
                    </a:cubicBezTo>
                    <a:cubicBezTo>
                      <a:pt x="229495" y="157207"/>
                      <a:pt x="161550" y="185782"/>
                      <a:pt x="101225" y="230867"/>
                    </a:cubicBezTo>
                    <a:cubicBezTo>
                      <a:pt x="-9265" y="312147"/>
                      <a:pt x="-32125" y="446132"/>
                      <a:pt x="46615" y="548367"/>
                    </a:cubicBezTo>
                    <a:cubicBezTo>
                      <a:pt x="76460" y="586467"/>
                      <a:pt x="115830" y="613137"/>
                      <a:pt x="159010" y="634092"/>
                    </a:cubicBezTo>
                    <a:cubicBezTo>
                      <a:pt x="215525" y="661397"/>
                      <a:pt x="271405" y="688702"/>
                      <a:pt x="327285" y="715372"/>
                    </a:cubicBezTo>
                    <a:cubicBezTo>
                      <a:pt x="341255" y="722357"/>
                      <a:pt x="353320" y="729977"/>
                      <a:pt x="353955" y="747757"/>
                    </a:cubicBezTo>
                    <a:cubicBezTo>
                      <a:pt x="355860" y="823957"/>
                      <a:pt x="358400" y="900157"/>
                      <a:pt x="360305" y="975722"/>
                    </a:cubicBezTo>
                    <a:cubicBezTo>
                      <a:pt x="360940" y="994772"/>
                      <a:pt x="350780" y="998582"/>
                      <a:pt x="333635" y="995407"/>
                    </a:cubicBezTo>
                    <a:cubicBezTo>
                      <a:pt x="265055" y="980802"/>
                      <a:pt x="202825" y="954132"/>
                      <a:pt x="148850" y="909047"/>
                    </a:cubicBezTo>
                    <a:cubicBezTo>
                      <a:pt x="121545" y="886187"/>
                      <a:pt x="104400" y="857612"/>
                      <a:pt x="101860" y="822052"/>
                    </a:cubicBezTo>
                    <a:cubicBezTo>
                      <a:pt x="98685" y="783952"/>
                      <a:pt x="96780" y="745852"/>
                      <a:pt x="95510" y="708387"/>
                    </a:cubicBezTo>
                    <a:cubicBezTo>
                      <a:pt x="94240" y="655047"/>
                      <a:pt x="94875" y="656952"/>
                      <a:pt x="42805" y="655682"/>
                    </a:cubicBezTo>
                    <a:cubicBezTo>
                      <a:pt x="12325" y="655047"/>
                      <a:pt x="4070" y="667747"/>
                      <a:pt x="5975" y="695052"/>
                    </a:cubicBezTo>
                    <a:cubicBezTo>
                      <a:pt x="9150" y="740137"/>
                      <a:pt x="10420" y="785857"/>
                      <a:pt x="12325" y="830942"/>
                    </a:cubicBezTo>
                    <a:cubicBezTo>
                      <a:pt x="14865" y="907142"/>
                      <a:pt x="17405" y="983342"/>
                      <a:pt x="18675" y="1058907"/>
                    </a:cubicBezTo>
                    <a:cubicBezTo>
                      <a:pt x="19310" y="1079227"/>
                      <a:pt x="27565" y="1088117"/>
                      <a:pt x="47885" y="1086847"/>
                    </a:cubicBezTo>
                    <a:cubicBezTo>
                      <a:pt x="58680" y="1086212"/>
                      <a:pt x="68840" y="1086212"/>
                      <a:pt x="79635" y="1086212"/>
                    </a:cubicBezTo>
                    <a:cubicBezTo>
                      <a:pt x="99320" y="1086212"/>
                      <a:pt x="108210" y="1076687"/>
                      <a:pt x="107575" y="1057002"/>
                    </a:cubicBezTo>
                    <a:cubicBezTo>
                      <a:pt x="106940" y="1036047"/>
                      <a:pt x="107575" y="1015092"/>
                      <a:pt x="107575" y="986517"/>
                    </a:cubicBezTo>
                    <a:cubicBezTo>
                      <a:pt x="178060" y="1044302"/>
                      <a:pt x="257435" y="1067797"/>
                      <a:pt x="339985" y="1084942"/>
                    </a:cubicBezTo>
                    <a:cubicBezTo>
                      <a:pt x="356495" y="1088117"/>
                      <a:pt x="362845" y="1097642"/>
                      <a:pt x="363480" y="1113517"/>
                    </a:cubicBezTo>
                    <a:cubicBezTo>
                      <a:pt x="364750" y="1143997"/>
                      <a:pt x="367290" y="1174477"/>
                      <a:pt x="367925" y="1205592"/>
                    </a:cubicBezTo>
                    <a:cubicBezTo>
                      <a:pt x="368560" y="1225277"/>
                      <a:pt x="376180" y="1235437"/>
                      <a:pt x="396500" y="1234167"/>
                    </a:cubicBezTo>
                    <a:cubicBezTo>
                      <a:pt x="406025" y="1233532"/>
                      <a:pt x="415550" y="1233532"/>
                      <a:pt x="425075" y="1234167"/>
                    </a:cubicBezTo>
                    <a:cubicBezTo>
                      <a:pt x="447935" y="1235437"/>
                      <a:pt x="457460" y="1227817"/>
                      <a:pt x="454285" y="1202417"/>
                    </a:cubicBezTo>
                    <a:cubicBezTo>
                      <a:pt x="451110" y="1176382"/>
                      <a:pt x="452380" y="1149712"/>
                      <a:pt x="451745" y="1123042"/>
                    </a:cubicBezTo>
                    <a:cubicBezTo>
                      <a:pt x="451745" y="1108437"/>
                      <a:pt x="453650" y="1095102"/>
                      <a:pt x="472700" y="1094467"/>
                    </a:cubicBezTo>
                    <a:cubicBezTo>
                      <a:pt x="491750" y="1093832"/>
                      <a:pt x="495560" y="1105262"/>
                      <a:pt x="496195" y="1120502"/>
                    </a:cubicBezTo>
                    <a:cubicBezTo>
                      <a:pt x="497465" y="1147172"/>
                      <a:pt x="501910" y="1173207"/>
                      <a:pt x="500640" y="1199242"/>
                    </a:cubicBezTo>
                    <a:cubicBezTo>
                      <a:pt x="499370" y="1233532"/>
                      <a:pt x="520325" y="1233532"/>
                      <a:pt x="543820" y="1232262"/>
                    </a:cubicBezTo>
                    <a:cubicBezTo>
                      <a:pt x="567950" y="1230992"/>
                      <a:pt x="592715" y="1231627"/>
                      <a:pt x="589540" y="1196067"/>
                    </a:cubicBezTo>
                    <a:cubicBezTo>
                      <a:pt x="587000" y="1170667"/>
                      <a:pt x="587000" y="1145267"/>
                      <a:pt x="583825" y="1120502"/>
                    </a:cubicBezTo>
                    <a:cubicBezTo>
                      <a:pt x="580650" y="1093832"/>
                      <a:pt x="590810" y="1081132"/>
                      <a:pt x="618115" y="1074782"/>
                    </a:cubicBezTo>
                    <a:cubicBezTo>
                      <a:pt x="700030" y="1057002"/>
                      <a:pt x="773690" y="1022712"/>
                      <a:pt x="837825" y="966832"/>
                    </a:cubicBezTo>
                    <a:cubicBezTo>
                      <a:pt x="911485" y="898887"/>
                      <a:pt x="931170" y="774427"/>
                      <a:pt x="878465" y="689972"/>
                    </a:cubicBezTo>
                    <a:close/>
                    <a:moveTo>
                      <a:pt x="344430" y="377552"/>
                    </a:moveTo>
                    <a:cubicBezTo>
                      <a:pt x="329825" y="387077"/>
                      <a:pt x="267595" y="345167"/>
                      <a:pt x="258705" y="336912"/>
                    </a:cubicBezTo>
                    <a:cubicBezTo>
                      <a:pt x="232670" y="312147"/>
                      <a:pt x="234575" y="281667"/>
                      <a:pt x="264420" y="261982"/>
                    </a:cubicBezTo>
                    <a:cubicBezTo>
                      <a:pt x="282835" y="249917"/>
                      <a:pt x="320935" y="237217"/>
                      <a:pt x="346970" y="239122"/>
                    </a:cubicBezTo>
                    <a:cubicBezTo>
                      <a:pt x="344430" y="261347"/>
                      <a:pt x="344430" y="345167"/>
                      <a:pt x="344430" y="377552"/>
                    </a:cubicBezTo>
                    <a:close/>
                    <a:moveTo>
                      <a:pt x="430155" y="408032"/>
                    </a:moveTo>
                    <a:cubicBezTo>
                      <a:pt x="428885" y="369932"/>
                      <a:pt x="424440" y="253727"/>
                      <a:pt x="424440" y="234042"/>
                    </a:cubicBezTo>
                    <a:cubicBezTo>
                      <a:pt x="424440" y="218802"/>
                      <a:pt x="431425" y="218802"/>
                      <a:pt x="447300" y="218802"/>
                    </a:cubicBezTo>
                    <a:cubicBezTo>
                      <a:pt x="462540" y="218802"/>
                      <a:pt x="466985" y="220707"/>
                      <a:pt x="468890" y="233407"/>
                    </a:cubicBezTo>
                    <a:cubicBezTo>
                      <a:pt x="473335" y="272142"/>
                      <a:pt x="475875" y="390887"/>
                      <a:pt x="474605" y="410572"/>
                    </a:cubicBezTo>
                    <a:cubicBezTo>
                      <a:pt x="473970" y="421367"/>
                      <a:pt x="479050" y="450577"/>
                      <a:pt x="453650" y="440417"/>
                    </a:cubicBezTo>
                    <a:cubicBezTo>
                      <a:pt x="436505" y="433432"/>
                      <a:pt x="431425" y="430892"/>
                      <a:pt x="430155" y="408032"/>
                    </a:cubicBezTo>
                    <a:close/>
                    <a:moveTo>
                      <a:pt x="467620" y="1002392"/>
                    </a:moveTo>
                    <a:cubicBezTo>
                      <a:pt x="446030" y="1005567"/>
                      <a:pt x="449840" y="991597"/>
                      <a:pt x="447300" y="973182"/>
                    </a:cubicBezTo>
                    <a:cubicBezTo>
                      <a:pt x="442855" y="939527"/>
                      <a:pt x="440315" y="843007"/>
                      <a:pt x="442220" y="822052"/>
                    </a:cubicBezTo>
                    <a:cubicBezTo>
                      <a:pt x="442855" y="811257"/>
                      <a:pt x="436505" y="773157"/>
                      <a:pt x="455555" y="779507"/>
                    </a:cubicBezTo>
                    <a:cubicBezTo>
                      <a:pt x="475240" y="785857"/>
                      <a:pt x="486035" y="789667"/>
                      <a:pt x="487305" y="809352"/>
                    </a:cubicBezTo>
                    <a:cubicBezTo>
                      <a:pt x="491750" y="858247"/>
                      <a:pt x="494290" y="916667"/>
                      <a:pt x="492385" y="967467"/>
                    </a:cubicBezTo>
                    <a:cubicBezTo>
                      <a:pt x="493655" y="990962"/>
                      <a:pt x="489845" y="999852"/>
                      <a:pt x="467620" y="1002392"/>
                    </a:cubicBezTo>
                    <a:close/>
                    <a:moveTo>
                      <a:pt x="668280" y="926827"/>
                    </a:moveTo>
                    <a:cubicBezTo>
                      <a:pt x="663835" y="960482"/>
                      <a:pt x="630815" y="969372"/>
                      <a:pt x="604145" y="981437"/>
                    </a:cubicBezTo>
                    <a:cubicBezTo>
                      <a:pt x="587635" y="988422"/>
                      <a:pt x="577475" y="983977"/>
                      <a:pt x="577475" y="964292"/>
                    </a:cubicBezTo>
                    <a:cubicBezTo>
                      <a:pt x="577475" y="947147"/>
                      <a:pt x="569855" y="858247"/>
                      <a:pt x="583190" y="850627"/>
                    </a:cubicBezTo>
                    <a:cubicBezTo>
                      <a:pt x="594620" y="844912"/>
                      <a:pt x="616210" y="855707"/>
                      <a:pt x="633355" y="870312"/>
                    </a:cubicBezTo>
                    <a:cubicBezTo>
                      <a:pt x="653040" y="883647"/>
                      <a:pt x="672090" y="896347"/>
                      <a:pt x="668280" y="9268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30" name="Google Shape;1530;p44"/>
          <p:cNvGrpSpPr/>
          <p:nvPr/>
        </p:nvGrpSpPr>
        <p:grpSpPr>
          <a:xfrm>
            <a:off x="4043164" y="3989591"/>
            <a:ext cx="4866441" cy="2673779"/>
            <a:chOff x="-548507" y="477868"/>
            <a:chExt cx="11570450" cy="6357177"/>
          </a:xfrm>
        </p:grpSpPr>
        <p:sp>
          <p:nvSpPr>
            <p:cNvPr id="1531" name="Google Shape;1531;p44"/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/>
              <a:ahLst/>
              <a:cxnLst/>
              <a:rect l="l" t="t" r="r" b="b"/>
              <a:pathLst>
                <a:path w="1657350" h="57150" extrusionOk="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4"/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/>
              <a:ahLst/>
              <a:cxnLst/>
              <a:rect l="l" t="t" r="r" b="b"/>
              <a:pathLst>
                <a:path w="1314450" h="857250" extrusionOk="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44"/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/>
              <a:ahLst/>
              <a:cxnLst/>
              <a:rect l="l" t="t" r="r" b="b"/>
              <a:pathLst>
                <a:path w="1200150" h="733425" extrusionOk="0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44"/>
            <p:cNvSpPr/>
            <p:nvPr/>
          </p:nvSpPr>
          <p:spPr>
            <a:xfrm>
              <a:off x="-548507" y="6164484"/>
              <a:ext cx="11570450" cy="460187"/>
            </a:xfrm>
            <a:custGeom>
              <a:avLst/>
              <a:gdLst/>
              <a:ahLst/>
              <a:cxnLst/>
              <a:rect l="l" t="t" r="r" b="b"/>
              <a:pathLst>
                <a:path w="1676400" h="66675" extrusionOk="0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4"/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/>
              <a:ahLst/>
              <a:cxnLst/>
              <a:rect l="l" t="t" r="r" b="b"/>
              <a:pathLst>
                <a:path w="1618413" h="184076" extrusionOk="0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36" name="Google Shape;1536;p44"/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537" name="Google Shape;1537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44"/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9" name="Google Shape;1539;p44"/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540" name="Google Shape;1540;p44"/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rgbClr val="BFBFB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44"/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42" name="Google Shape;1542;p44"/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/>
              <a:ahLst/>
              <a:cxnLst/>
              <a:rect l="l" t="t" r="r" b="b"/>
              <a:pathLst>
                <a:path w="3976489" h="4035268" extrusionOk="0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5"/>
          <p:cNvSpPr txBox="1">
            <a:spLocks noGrp="1"/>
          </p:cNvSpPr>
          <p:nvPr>
            <p:ph type="body" idx="1"/>
          </p:nvPr>
        </p:nvSpPr>
        <p:spPr>
          <a:xfrm>
            <a:off x="323529" y="501545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Shapes</a:t>
            </a:r>
            <a:endParaRPr/>
          </a:p>
        </p:txBody>
      </p:sp>
      <p:grpSp>
        <p:nvGrpSpPr>
          <p:cNvPr id="1548" name="Google Shape;1548;p45"/>
          <p:cNvGrpSpPr/>
          <p:nvPr/>
        </p:nvGrpSpPr>
        <p:grpSpPr>
          <a:xfrm>
            <a:off x="6381556" y="1580199"/>
            <a:ext cx="2292012" cy="1992622"/>
            <a:chOff x="6070836" y="1218960"/>
            <a:chExt cx="5759520" cy="5007197"/>
          </a:xfrm>
        </p:grpSpPr>
        <p:sp>
          <p:nvSpPr>
            <p:cNvPr id="1549" name="Google Shape;1549;p45"/>
            <p:cNvSpPr/>
            <p:nvPr/>
          </p:nvSpPr>
          <p:spPr>
            <a:xfrm>
              <a:off x="6917086" y="1218960"/>
              <a:ext cx="4105100" cy="3396418"/>
            </a:xfrm>
            <a:custGeom>
              <a:avLst/>
              <a:gdLst/>
              <a:ahLst/>
              <a:cxnLst/>
              <a:rect l="l" t="t" r="r" b="b"/>
              <a:pathLst>
                <a:path w="4105100" h="3396418" extrusionOk="0">
                  <a:moveTo>
                    <a:pt x="3791715" y="2742414"/>
                  </a:moveTo>
                  <a:cubicBezTo>
                    <a:pt x="3756240" y="2742414"/>
                    <a:pt x="3727481" y="2771173"/>
                    <a:pt x="3727481" y="2806648"/>
                  </a:cubicBezTo>
                  <a:lnTo>
                    <a:pt x="3727481" y="3025213"/>
                  </a:lnTo>
                  <a:cubicBezTo>
                    <a:pt x="3727481" y="3060688"/>
                    <a:pt x="3756240" y="3089447"/>
                    <a:pt x="3791715" y="3089447"/>
                  </a:cubicBezTo>
                  <a:lnTo>
                    <a:pt x="3934345" y="3089447"/>
                  </a:lnTo>
                  <a:cubicBezTo>
                    <a:pt x="3969820" y="3089447"/>
                    <a:pt x="3998579" y="3060688"/>
                    <a:pt x="3998579" y="3025213"/>
                  </a:cubicBezTo>
                  <a:lnTo>
                    <a:pt x="3998579" y="2806648"/>
                  </a:lnTo>
                  <a:cubicBezTo>
                    <a:pt x="3998579" y="2771173"/>
                    <a:pt x="3969820" y="2742414"/>
                    <a:pt x="3934345" y="2742414"/>
                  </a:cubicBezTo>
                  <a:close/>
                  <a:moveTo>
                    <a:pt x="3462309" y="2742414"/>
                  </a:moveTo>
                  <a:cubicBezTo>
                    <a:pt x="3426834" y="2742414"/>
                    <a:pt x="3398075" y="2771173"/>
                    <a:pt x="3398075" y="2806648"/>
                  </a:cubicBezTo>
                  <a:lnTo>
                    <a:pt x="3398075" y="3025213"/>
                  </a:lnTo>
                  <a:cubicBezTo>
                    <a:pt x="3398075" y="3060688"/>
                    <a:pt x="3426834" y="3089447"/>
                    <a:pt x="3462309" y="3089447"/>
                  </a:cubicBezTo>
                  <a:lnTo>
                    <a:pt x="3604939" y="3089447"/>
                  </a:lnTo>
                  <a:cubicBezTo>
                    <a:pt x="3640414" y="3089447"/>
                    <a:pt x="3669173" y="3060688"/>
                    <a:pt x="3669173" y="3025213"/>
                  </a:cubicBezTo>
                  <a:lnTo>
                    <a:pt x="3669173" y="2806648"/>
                  </a:lnTo>
                  <a:cubicBezTo>
                    <a:pt x="3669173" y="2771173"/>
                    <a:pt x="3640414" y="2742414"/>
                    <a:pt x="3604939" y="2742414"/>
                  </a:cubicBezTo>
                  <a:close/>
                  <a:moveTo>
                    <a:pt x="3132904" y="2742414"/>
                  </a:moveTo>
                  <a:cubicBezTo>
                    <a:pt x="3097429" y="2742414"/>
                    <a:pt x="3068670" y="2771173"/>
                    <a:pt x="3068670" y="2806648"/>
                  </a:cubicBezTo>
                  <a:lnTo>
                    <a:pt x="3068670" y="3025213"/>
                  </a:lnTo>
                  <a:cubicBezTo>
                    <a:pt x="3068670" y="3060688"/>
                    <a:pt x="3097429" y="3089447"/>
                    <a:pt x="3132904" y="3089447"/>
                  </a:cubicBezTo>
                  <a:lnTo>
                    <a:pt x="3275534" y="3089447"/>
                  </a:lnTo>
                  <a:cubicBezTo>
                    <a:pt x="3311009" y="3089447"/>
                    <a:pt x="3339768" y="3060688"/>
                    <a:pt x="3339768" y="3025213"/>
                  </a:cubicBezTo>
                  <a:lnTo>
                    <a:pt x="3339768" y="2806648"/>
                  </a:lnTo>
                  <a:cubicBezTo>
                    <a:pt x="3339768" y="2771173"/>
                    <a:pt x="3311009" y="2742414"/>
                    <a:pt x="3275534" y="2742414"/>
                  </a:cubicBezTo>
                  <a:close/>
                  <a:moveTo>
                    <a:pt x="2803499" y="2742414"/>
                  </a:moveTo>
                  <a:cubicBezTo>
                    <a:pt x="2768024" y="2742414"/>
                    <a:pt x="2739265" y="2771173"/>
                    <a:pt x="2739265" y="2806648"/>
                  </a:cubicBezTo>
                  <a:lnTo>
                    <a:pt x="2739265" y="3025213"/>
                  </a:lnTo>
                  <a:cubicBezTo>
                    <a:pt x="2739265" y="3060688"/>
                    <a:pt x="2768024" y="3089447"/>
                    <a:pt x="2803499" y="3089447"/>
                  </a:cubicBezTo>
                  <a:lnTo>
                    <a:pt x="2946129" y="3089447"/>
                  </a:lnTo>
                  <a:cubicBezTo>
                    <a:pt x="2981604" y="3089447"/>
                    <a:pt x="3010363" y="3060688"/>
                    <a:pt x="3010363" y="3025213"/>
                  </a:cubicBezTo>
                  <a:lnTo>
                    <a:pt x="3010363" y="2806648"/>
                  </a:lnTo>
                  <a:cubicBezTo>
                    <a:pt x="3010363" y="2771173"/>
                    <a:pt x="2981604" y="2742414"/>
                    <a:pt x="2946129" y="2742414"/>
                  </a:cubicBezTo>
                  <a:close/>
                  <a:moveTo>
                    <a:pt x="2474094" y="2742414"/>
                  </a:moveTo>
                  <a:cubicBezTo>
                    <a:pt x="2438619" y="2742414"/>
                    <a:pt x="2409860" y="2771173"/>
                    <a:pt x="2409860" y="2806648"/>
                  </a:cubicBezTo>
                  <a:lnTo>
                    <a:pt x="2409860" y="3025213"/>
                  </a:lnTo>
                  <a:cubicBezTo>
                    <a:pt x="2409860" y="3060688"/>
                    <a:pt x="2438619" y="3089447"/>
                    <a:pt x="2474094" y="3089447"/>
                  </a:cubicBezTo>
                  <a:lnTo>
                    <a:pt x="2616724" y="3089447"/>
                  </a:lnTo>
                  <a:cubicBezTo>
                    <a:pt x="2652199" y="3089447"/>
                    <a:pt x="2680958" y="3060688"/>
                    <a:pt x="2680958" y="3025213"/>
                  </a:cubicBezTo>
                  <a:lnTo>
                    <a:pt x="2680958" y="2806648"/>
                  </a:lnTo>
                  <a:cubicBezTo>
                    <a:pt x="2680958" y="2771173"/>
                    <a:pt x="2652199" y="2742414"/>
                    <a:pt x="2616724" y="2742414"/>
                  </a:cubicBezTo>
                  <a:close/>
                  <a:moveTo>
                    <a:pt x="1488377" y="2742414"/>
                  </a:moveTo>
                  <a:cubicBezTo>
                    <a:pt x="1452902" y="2742414"/>
                    <a:pt x="1424143" y="2771173"/>
                    <a:pt x="1424143" y="2806648"/>
                  </a:cubicBezTo>
                  <a:lnTo>
                    <a:pt x="1424143" y="3025213"/>
                  </a:lnTo>
                  <a:cubicBezTo>
                    <a:pt x="1424143" y="3060688"/>
                    <a:pt x="1452902" y="3089447"/>
                    <a:pt x="1488377" y="3089447"/>
                  </a:cubicBezTo>
                  <a:lnTo>
                    <a:pt x="1631007" y="3089447"/>
                  </a:lnTo>
                  <a:cubicBezTo>
                    <a:pt x="1666482" y="3089447"/>
                    <a:pt x="1695241" y="3060688"/>
                    <a:pt x="1695241" y="3025213"/>
                  </a:cubicBezTo>
                  <a:lnTo>
                    <a:pt x="1695241" y="2806648"/>
                  </a:lnTo>
                  <a:cubicBezTo>
                    <a:pt x="1695241" y="2771173"/>
                    <a:pt x="1666482" y="2742414"/>
                    <a:pt x="1631007" y="2742414"/>
                  </a:cubicBezTo>
                  <a:close/>
                  <a:moveTo>
                    <a:pt x="1158971" y="2742414"/>
                  </a:moveTo>
                  <a:cubicBezTo>
                    <a:pt x="1123496" y="2742414"/>
                    <a:pt x="1094737" y="2771173"/>
                    <a:pt x="1094737" y="2806648"/>
                  </a:cubicBezTo>
                  <a:lnTo>
                    <a:pt x="1094737" y="3025213"/>
                  </a:lnTo>
                  <a:cubicBezTo>
                    <a:pt x="1094737" y="3060688"/>
                    <a:pt x="1123496" y="3089447"/>
                    <a:pt x="1158971" y="3089447"/>
                  </a:cubicBezTo>
                  <a:lnTo>
                    <a:pt x="1301601" y="3089447"/>
                  </a:lnTo>
                  <a:cubicBezTo>
                    <a:pt x="1337076" y="3089447"/>
                    <a:pt x="1365835" y="3060688"/>
                    <a:pt x="1365835" y="3025213"/>
                  </a:cubicBezTo>
                  <a:lnTo>
                    <a:pt x="1365835" y="2806648"/>
                  </a:lnTo>
                  <a:cubicBezTo>
                    <a:pt x="1365835" y="2771173"/>
                    <a:pt x="1337076" y="2742414"/>
                    <a:pt x="1301601" y="2742414"/>
                  </a:cubicBezTo>
                  <a:close/>
                  <a:moveTo>
                    <a:pt x="829566" y="2742414"/>
                  </a:moveTo>
                  <a:cubicBezTo>
                    <a:pt x="794091" y="2742414"/>
                    <a:pt x="765332" y="2771173"/>
                    <a:pt x="765332" y="2806648"/>
                  </a:cubicBezTo>
                  <a:lnTo>
                    <a:pt x="765332" y="3025213"/>
                  </a:lnTo>
                  <a:cubicBezTo>
                    <a:pt x="765332" y="3060688"/>
                    <a:pt x="794091" y="3089447"/>
                    <a:pt x="829566" y="3089447"/>
                  </a:cubicBezTo>
                  <a:lnTo>
                    <a:pt x="972196" y="3089447"/>
                  </a:lnTo>
                  <a:cubicBezTo>
                    <a:pt x="1007671" y="3089447"/>
                    <a:pt x="1036430" y="3060688"/>
                    <a:pt x="1036430" y="3025213"/>
                  </a:cubicBezTo>
                  <a:lnTo>
                    <a:pt x="1036430" y="2806648"/>
                  </a:lnTo>
                  <a:cubicBezTo>
                    <a:pt x="1036430" y="2771173"/>
                    <a:pt x="1007671" y="2742414"/>
                    <a:pt x="972196" y="2742414"/>
                  </a:cubicBezTo>
                  <a:close/>
                  <a:moveTo>
                    <a:pt x="500161" y="2742414"/>
                  </a:moveTo>
                  <a:cubicBezTo>
                    <a:pt x="464686" y="2742414"/>
                    <a:pt x="435927" y="2771173"/>
                    <a:pt x="435927" y="2806648"/>
                  </a:cubicBezTo>
                  <a:lnTo>
                    <a:pt x="435927" y="3025213"/>
                  </a:lnTo>
                  <a:cubicBezTo>
                    <a:pt x="435927" y="3060688"/>
                    <a:pt x="464686" y="3089447"/>
                    <a:pt x="500161" y="3089447"/>
                  </a:cubicBezTo>
                  <a:lnTo>
                    <a:pt x="642791" y="3089447"/>
                  </a:lnTo>
                  <a:cubicBezTo>
                    <a:pt x="678266" y="3089447"/>
                    <a:pt x="707025" y="3060688"/>
                    <a:pt x="707025" y="3025213"/>
                  </a:cubicBezTo>
                  <a:lnTo>
                    <a:pt x="707025" y="2806648"/>
                  </a:lnTo>
                  <a:cubicBezTo>
                    <a:pt x="707025" y="2771173"/>
                    <a:pt x="678266" y="2742414"/>
                    <a:pt x="642791" y="2742414"/>
                  </a:cubicBezTo>
                  <a:close/>
                  <a:moveTo>
                    <a:pt x="170756" y="2742414"/>
                  </a:moveTo>
                  <a:cubicBezTo>
                    <a:pt x="135281" y="2742414"/>
                    <a:pt x="106522" y="2771173"/>
                    <a:pt x="106522" y="2806648"/>
                  </a:cubicBezTo>
                  <a:lnTo>
                    <a:pt x="106522" y="3025213"/>
                  </a:lnTo>
                  <a:cubicBezTo>
                    <a:pt x="106522" y="3060688"/>
                    <a:pt x="135281" y="3089447"/>
                    <a:pt x="170756" y="3089447"/>
                  </a:cubicBezTo>
                  <a:lnTo>
                    <a:pt x="313386" y="3089447"/>
                  </a:lnTo>
                  <a:cubicBezTo>
                    <a:pt x="348861" y="3089447"/>
                    <a:pt x="377620" y="3060688"/>
                    <a:pt x="377620" y="3025213"/>
                  </a:cubicBezTo>
                  <a:lnTo>
                    <a:pt x="377620" y="2806648"/>
                  </a:lnTo>
                  <a:cubicBezTo>
                    <a:pt x="377620" y="2771173"/>
                    <a:pt x="348861" y="2742414"/>
                    <a:pt x="313386" y="2742414"/>
                  </a:cubicBezTo>
                  <a:close/>
                  <a:moveTo>
                    <a:pt x="3791715" y="2239243"/>
                  </a:moveTo>
                  <a:cubicBezTo>
                    <a:pt x="3756240" y="2239243"/>
                    <a:pt x="3727481" y="2268002"/>
                    <a:pt x="3727481" y="2303477"/>
                  </a:cubicBezTo>
                  <a:lnTo>
                    <a:pt x="3727481" y="2522042"/>
                  </a:lnTo>
                  <a:cubicBezTo>
                    <a:pt x="3727481" y="2557517"/>
                    <a:pt x="3756240" y="2586276"/>
                    <a:pt x="3791715" y="2586276"/>
                  </a:cubicBezTo>
                  <a:lnTo>
                    <a:pt x="3934345" y="2586276"/>
                  </a:lnTo>
                  <a:cubicBezTo>
                    <a:pt x="3969820" y="2586276"/>
                    <a:pt x="3998579" y="2557517"/>
                    <a:pt x="3998579" y="2522042"/>
                  </a:cubicBezTo>
                  <a:lnTo>
                    <a:pt x="3998579" y="2303477"/>
                  </a:lnTo>
                  <a:cubicBezTo>
                    <a:pt x="3998579" y="2268002"/>
                    <a:pt x="3969820" y="2239243"/>
                    <a:pt x="3934345" y="2239243"/>
                  </a:cubicBezTo>
                  <a:close/>
                  <a:moveTo>
                    <a:pt x="3462309" y="2239243"/>
                  </a:moveTo>
                  <a:cubicBezTo>
                    <a:pt x="3426834" y="2239243"/>
                    <a:pt x="3398075" y="2268002"/>
                    <a:pt x="3398075" y="2303477"/>
                  </a:cubicBezTo>
                  <a:lnTo>
                    <a:pt x="3398075" y="2522042"/>
                  </a:lnTo>
                  <a:cubicBezTo>
                    <a:pt x="3398075" y="2557517"/>
                    <a:pt x="3426834" y="2586276"/>
                    <a:pt x="3462309" y="2586276"/>
                  </a:cubicBezTo>
                  <a:lnTo>
                    <a:pt x="3604939" y="2586276"/>
                  </a:lnTo>
                  <a:cubicBezTo>
                    <a:pt x="3640414" y="2586276"/>
                    <a:pt x="3669173" y="2557517"/>
                    <a:pt x="3669173" y="2522042"/>
                  </a:cubicBezTo>
                  <a:lnTo>
                    <a:pt x="3669173" y="2303477"/>
                  </a:lnTo>
                  <a:cubicBezTo>
                    <a:pt x="3669173" y="2268002"/>
                    <a:pt x="3640414" y="2239243"/>
                    <a:pt x="3604939" y="2239243"/>
                  </a:cubicBezTo>
                  <a:close/>
                  <a:moveTo>
                    <a:pt x="3132904" y="2239243"/>
                  </a:moveTo>
                  <a:cubicBezTo>
                    <a:pt x="3097429" y="2239243"/>
                    <a:pt x="3068670" y="2268002"/>
                    <a:pt x="3068670" y="2303477"/>
                  </a:cubicBezTo>
                  <a:lnTo>
                    <a:pt x="3068670" y="2522042"/>
                  </a:lnTo>
                  <a:cubicBezTo>
                    <a:pt x="3068670" y="2557517"/>
                    <a:pt x="3097429" y="2586276"/>
                    <a:pt x="3132904" y="2586276"/>
                  </a:cubicBezTo>
                  <a:lnTo>
                    <a:pt x="3275534" y="2586276"/>
                  </a:lnTo>
                  <a:cubicBezTo>
                    <a:pt x="3311009" y="2586276"/>
                    <a:pt x="3339768" y="2557517"/>
                    <a:pt x="3339768" y="2522042"/>
                  </a:cubicBezTo>
                  <a:lnTo>
                    <a:pt x="3339768" y="2303477"/>
                  </a:lnTo>
                  <a:cubicBezTo>
                    <a:pt x="3339768" y="2268002"/>
                    <a:pt x="3311009" y="2239243"/>
                    <a:pt x="3275534" y="2239243"/>
                  </a:cubicBezTo>
                  <a:close/>
                  <a:moveTo>
                    <a:pt x="2803499" y="2239243"/>
                  </a:moveTo>
                  <a:cubicBezTo>
                    <a:pt x="2768024" y="2239243"/>
                    <a:pt x="2739265" y="2268002"/>
                    <a:pt x="2739265" y="2303477"/>
                  </a:cubicBezTo>
                  <a:lnTo>
                    <a:pt x="2739265" y="2522042"/>
                  </a:lnTo>
                  <a:cubicBezTo>
                    <a:pt x="2739265" y="2557517"/>
                    <a:pt x="2768024" y="2586276"/>
                    <a:pt x="2803499" y="2586276"/>
                  </a:cubicBezTo>
                  <a:lnTo>
                    <a:pt x="2946129" y="2586276"/>
                  </a:lnTo>
                  <a:cubicBezTo>
                    <a:pt x="2981604" y="2586276"/>
                    <a:pt x="3010363" y="2557517"/>
                    <a:pt x="3010363" y="2522042"/>
                  </a:cubicBezTo>
                  <a:lnTo>
                    <a:pt x="3010363" y="2303477"/>
                  </a:lnTo>
                  <a:cubicBezTo>
                    <a:pt x="3010363" y="2268002"/>
                    <a:pt x="2981604" y="2239243"/>
                    <a:pt x="2946129" y="2239243"/>
                  </a:cubicBezTo>
                  <a:close/>
                  <a:moveTo>
                    <a:pt x="2474094" y="2239243"/>
                  </a:moveTo>
                  <a:cubicBezTo>
                    <a:pt x="2438619" y="2239243"/>
                    <a:pt x="2409860" y="2268002"/>
                    <a:pt x="2409860" y="2303477"/>
                  </a:cubicBezTo>
                  <a:lnTo>
                    <a:pt x="2409860" y="2522042"/>
                  </a:lnTo>
                  <a:cubicBezTo>
                    <a:pt x="2409860" y="2557517"/>
                    <a:pt x="2438619" y="2586276"/>
                    <a:pt x="2474094" y="2586276"/>
                  </a:cubicBezTo>
                  <a:lnTo>
                    <a:pt x="2616724" y="2586276"/>
                  </a:lnTo>
                  <a:cubicBezTo>
                    <a:pt x="2652199" y="2586276"/>
                    <a:pt x="2680958" y="2557517"/>
                    <a:pt x="2680958" y="2522042"/>
                  </a:cubicBezTo>
                  <a:lnTo>
                    <a:pt x="2680958" y="2303477"/>
                  </a:lnTo>
                  <a:cubicBezTo>
                    <a:pt x="2680958" y="2268002"/>
                    <a:pt x="2652199" y="2239243"/>
                    <a:pt x="2616724" y="2239243"/>
                  </a:cubicBezTo>
                  <a:close/>
                  <a:moveTo>
                    <a:pt x="1488377" y="2239243"/>
                  </a:moveTo>
                  <a:cubicBezTo>
                    <a:pt x="1452902" y="2239243"/>
                    <a:pt x="1424143" y="2268002"/>
                    <a:pt x="1424143" y="2303477"/>
                  </a:cubicBezTo>
                  <a:lnTo>
                    <a:pt x="1424143" y="2522042"/>
                  </a:lnTo>
                  <a:cubicBezTo>
                    <a:pt x="1424143" y="2557517"/>
                    <a:pt x="1452902" y="2586276"/>
                    <a:pt x="1488377" y="2586276"/>
                  </a:cubicBezTo>
                  <a:lnTo>
                    <a:pt x="1631007" y="2586276"/>
                  </a:lnTo>
                  <a:cubicBezTo>
                    <a:pt x="1666482" y="2586276"/>
                    <a:pt x="1695241" y="2557517"/>
                    <a:pt x="1695241" y="2522042"/>
                  </a:cubicBezTo>
                  <a:lnTo>
                    <a:pt x="1695241" y="2303477"/>
                  </a:lnTo>
                  <a:cubicBezTo>
                    <a:pt x="1695241" y="2268002"/>
                    <a:pt x="1666482" y="2239243"/>
                    <a:pt x="1631007" y="2239243"/>
                  </a:cubicBezTo>
                  <a:close/>
                  <a:moveTo>
                    <a:pt x="1158971" y="2239243"/>
                  </a:moveTo>
                  <a:cubicBezTo>
                    <a:pt x="1123496" y="2239243"/>
                    <a:pt x="1094737" y="2268002"/>
                    <a:pt x="1094737" y="2303477"/>
                  </a:cubicBezTo>
                  <a:lnTo>
                    <a:pt x="1094737" y="2522042"/>
                  </a:lnTo>
                  <a:cubicBezTo>
                    <a:pt x="1094737" y="2557517"/>
                    <a:pt x="1123496" y="2586276"/>
                    <a:pt x="1158971" y="2586276"/>
                  </a:cubicBezTo>
                  <a:lnTo>
                    <a:pt x="1301601" y="2586276"/>
                  </a:lnTo>
                  <a:cubicBezTo>
                    <a:pt x="1337076" y="2586276"/>
                    <a:pt x="1365835" y="2557517"/>
                    <a:pt x="1365835" y="2522042"/>
                  </a:cubicBezTo>
                  <a:lnTo>
                    <a:pt x="1365835" y="2303477"/>
                  </a:lnTo>
                  <a:cubicBezTo>
                    <a:pt x="1365835" y="2268002"/>
                    <a:pt x="1337076" y="2239243"/>
                    <a:pt x="1301601" y="2239243"/>
                  </a:cubicBezTo>
                  <a:close/>
                  <a:moveTo>
                    <a:pt x="829566" y="2239243"/>
                  </a:moveTo>
                  <a:cubicBezTo>
                    <a:pt x="794091" y="2239243"/>
                    <a:pt x="765332" y="2268002"/>
                    <a:pt x="765332" y="2303477"/>
                  </a:cubicBezTo>
                  <a:lnTo>
                    <a:pt x="765332" y="2522042"/>
                  </a:lnTo>
                  <a:cubicBezTo>
                    <a:pt x="765332" y="2557517"/>
                    <a:pt x="794091" y="2586276"/>
                    <a:pt x="829566" y="2586276"/>
                  </a:cubicBezTo>
                  <a:lnTo>
                    <a:pt x="972196" y="2586276"/>
                  </a:lnTo>
                  <a:cubicBezTo>
                    <a:pt x="1007671" y="2586276"/>
                    <a:pt x="1036430" y="2557517"/>
                    <a:pt x="1036430" y="2522042"/>
                  </a:cubicBezTo>
                  <a:lnTo>
                    <a:pt x="1036430" y="2303477"/>
                  </a:lnTo>
                  <a:cubicBezTo>
                    <a:pt x="1036430" y="2268002"/>
                    <a:pt x="1007671" y="2239243"/>
                    <a:pt x="972196" y="2239243"/>
                  </a:cubicBezTo>
                  <a:close/>
                  <a:moveTo>
                    <a:pt x="500161" y="2239243"/>
                  </a:moveTo>
                  <a:cubicBezTo>
                    <a:pt x="464686" y="2239243"/>
                    <a:pt x="435927" y="2268002"/>
                    <a:pt x="435927" y="2303477"/>
                  </a:cubicBezTo>
                  <a:lnTo>
                    <a:pt x="435927" y="2522042"/>
                  </a:lnTo>
                  <a:cubicBezTo>
                    <a:pt x="435927" y="2557517"/>
                    <a:pt x="464686" y="2586276"/>
                    <a:pt x="500161" y="2586276"/>
                  </a:cubicBezTo>
                  <a:lnTo>
                    <a:pt x="642791" y="2586276"/>
                  </a:lnTo>
                  <a:cubicBezTo>
                    <a:pt x="678266" y="2586276"/>
                    <a:pt x="707025" y="2557517"/>
                    <a:pt x="707025" y="2522042"/>
                  </a:cubicBezTo>
                  <a:lnTo>
                    <a:pt x="707025" y="2303477"/>
                  </a:lnTo>
                  <a:cubicBezTo>
                    <a:pt x="707025" y="2268002"/>
                    <a:pt x="678266" y="2239243"/>
                    <a:pt x="642791" y="2239243"/>
                  </a:cubicBezTo>
                  <a:close/>
                  <a:moveTo>
                    <a:pt x="170756" y="2239243"/>
                  </a:moveTo>
                  <a:cubicBezTo>
                    <a:pt x="135281" y="2239243"/>
                    <a:pt x="106522" y="2268002"/>
                    <a:pt x="106522" y="2303477"/>
                  </a:cubicBezTo>
                  <a:lnTo>
                    <a:pt x="106522" y="2522042"/>
                  </a:lnTo>
                  <a:cubicBezTo>
                    <a:pt x="106522" y="2557517"/>
                    <a:pt x="135281" y="2586276"/>
                    <a:pt x="170756" y="2586276"/>
                  </a:cubicBezTo>
                  <a:lnTo>
                    <a:pt x="313386" y="2586276"/>
                  </a:lnTo>
                  <a:cubicBezTo>
                    <a:pt x="348861" y="2586276"/>
                    <a:pt x="377620" y="2557517"/>
                    <a:pt x="377620" y="2522042"/>
                  </a:cubicBezTo>
                  <a:lnTo>
                    <a:pt x="377620" y="2303477"/>
                  </a:lnTo>
                  <a:cubicBezTo>
                    <a:pt x="377620" y="2268002"/>
                    <a:pt x="348861" y="2239243"/>
                    <a:pt x="313386" y="2239243"/>
                  </a:cubicBezTo>
                  <a:close/>
                  <a:moveTo>
                    <a:pt x="3791715" y="1736074"/>
                  </a:moveTo>
                  <a:cubicBezTo>
                    <a:pt x="3756240" y="1736074"/>
                    <a:pt x="3727481" y="1764833"/>
                    <a:pt x="3727481" y="1800308"/>
                  </a:cubicBezTo>
                  <a:lnTo>
                    <a:pt x="3727481" y="2018873"/>
                  </a:lnTo>
                  <a:cubicBezTo>
                    <a:pt x="3727481" y="2054348"/>
                    <a:pt x="3756240" y="2083107"/>
                    <a:pt x="3791715" y="2083107"/>
                  </a:cubicBezTo>
                  <a:lnTo>
                    <a:pt x="3934345" y="2083107"/>
                  </a:lnTo>
                  <a:cubicBezTo>
                    <a:pt x="3969820" y="2083107"/>
                    <a:pt x="3998579" y="2054348"/>
                    <a:pt x="3998579" y="2018873"/>
                  </a:cubicBezTo>
                  <a:lnTo>
                    <a:pt x="3998579" y="1800308"/>
                  </a:lnTo>
                  <a:cubicBezTo>
                    <a:pt x="3998579" y="1764833"/>
                    <a:pt x="3969820" y="1736074"/>
                    <a:pt x="3934345" y="1736074"/>
                  </a:cubicBezTo>
                  <a:close/>
                  <a:moveTo>
                    <a:pt x="3462309" y="1736074"/>
                  </a:moveTo>
                  <a:cubicBezTo>
                    <a:pt x="3426834" y="1736074"/>
                    <a:pt x="3398075" y="1764833"/>
                    <a:pt x="3398075" y="1800308"/>
                  </a:cubicBezTo>
                  <a:lnTo>
                    <a:pt x="3398075" y="2018873"/>
                  </a:lnTo>
                  <a:cubicBezTo>
                    <a:pt x="3398075" y="2054348"/>
                    <a:pt x="3426834" y="2083107"/>
                    <a:pt x="3462309" y="2083107"/>
                  </a:cubicBezTo>
                  <a:lnTo>
                    <a:pt x="3604939" y="2083107"/>
                  </a:lnTo>
                  <a:cubicBezTo>
                    <a:pt x="3640414" y="2083107"/>
                    <a:pt x="3669173" y="2054348"/>
                    <a:pt x="3669173" y="2018873"/>
                  </a:cubicBezTo>
                  <a:lnTo>
                    <a:pt x="3669173" y="1800308"/>
                  </a:lnTo>
                  <a:cubicBezTo>
                    <a:pt x="3669173" y="1764833"/>
                    <a:pt x="3640414" y="1736074"/>
                    <a:pt x="3604939" y="1736074"/>
                  </a:cubicBezTo>
                  <a:close/>
                  <a:moveTo>
                    <a:pt x="3132904" y="1736074"/>
                  </a:moveTo>
                  <a:cubicBezTo>
                    <a:pt x="3097429" y="1736074"/>
                    <a:pt x="3068670" y="1764833"/>
                    <a:pt x="3068670" y="1800308"/>
                  </a:cubicBezTo>
                  <a:lnTo>
                    <a:pt x="3068670" y="2018873"/>
                  </a:lnTo>
                  <a:cubicBezTo>
                    <a:pt x="3068670" y="2054348"/>
                    <a:pt x="3097429" y="2083107"/>
                    <a:pt x="3132904" y="2083107"/>
                  </a:cubicBezTo>
                  <a:lnTo>
                    <a:pt x="3275534" y="2083107"/>
                  </a:lnTo>
                  <a:cubicBezTo>
                    <a:pt x="3311009" y="2083107"/>
                    <a:pt x="3339768" y="2054348"/>
                    <a:pt x="3339768" y="2018873"/>
                  </a:cubicBezTo>
                  <a:lnTo>
                    <a:pt x="3339768" y="1800308"/>
                  </a:lnTo>
                  <a:cubicBezTo>
                    <a:pt x="3339768" y="1764833"/>
                    <a:pt x="3311009" y="1736074"/>
                    <a:pt x="3275534" y="1736074"/>
                  </a:cubicBezTo>
                  <a:close/>
                  <a:moveTo>
                    <a:pt x="2803499" y="1736074"/>
                  </a:moveTo>
                  <a:cubicBezTo>
                    <a:pt x="2768024" y="1736074"/>
                    <a:pt x="2739265" y="1764833"/>
                    <a:pt x="2739265" y="1800308"/>
                  </a:cubicBezTo>
                  <a:lnTo>
                    <a:pt x="2739265" y="2018873"/>
                  </a:lnTo>
                  <a:cubicBezTo>
                    <a:pt x="2739265" y="2054348"/>
                    <a:pt x="2768024" y="2083107"/>
                    <a:pt x="2803499" y="2083107"/>
                  </a:cubicBezTo>
                  <a:lnTo>
                    <a:pt x="2946129" y="2083107"/>
                  </a:lnTo>
                  <a:cubicBezTo>
                    <a:pt x="2981604" y="2083107"/>
                    <a:pt x="3010363" y="2054348"/>
                    <a:pt x="3010363" y="2018873"/>
                  </a:cubicBezTo>
                  <a:lnTo>
                    <a:pt x="3010363" y="1800308"/>
                  </a:lnTo>
                  <a:cubicBezTo>
                    <a:pt x="3010363" y="1764833"/>
                    <a:pt x="2981604" y="1736074"/>
                    <a:pt x="2946129" y="1736074"/>
                  </a:cubicBezTo>
                  <a:close/>
                  <a:moveTo>
                    <a:pt x="2474094" y="1736074"/>
                  </a:moveTo>
                  <a:cubicBezTo>
                    <a:pt x="2438619" y="1736074"/>
                    <a:pt x="2409860" y="1764833"/>
                    <a:pt x="2409860" y="1800308"/>
                  </a:cubicBezTo>
                  <a:lnTo>
                    <a:pt x="2409860" y="2018873"/>
                  </a:lnTo>
                  <a:cubicBezTo>
                    <a:pt x="2409860" y="2054348"/>
                    <a:pt x="2438619" y="2083107"/>
                    <a:pt x="2474094" y="2083107"/>
                  </a:cubicBezTo>
                  <a:lnTo>
                    <a:pt x="2616724" y="2083107"/>
                  </a:lnTo>
                  <a:cubicBezTo>
                    <a:pt x="2652199" y="2083107"/>
                    <a:pt x="2680958" y="2054348"/>
                    <a:pt x="2680958" y="2018873"/>
                  </a:cubicBezTo>
                  <a:lnTo>
                    <a:pt x="2680958" y="1800308"/>
                  </a:lnTo>
                  <a:cubicBezTo>
                    <a:pt x="2680958" y="1764833"/>
                    <a:pt x="2652199" y="1736074"/>
                    <a:pt x="2616724" y="1736074"/>
                  </a:cubicBezTo>
                  <a:close/>
                  <a:moveTo>
                    <a:pt x="1488377" y="1736074"/>
                  </a:moveTo>
                  <a:cubicBezTo>
                    <a:pt x="1452902" y="1736074"/>
                    <a:pt x="1424143" y="1764833"/>
                    <a:pt x="1424143" y="1800308"/>
                  </a:cubicBezTo>
                  <a:lnTo>
                    <a:pt x="1424143" y="2018873"/>
                  </a:lnTo>
                  <a:cubicBezTo>
                    <a:pt x="1424143" y="2054348"/>
                    <a:pt x="1452902" y="2083107"/>
                    <a:pt x="1488377" y="2083107"/>
                  </a:cubicBezTo>
                  <a:lnTo>
                    <a:pt x="1631007" y="2083107"/>
                  </a:lnTo>
                  <a:cubicBezTo>
                    <a:pt x="1666482" y="2083107"/>
                    <a:pt x="1695241" y="2054348"/>
                    <a:pt x="1695241" y="2018873"/>
                  </a:cubicBezTo>
                  <a:lnTo>
                    <a:pt x="1695241" y="1800308"/>
                  </a:lnTo>
                  <a:cubicBezTo>
                    <a:pt x="1695241" y="1764833"/>
                    <a:pt x="1666482" y="1736074"/>
                    <a:pt x="1631007" y="1736074"/>
                  </a:cubicBezTo>
                  <a:close/>
                  <a:moveTo>
                    <a:pt x="1158971" y="1736074"/>
                  </a:moveTo>
                  <a:cubicBezTo>
                    <a:pt x="1123496" y="1736074"/>
                    <a:pt x="1094737" y="1764833"/>
                    <a:pt x="1094737" y="1800308"/>
                  </a:cubicBezTo>
                  <a:lnTo>
                    <a:pt x="1094737" y="2018873"/>
                  </a:lnTo>
                  <a:cubicBezTo>
                    <a:pt x="1094737" y="2054348"/>
                    <a:pt x="1123496" y="2083107"/>
                    <a:pt x="1158971" y="2083107"/>
                  </a:cubicBezTo>
                  <a:lnTo>
                    <a:pt x="1301601" y="2083107"/>
                  </a:lnTo>
                  <a:cubicBezTo>
                    <a:pt x="1337076" y="2083107"/>
                    <a:pt x="1365835" y="2054348"/>
                    <a:pt x="1365835" y="2018873"/>
                  </a:cubicBezTo>
                  <a:lnTo>
                    <a:pt x="1365835" y="1800308"/>
                  </a:lnTo>
                  <a:cubicBezTo>
                    <a:pt x="1365835" y="1764833"/>
                    <a:pt x="1337076" y="1736074"/>
                    <a:pt x="1301601" y="1736074"/>
                  </a:cubicBezTo>
                  <a:close/>
                  <a:moveTo>
                    <a:pt x="829566" y="1736074"/>
                  </a:moveTo>
                  <a:cubicBezTo>
                    <a:pt x="794091" y="1736074"/>
                    <a:pt x="765332" y="1764833"/>
                    <a:pt x="765332" y="1800308"/>
                  </a:cubicBezTo>
                  <a:lnTo>
                    <a:pt x="765332" y="2018873"/>
                  </a:lnTo>
                  <a:cubicBezTo>
                    <a:pt x="765332" y="2054348"/>
                    <a:pt x="794091" y="2083107"/>
                    <a:pt x="829566" y="2083107"/>
                  </a:cubicBezTo>
                  <a:lnTo>
                    <a:pt x="972196" y="2083107"/>
                  </a:lnTo>
                  <a:cubicBezTo>
                    <a:pt x="1007671" y="2083107"/>
                    <a:pt x="1036430" y="2054348"/>
                    <a:pt x="1036430" y="2018873"/>
                  </a:cubicBezTo>
                  <a:lnTo>
                    <a:pt x="1036430" y="1800308"/>
                  </a:lnTo>
                  <a:cubicBezTo>
                    <a:pt x="1036430" y="1764833"/>
                    <a:pt x="1007671" y="1736074"/>
                    <a:pt x="972196" y="1736074"/>
                  </a:cubicBezTo>
                  <a:close/>
                  <a:moveTo>
                    <a:pt x="500161" y="1736074"/>
                  </a:moveTo>
                  <a:cubicBezTo>
                    <a:pt x="464686" y="1736074"/>
                    <a:pt x="435927" y="1764833"/>
                    <a:pt x="435927" y="1800308"/>
                  </a:cubicBezTo>
                  <a:lnTo>
                    <a:pt x="435927" y="2018873"/>
                  </a:lnTo>
                  <a:cubicBezTo>
                    <a:pt x="435927" y="2054348"/>
                    <a:pt x="464686" y="2083107"/>
                    <a:pt x="500161" y="2083107"/>
                  </a:cubicBezTo>
                  <a:lnTo>
                    <a:pt x="642791" y="2083107"/>
                  </a:lnTo>
                  <a:cubicBezTo>
                    <a:pt x="678266" y="2083107"/>
                    <a:pt x="707025" y="2054348"/>
                    <a:pt x="707025" y="2018873"/>
                  </a:cubicBezTo>
                  <a:lnTo>
                    <a:pt x="707025" y="1800308"/>
                  </a:lnTo>
                  <a:cubicBezTo>
                    <a:pt x="707025" y="1764833"/>
                    <a:pt x="678266" y="1736074"/>
                    <a:pt x="642791" y="1736074"/>
                  </a:cubicBezTo>
                  <a:close/>
                  <a:moveTo>
                    <a:pt x="170756" y="1736074"/>
                  </a:moveTo>
                  <a:cubicBezTo>
                    <a:pt x="135281" y="1736074"/>
                    <a:pt x="106522" y="1764833"/>
                    <a:pt x="106522" y="1800308"/>
                  </a:cubicBezTo>
                  <a:lnTo>
                    <a:pt x="106522" y="2018873"/>
                  </a:lnTo>
                  <a:cubicBezTo>
                    <a:pt x="106522" y="2054348"/>
                    <a:pt x="135281" y="2083107"/>
                    <a:pt x="170756" y="2083107"/>
                  </a:cubicBezTo>
                  <a:lnTo>
                    <a:pt x="313386" y="2083107"/>
                  </a:lnTo>
                  <a:cubicBezTo>
                    <a:pt x="348861" y="2083107"/>
                    <a:pt x="377620" y="2054348"/>
                    <a:pt x="377620" y="2018873"/>
                  </a:cubicBezTo>
                  <a:lnTo>
                    <a:pt x="377620" y="1800308"/>
                  </a:lnTo>
                  <a:cubicBezTo>
                    <a:pt x="377620" y="1764833"/>
                    <a:pt x="348861" y="1736074"/>
                    <a:pt x="313386" y="1736074"/>
                  </a:cubicBezTo>
                  <a:close/>
                  <a:moveTo>
                    <a:pt x="3791715" y="1232905"/>
                  </a:moveTo>
                  <a:cubicBezTo>
                    <a:pt x="3756240" y="1232905"/>
                    <a:pt x="3727481" y="1261664"/>
                    <a:pt x="3727481" y="1297139"/>
                  </a:cubicBezTo>
                  <a:lnTo>
                    <a:pt x="3727481" y="1515704"/>
                  </a:lnTo>
                  <a:cubicBezTo>
                    <a:pt x="3727481" y="1551179"/>
                    <a:pt x="3756240" y="1579938"/>
                    <a:pt x="3791715" y="1579938"/>
                  </a:cubicBezTo>
                  <a:lnTo>
                    <a:pt x="3934345" y="1579938"/>
                  </a:lnTo>
                  <a:cubicBezTo>
                    <a:pt x="3969820" y="1579938"/>
                    <a:pt x="3998579" y="1551179"/>
                    <a:pt x="3998579" y="1515704"/>
                  </a:cubicBezTo>
                  <a:lnTo>
                    <a:pt x="3998579" y="1297139"/>
                  </a:lnTo>
                  <a:cubicBezTo>
                    <a:pt x="3998579" y="1261664"/>
                    <a:pt x="3969820" y="1232905"/>
                    <a:pt x="3934345" y="1232905"/>
                  </a:cubicBezTo>
                  <a:close/>
                  <a:moveTo>
                    <a:pt x="3462309" y="1232905"/>
                  </a:moveTo>
                  <a:cubicBezTo>
                    <a:pt x="3426834" y="1232905"/>
                    <a:pt x="3398075" y="1261664"/>
                    <a:pt x="3398075" y="1297139"/>
                  </a:cubicBezTo>
                  <a:lnTo>
                    <a:pt x="3398075" y="1515704"/>
                  </a:lnTo>
                  <a:cubicBezTo>
                    <a:pt x="3398075" y="1551179"/>
                    <a:pt x="3426834" y="1579938"/>
                    <a:pt x="3462309" y="1579938"/>
                  </a:cubicBezTo>
                  <a:lnTo>
                    <a:pt x="3604939" y="1579938"/>
                  </a:lnTo>
                  <a:cubicBezTo>
                    <a:pt x="3640414" y="1579938"/>
                    <a:pt x="3669173" y="1551179"/>
                    <a:pt x="3669173" y="1515704"/>
                  </a:cubicBezTo>
                  <a:lnTo>
                    <a:pt x="3669173" y="1297139"/>
                  </a:lnTo>
                  <a:cubicBezTo>
                    <a:pt x="3669173" y="1261664"/>
                    <a:pt x="3640414" y="1232905"/>
                    <a:pt x="3604939" y="1232905"/>
                  </a:cubicBezTo>
                  <a:close/>
                  <a:moveTo>
                    <a:pt x="3132904" y="1232905"/>
                  </a:moveTo>
                  <a:cubicBezTo>
                    <a:pt x="3097429" y="1232905"/>
                    <a:pt x="3068670" y="1261664"/>
                    <a:pt x="3068670" y="1297139"/>
                  </a:cubicBezTo>
                  <a:lnTo>
                    <a:pt x="3068670" y="1515704"/>
                  </a:lnTo>
                  <a:cubicBezTo>
                    <a:pt x="3068670" y="1551179"/>
                    <a:pt x="3097429" y="1579938"/>
                    <a:pt x="3132904" y="1579938"/>
                  </a:cubicBezTo>
                  <a:lnTo>
                    <a:pt x="3275534" y="1579938"/>
                  </a:lnTo>
                  <a:cubicBezTo>
                    <a:pt x="3311009" y="1579938"/>
                    <a:pt x="3339768" y="1551179"/>
                    <a:pt x="3339768" y="1515704"/>
                  </a:cubicBezTo>
                  <a:lnTo>
                    <a:pt x="3339768" y="1297139"/>
                  </a:lnTo>
                  <a:cubicBezTo>
                    <a:pt x="3339768" y="1261664"/>
                    <a:pt x="3311009" y="1232905"/>
                    <a:pt x="3275534" y="1232905"/>
                  </a:cubicBezTo>
                  <a:close/>
                  <a:moveTo>
                    <a:pt x="2803499" y="1232905"/>
                  </a:moveTo>
                  <a:cubicBezTo>
                    <a:pt x="2768024" y="1232905"/>
                    <a:pt x="2739265" y="1261664"/>
                    <a:pt x="2739265" y="1297139"/>
                  </a:cubicBezTo>
                  <a:lnTo>
                    <a:pt x="2739265" y="1515704"/>
                  </a:lnTo>
                  <a:cubicBezTo>
                    <a:pt x="2739265" y="1551179"/>
                    <a:pt x="2768024" y="1579938"/>
                    <a:pt x="2803499" y="1579938"/>
                  </a:cubicBezTo>
                  <a:lnTo>
                    <a:pt x="2946129" y="1579938"/>
                  </a:lnTo>
                  <a:cubicBezTo>
                    <a:pt x="2981604" y="1579938"/>
                    <a:pt x="3010363" y="1551179"/>
                    <a:pt x="3010363" y="1515704"/>
                  </a:cubicBezTo>
                  <a:lnTo>
                    <a:pt x="3010363" y="1297139"/>
                  </a:lnTo>
                  <a:cubicBezTo>
                    <a:pt x="3010363" y="1261664"/>
                    <a:pt x="2981604" y="1232905"/>
                    <a:pt x="2946129" y="1232905"/>
                  </a:cubicBezTo>
                  <a:close/>
                  <a:moveTo>
                    <a:pt x="2474094" y="1232905"/>
                  </a:moveTo>
                  <a:cubicBezTo>
                    <a:pt x="2438619" y="1232905"/>
                    <a:pt x="2409860" y="1261664"/>
                    <a:pt x="2409860" y="1297139"/>
                  </a:cubicBezTo>
                  <a:lnTo>
                    <a:pt x="2409860" y="1515704"/>
                  </a:lnTo>
                  <a:cubicBezTo>
                    <a:pt x="2409860" y="1551179"/>
                    <a:pt x="2438619" y="1579938"/>
                    <a:pt x="2474094" y="1579938"/>
                  </a:cubicBezTo>
                  <a:lnTo>
                    <a:pt x="2616724" y="1579938"/>
                  </a:lnTo>
                  <a:cubicBezTo>
                    <a:pt x="2652199" y="1579938"/>
                    <a:pt x="2680958" y="1551179"/>
                    <a:pt x="2680958" y="1515704"/>
                  </a:cubicBezTo>
                  <a:lnTo>
                    <a:pt x="2680958" y="1297139"/>
                  </a:lnTo>
                  <a:cubicBezTo>
                    <a:pt x="2680958" y="1261664"/>
                    <a:pt x="2652199" y="1232905"/>
                    <a:pt x="2616724" y="1232905"/>
                  </a:cubicBezTo>
                  <a:close/>
                  <a:moveTo>
                    <a:pt x="1488377" y="1232905"/>
                  </a:moveTo>
                  <a:cubicBezTo>
                    <a:pt x="1452902" y="1232905"/>
                    <a:pt x="1424143" y="1261664"/>
                    <a:pt x="1424143" y="1297139"/>
                  </a:cubicBezTo>
                  <a:lnTo>
                    <a:pt x="1424143" y="1515704"/>
                  </a:lnTo>
                  <a:cubicBezTo>
                    <a:pt x="1424143" y="1551179"/>
                    <a:pt x="1452902" y="1579938"/>
                    <a:pt x="1488377" y="1579938"/>
                  </a:cubicBezTo>
                  <a:lnTo>
                    <a:pt x="1631007" y="1579938"/>
                  </a:lnTo>
                  <a:cubicBezTo>
                    <a:pt x="1666482" y="1579938"/>
                    <a:pt x="1695241" y="1551179"/>
                    <a:pt x="1695241" y="1515704"/>
                  </a:cubicBezTo>
                  <a:lnTo>
                    <a:pt x="1695241" y="1297139"/>
                  </a:lnTo>
                  <a:cubicBezTo>
                    <a:pt x="1695241" y="1261664"/>
                    <a:pt x="1666482" y="1232905"/>
                    <a:pt x="1631007" y="1232905"/>
                  </a:cubicBezTo>
                  <a:close/>
                  <a:moveTo>
                    <a:pt x="1158971" y="1232905"/>
                  </a:moveTo>
                  <a:cubicBezTo>
                    <a:pt x="1123496" y="1232905"/>
                    <a:pt x="1094737" y="1261664"/>
                    <a:pt x="1094737" y="1297139"/>
                  </a:cubicBezTo>
                  <a:lnTo>
                    <a:pt x="1094737" y="1515704"/>
                  </a:lnTo>
                  <a:cubicBezTo>
                    <a:pt x="1094737" y="1551179"/>
                    <a:pt x="1123496" y="1579938"/>
                    <a:pt x="1158971" y="1579938"/>
                  </a:cubicBezTo>
                  <a:lnTo>
                    <a:pt x="1301601" y="1579938"/>
                  </a:lnTo>
                  <a:cubicBezTo>
                    <a:pt x="1337076" y="1579938"/>
                    <a:pt x="1365835" y="1551179"/>
                    <a:pt x="1365835" y="1515704"/>
                  </a:cubicBezTo>
                  <a:lnTo>
                    <a:pt x="1365835" y="1297139"/>
                  </a:lnTo>
                  <a:cubicBezTo>
                    <a:pt x="1365835" y="1261664"/>
                    <a:pt x="1337076" y="1232905"/>
                    <a:pt x="1301601" y="1232905"/>
                  </a:cubicBezTo>
                  <a:close/>
                  <a:moveTo>
                    <a:pt x="829566" y="1232905"/>
                  </a:moveTo>
                  <a:cubicBezTo>
                    <a:pt x="794091" y="1232905"/>
                    <a:pt x="765332" y="1261664"/>
                    <a:pt x="765332" y="1297139"/>
                  </a:cubicBezTo>
                  <a:lnTo>
                    <a:pt x="765332" y="1515704"/>
                  </a:lnTo>
                  <a:cubicBezTo>
                    <a:pt x="765332" y="1551179"/>
                    <a:pt x="794091" y="1579938"/>
                    <a:pt x="829566" y="1579938"/>
                  </a:cubicBezTo>
                  <a:lnTo>
                    <a:pt x="972196" y="1579938"/>
                  </a:lnTo>
                  <a:cubicBezTo>
                    <a:pt x="1007671" y="1579938"/>
                    <a:pt x="1036430" y="1551179"/>
                    <a:pt x="1036430" y="1515704"/>
                  </a:cubicBezTo>
                  <a:lnTo>
                    <a:pt x="1036430" y="1297139"/>
                  </a:lnTo>
                  <a:cubicBezTo>
                    <a:pt x="1036430" y="1261664"/>
                    <a:pt x="1007671" y="1232905"/>
                    <a:pt x="972196" y="1232905"/>
                  </a:cubicBezTo>
                  <a:close/>
                  <a:moveTo>
                    <a:pt x="500161" y="1232905"/>
                  </a:moveTo>
                  <a:cubicBezTo>
                    <a:pt x="464686" y="1232905"/>
                    <a:pt x="435927" y="1261664"/>
                    <a:pt x="435927" y="1297139"/>
                  </a:cubicBezTo>
                  <a:lnTo>
                    <a:pt x="435927" y="1515704"/>
                  </a:lnTo>
                  <a:cubicBezTo>
                    <a:pt x="435927" y="1551179"/>
                    <a:pt x="464686" y="1579938"/>
                    <a:pt x="500161" y="1579938"/>
                  </a:cubicBezTo>
                  <a:lnTo>
                    <a:pt x="642791" y="1579938"/>
                  </a:lnTo>
                  <a:cubicBezTo>
                    <a:pt x="678266" y="1579938"/>
                    <a:pt x="707025" y="1551179"/>
                    <a:pt x="707025" y="1515704"/>
                  </a:cubicBezTo>
                  <a:lnTo>
                    <a:pt x="707025" y="1297139"/>
                  </a:lnTo>
                  <a:cubicBezTo>
                    <a:pt x="707025" y="1261664"/>
                    <a:pt x="678266" y="1232905"/>
                    <a:pt x="642791" y="1232905"/>
                  </a:cubicBezTo>
                  <a:close/>
                  <a:moveTo>
                    <a:pt x="170756" y="1232905"/>
                  </a:moveTo>
                  <a:cubicBezTo>
                    <a:pt x="135281" y="1232905"/>
                    <a:pt x="106522" y="1261664"/>
                    <a:pt x="106522" y="1297139"/>
                  </a:cubicBezTo>
                  <a:lnTo>
                    <a:pt x="106522" y="1515704"/>
                  </a:lnTo>
                  <a:cubicBezTo>
                    <a:pt x="106522" y="1551179"/>
                    <a:pt x="135281" y="1579938"/>
                    <a:pt x="170756" y="1579938"/>
                  </a:cubicBezTo>
                  <a:lnTo>
                    <a:pt x="313386" y="1579938"/>
                  </a:lnTo>
                  <a:cubicBezTo>
                    <a:pt x="348861" y="1579938"/>
                    <a:pt x="377620" y="1551179"/>
                    <a:pt x="377620" y="1515704"/>
                  </a:cubicBezTo>
                  <a:lnTo>
                    <a:pt x="377620" y="1297139"/>
                  </a:lnTo>
                  <a:cubicBezTo>
                    <a:pt x="377620" y="1261664"/>
                    <a:pt x="348861" y="1232905"/>
                    <a:pt x="313386" y="1232905"/>
                  </a:cubicBezTo>
                  <a:close/>
                  <a:moveTo>
                    <a:pt x="3791715" y="729736"/>
                  </a:moveTo>
                  <a:cubicBezTo>
                    <a:pt x="3756240" y="729736"/>
                    <a:pt x="3727481" y="758495"/>
                    <a:pt x="3727481" y="793970"/>
                  </a:cubicBezTo>
                  <a:lnTo>
                    <a:pt x="3727481" y="1012535"/>
                  </a:lnTo>
                  <a:cubicBezTo>
                    <a:pt x="3727481" y="1048010"/>
                    <a:pt x="3756240" y="1076769"/>
                    <a:pt x="3791715" y="1076769"/>
                  </a:cubicBezTo>
                  <a:lnTo>
                    <a:pt x="3934345" y="1076769"/>
                  </a:lnTo>
                  <a:cubicBezTo>
                    <a:pt x="3969820" y="1076769"/>
                    <a:pt x="3998579" y="1048010"/>
                    <a:pt x="3998579" y="1012535"/>
                  </a:cubicBezTo>
                  <a:lnTo>
                    <a:pt x="3998579" y="793970"/>
                  </a:lnTo>
                  <a:cubicBezTo>
                    <a:pt x="3998579" y="758495"/>
                    <a:pt x="3969820" y="729736"/>
                    <a:pt x="3934345" y="729736"/>
                  </a:cubicBezTo>
                  <a:close/>
                  <a:moveTo>
                    <a:pt x="3462309" y="729736"/>
                  </a:moveTo>
                  <a:cubicBezTo>
                    <a:pt x="3426834" y="729736"/>
                    <a:pt x="3398075" y="758495"/>
                    <a:pt x="3398075" y="793970"/>
                  </a:cubicBezTo>
                  <a:lnTo>
                    <a:pt x="3398075" y="1012535"/>
                  </a:lnTo>
                  <a:cubicBezTo>
                    <a:pt x="3398075" y="1048010"/>
                    <a:pt x="3426834" y="1076769"/>
                    <a:pt x="3462309" y="1076769"/>
                  </a:cubicBezTo>
                  <a:lnTo>
                    <a:pt x="3604939" y="1076769"/>
                  </a:lnTo>
                  <a:cubicBezTo>
                    <a:pt x="3640414" y="1076769"/>
                    <a:pt x="3669173" y="1048010"/>
                    <a:pt x="3669173" y="1012535"/>
                  </a:cubicBezTo>
                  <a:lnTo>
                    <a:pt x="3669173" y="793970"/>
                  </a:lnTo>
                  <a:cubicBezTo>
                    <a:pt x="3669173" y="758495"/>
                    <a:pt x="3640414" y="729736"/>
                    <a:pt x="3604939" y="729736"/>
                  </a:cubicBezTo>
                  <a:close/>
                  <a:moveTo>
                    <a:pt x="3132904" y="729736"/>
                  </a:moveTo>
                  <a:cubicBezTo>
                    <a:pt x="3097429" y="729736"/>
                    <a:pt x="3068670" y="758495"/>
                    <a:pt x="3068670" y="793970"/>
                  </a:cubicBezTo>
                  <a:lnTo>
                    <a:pt x="3068670" y="1012535"/>
                  </a:lnTo>
                  <a:cubicBezTo>
                    <a:pt x="3068670" y="1048010"/>
                    <a:pt x="3097429" y="1076769"/>
                    <a:pt x="3132904" y="1076769"/>
                  </a:cubicBezTo>
                  <a:lnTo>
                    <a:pt x="3275534" y="1076769"/>
                  </a:lnTo>
                  <a:cubicBezTo>
                    <a:pt x="3311009" y="1076769"/>
                    <a:pt x="3339768" y="1048010"/>
                    <a:pt x="3339768" y="1012535"/>
                  </a:cubicBezTo>
                  <a:lnTo>
                    <a:pt x="3339768" y="793970"/>
                  </a:lnTo>
                  <a:cubicBezTo>
                    <a:pt x="3339768" y="758495"/>
                    <a:pt x="3311009" y="729736"/>
                    <a:pt x="3275534" y="729736"/>
                  </a:cubicBezTo>
                  <a:close/>
                  <a:moveTo>
                    <a:pt x="2803499" y="729736"/>
                  </a:moveTo>
                  <a:cubicBezTo>
                    <a:pt x="2768024" y="729736"/>
                    <a:pt x="2739265" y="758495"/>
                    <a:pt x="2739265" y="793970"/>
                  </a:cubicBezTo>
                  <a:lnTo>
                    <a:pt x="2739265" y="1012535"/>
                  </a:lnTo>
                  <a:cubicBezTo>
                    <a:pt x="2739265" y="1048010"/>
                    <a:pt x="2768024" y="1076769"/>
                    <a:pt x="2803499" y="1076769"/>
                  </a:cubicBezTo>
                  <a:lnTo>
                    <a:pt x="2946129" y="1076769"/>
                  </a:lnTo>
                  <a:cubicBezTo>
                    <a:pt x="2981604" y="1076769"/>
                    <a:pt x="3010363" y="1048010"/>
                    <a:pt x="3010363" y="1012535"/>
                  </a:cubicBezTo>
                  <a:lnTo>
                    <a:pt x="3010363" y="793970"/>
                  </a:lnTo>
                  <a:cubicBezTo>
                    <a:pt x="3010363" y="758495"/>
                    <a:pt x="2981604" y="729736"/>
                    <a:pt x="2946129" y="729736"/>
                  </a:cubicBezTo>
                  <a:close/>
                  <a:moveTo>
                    <a:pt x="2474094" y="729736"/>
                  </a:moveTo>
                  <a:cubicBezTo>
                    <a:pt x="2438619" y="729736"/>
                    <a:pt x="2409860" y="758495"/>
                    <a:pt x="2409860" y="793970"/>
                  </a:cubicBezTo>
                  <a:lnTo>
                    <a:pt x="2409860" y="1012535"/>
                  </a:lnTo>
                  <a:cubicBezTo>
                    <a:pt x="2409860" y="1048010"/>
                    <a:pt x="2438619" y="1076769"/>
                    <a:pt x="2474094" y="1076769"/>
                  </a:cubicBezTo>
                  <a:lnTo>
                    <a:pt x="2616724" y="1076769"/>
                  </a:lnTo>
                  <a:cubicBezTo>
                    <a:pt x="2652199" y="1076769"/>
                    <a:pt x="2680958" y="1048010"/>
                    <a:pt x="2680958" y="1012535"/>
                  </a:cubicBezTo>
                  <a:lnTo>
                    <a:pt x="2680958" y="793970"/>
                  </a:lnTo>
                  <a:cubicBezTo>
                    <a:pt x="2680958" y="758495"/>
                    <a:pt x="2652199" y="729736"/>
                    <a:pt x="2616724" y="729736"/>
                  </a:cubicBezTo>
                  <a:close/>
                  <a:moveTo>
                    <a:pt x="1488377" y="729736"/>
                  </a:moveTo>
                  <a:cubicBezTo>
                    <a:pt x="1452902" y="729736"/>
                    <a:pt x="1424143" y="758495"/>
                    <a:pt x="1424143" y="793970"/>
                  </a:cubicBezTo>
                  <a:lnTo>
                    <a:pt x="1424143" y="1012535"/>
                  </a:lnTo>
                  <a:cubicBezTo>
                    <a:pt x="1424143" y="1048010"/>
                    <a:pt x="1452902" y="1076769"/>
                    <a:pt x="1488377" y="1076769"/>
                  </a:cubicBezTo>
                  <a:lnTo>
                    <a:pt x="1631007" y="1076769"/>
                  </a:lnTo>
                  <a:cubicBezTo>
                    <a:pt x="1666482" y="1076769"/>
                    <a:pt x="1695241" y="1048010"/>
                    <a:pt x="1695241" y="1012535"/>
                  </a:cubicBezTo>
                  <a:lnTo>
                    <a:pt x="1695241" y="793970"/>
                  </a:lnTo>
                  <a:cubicBezTo>
                    <a:pt x="1695241" y="758495"/>
                    <a:pt x="1666482" y="729736"/>
                    <a:pt x="1631007" y="729736"/>
                  </a:cubicBezTo>
                  <a:close/>
                  <a:moveTo>
                    <a:pt x="1158971" y="729736"/>
                  </a:moveTo>
                  <a:cubicBezTo>
                    <a:pt x="1123496" y="729736"/>
                    <a:pt x="1094737" y="758495"/>
                    <a:pt x="1094737" y="793970"/>
                  </a:cubicBezTo>
                  <a:lnTo>
                    <a:pt x="1094737" y="1012535"/>
                  </a:lnTo>
                  <a:cubicBezTo>
                    <a:pt x="1094737" y="1048010"/>
                    <a:pt x="1123496" y="1076769"/>
                    <a:pt x="1158971" y="1076769"/>
                  </a:cubicBezTo>
                  <a:lnTo>
                    <a:pt x="1301601" y="1076769"/>
                  </a:lnTo>
                  <a:cubicBezTo>
                    <a:pt x="1337076" y="1076769"/>
                    <a:pt x="1365835" y="1048010"/>
                    <a:pt x="1365835" y="1012535"/>
                  </a:cubicBezTo>
                  <a:lnTo>
                    <a:pt x="1365835" y="793970"/>
                  </a:lnTo>
                  <a:cubicBezTo>
                    <a:pt x="1365835" y="758495"/>
                    <a:pt x="1337076" y="729736"/>
                    <a:pt x="1301601" y="729736"/>
                  </a:cubicBezTo>
                  <a:close/>
                  <a:moveTo>
                    <a:pt x="829566" y="729736"/>
                  </a:moveTo>
                  <a:cubicBezTo>
                    <a:pt x="794091" y="729736"/>
                    <a:pt x="765332" y="758495"/>
                    <a:pt x="765332" y="793970"/>
                  </a:cubicBezTo>
                  <a:lnTo>
                    <a:pt x="765332" y="1012535"/>
                  </a:lnTo>
                  <a:cubicBezTo>
                    <a:pt x="765332" y="1048010"/>
                    <a:pt x="794091" y="1076769"/>
                    <a:pt x="829566" y="1076769"/>
                  </a:cubicBezTo>
                  <a:lnTo>
                    <a:pt x="972196" y="1076769"/>
                  </a:lnTo>
                  <a:cubicBezTo>
                    <a:pt x="1007671" y="1076769"/>
                    <a:pt x="1036430" y="1048010"/>
                    <a:pt x="1036430" y="1012535"/>
                  </a:cubicBezTo>
                  <a:lnTo>
                    <a:pt x="1036430" y="793970"/>
                  </a:lnTo>
                  <a:cubicBezTo>
                    <a:pt x="1036430" y="758495"/>
                    <a:pt x="1007671" y="729736"/>
                    <a:pt x="972196" y="729736"/>
                  </a:cubicBezTo>
                  <a:close/>
                  <a:moveTo>
                    <a:pt x="500161" y="729736"/>
                  </a:moveTo>
                  <a:cubicBezTo>
                    <a:pt x="464686" y="729736"/>
                    <a:pt x="435927" y="758495"/>
                    <a:pt x="435927" y="793970"/>
                  </a:cubicBezTo>
                  <a:lnTo>
                    <a:pt x="435927" y="1012535"/>
                  </a:lnTo>
                  <a:cubicBezTo>
                    <a:pt x="435927" y="1048010"/>
                    <a:pt x="464686" y="1076769"/>
                    <a:pt x="500161" y="1076769"/>
                  </a:cubicBezTo>
                  <a:lnTo>
                    <a:pt x="642791" y="1076769"/>
                  </a:lnTo>
                  <a:cubicBezTo>
                    <a:pt x="678266" y="1076769"/>
                    <a:pt x="707025" y="1048010"/>
                    <a:pt x="707025" y="1012535"/>
                  </a:cubicBezTo>
                  <a:lnTo>
                    <a:pt x="707025" y="793970"/>
                  </a:lnTo>
                  <a:cubicBezTo>
                    <a:pt x="707025" y="758495"/>
                    <a:pt x="678266" y="729736"/>
                    <a:pt x="642791" y="729736"/>
                  </a:cubicBezTo>
                  <a:close/>
                  <a:moveTo>
                    <a:pt x="170756" y="729736"/>
                  </a:moveTo>
                  <a:cubicBezTo>
                    <a:pt x="135281" y="729736"/>
                    <a:pt x="106522" y="758495"/>
                    <a:pt x="106522" y="793970"/>
                  </a:cubicBezTo>
                  <a:lnTo>
                    <a:pt x="106522" y="1012535"/>
                  </a:lnTo>
                  <a:cubicBezTo>
                    <a:pt x="106522" y="1048010"/>
                    <a:pt x="135281" y="1076769"/>
                    <a:pt x="170756" y="1076769"/>
                  </a:cubicBezTo>
                  <a:lnTo>
                    <a:pt x="313386" y="1076769"/>
                  </a:lnTo>
                  <a:cubicBezTo>
                    <a:pt x="348861" y="1076769"/>
                    <a:pt x="377620" y="1048010"/>
                    <a:pt x="377620" y="1012535"/>
                  </a:cubicBezTo>
                  <a:lnTo>
                    <a:pt x="377620" y="793970"/>
                  </a:lnTo>
                  <a:cubicBezTo>
                    <a:pt x="377620" y="758495"/>
                    <a:pt x="348861" y="729736"/>
                    <a:pt x="313386" y="729736"/>
                  </a:cubicBezTo>
                  <a:close/>
                  <a:moveTo>
                    <a:pt x="3791715" y="226567"/>
                  </a:moveTo>
                  <a:cubicBezTo>
                    <a:pt x="3756240" y="226567"/>
                    <a:pt x="3727481" y="255326"/>
                    <a:pt x="3727481" y="290801"/>
                  </a:cubicBezTo>
                  <a:lnTo>
                    <a:pt x="3727481" y="509366"/>
                  </a:lnTo>
                  <a:cubicBezTo>
                    <a:pt x="3727481" y="544841"/>
                    <a:pt x="3756240" y="573600"/>
                    <a:pt x="3791715" y="573600"/>
                  </a:cubicBezTo>
                  <a:lnTo>
                    <a:pt x="3934345" y="573600"/>
                  </a:lnTo>
                  <a:cubicBezTo>
                    <a:pt x="3969820" y="573600"/>
                    <a:pt x="3998579" y="544841"/>
                    <a:pt x="3998579" y="509366"/>
                  </a:cubicBezTo>
                  <a:lnTo>
                    <a:pt x="3998579" y="290801"/>
                  </a:lnTo>
                  <a:cubicBezTo>
                    <a:pt x="3998579" y="255326"/>
                    <a:pt x="3969820" y="226567"/>
                    <a:pt x="3934345" y="226567"/>
                  </a:cubicBezTo>
                  <a:close/>
                  <a:moveTo>
                    <a:pt x="3462309" y="226567"/>
                  </a:moveTo>
                  <a:cubicBezTo>
                    <a:pt x="3426834" y="226567"/>
                    <a:pt x="3398075" y="255326"/>
                    <a:pt x="3398075" y="290801"/>
                  </a:cubicBezTo>
                  <a:lnTo>
                    <a:pt x="3398075" y="509366"/>
                  </a:lnTo>
                  <a:cubicBezTo>
                    <a:pt x="3398075" y="544841"/>
                    <a:pt x="3426834" y="573600"/>
                    <a:pt x="3462309" y="573600"/>
                  </a:cubicBezTo>
                  <a:lnTo>
                    <a:pt x="3604939" y="573600"/>
                  </a:lnTo>
                  <a:cubicBezTo>
                    <a:pt x="3640414" y="573600"/>
                    <a:pt x="3669173" y="544841"/>
                    <a:pt x="3669173" y="509366"/>
                  </a:cubicBezTo>
                  <a:lnTo>
                    <a:pt x="3669173" y="290801"/>
                  </a:lnTo>
                  <a:cubicBezTo>
                    <a:pt x="3669173" y="255326"/>
                    <a:pt x="3640414" y="226567"/>
                    <a:pt x="3604939" y="226567"/>
                  </a:cubicBezTo>
                  <a:close/>
                  <a:moveTo>
                    <a:pt x="3132904" y="226567"/>
                  </a:moveTo>
                  <a:cubicBezTo>
                    <a:pt x="3097429" y="226567"/>
                    <a:pt x="3068670" y="255326"/>
                    <a:pt x="3068670" y="290801"/>
                  </a:cubicBezTo>
                  <a:lnTo>
                    <a:pt x="3068670" y="509366"/>
                  </a:lnTo>
                  <a:cubicBezTo>
                    <a:pt x="3068670" y="544841"/>
                    <a:pt x="3097429" y="573600"/>
                    <a:pt x="3132904" y="573600"/>
                  </a:cubicBezTo>
                  <a:lnTo>
                    <a:pt x="3275534" y="573600"/>
                  </a:lnTo>
                  <a:cubicBezTo>
                    <a:pt x="3311009" y="573600"/>
                    <a:pt x="3339768" y="544841"/>
                    <a:pt x="3339768" y="509366"/>
                  </a:cubicBezTo>
                  <a:lnTo>
                    <a:pt x="3339768" y="290801"/>
                  </a:lnTo>
                  <a:cubicBezTo>
                    <a:pt x="3339768" y="255326"/>
                    <a:pt x="3311009" y="226567"/>
                    <a:pt x="3275534" y="226567"/>
                  </a:cubicBezTo>
                  <a:close/>
                  <a:moveTo>
                    <a:pt x="2803499" y="226567"/>
                  </a:moveTo>
                  <a:cubicBezTo>
                    <a:pt x="2768024" y="226567"/>
                    <a:pt x="2739265" y="255326"/>
                    <a:pt x="2739265" y="290801"/>
                  </a:cubicBezTo>
                  <a:lnTo>
                    <a:pt x="2739265" y="509366"/>
                  </a:lnTo>
                  <a:cubicBezTo>
                    <a:pt x="2739265" y="544841"/>
                    <a:pt x="2768024" y="573600"/>
                    <a:pt x="2803499" y="573600"/>
                  </a:cubicBezTo>
                  <a:lnTo>
                    <a:pt x="2946129" y="573600"/>
                  </a:lnTo>
                  <a:cubicBezTo>
                    <a:pt x="2981604" y="573600"/>
                    <a:pt x="3010363" y="544841"/>
                    <a:pt x="3010363" y="509366"/>
                  </a:cubicBezTo>
                  <a:lnTo>
                    <a:pt x="3010363" y="290801"/>
                  </a:lnTo>
                  <a:cubicBezTo>
                    <a:pt x="3010363" y="255326"/>
                    <a:pt x="2981604" y="226567"/>
                    <a:pt x="2946129" y="226567"/>
                  </a:cubicBezTo>
                  <a:close/>
                  <a:moveTo>
                    <a:pt x="2474094" y="226567"/>
                  </a:moveTo>
                  <a:cubicBezTo>
                    <a:pt x="2438619" y="226567"/>
                    <a:pt x="2409860" y="255326"/>
                    <a:pt x="2409860" y="290801"/>
                  </a:cubicBezTo>
                  <a:lnTo>
                    <a:pt x="2409860" y="509366"/>
                  </a:lnTo>
                  <a:cubicBezTo>
                    <a:pt x="2409860" y="544841"/>
                    <a:pt x="2438619" y="573600"/>
                    <a:pt x="2474094" y="573600"/>
                  </a:cubicBezTo>
                  <a:lnTo>
                    <a:pt x="2616724" y="573600"/>
                  </a:lnTo>
                  <a:cubicBezTo>
                    <a:pt x="2652199" y="573600"/>
                    <a:pt x="2680958" y="544841"/>
                    <a:pt x="2680958" y="509366"/>
                  </a:cubicBezTo>
                  <a:lnTo>
                    <a:pt x="2680958" y="290801"/>
                  </a:lnTo>
                  <a:cubicBezTo>
                    <a:pt x="2680958" y="255326"/>
                    <a:pt x="2652199" y="226567"/>
                    <a:pt x="2616724" y="226567"/>
                  </a:cubicBezTo>
                  <a:close/>
                  <a:moveTo>
                    <a:pt x="1488377" y="226567"/>
                  </a:moveTo>
                  <a:cubicBezTo>
                    <a:pt x="1452902" y="226567"/>
                    <a:pt x="1424143" y="255326"/>
                    <a:pt x="1424143" y="290801"/>
                  </a:cubicBezTo>
                  <a:lnTo>
                    <a:pt x="1424143" y="509366"/>
                  </a:lnTo>
                  <a:cubicBezTo>
                    <a:pt x="1424143" y="544841"/>
                    <a:pt x="1452902" y="573600"/>
                    <a:pt x="1488377" y="573600"/>
                  </a:cubicBezTo>
                  <a:lnTo>
                    <a:pt x="1631007" y="573600"/>
                  </a:lnTo>
                  <a:cubicBezTo>
                    <a:pt x="1666482" y="573600"/>
                    <a:pt x="1695241" y="544841"/>
                    <a:pt x="1695241" y="509366"/>
                  </a:cubicBezTo>
                  <a:lnTo>
                    <a:pt x="1695241" y="290801"/>
                  </a:lnTo>
                  <a:cubicBezTo>
                    <a:pt x="1695241" y="255326"/>
                    <a:pt x="1666482" y="226567"/>
                    <a:pt x="1631007" y="226567"/>
                  </a:cubicBezTo>
                  <a:close/>
                  <a:moveTo>
                    <a:pt x="1158971" y="226567"/>
                  </a:moveTo>
                  <a:cubicBezTo>
                    <a:pt x="1123496" y="226567"/>
                    <a:pt x="1094737" y="255326"/>
                    <a:pt x="1094737" y="290801"/>
                  </a:cubicBezTo>
                  <a:lnTo>
                    <a:pt x="1094737" y="509366"/>
                  </a:lnTo>
                  <a:cubicBezTo>
                    <a:pt x="1094737" y="544841"/>
                    <a:pt x="1123496" y="573600"/>
                    <a:pt x="1158971" y="573600"/>
                  </a:cubicBezTo>
                  <a:lnTo>
                    <a:pt x="1301601" y="573600"/>
                  </a:lnTo>
                  <a:cubicBezTo>
                    <a:pt x="1337076" y="573600"/>
                    <a:pt x="1365835" y="544841"/>
                    <a:pt x="1365835" y="509366"/>
                  </a:cubicBezTo>
                  <a:lnTo>
                    <a:pt x="1365835" y="290801"/>
                  </a:lnTo>
                  <a:cubicBezTo>
                    <a:pt x="1365835" y="255326"/>
                    <a:pt x="1337076" y="226567"/>
                    <a:pt x="1301601" y="226567"/>
                  </a:cubicBezTo>
                  <a:close/>
                  <a:moveTo>
                    <a:pt x="829566" y="226567"/>
                  </a:moveTo>
                  <a:cubicBezTo>
                    <a:pt x="794091" y="226567"/>
                    <a:pt x="765332" y="255326"/>
                    <a:pt x="765332" y="290801"/>
                  </a:cubicBezTo>
                  <a:lnTo>
                    <a:pt x="765332" y="509366"/>
                  </a:lnTo>
                  <a:cubicBezTo>
                    <a:pt x="765332" y="544841"/>
                    <a:pt x="794091" y="573600"/>
                    <a:pt x="829566" y="573600"/>
                  </a:cubicBezTo>
                  <a:lnTo>
                    <a:pt x="972196" y="573600"/>
                  </a:lnTo>
                  <a:cubicBezTo>
                    <a:pt x="1007671" y="573600"/>
                    <a:pt x="1036430" y="544841"/>
                    <a:pt x="1036430" y="509366"/>
                  </a:cubicBezTo>
                  <a:lnTo>
                    <a:pt x="1036430" y="290801"/>
                  </a:lnTo>
                  <a:cubicBezTo>
                    <a:pt x="1036430" y="255326"/>
                    <a:pt x="1007671" y="226567"/>
                    <a:pt x="972196" y="226567"/>
                  </a:cubicBezTo>
                  <a:close/>
                  <a:moveTo>
                    <a:pt x="500161" y="226567"/>
                  </a:moveTo>
                  <a:cubicBezTo>
                    <a:pt x="464686" y="226567"/>
                    <a:pt x="435927" y="255326"/>
                    <a:pt x="435927" y="290801"/>
                  </a:cubicBezTo>
                  <a:lnTo>
                    <a:pt x="435927" y="509366"/>
                  </a:lnTo>
                  <a:cubicBezTo>
                    <a:pt x="435927" y="544841"/>
                    <a:pt x="464686" y="573600"/>
                    <a:pt x="500161" y="573600"/>
                  </a:cubicBezTo>
                  <a:lnTo>
                    <a:pt x="642791" y="573600"/>
                  </a:lnTo>
                  <a:cubicBezTo>
                    <a:pt x="678266" y="573600"/>
                    <a:pt x="707025" y="544841"/>
                    <a:pt x="707025" y="509366"/>
                  </a:cubicBezTo>
                  <a:lnTo>
                    <a:pt x="707025" y="290801"/>
                  </a:lnTo>
                  <a:cubicBezTo>
                    <a:pt x="707025" y="255326"/>
                    <a:pt x="678266" y="226567"/>
                    <a:pt x="642791" y="226567"/>
                  </a:cubicBezTo>
                  <a:close/>
                  <a:moveTo>
                    <a:pt x="170756" y="226567"/>
                  </a:moveTo>
                  <a:cubicBezTo>
                    <a:pt x="135281" y="226567"/>
                    <a:pt x="106522" y="255326"/>
                    <a:pt x="106522" y="290801"/>
                  </a:cubicBezTo>
                  <a:lnTo>
                    <a:pt x="106522" y="509366"/>
                  </a:lnTo>
                  <a:cubicBezTo>
                    <a:pt x="106522" y="544841"/>
                    <a:pt x="135281" y="573600"/>
                    <a:pt x="170756" y="573600"/>
                  </a:cubicBezTo>
                  <a:lnTo>
                    <a:pt x="313386" y="573600"/>
                  </a:lnTo>
                  <a:cubicBezTo>
                    <a:pt x="348861" y="573600"/>
                    <a:pt x="377620" y="544841"/>
                    <a:pt x="377620" y="509366"/>
                  </a:cubicBezTo>
                  <a:lnTo>
                    <a:pt x="377620" y="290801"/>
                  </a:lnTo>
                  <a:cubicBezTo>
                    <a:pt x="377620" y="255326"/>
                    <a:pt x="348861" y="226567"/>
                    <a:pt x="313386" y="226567"/>
                  </a:cubicBezTo>
                  <a:close/>
                  <a:moveTo>
                    <a:pt x="130448" y="0"/>
                  </a:moveTo>
                  <a:lnTo>
                    <a:pt x="1671314" y="0"/>
                  </a:lnTo>
                  <a:cubicBezTo>
                    <a:pt x="1743358" y="0"/>
                    <a:pt x="1801762" y="58404"/>
                    <a:pt x="1801762" y="130448"/>
                  </a:cubicBezTo>
                  <a:lnTo>
                    <a:pt x="1801762" y="780108"/>
                  </a:lnTo>
                  <a:lnTo>
                    <a:pt x="2303338" y="780108"/>
                  </a:lnTo>
                  <a:lnTo>
                    <a:pt x="2303338" y="130448"/>
                  </a:lnTo>
                  <a:cubicBezTo>
                    <a:pt x="2303338" y="58404"/>
                    <a:pt x="2361742" y="0"/>
                    <a:pt x="2433786" y="0"/>
                  </a:cubicBezTo>
                  <a:lnTo>
                    <a:pt x="3974652" y="0"/>
                  </a:lnTo>
                  <a:cubicBezTo>
                    <a:pt x="4046696" y="0"/>
                    <a:pt x="4105100" y="58404"/>
                    <a:pt x="4105100" y="130448"/>
                  </a:cubicBezTo>
                  <a:lnTo>
                    <a:pt x="4105100" y="3396418"/>
                  </a:lnTo>
                  <a:lnTo>
                    <a:pt x="2303338" y="3396418"/>
                  </a:lnTo>
                  <a:lnTo>
                    <a:pt x="2303338" y="1245413"/>
                  </a:lnTo>
                  <a:lnTo>
                    <a:pt x="1801762" y="1245413"/>
                  </a:lnTo>
                  <a:lnTo>
                    <a:pt x="1801762" y="3396418"/>
                  </a:lnTo>
                  <a:lnTo>
                    <a:pt x="0" y="3396418"/>
                  </a:lnTo>
                  <a:lnTo>
                    <a:pt x="0" y="130448"/>
                  </a:lnTo>
                  <a:cubicBezTo>
                    <a:pt x="0" y="58404"/>
                    <a:pt x="58404" y="0"/>
                    <a:pt x="1304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5"/>
            <p:cNvSpPr/>
            <p:nvPr/>
          </p:nvSpPr>
          <p:spPr>
            <a:xfrm>
              <a:off x="7713788" y="2355044"/>
              <a:ext cx="2500196" cy="944977"/>
            </a:xfrm>
            <a:custGeom>
              <a:avLst/>
              <a:gdLst/>
              <a:ahLst/>
              <a:cxnLst/>
              <a:rect l="l" t="t" r="r" b="b"/>
              <a:pathLst>
                <a:path w="2500196" h="944977" extrusionOk="0">
                  <a:moveTo>
                    <a:pt x="1239677" y="0"/>
                  </a:moveTo>
                  <a:lnTo>
                    <a:pt x="2304979" y="684101"/>
                  </a:lnTo>
                  <a:lnTo>
                    <a:pt x="2428142" y="684101"/>
                  </a:lnTo>
                  <a:cubicBezTo>
                    <a:pt x="2467936" y="684101"/>
                    <a:pt x="2500196" y="716361"/>
                    <a:pt x="2500196" y="756155"/>
                  </a:cubicBezTo>
                  <a:lnTo>
                    <a:pt x="2500196" y="872923"/>
                  </a:lnTo>
                  <a:cubicBezTo>
                    <a:pt x="2500196" y="912717"/>
                    <a:pt x="2467936" y="944977"/>
                    <a:pt x="2428142" y="944977"/>
                  </a:cubicBezTo>
                  <a:lnTo>
                    <a:pt x="72054" y="944977"/>
                  </a:lnTo>
                  <a:cubicBezTo>
                    <a:pt x="32260" y="944977"/>
                    <a:pt x="0" y="912717"/>
                    <a:pt x="0" y="872923"/>
                  </a:cubicBezTo>
                  <a:lnTo>
                    <a:pt x="0" y="756155"/>
                  </a:lnTo>
                  <a:cubicBezTo>
                    <a:pt x="0" y="716361"/>
                    <a:pt x="32260" y="684101"/>
                    <a:pt x="72054" y="684101"/>
                  </a:cubicBezTo>
                  <a:lnTo>
                    <a:pt x="174375" y="684101"/>
                  </a:lnTo>
                  <a:close/>
                </a:path>
              </a:pathLst>
            </a:custGeom>
            <a:solidFill>
              <a:srgbClr val="9FE1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51" name="Google Shape;1551;p45"/>
            <p:cNvGrpSpPr/>
            <p:nvPr/>
          </p:nvGrpSpPr>
          <p:grpSpPr>
            <a:xfrm>
              <a:off x="7831150" y="3287908"/>
              <a:ext cx="2237667" cy="1405085"/>
              <a:chOff x="1755435" y="3992043"/>
              <a:chExt cx="2237667" cy="1446386"/>
            </a:xfrm>
          </p:grpSpPr>
          <p:sp>
            <p:nvSpPr>
              <p:cNvPr id="1552" name="Google Shape;1552;p45"/>
              <p:cNvSpPr/>
              <p:nvPr/>
            </p:nvSpPr>
            <p:spPr>
              <a:xfrm>
                <a:off x="1755435" y="3992043"/>
                <a:ext cx="2237667" cy="1446386"/>
              </a:xfrm>
              <a:prstGeom prst="rect">
                <a:avLst/>
              </a:prstGeom>
              <a:solidFill>
                <a:srgbClr val="6FD1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45"/>
              <p:cNvSpPr/>
              <p:nvPr/>
            </p:nvSpPr>
            <p:spPr>
              <a:xfrm>
                <a:off x="21914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45"/>
              <p:cNvSpPr/>
              <p:nvPr/>
            </p:nvSpPr>
            <p:spPr>
              <a:xfrm>
                <a:off x="1848584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45"/>
              <p:cNvSpPr/>
              <p:nvPr/>
            </p:nvSpPr>
            <p:spPr>
              <a:xfrm>
                <a:off x="3391515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45"/>
              <p:cNvSpPr/>
              <p:nvPr/>
            </p:nvSpPr>
            <p:spPr>
              <a:xfrm>
                <a:off x="3717079" y="3992043"/>
                <a:ext cx="230232" cy="1446386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57" name="Google Shape;1557;p45"/>
            <p:cNvSpPr/>
            <p:nvPr/>
          </p:nvSpPr>
          <p:spPr>
            <a:xfrm>
              <a:off x="8561289" y="3417737"/>
              <a:ext cx="803780" cy="409928"/>
            </a:xfrm>
            <a:custGeom>
              <a:avLst/>
              <a:gdLst/>
              <a:ahLst/>
              <a:cxnLst/>
              <a:rect l="l" t="t" r="r" b="b"/>
              <a:pathLst>
                <a:path w="803780" h="409928" extrusionOk="0">
                  <a:moveTo>
                    <a:pt x="401890" y="0"/>
                  </a:moveTo>
                  <a:cubicBezTo>
                    <a:pt x="458489" y="0"/>
                    <a:pt x="509730" y="22941"/>
                    <a:pt x="546821" y="60033"/>
                  </a:cubicBezTo>
                  <a:lnTo>
                    <a:pt x="553278" y="69609"/>
                  </a:lnTo>
                  <a:lnTo>
                    <a:pt x="674576" y="69609"/>
                  </a:lnTo>
                  <a:cubicBezTo>
                    <a:pt x="745933" y="69609"/>
                    <a:pt x="803780" y="127456"/>
                    <a:pt x="803780" y="198813"/>
                  </a:cubicBezTo>
                  <a:lnTo>
                    <a:pt x="803780" y="201281"/>
                  </a:lnTo>
                  <a:cubicBezTo>
                    <a:pt x="803780" y="272638"/>
                    <a:pt x="745933" y="330485"/>
                    <a:pt x="674576" y="330485"/>
                  </a:cubicBezTo>
                  <a:lnTo>
                    <a:pt x="559908" y="330485"/>
                  </a:lnTo>
                  <a:lnTo>
                    <a:pt x="546821" y="349895"/>
                  </a:lnTo>
                  <a:cubicBezTo>
                    <a:pt x="509730" y="386987"/>
                    <a:pt x="458489" y="409928"/>
                    <a:pt x="401890" y="409928"/>
                  </a:cubicBezTo>
                  <a:cubicBezTo>
                    <a:pt x="345291" y="409928"/>
                    <a:pt x="294050" y="386987"/>
                    <a:pt x="256959" y="349895"/>
                  </a:cubicBezTo>
                  <a:lnTo>
                    <a:pt x="243872" y="330485"/>
                  </a:lnTo>
                  <a:lnTo>
                    <a:pt x="129204" y="330485"/>
                  </a:lnTo>
                  <a:cubicBezTo>
                    <a:pt x="57847" y="330485"/>
                    <a:pt x="0" y="272638"/>
                    <a:pt x="0" y="201281"/>
                  </a:cubicBezTo>
                  <a:lnTo>
                    <a:pt x="0" y="198813"/>
                  </a:lnTo>
                  <a:cubicBezTo>
                    <a:pt x="0" y="127456"/>
                    <a:pt x="57847" y="69609"/>
                    <a:pt x="129204" y="69609"/>
                  </a:cubicBezTo>
                  <a:lnTo>
                    <a:pt x="250502" y="69609"/>
                  </a:lnTo>
                  <a:lnTo>
                    <a:pt x="256959" y="60033"/>
                  </a:lnTo>
                  <a:cubicBezTo>
                    <a:pt x="294050" y="22941"/>
                    <a:pt x="345291" y="0"/>
                    <a:pt x="4018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45"/>
            <p:cNvSpPr/>
            <p:nvPr/>
          </p:nvSpPr>
          <p:spPr>
            <a:xfrm>
              <a:off x="8610436" y="3956166"/>
              <a:ext cx="365760" cy="736828"/>
            </a:xfrm>
            <a:prstGeom prst="rect">
              <a:avLst/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45"/>
            <p:cNvSpPr/>
            <p:nvPr/>
          </p:nvSpPr>
          <p:spPr>
            <a:xfrm>
              <a:off x="8984066" y="3956166"/>
              <a:ext cx="365760" cy="736828"/>
            </a:xfrm>
            <a:prstGeom prst="rect">
              <a:avLst/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45"/>
            <p:cNvSpPr/>
            <p:nvPr/>
          </p:nvSpPr>
          <p:spPr>
            <a:xfrm>
              <a:off x="6546326" y="4607522"/>
              <a:ext cx="4833704" cy="260876"/>
            </a:xfrm>
            <a:prstGeom prst="roundRect">
              <a:avLst>
                <a:gd name="adj" fmla="val 50000"/>
              </a:avLst>
            </a:prstGeom>
            <a:solidFill>
              <a:srgbClr val="CEEFF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45"/>
            <p:cNvSpPr/>
            <p:nvPr/>
          </p:nvSpPr>
          <p:spPr>
            <a:xfrm>
              <a:off x="6406185" y="4908822"/>
              <a:ext cx="5113986" cy="310307"/>
            </a:xfrm>
            <a:prstGeom prst="roundRect">
              <a:avLst>
                <a:gd name="adj" fmla="val 50000"/>
              </a:avLst>
            </a:prstGeom>
            <a:solidFill>
              <a:srgbClr val="BDE4C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45"/>
            <p:cNvSpPr/>
            <p:nvPr/>
          </p:nvSpPr>
          <p:spPr>
            <a:xfrm>
              <a:off x="6508042" y="5190826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45"/>
            <p:cNvSpPr/>
            <p:nvPr/>
          </p:nvSpPr>
          <p:spPr>
            <a:xfrm>
              <a:off x="8758215" y="4973319"/>
              <a:ext cx="1522464" cy="65181"/>
            </a:xfrm>
            <a:custGeom>
              <a:avLst/>
              <a:gdLst/>
              <a:ahLst/>
              <a:cxnLst/>
              <a:rect l="l" t="t" r="r" b="b"/>
              <a:pathLst>
                <a:path w="717399" h="30714" extrusionOk="0">
                  <a:moveTo>
                    <a:pt x="358480" y="30495"/>
                  </a:moveTo>
                  <a:cubicBezTo>
                    <a:pt x="248786" y="30495"/>
                    <a:pt x="139092" y="30495"/>
                    <a:pt x="29398" y="30495"/>
                  </a:cubicBezTo>
                  <a:cubicBezTo>
                    <a:pt x="23475" y="30495"/>
                    <a:pt x="17551" y="30495"/>
                    <a:pt x="11847" y="29617"/>
                  </a:cubicBezTo>
                  <a:cubicBezTo>
                    <a:pt x="3949" y="28301"/>
                    <a:pt x="0" y="23036"/>
                    <a:pt x="0" y="14919"/>
                  </a:cubicBezTo>
                  <a:cubicBezTo>
                    <a:pt x="219" y="7240"/>
                    <a:pt x="4168" y="2413"/>
                    <a:pt x="11408" y="1097"/>
                  </a:cubicBezTo>
                  <a:cubicBezTo>
                    <a:pt x="16015" y="219"/>
                    <a:pt x="20842" y="0"/>
                    <a:pt x="25668" y="0"/>
                  </a:cubicBezTo>
                  <a:cubicBezTo>
                    <a:pt x="247689" y="0"/>
                    <a:pt x="469491" y="0"/>
                    <a:pt x="691512" y="0"/>
                  </a:cubicBezTo>
                  <a:cubicBezTo>
                    <a:pt x="695899" y="0"/>
                    <a:pt x="700287" y="0"/>
                    <a:pt x="704675" y="878"/>
                  </a:cubicBezTo>
                  <a:cubicBezTo>
                    <a:pt x="712573" y="2413"/>
                    <a:pt x="718277" y="7020"/>
                    <a:pt x="718058" y="15796"/>
                  </a:cubicBezTo>
                  <a:cubicBezTo>
                    <a:pt x="717838" y="23913"/>
                    <a:pt x="712573" y="28520"/>
                    <a:pt x="704894" y="29837"/>
                  </a:cubicBezTo>
                  <a:cubicBezTo>
                    <a:pt x="699190" y="30714"/>
                    <a:pt x="693267" y="30714"/>
                    <a:pt x="687343" y="30714"/>
                  </a:cubicBezTo>
                  <a:cubicBezTo>
                    <a:pt x="577869" y="30495"/>
                    <a:pt x="468174" y="30495"/>
                    <a:pt x="358480" y="30495"/>
                  </a:cubicBezTo>
                  <a:close/>
                </a:path>
              </a:pathLst>
            </a:cu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45"/>
            <p:cNvSpPr/>
            <p:nvPr/>
          </p:nvSpPr>
          <p:spPr>
            <a:xfrm>
              <a:off x="7563013" y="5087921"/>
              <a:ext cx="1280361" cy="65181"/>
            </a:xfrm>
            <a:custGeom>
              <a:avLst/>
              <a:gdLst/>
              <a:ahLst/>
              <a:cxnLst/>
              <a:rect l="l" t="t" r="r" b="b"/>
              <a:pathLst>
                <a:path w="603317" h="30714" extrusionOk="0">
                  <a:moveTo>
                    <a:pt x="303435" y="35"/>
                  </a:moveTo>
                  <a:cubicBezTo>
                    <a:pt x="393384" y="35"/>
                    <a:pt x="483333" y="35"/>
                    <a:pt x="573063" y="35"/>
                  </a:cubicBezTo>
                  <a:cubicBezTo>
                    <a:pt x="578109" y="35"/>
                    <a:pt x="583374" y="-184"/>
                    <a:pt x="588420" y="474"/>
                  </a:cubicBezTo>
                  <a:cubicBezTo>
                    <a:pt x="599170" y="1351"/>
                    <a:pt x="605532" y="7275"/>
                    <a:pt x="605093" y="15612"/>
                  </a:cubicBezTo>
                  <a:cubicBezTo>
                    <a:pt x="604435" y="26142"/>
                    <a:pt x="597195" y="29652"/>
                    <a:pt x="587981" y="30530"/>
                  </a:cubicBezTo>
                  <a:cubicBezTo>
                    <a:pt x="585129" y="30749"/>
                    <a:pt x="582058" y="30749"/>
                    <a:pt x="579206" y="30749"/>
                  </a:cubicBezTo>
                  <a:cubicBezTo>
                    <a:pt x="394920" y="30749"/>
                    <a:pt x="210853" y="30749"/>
                    <a:pt x="26567" y="30749"/>
                  </a:cubicBezTo>
                  <a:cubicBezTo>
                    <a:pt x="22618" y="30749"/>
                    <a:pt x="18449" y="30749"/>
                    <a:pt x="14500" y="30091"/>
                  </a:cubicBezTo>
                  <a:cubicBezTo>
                    <a:pt x="6164" y="28556"/>
                    <a:pt x="-418" y="24387"/>
                    <a:pt x="21" y="15173"/>
                  </a:cubicBezTo>
                  <a:cubicBezTo>
                    <a:pt x="240" y="6178"/>
                    <a:pt x="6602" y="1571"/>
                    <a:pt x="14939" y="693"/>
                  </a:cubicBezTo>
                  <a:cubicBezTo>
                    <a:pt x="19985" y="35"/>
                    <a:pt x="25250" y="254"/>
                    <a:pt x="30296" y="254"/>
                  </a:cubicBezTo>
                  <a:cubicBezTo>
                    <a:pt x="121342" y="35"/>
                    <a:pt x="212389" y="35"/>
                    <a:pt x="303435" y="35"/>
                  </a:cubicBezTo>
                  <a:close/>
                </a:path>
              </a:pathLst>
            </a:custGeom>
            <a:solidFill>
              <a:srgbClr val="9CD7A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45"/>
            <p:cNvSpPr/>
            <p:nvPr/>
          </p:nvSpPr>
          <p:spPr>
            <a:xfrm>
              <a:off x="7727988" y="4610219"/>
              <a:ext cx="2497021" cy="260876"/>
            </a:xfrm>
            <a:prstGeom prst="roundRect">
              <a:avLst>
                <a:gd name="adj" fmla="val 32327"/>
              </a:avLst>
            </a:prstGeom>
            <a:solidFill>
              <a:srgbClr val="6FD1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45"/>
            <p:cNvSpPr/>
            <p:nvPr/>
          </p:nvSpPr>
          <p:spPr>
            <a:xfrm>
              <a:off x="6508042" y="4752525"/>
              <a:ext cx="4910272" cy="167788"/>
            </a:xfrm>
            <a:prstGeom prst="roundRect">
              <a:avLst>
                <a:gd name="adj" fmla="val 50000"/>
              </a:avLst>
            </a:prstGeom>
            <a:solidFill>
              <a:srgbClr val="1A7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67" name="Google Shape;1567;p45"/>
            <p:cNvGrpSpPr/>
            <p:nvPr/>
          </p:nvGrpSpPr>
          <p:grpSpPr>
            <a:xfrm>
              <a:off x="6070836" y="3054945"/>
              <a:ext cx="1367087" cy="1953939"/>
              <a:chOff x="-4879" y="3800380"/>
              <a:chExt cx="1367087" cy="1953939"/>
            </a:xfrm>
          </p:grpSpPr>
          <p:sp>
            <p:nvSpPr>
              <p:cNvPr id="1568" name="Google Shape;1568;p45"/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208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45"/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75DE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45"/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1" name="Google Shape;1571;p45"/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rgbClr val="208A8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2" name="Google Shape;1572;p45"/>
            <p:cNvGrpSpPr/>
            <p:nvPr/>
          </p:nvGrpSpPr>
          <p:grpSpPr>
            <a:xfrm>
              <a:off x="10439760" y="3058780"/>
              <a:ext cx="1367087" cy="1953939"/>
              <a:chOff x="-4879" y="3800380"/>
              <a:chExt cx="1367087" cy="1953939"/>
            </a:xfrm>
          </p:grpSpPr>
          <p:sp>
            <p:nvSpPr>
              <p:cNvPr id="1573" name="Google Shape;1573;p45"/>
              <p:cNvSpPr/>
              <p:nvPr/>
            </p:nvSpPr>
            <p:spPr>
              <a:xfrm>
                <a:off x="117450" y="380038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3C97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45"/>
              <p:cNvSpPr/>
              <p:nvPr/>
            </p:nvSpPr>
            <p:spPr>
              <a:xfrm>
                <a:off x="-4879" y="4136020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rgbClr val="2864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45"/>
              <p:cNvSpPr/>
              <p:nvPr/>
            </p:nvSpPr>
            <p:spPr>
              <a:xfrm>
                <a:off x="300587" y="4033344"/>
                <a:ext cx="1061621" cy="838146"/>
              </a:xfrm>
              <a:prstGeom prst="roundRect">
                <a:avLst>
                  <a:gd name="adj" fmla="val 3507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6" name="Google Shape;1576;p45"/>
              <p:cNvSpPr/>
              <p:nvPr/>
            </p:nvSpPr>
            <p:spPr>
              <a:xfrm>
                <a:off x="651803" y="4916173"/>
                <a:ext cx="95825" cy="838146"/>
              </a:xfrm>
              <a:prstGeom prst="roundRect">
                <a:avLst>
                  <a:gd name="adj" fmla="val 50000"/>
                </a:avLst>
              </a:prstGeom>
              <a:solidFill>
                <a:srgbClr val="3C97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77" name="Google Shape;1577;p45"/>
            <p:cNvSpPr/>
            <p:nvPr/>
          </p:nvSpPr>
          <p:spPr>
            <a:xfrm>
              <a:off x="6942573" y="4329944"/>
              <a:ext cx="238303" cy="314314"/>
            </a:xfrm>
            <a:prstGeom prst="roundRect">
              <a:avLst>
                <a:gd name="adj" fmla="val 36451"/>
              </a:avLst>
            </a:prstGeom>
            <a:solidFill>
              <a:srgbClr val="1153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45"/>
            <p:cNvSpPr/>
            <p:nvPr/>
          </p:nvSpPr>
          <p:spPr>
            <a:xfrm>
              <a:off x="7200338" y="4404513"/>
              <a:ext cx="525959" cy="274320"/>
            </a:xfrm>
            <a:custGeom>
              <a:avLst/>
              <a:gdLst/>
              <a:ahLst/>
              <a:cxnLst/>
              <a:rect l="l" t="t" r="r" b="b"/>
              <a:pathLst>
                <a:path w="2223628" h="1159759" extrusionOk="0">
                  <a:moveTo>
                    <a:pt x="2093758" y="380695"/>
                  </a:moveTo>
                  <a:cubicBezTo>
                    <a:pt x="2069118" y="373976"/>
                    <a:pt x="2064645" y="398611"/>
                    <a:pt x="2069118" y="416522"/>
                  </a:cubicBezTo>
                  <a:cubicBezTo>
                    <a:pt x="2078078" y="450117"/>
                    <a:pt x="2095994" y="479230"/>
                    <a:pt x="2134072" y="481467"/>
                  </a:cubicBezTo>
                  <a:cubicBezTo>
                    <a:pt x="2151988" y="481467"/>
                    <a:pt x="2158702" y="465797"/>
                    <a:pt x="2156471" y="447881"/>
                  </a:cubicBezTo>
                  <a:cubicBezTo>
                    <a:pt x="2147506" y="416522"/>
                    <a:pt x="2131826" y="385177"/>
                    <a:pt x="2093758" y="380695"/>
                  </a:cubicBezTo>
                  <a:close/>
                  <a:moveTo>
                    <a:pt x="146489" y="327982"/>
                  </a:moveTo>
                  <a:cubicBezTo>
                    <a:pt x="130532" y="331806"/>
                    <a:pt x="113650" y="348859"/>
                    <a:pt x="104189" y="372776"/>
                  </a:cubicBezTo>
                  <a:cubicBezTo>
                    <a:pt x="91574" y="404664"/>
                    <a:pt x="96928" y="436678"/>
                    <a:pt x="116148" y="444282"/>
                  </a:cubicBezTo>
                  <a:cubicBezTo>
                    <a:pt x="135368" y="451885"/>
                    <a:pt x="161174" y="432197"/>
                    <a:pt x="173789" y="400309"/>
                  </a:cubicBezTo>
                  <a:cubicBezTo>
                    <a:pt x="186404" y="368420"/>
                    <a:pt x="181050" y="336406"/>
                    <a:pt x="161830" y="328803"/>
                  </a:cubicBezTo>
                  <a:cubicBezTo>
                    <a:pt x="157025" y="326902"/>
                    <a:pt x="151808" y="326707"/>
                    <a:pt x="146489" y="327982"/>
                  </a:cubicBezTo>
                  <a:close/>
                  <a:moveTo>
                    <a:pt x="414276" y="268721"/>
                  </a:moveTo>
                  <a:cubicBezTo>
                    <a:pt x="385163" y="268721"/>
                    <a:pt x="353809" y="268721"/>
                    <a:pt x="324696" y="270957"/>
                  </a:cubicBezTo>
                  <a:cubicBezTo>
                    <a:pt x="264243" y="273204"/>
                    <a:pt x="208254" y="286637"/>
                    <a:pt x="210490" y="362769"/>
                  </a:cubicBezTo>
                  <a:cubicBezTo>
                    <a:pt x="210490" y="438906"/>
                    <a:pt x="270957" y="445630"/>
                    <a:pt x="329178" y="447866"/>
                  </a:cubicBezTo>
                  <a:lnTo>
                    <a:pt x="418744" y="447866"/>
                  </a:lnTo>
                  <a:lnTo>
                    <a:pt x="1110696" y="447866"/>
                  </a:lnTo>
                  <a:lnTo>
                    <a:pt x="1773535" y="447866"/>
                  </a:lnTo>
                  <a:cubicBezTo>
                    <a:pt x="1802648" y="447866"/>
                    <a:pt x="1834002" y="450103"/>
                    <a:pt x="1863115" y="447866"/>
                  </a:cubicBezTo>
                  <a:cubicBezTo>
                    <a:pt x="1928050" y="443389"/>
                    <a:pt x="2010902" y="454586"/>
                    <a:pt x="2008670" y="356055"/>
                  </a:cubicBezTo>
                  <a:cubicBezTo>
                    <a:pt x="2006433" y="257524"/>
                    <a:pt x="1921336" y="273204"/>
                    <a:pt x="1856396" y="268721"/>
                  </a:cubicBezTo>
                  <a:lnTo>
                    <a:pt x="1800411" y="268721"/>
                  </a:lnTo>
                  <a:lnTo>
                    <a:pt x="414276" y="268721"/>
                  </a:lnTo>
                  <a:close/>
                  <a:moveTo>
                    <a:pt x="257514" y="72881"/>
                  </a:moveTo>
                  <a:cubicBezTo>
                    <a:pt x="257514" y="108097"/>
                    <a:pt x="255278" y="134488"/>
                    <a:pt x="255278" y="160883"/>
                  </a:cubicBezTo>
                  <a:lnTo>
                    <a:pt x="1959390" y="160883"/>
                  </a:lnTo>
                  <a:lnTo>
                    <a:pt x="1959390" y="72881"/>
                  </a:lnTo>
                  <a:lnTo>
                    <a:pt x="257514" y="72881"/>
                  </a:lnTo>
                  <a:close/>
                  <a:moveTo>
                    <a:pt x="270957" y="0"/>
                  </a:moveTo>
                  <a:lnTo>
                    <a:pt x="573259" y="0"/>
                  </a:lnTo>
                  <a:lnTo>
                    <a:pt x="1912366" y="0"/>
                  </a:lnTo>
                  <a:cubicBezTo>
                    <a:pt x="2066881" y="0"/>
                    <a:pt x="2075842" y="8965"/>
                    <a:pt x="2075842" y="165712"/>
                  </a:cubicBezTo>
                  <a:cubicBezTo>
                    <a:pt x="2075842" y="241849"/>
                    <a:pt x="2078078" y="311267"/>
                    <a:pt x="2151974" y="360528"/>
                  </a:cubicBezTo>
                  <a:cubicBezTo>
                    <a:pt x="2203480" y="396365"/>
                    <a:pt x="2214677" y="459068"/>
                    <a:pt x="2216914" y="519526"/>
                  </a:cubicBezTo>
                  <a:cubicBezTo>
                    <a:pt x="2219160" y="593426"/>
                    <a:pt x="2221392" y="667327"/>
                    <a:pt x="2223628" y="743459"/>
                  </a:cubicBezTo>
                  <a:cubicBezTo>
                    <a:pt x="2220749" y="897151"/>
                    <a:pt x="2189297" y="1003219"/>
                    <a:pt x="2172131" y="1133099"/>
                  </a:cubicBezTo>
                  <a:lnTo>
                    <a:pt x="2172131" y="759133"/>
                  </a:lnTo>
                  <a:cubicBezTo>
                    <a:pt x="2172128" y="759132"/>
                    <a:pt x="2172124" y="759130"/>
                    <a:pt x="2172121" y="759129"/>
                  </a:cubicBezTo>
                  <a:lnTo>
                    <a:pt x="2168206" y="674594"/>
                  </a:lnTo>
                  <a:cubicBezTo>
                    <a:pt x="2164286" y="647722"/>
                    <a:pt x="2151969" y="627007"/>
                    <a:pt x="2113900" y="627007"/>
                  </a:cubicBezTo>
                  <a:cubicBezTo>
                    <a:pt x="2040014" y="629244"/>
                    <a:pt x="2066881" y="709858"/>
                    <a:pt x="2060162" y="761365"/>
                  </a:cubicBezTo>
                  <a:lnTo>
                    <a:pt x="2060177" y="761365"/>
                  </a:lnTo>
                  <a:lnTo>
                    <a:pt x="2060172" y="761370"/>
                  </a:lnTo>
                  <a:cubicBezTo>
                    <a:pt x="2058070" y="839066"/>
                    <a:pt x="2066886" y="868861"/>
                    <a:pt x="2037773" y="942757"/>
                  </a:cubicBezTo>
                  <a:cubicBezTo>
                    <a:pt x="2008665" y="868861"/>
                    <a:pt x="2019862" y="812872"/>
                    <a:pt x="2015379" y="759133"/>
                  </a:cubicBezTo>
                  <a:lnTo>
                    <a:pt x="2015370" y="759124"/>
                  </a:lnTo>
                  <a:lnTo>
                    <a:pt x="2005957" y="676417"/>
                  </a:lnTo>
                  <a:cubicBezTo>
                    <a:pt x="1991995" y="613434"/>
                    <a:pt x="1958827" y="604613"/>
                    <a:pt x="1856377" y="604613"/>
                  </a:cubicBezTo>
                  <a:lnTo>
                    <a:pt x="358287" y="602377"/>
                  </a:lnTo>
                  <a:cubicBezTo>
                    <a:pt x="302302" y="602377"/>
                    <a:pt x="260314" y="612458"/>
                    <a:pt x="233442" y="637088"/>
                  </a:cubicBezTo>
                  <a:lnTo>
                    <a:pt x="200053" y="756392"/>
                  </a:lnTo>
                  <a:lnTo>
                    <a:pt x="174663" y="931560"/>
                  </a:lnTo>
                  <a:lnTo>
                    <a:pt x="155641" y="690552"/>
                  </a:lnTo>
                  <a:cubicBezTo>
                    <a:pt x="155083" y="667322"/>
                    <a:pt x="147801" y="649406"/>
                    <a:pt x="116447" y="649406"/>
                  </a:cubicBezTo>
                  <a:cubicBezTo>
                    <a:pt x="95174" y="648290"/>
                    <a:pt x="89575" y="666201"/>
                    <a:pt x="88455" y="689432"/>
                  </a:cubicBezTo>
                  <a:cubicBezTo>
                    <a:pt x="88093" y="712659"/>
                    <a:pt x="87730" y="735887"/>
                    <a:pt x="87368" y="759114"/>
                  </a:cubicBezTo>
                  <a:cubicBezTo>
                    <a:pt x="80091" y="823728"/>
                    <a:pt x="55678" y="1010341"/>
                    <a:pt x="44793" y="1077115"/>
                  </a:cubicBezTo>
                  <a:lnTo>
                    <a:pt x="22057" y="1159759"/>
                  </a:lnTo>
                  <a:lnTo>
                    <a:pt x="0" y="557599"/>
                  </a:lnTo>
                  <a:cubicBezTo>
                    <a:pt x="4483" y="459068"/>
                    <a:pt x="29113" y="373971"/>
                    <a:pt x="111960" y="315750"/>
                  </a:cubicBezTo>
                  <a:cubicBezTo>
                    <a:pt x="158984" y="257529"/>
                    <a:pt x="154516" y="185865"/>
                    <a:pt x="147787" y="123161"/>
                  </a:cubicBezTo>
                  <a:cubicBezTo>
                    <a:pt x="136600" y="17916"/>
                    <a:pt x="188097" y="0"/>
                    <a:pt x="270957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45"/>
            <p:cNvSpPr/>
            <p:nvPr/>
          </p:nvSpPr>
          <p:spPr>
            <a:xfrm>
              <a:off x="8130522" y="2506131"/>
              <a:ext cx="1665313" cy="534704"/>
            </a:xfrm>
            <a:prstGeom prst="triangle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45"/>
            <p:cNvSpPr/>
            <p:nvPr/>
          </p:nvSpPr>
          <p:spPr>
            <a:xfrm>
              <a:off x="6096000" y="5328041"/>
              <a:ext cx="5734356" cy="898116"/>
            </a:xfrm>
            <a:custGeom>
              <a:avLst/>
              <a:gdLst/>
              <a:ahLst/>
              <a:cxnLst/>
              <a:rect l="l" t="t" r="r" b="b"/>
              <a:pathLst>
                <a:path w="5734356" h="898116" extrusionOk="0">
                  <a:moveTo>
                    <a:pt x="3715109" y="422753"/>
                  </a:moveTo>
                  <a:cubicBezTo>
                    <a:pt x="3695090" y="422753"/>
                    <a:pt x="3682985" y="435788"/>
                    <a:pt x="3683450" y="455809"/>
                  </a:cubicBezTo>
                  <a:cubicBezTo>
                    <a:pt x="3683914" y="475363"/>
                    <a:pt x="3696020" y="487003"/>
                    <a:pt x="3716040" y="488399"/>
                  </a:cubicBezTo>
                  <a:cubicBezTo>
                    <a:pt x="3723025" y="488866"/>
                    <a:pt x="3730009" y="488866"/>
                    <a:pt x="3736993" y="488866"/>
                  </a:cubicBezTo>
                  <a:cubicBezTo>
                    <a:pt x="3812418" y="488866"/>
                    <a:pt x="3887377" y="488866"/>
                    <a:pt x="3962802" y="488866"/>
                  </a:cubicBezTo>
                  <a:cubicBezTo>
                    <a:pt x="4043816" y="488866"/>
                    <a:pt x="4124362" y="488866"/>
                    <a:pt x="4203976" y="488399"/>
                  </a:cubicBezTo>
                  <a:cubicBezTo>
                    <a:pt x="4227257" y="488399"/>
                    <a:pt x="4242155" y="475363"/>
                    <a:pt x="4241690" y="456273"/>
                  </a:cubicBezTo>
                  <a:cubicBezTo>
                    <a:pt x="4241690" y="436255"/>
                    <a:pt x="4230515" y="422753"/>
                    <a:pt x="4210494" y="422753"/>
                  </a:cubicBezTo>
                  <a:cubicBezTo>
                    <a:pt x="4045212" y="422287"/>
                    <a:pt x="3880393" y="422287"/>
                    <a:pt x="3715109" y="422753"/>
                  </a:cubicBezTo>
                  <a:close/>
                  <a:moveTo>
                    <a:pt x="476030" y="422751"/>
                  </a:moveTo>
                  <a:cubicBezTo>
                    <a:pt x="467184" y="422751"/>
                    <a:pt x="458804" y="422286"/>
                    <a:pt x="450423" y="424150"/>
                  </a:cubicBezTo>
                  <a:cubicBezTo>
                    <a:pt x="434127" y="427874"/>
                    <a:pt x="425281" y="439047"/>
                    <a:pt x="425281" y="455809"/>
                  </a:cubicBezTo>
                  <a:cubicBezTo>
                    <a:pt x="425281" y="472103"/>
                    <a:pt x="434127" y="483278"/>
                    <a:pt x="450423" y="487467"/>
                  </a:cubicBezTo>
                  <a:cubicBezTo>
                    <a:pt x="457872" y="489331"/>
                    <a:pt x="465788" y="488864"/>
                    <a:pt x="473702" y="488864"/>
                  </a:cubicBezTo>
                  <a:cubicBezTo>
                    <a:pt x="550523" y="488864"/>
                    <a:pt x="627345" y="488864"/>
                    <a:pt x="704169" y="488864"/>
                  </a:cubicBezTo>
                  <a:cubicBezTo>
                    <a:pt x="780524" y="488864"/>
                    <a:pt x="856414" y="488864"/>
                    <a:pt x="931839" y="489331"/>
                  </a:cubicBezTo>
                  <a:cubicBezTo>
                    <a:pt x="967225" y="489331"/>
                    <a:pt x="983055" y="479554"/>
                    <a:pt x="983986" y="457205"/>
                  </a:cubicBezTo>
                  <a:cubicBezTo>
                    <a:pt x="984918" y="433927"/>
                    <a:pt x="968157" y="422751"/>
                    <a:pt x="931839" y="422751"/>
                  </a:cubicBezTo>
                  <a:cubicBezTo>
                    <a:pt x="780059" y="422751"/>
                    <a:pt x="627812" y="422751"/>
                    <a:pt x="476030" y="422751"/>
                  </a:cubicBezTo>
                  <a:close/>
                  <a:moveTo>
                    <a:pt x="4887920" y="422287"/>
                  </a:moveTo>
                  <a:cubicBezTo>
                    <a:pt x="4843689" y="422287"/>
                    <a:pt x="4799460" y="422287"/>
                    <a:pt x="4755229" y="422752"/>
                  </a:cubicBezTo>
                  <a:cubicBezTo>
                    <a:pt x="4730552" y="422752"/>
                    <a:pt x="4715654" y="436720"/>
                    <a:pt x="4716119" y="456274"/>
                  </a:cubicBezTo>
                  <a:cubicBezTo>
                    <a:pt x="4716585" y="475828"/>
                    <a:pt x="4731483" y="488864"/>
                    <a:pt x="4756160" y="488864"/>
                  </a:cubicBezTo>
                  <a:cubicBezTo>
                    <a:pt x="4835775" y="488864"/>
                    <a:pt x="4915857" y="488864"/>
                    <a:pt x="4995471" y="488864"/>
                  </a:cubicBezTo>
                  <a:cubicBezTo>
                    <a:pt x="5050411" y="488864"/>
                    <a:pt x="5105351" y="488864"/>
                    <a:pt x="5160755" y="488864"/>
                  </a:cubicBezTo>
                  <a:cubicBezTo>
                    <a:pt x="5187758" y="488864"/>
                    <a:pt x="5215228" y="489331"/>
                    <a:pt x="5242233" y="488400"/>
                  </a:cubicBezTo>
                  <a:cubicBezTo>
                    <a:pt x="5262252" y="487935"/>
                    <a:pt x="5274359" y="476759"/>
                    <a:pt x="5274824" y="456274"/>
                  </a:cubicBezTo>
                  <a:cubicBezTo>
                    <a:pt x="5275288" y="435788"/>
                    <a:pt x="5263650" y="425080"/>
                    <a:pt x="5243629" y="422752"/>
                  </a:cubicBezTo>
                  <a:cubicBezTo>
                    <a:pt x="5235249" y="421820"/>
                    <a:pt x="5226403" y="422287"/>
                    <a:pt x="5218023" y="422287"/>
                  </a:cubicBezTo>
                  <a:cubicBezTo>
                    <a:pt x="5108143" y="422287"/>
                    <a:pt x="4997799" y="422287"/>
                    <a:pt x="4887920" y="422287"/>
                  </a:cubicBezTo>
                  <a:close/>
                  <a:moveTo>
                    <a:pt x="2764383" y="422287"/>
                  </a:moveTo>
                  <a:cubicBezTo>
                    <a:pt x="2718291" y="422287"/>
                    <a:pt x="2672663" y="422287"/>
                    <a:pt x="2627036" y="422752"/>
                  </a:cubicBezTo>
                  <a:cubicBezTo>
                    <a:pt x="2602824" y="422752"/>
                    <a:pt x="2587461" y="436720"/>
                    <a:pt x="2587926" y="456274"/>
                  </a:cubicBezTo>
                  <a:cubicBezTo>
                    <a:pt x="2588390" y="475828"/>
                    <a:pt x="2603290" y="488864"/>
                    <a:pt x="2627965" y="488864"/>
                  </a:cubicBezTo>
                  <a:cubicBezTo>
                    <a:pt x="2707582" y="488864"/>
                    <a:pt x="2787661" y="488864"/>
                    <a:pt x="2867278" y="488864"/>
                  </a:cubicBezTo>
                  <a:cubicBezTo>
                    <a:pt x="2922218" y="488864"/>
                    <a:pt x="2977155" y="488864"/>
                    <a:pt x="3032562" y="488864"/>
                  </a:cubicBezTo>
                  <a:cubicBezTo>
                    <a:pt x="3059565" y="488864"/>
                    <a:pt x="3087035" y="489331"/>
                    <a:pt x="3114040" y="488400"/>
                  </a:cubicBezTo>
                  <a:cubicBezTo>
                    <a:pt x="3134059" y="487468"/>
                    <a:pt x="3146164" y="476295"/>
                    <a:pt x="3146631" y="456274"/>
                  </a:cubicBezTo>
                  <a:cubicBezTo>
                    <a:pt x="3147096" y="436253"/>
                    <a:pt x="3135455" y="425080"/>
                    <a:pt x="3115436" y="422752"/>
                  </a:cubicBezTo>
                  <a:cubicBezTo>
                    <a:pt x="3107056" y="421820"/>
                    <a:pt x="3098208" y="422287"/>
                    <a:pt x="3089828" y="422287"/>
                  </a:cubicBezTo>
                  <a:cubicBezTo>
                    <a:pt x="2981347" y="422287"/>
                    <a:pt x="2872864" y="422287"/>
                    <a:pt x="2764383" y="422287"/>
                  </a:cubicBezTo>
                  <a:close/>
                  <a:moveTo>
                    <a:pt x="1560380" y="421355"/>
                  </a:moveTo>
                  <a:cubicBezTo>
                    <a:pt x="1546412" y="421355"/>
                    <a:pt x="1532443" y="420890"/>
                    <a:pt x="1518477" y="422286"/>
                  </a:cubicBezTo>
                  <a:cubicBezTo>
                    <a:pt x="1499853" y="424614"/>
                    <a:pt x="1488679" y="436254"/>
                    <a:pt x="1488679" y="454877"/>
                  </a:cubicBezTo>
                  <a:cubicBezTo>
                    <a:pt x="1488679" y="473966"/>
                    <a:pt x="1499853" y="485139"/>
                    <a:pt x="1518477" y="487934"/>
                  </a:cubicBezTo>
                  <a:cubicBezTo>
                    <a:pt x="1523133" y="488399"/>
                    <a:pt x="1527789" y="488399"/>
                    <a:pt x="1532443" y="488399"/>
                  </a:cubicBezTo>
                  <a:cubicBezTo>
                    <a:pt x="1689814" y="488399"/>
                    <a:pt x="1847182" y="488399"/>
                    <a:pt x="2004550" y="488399"/>
                  </a:cubicBezTo>
                  <a:cubicBezTo>
                    <a:pt x="2011069" y="488399"/>
                    <a:pt x="2017586" y="488864"/>
                    <a:pt x="2023174" y="487002"/>
                  </a:cubicBezTo>
                  <a:cubicBezTo>
                    <a:pt x="2039004" y="482346"/>
                    <a:pt x="2047849" y="471173"/>
                    <a:pt x="2047384" y="454412"/>
                  </a:cubicBezTo>
                  <a:cubicBezTo>
                    <a:pt x="2047384" y="438580"/>
                    <a:pt x="2038537" y="428339"/>
                    <a:pt x="2023639" y="424147"/>
                  </a:cubicBezTo>
                  <a:cubicBezTo>
                    <a:pt x="2015258" y="421821"/>
                    <a:pt x="2006413" y="422286"/>
                    <a:pt x="1998032" y="422286"/>
                  </a:cubicBezTo>
                  <a:cubicBezTo>
                    <a:pt x="1922140" y="422286"/>
                    <a:pt x="1846250" y="422286"/>
                    <a:pt x="1770360" y="422286"/>
                  </a:cubicBezTo>
                  <a:cubicBezTo>
                    <a:pt x="1700522" y="422286"/>
                    <a:pt x="1631149" y="422286"/>
                    <a:pt x="1560380" y="421355"/>
                  </a:cubicBezTo>
                  <a:close/>
                  <a:moveTo>
                    <a:pt x="5238508" y="0"/>
                  </a:moveTo>
                  <a:cubicBezTo>
                    <a:pt x="5312070" y="2328"/>
                    <a:pt x="5385632" y="1397"/>
                    <a:pt x="5455005" y="30730"/>
                  </a:cubicBezTo>
                  <a:cubicBezTo>
                    <a:pt x="5514600" y="56336"/>
                    <a:pt x="5569540" y="89858"/>
                    <a:pt x="5615168" y="136417"/>
                  </a:cubicBezTo>
                  <a:cubicBezTo>
                    <a:pt x="5662191" y="183906"/>
                    <a:pt x="5696645" y="239777"/>
                    <a:pt x="5719458" y="302630"/>
                  </a:cubicBezTo>
                  <a:cubicBezTo>
                    <a:pt x="5729700" y="331496"/>
                    <a:pt x="5728304" y="363158"/>
                    <a:pt x="5732028" y="393420"/>
                  </a:cubicBezTo>
                  <a:cubicBezTo>
                    <a:pt x="5732496" y="397145"/>
                    <a:pt x="5731564" y="401336"/>
                    <a:pt x="5734356" y="404594"/>
                  </a:cubicBezTo>
                  <a:cubicBezTo>
                    <a:pt x="5734356" y="437186"/>
                    <a:pt x="5734356" y="469777"/>
                    <a:pt x="5734356" y="502368"/>
                  </a:cubicBezTo>
                  <a:cubicBezTo>
                    <a:pt x="5731097" y="519593"/>
                    <a:pt x="5730632" y="536822"/>
                    <a:pt x="5729236" y="554047"/>
                  </a:cubicBezTo>
                  <a:cubicBezTo>
                    <a:pt x="5725044" y="616436"/>
                    <a:pt x="5697110" y="669979"/>
                    <a:pt x="5661260" y="719331"/>
                  </a:cubicBezTo>
                  <a:cubicBezTo>
                    <a:pt x="5611908" y="787772"/>
                    <a:pt x="5548123" y="838987"/>
                    <a:pt x="5470834" y="873905"/>
                  </a:cubicBezTo>
                  <a:cubicBezTo>
                    <a:pt x="5432656" y="891131"/>
                    <a:pt x="5392152" y="891596"/>
                    <a:pt x="5351645" y="896252"/>
                  </a:cubicBezTo>
                  <a:cubicBezTo>
                    <a:pt x="5347920" y="896252"/>
                    <a:pt x="5342800" y="894391"/>
                    <a:pt x="5339074" y="898116"/>
                  </a:cubicBezTo>
                  <a:cubicBezTo>
                    <a:pt x="3695556" y="898116"/>
                    <a:pt x="2052039" y="898116"/>
                    <a:pt x="408520" y="898116"/>
                  </a:cubicBezTo>
                  <a:cubicBezTo>
                    <a:pt x="396882" y="892995"/>
                    <a:pt x="383845" y="893924"/>
                    <a:pt x="372205" y="893924"/>
                  </a:cubicBezTo>
                  <a:cubicBezTo>
                    <a:pt x="288399" y="892063"/>
                    <a:pt x="222286" y="852021"/>
                    <a:pt x="160829" y="800342"/>
                  </a:cubicBezTo>
                  <a:cubicBezTo>
                    <a:pt x="65850" y="720262"/>
                    <a:pt x="13703" y="616901"/>
                    <a:pt x="2063" y="494919"/>
                  </a:cubicBezTo>
                  <a:cubicBezTo>
                    <a:pt x="-9111" y="375727"/>
                    <a:pt x="25344" y="268178"/>
                    <a:pt x="99372" y="173197"/>
                  </a:cubicBezTo>
                  <a:cubicBezTo>
                    <a:pt x="148257" y="110344"/>
                    <a:pt x="211577" y="67045"/>
                    <a:pt x="283278" y="34454"/>
                  </a:cubicBezTo>
                  <a:cubicBezTo>
                    <a:pt x="311679" y="21417"/>
                    <a:pt x="343338" y="20021"/>
                    <a:pt x="371273" y="7449"/>
                  </a:cubicBezTo>
                  <a:cubicBezTo>
                    <a:pt x="390829" y="6053"/>
                    <a:pt x="409916" y="6518"/>
                    <a:pt x="429472" y="6518"/>
                  </a:cubicBezTo>
                  <a:cubicBezTo>
                    <a:pt x="2003152" y="6518"/>
                    <a:pt x="3576832" y="6518"/>
                    <a:pt x="5150512" y="6518"/>
                  </a:cubicBezTo>
                  <a:cubicBezTo>
                    <a:pt x="5179844" y="6518"/>
                    <a:pt x="5209640" y="7916"/>
                    <a:pt x="5238508" y="0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1" name="Google Shape;1581;p45"/>
          <p:cNvGrpSpPr/>
          <p:nvPr/>
        </p:nvGrpSpPr>
        <p:grpSpPr>
          <a:xfrm>
            <a:off x="9311281" y="1038428"/>
            <a:ext cx="2247612" cy="2015090"/>
            <a:chOff x="4794869" y="2803448"/>
            <a:chExt cx="2781228" cy="2493501"/>
          </a:xfrm>
        </p:grpSpPr>
        <p:sp>
          <p:nvSpPr>
            <p:cNvPr id="1582" name="Google Shape;1582;p45"/>
            <p:cNvSpPr/>
            <p:nvPr/>
          </p:nvSpPr>
          <p:spPr>
            <a:xfrm>
              <a:off x="5190891" y="3445703"/>
              <a:ext cx="1873170" cy="1692747"/>
            </a:xfrm>
            <a:custGeom>
              <a:avLst/>
              <a:gdLst/>
              <a:ahLst/>
              <a:cxnLst/>
              <a:rect l="l" t="t" r="r" b="b"/>
              <a:pathLst>
                <a:path w="1873170" h="1692747" extrusionOk="0">
                  <a:moveTo>
                    <a:pt x="1663345" y="829592"/>
                  </a:moveTo>
                  <a:cubicBezTo>
                    <a:pt x="1718594" y="832625"/>
                    <a:pt x="1770809" y="876391"/>
                    <a:pt x="1782942" y="932506"/>
                  </a:cubicBezTo>
                  <a:cubicBezTo>
                    <a:pt x="1795942" y="993605"/>
                    <a:pt x="1766909" y="1059253"/>
                    <a:pt x="1697795" y="1086336"/>
                  </a:cubicBezTo>
                  <a:cubicBezTo>
                    <a:pt x="1707977" y="1095219"/>
                    <a:pt x="1718811" y="1103452"/>
                    <a:pt x="1727910" y="1113202"/>
                  </a:cubicBezTo>
                  <a:cubicBezTo>
                    <a:pt x="1761926" y="1149168"/>
                    <a:pt x="1784026" y="1192716"/>
                    <a:pt x="1802442" y="1237999"/>
                  </a:cubicBezTo>
                  <a:cubicBezTo>
                    <a:pt x="1844907" y="1342429"/>
                    <a:pt x="1869173" y="1451193"/>
                    <a:pt x="1873074" y="1564074"/>
                  </a:cubicBezTo>
                  <a:cubicBezTo>
                    <a:pt x="1873290" y="1568407"/>
                    <a:pt x="1873074" y="1572524"/>
                    <a:pt x="1873074" y="1577724"/>
                  </a:cubicBezTo>
                  <a:cubicBezTo>
                    <a:pt x="1825408" y="1577724"/>
                    <a:pt x="1779043" y="1577724"/>
                    <a:pt x="1731593" y="1577724"/>
                  </a:cubicBezTo>
                  <a:lnTo>
                    <a:pt x="1731593" y="1692747"/>
                  </a:lnTo>
                  <a:lnTo>
                    <a:pt x="1577114" y="1692747"/>
                  </a:lnTo>
                  <a:lnTo>
                    <a:pt x="1577114" y="1578374"/>
                  </a:lnTo>
                  <a:cubicBezTo>
                    <a:pt x="1530532" y="1578374"/>
                    <a:pt x="1483733" y="1578374"/>
                    <a:pt x="1436934" y="1578374"/>
                  </a:cubicBezTo>
                  <a:cubicBezTo>
                    <a:pt x="1436934" y="1560391"/>
                    <a:pt x="1435634" y="1543491"/>
                    <a:pt x="1437151" y="1526809"/>
                  </a:cubicBezTo>
                  <a:cubicBezTo>
                    <a:pt x="1446034" y="1421511"/>
                    <a:pt x="1470083" y="1319680"/>
                    <a:pt x="1512332" y="1222616"/>
                  </a:cubicBezTo>
                  <a:cubicBezTo>
                    <a:pt x="1527715" y="1187517"/>
                    <a:pt x="1545481" y="1153501"/>
                    <a:pt x="1570614" y="1124251"/>
                  </a:cubicBezTo>
                  <a:cubicBezTo>
                    <a:pt x="1582531" y="1110385"/>
                    <a:pt x="1596613" y="1098469"/>
                    <a:pt x="1609830" y="1085686"/>
                  </a:cubicBezTo>
                  <a:cubicBezTo>
                    <a:pt x="1573864" y="1071603"/>
                    <a:pt x="1546348" y="1046687"/>
                    <a:pt x="1531398" y="1008988"/>
                  </a:cubicBezTo>
                  <a:cubicBezTo>
                    <a:pt x="1520565" y="981472"/>
                    <a:pt x="1519699" y="953522"/>
                    <a:pt x="1527499" y="925140"/>
                  </a:cubicBezTo>
                  <a:cubicBezTo>
                    <a:pt x="1542231" y="871408"/>
                    <a:pt x="1595097" y="825909"/>
                    <a:pt x="1663345" y="829592"/>
                  </a:cubicBezTo>
                  <a:close/>
                  <a:moveTo>
                    <a:pt x="231945" y="502840"/>
                  </a:moveTo>
                  <a:cubicBezTo>
                    <a:pt x="280125" y="502975"/>
                    <a:pt x="328278" y="522475"/>
                    <a:pt x="364243" y="561365"/>
                  </a:cubicBezTo>
                  <a:cubicBezTo>
                    <a:pt x="438125" y="641096"/>
                    <a:pt x="425342" y="787126"/>
                    <a:pt x="311378" y="843458"/>
                  </a:cubicBezTo>
                  <a:cubicBezTo>
                    <a:pt x="324811" y="848875"/>
                    <a:pt x="339327" y="853641"/>
                    <a:pt x="352760" y="859925"/>
                  </a:cubicBezTo>
                  <a:cubicBezTo>
                    <a:pt x="379843" y="872708"/>
                    <a:pt x="401076" y="892641"/>
                    <a:pt x="416892" y="917990"/>
                  </a:cubicBezTo>
                  <a:cubicBezTo>
                    <a:pt x="419059" y="921673"/>
                    <a:pt x="420142" y="927523"/>
                    <a:pt x="418842" y="931639"/>
                  </a:cubicBezTo>
                  <a:cubicBezTo>
                    <a:pt x="390892" y="1018304"/>
                    <a:pt x="369443" y="1106485"/>
                    <a:pt x="355360" y="1196400"/>
                  </a:cubicBezTo>
                  <a:cubicBezTo>
                    <a:pt x="344310" y="1265948"/>
                    <a:pt x="337377" y="1335929"/>
                    <a:pt x="338894" y="1406561"/>
                  </a:cubicBezTo>
                  <a:cubicBezTo>
                    <a:pt x="338894" y="1408295"/>
                    <a:pt x="339111" y="1410028"/>
                    <a:pt x="339327" y="1413278"/>
                  </a:cubicBezTo>
                  <a:cubicBezTo>
                    <a:pt x="361210" y="1413278"/>
                    <a:pt x="383093" y="1413278"/>
                    <a:pt x="407142" y="1413278"/>
                  </a:cubicBezTo>
                  <a:cubicBezTo>
                    <a:pt x="404975" y="1418261"/>
                    <a:pt x="404109" y="1421511"/>
                    <a:pt x="402376" y="1424328"/>
                  </a:cubicBezTo>
                  <a:cubicBezTo>
                    <a:pt x="385693" y="1450760"/>
                    <a:pt x="368576" y="1476976"/>
                    <a:pt x="351894" y="1503625"/>
                  </a:cubicBezTo>
                  <a:cubicBezTo>
                    <a:pt x="349293" y="1507742"/>
                    <a:pt x="346044" y="1512292"/>
                    <a:pt x="346044" y="1516842"/>
                  </a:cubicBezTo>
                  <a:lnTo>
                    <a:pt x="345833" y="1692747"/>
                  </a:lnTo>
                  <a:lnTo>
                    <a:pt x="117464" y="1692747"/>
                  </a:lnTo>
                  <a:lnTo>
                    <a:pt x="117249" y="1518575"/>
                  </a:lnTo>
                  <a:cubicBezTo>
                    <a:pt x="117249" y="1514459"/>
                    <a:pt x="116383" y="1509476"/>
                    <a:pt x="113999" y="1506659"/>
                  </a:cubicBezTo>
                  <a:cubicBezTo>
                    <a:pt x="66767" y="1451627"/>
                    <a:pt x="40118" y="1386412"/>
                    <a:pt x="23001" y="1317297"/>
                  </a:cubicBezTo>
                  <a:cubicBezTo>
                    <a:pt x="-615" y="1222183"/>
                    <a:pt x="-6464" y="1125551"/>
                    <a:pt x="7402" y="1028270"/>
                  </a:cubicBezTo>
                  <a:cubicBezTo>
                    <a:pt x="12168" y="995338"/>
                    <a:pt x="21051" y="963489"/>
                    <a:pt x="36651" y="933590"/>
                  </a:cubicBezTo>
                  <a:cubicBezTo>
                    <a:pt x="59834" y="889391"/>
                    <a:pt x="95367" y="860358"/>
                    <a:pt x="143465" y="846708"/>
                  </a:cubicBezTo>
                  <a:cubicBezTo>
                    <a:pt x="146499" y="845842"/>
                    <a:pt x="149532" y="844975"/>
                    <a:pt x="152998" y="843892"/>
                  </a:cubicBezTo>
                  <a:cubicBezTo>
                    <a:pt x="37518" y="787126"/>
                    <a:pt x="24518" y="640663"/>
                    <a:pt x="99483" y="560498"/>
                  </a:cubicBezTo>
                  <a:cubicBezTo>
                    <a:pt x="135557" y="521933"/>
                    <a:pt x="183764" y="502704"/>
                    <a:pt x="231945" y="502840"/>
                  </a:cubicBezTo>
                  <a:close/>
                  <a:moveTo>
                    <a:pt x="715018" y="141258"/>
                  </a:moveTo>
                  <a:cubicBezTo>
                    <a:pt x="824866" y="141475"/>
                    <a:pt x="921496" y="218173"/>
                    <a:pt x="947062" y="325421"/>
                  </a:cubicBezTo>
                  <a:cubicBezTo>
                    <a:pt x="974795" y="442635"/>
                    <a:pt x="910447" y="567648"/>
                    <a:pt x="795616" y="606647"/>
                  </a:cubicBezTo>
                  <a:cubicBezTo>
                    <a:pt x="809699" y="622247"/>
                    <a:pt x="825515" y="638496"/>
                    <a:pt x="840032" y="655829"/>
                  </a:cubicBezTo>
                  <a:cubicBezTo>
                    <a:pt x="889430" y="714978"/>
                    <a:pt x="923013" y="783010"/>
                    <a:pt x="951612" y="853858"/>
                  </a:cubicBezTo>
                  <a:cubicBezTo>
                    <a:pt x="999711" y="973022"/>
                    <a:pt x="1032210" y="1096736"/>
                    <a:pt x="1049327" y="1224133"/>
                  </a:cubicBezTo>
                  <a:cubicBezTo>
                    <a:pt x="1056043" y="1274181"/>
                    <a:pt x="1058426" y="1324663"/>
                    <a:pt x="1062543" y="1374929"/>
                  </a:cubicBezTo>
                  <a:cubicBezTo>
                    <a:pt x="1062760" y="1378395"/>
                    <a:pt x="1062543" y="1382078"/>
                    <a:pt x="1062543" y="1387062"/>
                  </a:cubicBezTo>
                  <a:cubicBezTo>
                    <a:pt x="988662" y="1387062"/>
                    <a:pt x="915430" y="1387062"/>
                    <a:pt x="841115" y="1387062"/>
                  </a:cubicBezTo>
                  <a:lnTo>
                    <a:pt x="841115" y="1692747"/>
                  </a:lnTo>
                  <a:lnTo>
                    <a:pt x="586538" y="1692747"/>
                  </a:lnTo>
                  <a:lnTo>
                    <a:pt x="586538" y="1387712"/>
                  </a:lnTo>
                  <a:cubicBezTo>
                    <a:pt x="513306" y="1387712"/>
                    <a:pt x="439425" y="1387712"/>
                    <a:pt x="364027" y="1387712"/>
                  </a:cubicBezTo>
                  <a:cubicBezTo>
                    <a:pt x="365110" y="1362362"/>
                    <a:pt x="365543" y="1338746"/>
                    <a:pt x="367493" y="1315130"/>
                  </a:cubicBezTo>
                  <a:cubicBezTo>
                    <a:pt x="375943" y="1210916"/>
                    <a:pt x="395009" y="1108652"/>
                    <a:pt x="423392" y="1008121"/>
                  </a:cubicBezTo>
                  <a:cubicBezTo>
                    <a:pt x="450475" y="912573"/>
                    <a:pt x="484057" y="819409"/>
                    <a:pt x="534106" y="732961"/>
                  </a:cubicBezTo>
                  <a:cubicBezTo>
                    <a:pt x="560755" y="686812"/>
                    <a:pt x="591304" y="643480"/>
                    <a:pt x="633987" y="610331"/>
                  </a:cubicBezTo>
                  <a:cubicBezTo>
                    <a:pt x="634853" y="609680"/>
                    <a:pt x="635070" y="608597"/>
                    <a:pt x="635720" y="607731"/>
                  </a:cubicBezTo>
                  <a:cubicBezTo>
                    <a:pt x="518073" y="568082"/>
                    <a:pt x="452858" y="443285"/>
                    <a:pt x="480591" y="326287"/>
                  </a:cubicBezTo>
                  <a:cubicBezTo>
                    <a:pt x="506373" y="216874"/>
                    <a:pt x="603221" y="141042"/>
                    <a:pt x="715018" y="141258"/>
                  </a:cubicBezTo>
                  <a:close/>
                  <a:moveTo>
                    <a:pt x="1244755" y="429"/>
                  </a:moveTo>
                  <a:cubicBezTo>
                    <a:pt x="1348753" y="6279"/>
                    <a:pt x="1440617" y="82977"/>
                    <a:pt x="1466400" y="186758"/>
                  </a:cubicBezTo>
                  <a:cubicBezTo>
                    <a:pt x="1492833" y="293355"/>
                    <a:pt x="1446251" y="411219"/>
                    <a:pt x="1335103" y="467767"/>
                  </a:cubicBezTo>
                  <a:cubicBezTo>
                    <a:pt x="1336403" y="468634"/>
                    <a:pt x="1337486" y="469717"/>
                    <a:pt x="1338570" y="469934"/>
                  </a:cubicBezTo>
                  <a:cubicBezTo>
                    <a:pt x="1431734" y="492900"/>
                    <a:pt x="1487633" y="554649"/>
                    <a:pt x="1516882" y="643263"/>
                  </a:cubicBezTo>
                  <a:cubicBezTo>
                    <a:pt x="1538115" y="707395"/>
                    <a:pt x="1543965" y="773693"/>
                    <a:pt x="1545048" y="840642"/>
                  </a:cubicBezTo>
                  <a:cubicBezTo>
                    <a:pt x="1545048" y="844108"/>
                    <a:pt x="1543315" y="848441"/>
                    <a:pt x="1540931" y="851042"/>
                  </a:cubicBezTo>
                  <a:cubicBezTo>
                    <a:pt x="1487633" y="911057"/>
                    <a:pt x="1481566" y="984505"/>
                    <a:pt x="1524249" y="1051237"/>
                  </a:cubicBezTo>
                  <a:cubicBezTo>
                    <a:pt x="1525982" y="1054053"/>
                    <a:pt x="1527282" y="1057953"/>
                    <a:pt x="1526632" y="1060986"/>
                  </a:cubicBezTo>
                  <a:cubicBezTo>
                    <a:pt x="1508432" y="1156317"/>
                    <a:pt x="1479400" y="1247532"/>
                    <a:pt x="1425884" y="1329646"/>
                  </a:cubicBezTo>
                  <a:cubicBezTo>
                    <a:pt x="1414835" y="1346546"/>
                    <a:pt x="1401618" y="1361929"/>
                    <a:pt x="1389702" y="1378179"/>
                  </a:cubicBezTo>
                  <a:cubicBezTo>
                    <a:pt x="1387319" y="1381429"/>
                    <a:pt x="1384935" y="1385545"/>
                    <a:pt x="1384935" y="1389445"/>
                  </a:cubicBezTo>
                  <a:lnTo>
                    <a:pt x="1384723" y="1692747"/>
                  </a:lnTo>
                  <a:lnTo>
                    <a:pt x="1070559" y="1692747"/>
                  </a:lnTo>
                  <a:lnTo>
                    <a:pt x="1070559" y="1415228"/>
                  </a:lnTo>
                  <a:cubicBezTo>
                    <a:pt x="1076626" y="1414578"/>
                    <a:pt x="1081826" y="1414144"/>
                    <a:pt x="1088109" y="1413494"/>
                  </a:cubicBezTo>
                  <a:cubicBezTo>
                    <a:pt x="1088109" y="1390962"/>
                    <a:pt x="1088976" y="1368862"/>
                    <a:pt x="1087893" y="1346546"/>
                  </a:cubicBezTo>
                  <a:cubicBezTo>
                    <a:pt x="1082476" y="1236699"/>
                    <a:pt x="1063626" y="1128801"/>
                    <a:pt x="1035027" y="1022637"/>
                  </a:cubicBezTo>
                  <a:cubicBezTo>
                    <a:pt x="1007728" y="921023"/>
                    <a:pt x="973062" y="822226"/>
                    <a:pt x="921930" y="729928"/>
                  </a:cubicBezTo>
                  <a:cubicBezTo>
                    <a:pt x="920413" y="727328"/>
                    <a:pt x="919113" y="723645"/>
                    <a:pt x="919546" y="720828"/>
                  </a:cubicBezTo>
                  <a:cubicBezTo>
                    <a:pt x="929079" y="664496"/>
                    <a:pt x="944463" y="610331"/>
                    <a:pt x="977612" y="562882"/>
                  </a:cubicBezTo>
                  <a:cubicBezTo>
                    <a:pt x="1010978" y="515216"/>
                    <a:pt x="1056910" y="485967"/>
                    <a:pt x="1112375" y="471017"/>
                  </a:cubicBezTo>
                  <a:cubicBezTo>
                    <a:pt x="1114759" y="470367"/>
                    <a:pt x="1116925" y="469717"/>
                    <a:pt x="1121475" y="468417"/>
                  </a:cubicBezTo>
                  <a:cubicBezTo>
                    <a:pt x="1063843" y="438735"/>
                    <a:pt x="1022461" y="396269"/>
                    <a:pt x="999061" y="337554"/>
                  </a:cubicBezTo>
                  <a:cubicBezTo>
                    <a:pt x="975662" y="278839"/>
                    <a:pt x="974795" y="219257"/>
                    <a:pt x="996895" y="159892"/>
                  </a:cubicBezTo>
                  <a:cubicBezTo>
                    <a:pt x="1035027" y="57411"/>
                    <a:pt x="1133608" y="-5855"/>
                    <a:pt x="1244755" y="42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45"/>
            <p:cNvSpPr/>
            <p:nvPr/>
          </p:nvSpPr>
          <p:spPr>
            <a:xfrm>
              <a:off x="4794869" y="2803448"/>
              <a:ext cx="2781228" cy="2493501"/>
            </a:xfrm>
            <a:custGeom>
              <a:avLst/>
              <a:gdLst/>
              <a:ahLst/>
              <a:cxnLst/>
              <a:rect l="l" t="t" r="r" b="b"/>
              <a:pathLst>
                <a:path w="2781228" h="2493501" extrusionOk="0">
                  <a:moveTo>
                    <a:pt x="30116" y="2210662"/>
                  </a:moveTo>
                  <a:cubicBezTo>
                    <a:pt x="64132" y="2210662"/>
                    <a:pt x="97931" y="2210662"/>
                    <a:pt x="131947" y="2210879"/>
                  </a:cubicBezTo>
                  <a:cubicBezTo>
                    <a:pt x="147547" y="2211096"/>
                    <a:pt x="149280" y="2212829"/>
                    <a:pt x="149713" y="2228428"/>
                  </a:cubicBezTo>
                  <a:cubicBezTo>
                    <a:pt x="150363" y="2259845"/>
                    <a:pt x="150363" y="2291260"/>
                    <a:pt x="150580" y="2322676"/>
                  </a:cubicBezTo>
                  <a:cubicBezTo>
                    <a:pt x="150797" y="2343259"/>
                    <a:pt x="153830" y="2346726"/>
                    <a:pt x="174413" y="2346942"/>
                  </a:cubicBezTo>
                  <a:cubicBezTo>
                    <a:pt x="209512" y="2347376"/>
                    <a:pt x="244394" y="2347159"/>
                    <a:pt x="279494" y="2347159"/>
                  </a:cubicBezTo>
                  <a:cubicBezTo>
                    <a:pt x="352508" y="2347159"/>
                    <a:pt x="425307" y="2347376"/>
                    <a:pt x="498321" y="2347376"/>
                  </a:cubicBezTo>
                  <a:cubicBezTo>
                    <a:pt x="503521" y="2346726"/>
                    <a:pt x="507638" y="2346726"/>
                    <a:pt x="513054" y="2346726"/>
                  </a:cubicBezTo>
                  <a:cubicBezTo>
                    <a:pt x="513271" y="2342176"/>
                    <a:pt x="513488" y="2339359"/>
                    <a:pt x="513488" y="2336326"/>
                  </a:cubicBezTo>
                  <a:lnTo>
                    <a:pt x="513486" y="2335002"/>
                  </a:lnTo>
                  <a:lnTo>
                    <a:pt x="741855" y="2335002"/>
                  </a:lnTo>
                  <a:lnTo>
                    <a:pt x="741849" y="2340009"/>
                  </a:lnTo>
                  <a:cubicBezTo>
                    <a:pt x="741849" y="2341742"/>
                    <a:pt x="742282" y="2343476"/>
                    <a:pt x="742499" y="2346076"/>
                  </a:cubicBezTo>
                  <a:cubicBezTo>
                    <a:pt x="822447" y="2346076"/>
                    <a:pt x="902179" y="2346076"/>
                    <a:pt x="982560" y="2346076"/>
                  </a:cubicBezTo>
                  <a:lnTo>
                    <a:pt x="982560" y="2335002"/>
                  </a:lnTo>
                  <a:lnTo>
                    <a:pt x="1237137" y="2335002"/>
                  </a:lnTo>
                  <a:lnTo>
                    <a:pt x="1237137" y="2346726"/>
                  </a:lnTo>
                  <a:cubicBezTo>
                    <a:pt x="1313619" y="2346726"/>
                    <a:pt x="1389667" y="2346726"/>
                    <a:pt x="1466581" y="2346726"/>
                  </a:cubicBezTo>
                  <a:lnTo>
                    <a:pt x="1466581" y="2335002"/>
                  </a:lnTo>
                  <a:lnTo>
                    <a:pt x="1780745" y="2335002"/>
                  </a:lnTo>
                  <a:lnTo>
                    <a:pt x="1780740" y="2341526"/>
                  </a:lnTo>
                  <a:cubicBezTo>
                    <a:pt x="1780740" y="2342826"/>
                    <a:pt x="1781174" y="2344343"/>
                    <a:pt x="1781391" y="2346509"/>
                  </a:cubicBezTo>
                  <a:cubicBezTo>
                    <a:pt x="1845306" y="2346509"/>
                    <a:pt x="1909004" y="2346509"/>
                    <a:pt x="1973136" y="2346509"/>
                  </a:cubicBezTo>
                  <a:lnTo>
                    <a:pt x="1973136" y="2335002"/>
                  </a:lnTo>
                  <a:lnTo>
                    <a:pt x="2127615" y="2335002"/>
                  </a:lnTo>
                  <a:lnTo>
                    <a:pt x="2127615" y="2347376"/>
                  </a:lnTo>
                  <a:cubicBezTo>
                    <a:pt x="2131299" y="2347376"/>
                    <a:pt x="2135199" y="2347376"/>
                    <a:pt x="2138882" y="2347376"/>
                  </a:cubicBezTo>
                  <a:cubicBezTo>
                    <a:pt x="2292712" y="2347376"/>
                    <a:pt x="2446541" y="2347159"/>
                    <a:pt x="2600371" y="2347159"/>
                  </a:cubicBezTo>
                  <a:cubicBezTo>
                    <a:pt x="2629403" y="2347159"/>
                    <a:pt x="2631353" y="2344776"/>
                    <a:pt x="2631570" y="2315527"/>
                  </a:cubicBezTo>
                  <a:cubicBezTo>
                    <a:pt x="2631570" y="2286927"/>
                    <a:pt x="2631570" y="2258544"/>
                    <a:pt x="2631787" y="2229945"/>
                  </a:cubicBezTo>
                  <a:cubicBezTo>
                    <a:pt x="2632003" y="2213262"/>
                    <a:pt x="2633737" y="2211312"/>
                    <a:pt x="2650203" y="2211096"/>
                  </a:cubicBezTo>
                  <a:cubicBezTo>
                    <a:pt x="2687685" y="2210879"/>
                    <a:pt x="2725384" y="2210879"/>
                    <a:pt x="2762867" y="2211096"/>
                  </a:cubicBezTo>
                  <a:cubicBezTo>
                    <a:pt x="2779117" y="2211312"/>
                    <a:pt x="2781066" y="2213046"/>
                    <a:pt x="2781066" y="2228862"/>
                  </a:cubicBezTo>
                  <a:cubicBezTo>
                    <a:pt x="2781283" y="2310760"/>
                    <a:pt x="2781283" y="2392658"/>
                    <a:pt x="2781066" y="2474773"/>
                  </a:cubicBezTo>
                  <a:cubicBezTo>
                    <a:pt x="2781066" y="2490806"/>
                    <a:pt x="2778250" y="2492972"/>
                    <a:pt x="2762000" y="2493405"/>
                  </a:cubicBezTo>
                  <a:cubicBezTo>
                    <a:pt x="2756584" y="2493622"/>
                    <a:pt x="2751167" y="2493405"/>
                    <a:pt x="2745751" y="2493405"/>
                  </a:cubicBezTo>
                  <a:cubicBezTo>
                    <a:pt x="1842273" y="2493405"/>
                    <a:pt x="938794" y="2493405"/>
                    <a:pt x="35533" y="2493405"/>
                  </a:cubicBezTo>
                  <a:cubicBezTo>
                    <a:pt x="27516" y="2493405"/>
                    <a:pt x="19717" y="2493189"/>
                    <a:pt x="11700" y="2492756"/>
                  </a:cubicBezTo>
                  <a:cubicBezTo>
                    <a:pt x="5200" y="2492322"/>
                    <a:pt x="1084" y="2489289"/>
                    <a:pt x="1084" y="2481923"/>
                  </a:cubicBezTo>
                  <a:cubicBezTo>
                    <a:pt x="1084" y="2475856"/>
                    <a:pt x="0" y="2469789"/>
                    <a:pt x="0" y="2463506"/>
                  </a:cubicBezTo>
                  <a:cubicBezTo>
                    <a:pt x="0" y="2389191"/>
                    <a:pt x="0" y="2314660"/>
                    <a:pt x="0" y="2240345"/>
                  </a:cubicBezTo>
                  <a:cubicBezTo>
                    <a:pt x="0" y="2210879"/>
                    <a:pt x="0" y="2210662"/>
                    <a:pt x="30116" y="2210662"/>
                  </a:cubicBezTo>
                  <a:close/>
                  <a:moveTo>
                    <a:pt x="556187" y="185109"/>
                  </a:moveTo>
                  <a:cubicBezTo>
                    <a:pt x="609702" y="184676"/>
                    <a:pt x="663001" y="184676"/>
                    <a:pt x="716516" y="185109"/>
                  </a:cubicBezTo>
                  <a:cubicBezTo>
                    <a:pt x="742083" y="185326"/>
                    <a:pt x="756816" y="200925"/>
                    <a:pt x="757032" y="227142"/>
                  </a:cubicBezTo>
                  <a:cubicBezTo>
                    <a:pt x="757249" y="260724"/>
                    <a:pt x="756816" y="391371"/>
                    <a:pt x="757032" y="423220"/>
                  </a:cubicBezTo>
                  <a:cubicBezTo>
                    <a:pt x="757249" y="441203"/>
                    <a:pt x="751399" y="455503"/>
                    <a:pt x="737533" y="467852"/>
                  </a:cubicBezTo>
                  <a:cubicBezTo>
                    <a:pt x="683367" y="516168"/>
                    <a:pt x="629852" y="565134"/>
                    <a:pt x="576119" y="613883"/>
                  </a:cubicBezTo>
                  <a:cubicBezTo>
                    <a:pt x="555970" y="632082"/>
                    <a:pt x="528671" y="630999"/>
                    <a:pt x="516321" y="610633"/>
                  </a:cubicBezTo>
                  <a:cubicBezTo>
                    <a:pt x="512204" y="603916"/>
                    <a:pt x="510038" y="595033"/>
                    <a:pt x="510038" y="587016"/>
                  </a:cubicBezTo>
                  <a:cubicBezTo>
                    <a:pt x="510688" y="506852"/>
                    <a:pt x="515021" y="226925"/>
                    <a:pt x="515671" y="221292"/>
                  </a:cubicBezTo>
                  <a:cubicBezTo>
                    <a:pt x="518921" y="197242"/>
                    <a:pt x="531921" y="185326"/>
                    <a:pt x="556187" y="185109"/>
                  </a:cubicBezTo>
                  <a:close/>
                  <a:moveTo>
                    <a:pt x="1200583" y="84400"/>
                  </a:moveTo>
                  <a:cubicBezTo>
                    <a:pt x="1211091" y="84400"/>
                    <a:pt x="1221545" y="89221"/>
                    <a:pt x="1231295" y="98862"/>
                  </a:cubicBezTo>
                  <a:cubicBezTo>
                    <a:pt x="1252311" y="119662"/>
                    <a:pt x="1273328" y="140678"/>
                    <a:pt x="1294127" y="161694"/>
                  </a:cubicBezTo>
                  <a:cubicBezTo>
                    <a:pt x="1313410" y="181194"/>
                    <a:pt x="1313410" y="203293"/>
                    <a:pt x="1293910" y="222359"/>
                  </a:cubicBezTo>
                  <a:cubicBezTo>
                    <a:pt x="1133581" y="379655"/>
                    <a:pt x="365949" y="1132121"/>
                    <a:pt x="248519" y="1247384"/>
                  </a:cubicBezTo>
                  <a:cubicBezTo>
                    <a:pt x="237252" y="1258434"/>
                    <a:pt x="224036" y="1263417"/>
                    <a:pt x="208653" y="1263417"/>
                  </a:cubicBezTo>
                  <a:cubicBezTo>
                    <a:pt x="183737" y="1263201"/>
                    <a:pt x="82556" y="1263417"/>
                    <a:pt x="56990" y="1263201"/>
                  </a:cubicBezTo>
                  <a:cubicBezTo>
                    <a:pt x="33157" y="1262984"/>
                    <a:pt x="20157" y="1253018"/>
                    <a:pt x="16041" y="1231568"/>
                  </a:cubicBezTo>
                  <a:cubicBezTo>
                    <a:pt x="13657" y="1219002"/>
                    <a:pt x="18207" y="1208169"/>
                    <a:pt x="27307" y="1199502"/>
                  </a:cubicBezTo>
                  <a:cubicBezTo>
                    <a:pt x="157304" y="1074272"/>
                    <a:pt x="1082882" y="182277"/>
                    <a:pt x="1169546" y="98862"/>
                  </a:cubicBezTo>
                  <a:cubicBezTo>
                    <a:pt x="1179513" y="89221"/>
                    <a:pt x="1190075" y="84400"/>
                    <a:pt x="1200583" y="84400"/>
                  </a:cubicBezTo>
                  <a:close/>
                  <a:moveTo>
                    <a:pt x="1274612" y="1381"/>
                  </a:moveTo>
                  <a:cubicBezTo>
                    <a:pt x="1320327" y="14814"/>
                    <a:pt x="1464190" y="59446"/>
                    <a:pt x="1490190" y="68546"/>
                  </a:cubicBezTo>
                  <a:cubicBezTo>
                    <a:pt x="1499073" y="71579"/>
                    <a:pt x="1508172" y="76562"/>
                    <a:pt x="1514889" y="83062"/>
                  </a:cubicBezTo>
                  <a:cubicBezTo>
                    <a:pt x="1573604" y="139611"/>
                    <a:pt x="2598412" y="1137337"/>
                    <a:pt x="2635895" y="1173736"/>
                  </a:cubicBezTo>
                  <a:cubicBezTo>
                    <a:pt x="2646511" y="1184136"/>
                    <a:pt x="2653228" y="1196052"/>
                    <a:pt x="2650628" y="1211435"/>
                  </a:cubicBezTo>
                  <a:cubicBezTo>
                    <a:pt x="2646945" y="1232018"/>
                    <a:pt x="2633078" y="1242418"/>
                    <a:pt x="2609029" y="1242634"/>
                  </a:cubicBezTo>
                  <a:cubicBezTo>
                    <a:pt x="2584546" y="1242634"/>
                    <a:pt x="2491382" y="1242201"/>
                    <a:pt x="2469282" y="1242634"/>
                  </a:cubicBezTo>
                  <a:cubicBezTo>
                    <a:pt x="2450650" y="1242851"/>
                    <a:pt x="2435700" y="1237001"/>
                    <a:pt x="2422050" y="1223568"/>
                  </a:cubicBezTo>
                  <a:cubicBezTo>
                    <a:pt x="2316319" y="1118921"/>
                    <a:pt x="1302994" y="124011"/>
                    <a:pt x="1244062" y="65729"/>
                  </a:cubicBezTo>
                  <a:cubicBezTo>
                    <a:pt x="1227379" y="49263"/>
                    <a:pt x="1225645" y="28464"/>
                    <a:pt x="1239512" y="12647"/>
                  </a:cubicBezTo>
                  <a:cubicBezTo>
                    <a:pt x="1248829" y="2031"/>
                    <a:pt x="1261178" y="-2519"/>
                    <a:pt x="1274612" y="1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84" name="Google Shape;1584;p45"/>
          <p:cNvGrpSpPr/>
          <p:nvPr/>
        </p:nvGrpSpPr>
        <p:grpSpPr>
          <a:xfrm>
            <a:off x="5635667" y="3862981"/>
            <a:ext cx="2097490" cy="2733531"/>
            <a:chOff x="7223707" y="2436784"/>
            <a:chExt cx="1272287" cy="1658094"/>
          </a:xfrm>
        </p:grpSpPr>
        <p:sp>
          <p:nvSpPr>
            <p:cNvPr id="1585" name="Google Shape;1585;p45"/>
            <p:cNvSpPr/>
            <p:nvPr/>
          </p:nvSpPr>
          <p:spPr>
            <a:xfrm>
              <a:off x="8058523" y="2639057"/>
              <a:ext cx="158734" cy="1455821"/>
            </a:xfrm>
            <a:custGeom>
              <a:avLst/>
              <a:gdLst/>
              <a:ahLst/>
              <a:cxnLst/>
              <a:rect l="l" t="t" r="r" b="b"/>
              <a:pathLst>
                <a:path w="333375" h="3057525" extrusionOk="0">
                  <a:moveTo>
                    <a:pt x="335280" y="3057525"/>
                  </a:moveTo>
                  <a:cubicBezTo>
                    <a:pt x="220980" y="3057525"/>
                    <a:pt x="112395" y="3057525"/>
                    <a:pt x="0" y="3057525"/>
                  </a:cubicBezTo>
                  <a:cubicBezTo>
                    <a:pt x="0" y="2040255"/>
                    <a:pt x="0" y="1022985"/>
                    <a:pt x="0" y="0"/>
                  </a:cubicBezTo>
                  <a:cubicBezTo>
                    <a:pt x="70485" y="74295"/>
                    <a:pt x="138113" y="144780"/>
                    <a:pt x="203835" y="217170"/>
                  </a:cubicBezTo>
                  <a:cubicBezTo>
                    <a:pt x="214313" y="229552"/>
                    <a:pt x="218123" y="251460"/>
                    <a:pt x="218123" y="269558"/>
                  </a:cubicBezTo>
                  <a:cubicBezTo>
                    <a:pt x="219075" y="442913"/>
                    <a:pt x="220028" y="615315"/>
                    <a:pt x="218123" y="788670"/>
                  </a:cubicBezTo>
                  <a:cubicBezTo>
                    <a:pt x="218123" y="822960"/>
                    <a:pt x="224790" y="850583"/>
                    <a:pt x="252413" y="870585"/>
                  </a:cubicBezTo>
                  <a:cubicBezTo>
                    <a:pt x="323850" y="922020"/>
                    <a:pt x="338138" y="989647"/>
                    <a:pt x="338138" y="1076325"/>
                  </a:cubicBezTo>
                  <a:cubicBezTo>
                    <a:pt x="334328" y="1717358"/>
                    <a:pt x="336233" y="2358390"/>
                    <a:pt x="336233" y="2999423"/>
                  </a:cubicBezTo>
                  <a:cubicBezTo>
                    <a:pt x="335280" y="3017520"/>
                    <a:pt x="335280" y="3036570"/>
                    <a:pt x="335280" y="3057525"/>
                  </a:cubicBezTo>
                  <a:close/>
                  <a:moveTo>
                    <a:pt x="58103" y="796290"/>
                  </a:moveTo>
                  <a:cubicBezTo>
                    <a:pt x="50483" y="782955"/>
                    <a:pt x="42863" y="768668"/>
                    <a:pt x="35243" y="755333"/>
                  </a:cubicBezTo>
                  <a:cubicBezTo>
                    <a:pt x="30480" y="760095"/>
                    <a:pt x="25718" y="763905"/>
                    <a:pt x="20955" y="768668"/>
                  </a:cubicBezTo>
                  <a:cubicBezTo>
                    <a:pt x="20955" y="873443"/>
                    <a:pt x="20955" y="979170"/>
                    <a:pt x="20955" y="1084898"/>
                  </a:cubicBezTo>
                  <a:cubicBezTo>
                    <a:pt x="45720" y="1084898"/>
                    <a:pt x="66675" y="1084898"/>
                    <a:pt x="91440" y="1084898"/>
                  </a:cubicBezTo>
                  <a:cubicBezTo>
                    <a:pt x="91440" y="999172"/>
                    <a:pt x="92393" y="915353"/>
                    <a:pt x="90488" y="832485"/>
                  </a:cubicBezTo>
                  <a:cubicBezTo>
                    <a:pt x="90488" y="822008"/>
                    <a:pt x="71438" y="811530"/>
                    <a:pt x="61913" y="801053"/>
                  </a:cubicBezTo>
                  <a:cubicBezTo>
                    <a:pt x="60008" y="799147"/>
                    <a:pt x="59055" y="798195"/>
                    <a:pt x="58103" y="796290"/>
                  </a:cubicBezTo>
                  <a:close/>
                  <a:moveTo>
                    <a:pt x="158115" y="875347"/>
                  </a:moveTo>
                  <a:lnTo>
                    <a:pt x="159068" y="877253"/>
                  </a:lnTo>
                  <a:cubicBezTo>
                    <a:pt x="145733" y="864870"/>
                    <a:pt x="133350" y="852488"/>
                    <a:pt x="116205" y="837247"/>
                  </a:cubicBezTo>
                  <a:cubicBezTo>
                    <a:pt x="116205" y="923925"/>
                    <a:pt x="116205" y="1003935"/>
                    <a:pt x="116205" y="1084898"/>
                  </a:cubicBezTo>
                  <a:cubicBezTo>
                    <a:pt x="149543" y="1084898"/>
                    <a:pt x="180023" y="1084898"/>
                    <a:pt x="215265" y="1084898"/>
                  </a:cubicBezTo>
                  <a:cubicBezTo>
                    <a:pt x="215265" y="1046797"/>
                    <a:pt x="212408" y="1010603"/>
                    <a:pt x="216218" y="975360"/>
                  </a:cubicBezTo>
                  <a:cubicBezTo>
                    <a:pt x="221933" y="925830"/>
                    <a:pt x="203835" y="893445"/>
                    <a:pt x="158115" y="875347"/>
                  </a:cubicBezTo>
                  <a:close/>
                  <a:moveTo>
                    <a:pt x="215265" y="1448753"/>
                  </a:moveTo>
                  <a:cubicBezTo>
                    <a:pt x="215265" y="1334453"/>
                    <a:pt x="215265" y="1225868"/>
                    <a:pt x="215265" y="1114425"/>
                  </a:cubicBezTo>
                  <a:cubicBezTo>
                    <a:pt x="180975" y="1114425"/>
                    <a:pt x="148590" y="1114425"/>
                    <a:pt x="118110" y="1114425"/>
                  </a:cubicBezTo>
                  <a:cubicBezTo>
                    <a:pt x="118110" y="1227773"/>
                    <a:pt x="118110" y="1338263"/>
                    <a:pt x="118110" y="1448753"/>
                  </a:cubicBezTo>
                  <a:cubicBezTo>
                    <a:pt x="151448" y="1448753"/>
                    <a:pt x="180975" y="1448753"/>
                    <a:pt x="215265" y="1448753"/>
                  </a:cubicBezTo>
                  <a:close/>
                  <a:moveTo>
                    <a:pt x="236220" y="1113473"/>
                  </a:moveTo>
                  <a:cubicBezTo>
                    <a:pt x="236220" y="1225868"/>
                    <a:pt x="236220" y="1337310"/>
                    <a:pt x="236220" y="1447800"/>
                  </a:cubicBezTo>
                  <a:cubicBezTo>
                    <a:pt x="263843" y="1447800"/>
                    <a:pt x="288608" y="1447800"/>
                    <a:pt x="313373" y="1447800"/>
                  </a:cubicBezTo>
                  <a:cubicBezTo>
                    <a:pt x="313373" y="1335405"/>
                    <a:pt x="313373" y="1224915"/>
                    <a:pt x="313373" y="1113473"/>
                  </a:cubicBezTo>
                  <a:cubicBezTo>
                    <a:pt x="286703" y="1113473"/>
                    <a:pt x="262890" y="1113473"/>
                    <a:pt x="236220" y="1113473"/>
                  </a:cubicBezTo>
                  <a:close/>
                  <a:moveTo>
                    <a:pt x="89535" y="1448753"/>
                  </a:moveTo>
                  <a:cubicBezTo>
                    <a:pt x="89535" y="1333500"/>
                    <a:pt x="89535" y="1223963"/>
                    <a:pt x="89535" y="1114425"/>
                  </a:cubicBezTo>
                  <a:cubicBezTo>
                    <a:pt x="63818" y="1114425"/>
                    <a:pt x="42863" y="1114425"/>
                    <a:pt x="20003" y="1114425"/>
                  </a:cubicBezTo>
                  <a:cubicBezTo>
                    <a:pt x="20003" y="1226820"/>
                    <a:pt x="20003" y="1337310"/>
                    <a:pt x="20003" y="1448753"/>
                  </a:cubicBezTo>
                  <a:cubicBezTo>
                    <a:pt x="44768" y="1448753"/>
                    <a:pt x="66675" y="1448753"/>
                    <a:pt x="89535" y="1448753"/>
                  </a:cubicBezTo>
                  <a:close/>
                  <a:moveTo>
                    <a:pt x="135255" y="742950"/>
                  </a:moveTo>
                  <a:cubicBezTo>
                    <a:pt x="135255" y="615315"/>
                    <a:pt x="135255" y="491490"/>
                    <a:pt x="135255" y="366713"/>
                  </a:cubicBezTo>
                  <a:cubicBezTo>
                    <a:pt x="115253" y="366713"/>
                    <a:pt x="98108" y="366713"/>
                    <a:pt x="76200" y="366713"/>
                  </a:cubicBezTo>
                  <a:cubicBezTo>
                    <a:pt x="76200" y="457200"/>
                    <a:pt x="80010" y="545783"/>
                    <a:pt x="75248" y="633413"/>
                  </a:cubicBezTo>
                  <a:cubicBezTo>
                    <a:pt x="71438" y="685800"/>
                    <a:pt x="94298" y="715328"/>
                    <a:pt x="135255" y="742950"/>
                  </a:cubicBezTo>
                  <a:close/>
                  <a:moveTo>
                    <a:pt x="154305" y="367665"/>
                  </a:moveTo>
                  <a:cubicBezTo>
                    <a:pt x="154305" y="497205"/>
                    <a:pt x="153353" y="625793"/>
                    <a:pt x="156210" y="753428"/>
                  </a:cubicBezTo>
                  <a:cubicBezTo>
                    <a:pt x="156210" y="770572"/>
                    <a:pt x="176213" y="787718"/>
                    <a:pt x="194310" y="816293"/>
                  </a:cubicBezTo>
                  <a:cubicBezTo>
                    <a:pt x="194310" y="656273"/>
                    <a:pt x="194310" y="511492"/>
                    <a:pt x="194310" y="365760"/>
                  </a:cubicBezTo>
                  <a:cubicBezTo>
                    <a:pt x="180023" y="365760"/>
                    <a:pt x="169545" y="366713"/>
                    <a:pt x="154305" y="367665"/>
                  </a:cubicBezTo>
                  <a:close/>
                  <a:moveTo>
                    <a:pt x="176213" y="1740218"/>
                  </a:moveTo>
                  <a:cubicBezTo>
                    <a:pt x="122873" y="1740218"/>
                    <a:pt x="71438" y="1740218"/>
                    <a:pt x="20955" y="1740218"/>
                  </a:cubicBezTo>
                  <a:cubicBezTo>
                    <a:pt x="20955" y="1774508"/>
                    <a:pt x="20955" y="1804988"/>
                    <a:pt x="20955" y="1836420"/>
                  </a:cubicBezTo>
                  <a:cubicBezTo>
                    <a:pt x="74295" y="1836420"/>
                    <a:pt x="124778" y="1836420"/>
                    <a:pt x="176213" y="1836420"/>
                  </a:cubicBezTo>
                  <a:cubicBezTo>
                    <a:pt x="176213" y="1803083"/>
                    <a:pt x="176213" y="1772603"/>
                    <a:pt x="176213" y="1740218"/>
                  </a:cubicBezTo>
                  <a:close/>
                  <a:moveTo>
                    <a:pt x="155258" y="1618298"/>
                  </a:moveTo>
                  <a:cubicBezTo>
                    <a:pt x="155258" y="1651635"/>
                    <a:pt x="155258" y="1682115"/>
                    <a:pt x="155258" y="1713548"/>
                  </a:cubicBezTo>
                  <a:cubicBezTo>
                    <a:pt x="209550" y="1713548"/>
                    <a:pt x="260985" y="1713548"/>
                    <a:pt x="311468" y="1713548"/>
                  </a:cubicBezTo>
                  <a:cubicBezTo>
                    <a:pt x="311468" y="1679258"/>
                    <a:pt x="311468" y="1648778"/>
                    <a:pt x="311468" y="1618298"/>
                  </a:cubicBezTo>
                  <a:cubicBezTo>
                    <a:pt x="257175" y="1618298"/>
                    <a:pt x="207645" y="1618298"/>
                    <a:pt x="155258" y="1618298"/>
                  </a:cubicBezTo>
                  <a:close/>
                  <a:moveTo>
                    <a:pt x="87630" y="1595438"/>
                  </a:moveTo>
                  <a:cubicBezTo>
                    <a:pt x="140970" y="1595438"/>
                    <a:pt x="191453" y="1595438"/>
                    <a:pt x="243840" y="1595438"/>
                  </a:cubicBezTo>
                  <a:cubicBezTo>
                    <a:pt x="243840" y="1563053"/>
                    <a:pt x="243840" y="1531620"/>
                    <a:pt x="243840" y="1501140"/>
                  </a:cubicBezTo>
                  <a:cubicBezTo>
                    <a:pt x="190500" y="1501140"/>
                    <a:pt x="139065" y="1501140"/>
                    <a:pt x="87630" y="1501140"/>
                  </a:cubicBezTo>
                  <a:cubicBezTo>
                    <a:pt x="87630" y="1533525"/>
                    <a:pt x="87630" y="1563053"/>
                    <a:pt x="87630" y="1595438"/>
                  </a:cubicBezTo>
                  <a:close/>
                  <a:moveTo>
                    <a:pt x="244793" y="1861185"/>
                  </a:moveTo>
                  <a:cubicBezTo>
                    <a:pt x="190500" y="1861185"/>
                    <a:pt x="140970" y="1861185"/>
                    <a:pt x="89535" y="1861185"/>
                  </a:cubicBezTo>
                  <a:cubicBezTo>
                    <a:pt x="89535" y="1894523"/>
                    <a:pt x="89535" y="1924050"/>
                    <a:pt x="89535" y="1955482"/>
                  </a:cubicBezTo>
                  <a:cubicBezTo>
                    <a:pt x="142875" y="1955482"/>
                    <a:pt x="192405" y="1955482"/>
                    <a:pt x="244793" y="1955482"/>
                  </a:cubicBezTo>
                  <a:cubicBezTo>
                    <a:pt x="244793" y="1924050"/>
                    <a:pt x="244793" y="1894523"/>
                    <a:pt x="244793" y="1861185"/>
                  </a:cubicBezTo>
                  <a:close/>
                  <a:moveTo>
                    <a:pt x="40958" y="659130"/>
                  </a:moveTo>
                  <a:cubicBezTo>
                    <a:pt x="44768" y="657225"/>
                    <a:pt x="48578" y="654368"/>
                    <a:pt x="53340" y="652463"/>
                  </a:cubicBezTo>
                  <a:cubicBezTo>
                    <a:pt x="53340" y="558165"/>
                    <a:pt x="53340" y="463867"/>
                    <a:pt x="53340" y="369570"/>
                  </a:cubicBezTo>
                  <a:cubicBezTo>
                    <a:pt x="22860" y="357188"/>
                    <a:pt x="17145" y="371475"/>
                    <a:pt x="17145" y="396240"/>
                  </a:cubicBezTo>
                  <a:cubicBezTo>
                    <a:pt x="18098" y="463867"/>
                    <a:pt x="15240" y="531495"/>
                    <a:pt x="18098" y="599123"/>
                  </a:cubicBezTo>
                  <a:cubicBezTo>
                    <a:pt x="19050" y="620078"/>
                    <a:pt x="33338" y="640080"/>
                    <a:pt x="40958" y="659130"/>
                  </a:cubicBezTo>
                  <a:close/>
                  <a:moveTo>
                    <a:pt x="178118" y="2103120"/>
                  </a:moveTo>
                  <a:cubicBezTo>
                    <a:pt x="121920" y="2103120"/>
                    <a:pt x="71438" y="2103120"/>
                    <a:pt x="21908" y="2103120"/>
                  </a:cubicBezTo>
                  <a:cubicBezTo>
                    <a:pt x="21908" y="2136458"/>
                    <a:pt x="21908" y="2165985"/>
                    <a:pt x="21908" y="2197418"/>
                  </a:cubicBezTo>
                  <a:cubicBezTo>
                    <a:pt x="74295" y="2197418"/>
                    <a:pt x="123825" y="2197418"/>
                    <a:pt x="175260" y="2197418"/>
                  </a:cubicBezTo>
                  <a:cubicBezTo>
                    <a:pt x="176213" y="2189798"/>
                    <a:pt x="178118" y="2183130"/>
                    <a:pt x="178118" y="2177415"/>
                  </a:cubicBezTo>
                  <a:cubicBezTo>
                    <a:pt x="178118" y="2153603"/>
                    <a:pt x="178118" y="2129790"/>
                    <a:pt x="178118" y="2103120"/>
                  </a:cubicBezTo>
                  <a:close/>
                  <a:moveTo>
                    <a:pt x="313373" y="1086803"/>
                  </a:moveTo>
                  <a:cubicBezTo>
                    <a:pt x="320993" y="989647"/>
                    <a:pt x="316230" y="981075"/>
                    <a:pt x="238125" y="942022"/>
                  </a:cubicBezTo>
                  <a:cubicBezTo>
                    <a:pt x="238125" y="989647"/>
                    <a:pt x="238125" y="1037272"/>
                    <a:pt x="238125" y="1086803"/>
                  </a:cubicBezTo>
                  <a:cubicBezTo>
                    <a:pt x="263843" y="1086803"/>
                    <a:pt x="287655" y="1086803"/>
                    <a:pt x="313373" y="1086803"/>
                  </a:cubicBezTo>
                  <a:close/>
                  <a:moveTo>
                    <a:pt x="133350" y="339090"/>
                  </a:moveTo>
                  <a:cubicBezTo>
                    <a:pt x="146685" y="225742"/>
                    <a:pt x="140018" y="207645"/>
                    <a:pt x="79058" y="186690"/>
                  </a:cubicBezTo>
                  <a:cubicBezTo>
                    <a:pt x="79058" y="236220"/>
                    <a:pt x="79058" y="286703"/>
                    <a:pt x="79058" y="339090"/>
                  </a:cubicBezTo>
                  <a:cubicBezTo>
                    <a:pt x="97155" y="339090"/>
                    <a:pt x="113348" y="339090"/>
                    <a:pt x="133350" y="339090"/>
                  </a:cubicBezTo>
                  <a:close/>
                  <a:moveTo>
                    <a:pt x="33338" y="140970"/>
                  </a:moveTo>
                  <a:cubicBezTo>
                    <a:pt x="28575" y="141923"/>
                    <a:pt x="23813" y="142875"/>
                    <a:pt x="20003" y="142875"/>
                  </a:cubicBezTo>
                  <a:cubicBezTo>
                    <a:pt x="20003" y="207645"/>
                    <a:pt x="20003" y="271463"/>
                    <a:pt x="20003" y="346710"/>
                  </a:cubicBezTo>
                  <a:cubicBezTo>
                    <a:pt x="35243" y="337185"/>
                    <a:pt x="53340" y="330517"/>
                    <a:pt x="52388" y="325755"/>
                  </a:cubicBezTo>
                  <a:cubicBezTo>
                    <a:pt x="44768" y="263842"/>
                    <a:pt x="75248" y="197167"/>
                    <a:pt x="33338" y="140970"/>
                  </a:cubicBezTo>
                  <a:close/>
                  <a:moveTo>
                    <a:pt x="130493" y="1713548"/>
                  </a:moveTo>
                  <a:cubicBezTo>
                    <a:pt x="130493" y="1678305"/>
                    <a:pt x="130493" y="1647825"/>
                    <a:pt x="130493" y="1614488"/>
                  </a:cubicBezTo>
                  <a:cubicBezTo>
                    <a:pt x="113348" y="1616393"/>
                    <a:pt x="100013" y="1618298"/>
                    <a:pt x="87630" y="1619250"/>
                  </a:cubicBezTo>
                  <a:cubicBezTo>
                    <a:pt x="87630" y="1652588"/>
                    <a:pt x="87630" y="1682115"/>
                    <a:pt x="87630" y="1713548"/>
                  </a:cubicBezTo>
                  <a:cubicBezTo>
                    <a:pt x="101918" y="1713548"/>
                    <a:pt x="115253" y="1713548"/>
                    <a:pt x="130493" y="1713548"/>
                  </a:cubicBezTo>
                  <a:close/>
                  <a:moveTo>
                    <a:pt x="312420" y="2099310"/>
                  </a:moveTo>
                  <a:cubicBezTo>
                    <a:pt x="295275" y="2101215"/>
                    <a:pt x="281940" y="2102168"/>
                    <a:pt x="269558" y="2103120"/>
                  </a:cubicBezTo>
                  <a:cubicBezTo>
                    <a:pt x="269558" y="2136458"/>
                    <a:pt x="269558" y="2165985"/>
                    <a:pt x="269558" y="2196465"/>
                  </a:cubicBezTo>
                  <a:cubicBezTo>
                    <a:pt x="284798" y="2196465"/>
                    <a:pt x="297180" y="2196465"/>
                    <a:pt x="312420" y="2196465"/>
                  </a:cubicBezTo>
                  <a:cubicBezTo>
                    <a:pt x="312420" y="2164080"/>
                    <a:pt x="312420" y="2135505"/>
                    <a:pt x="312420" y="2099310"/>
                  </a:cubicBezTo>
                  <a:close/>
                  <a:moveTo>
                    <a:pt x="244793" y="1975485"/>
                  </a:moveTo>
                  <a:cubicBezTo>
                    <a:pt x="226695" y="1977390"/>
                    <a:pt x="213360" y="1979295"/>
                    <a:pt x="200978" y="1980248"/>
                  </a:cubicBezTo>
                  <a:cubicBezTo>
                    <a:pt x="200978" y="2013585"/>
                    <a:pt x="200978" y="2043113"/>
                    <a:pt x="200978" y="2073593"/>
                  </a:cubicBezTo>
                  <a:cubicBezTo>
                    <a:pt x="217170" y="2073593"/>
                    <a:pt x="230505" y="2073593"/>
                    <a:pt x="244793" y="2073593"/>
                  </a:cubicBezTo>
                  <a:cubicBezTo>
                    <a:pt x="244793" y="2042160"/>
                    <a:pt x="244793" y="2012632"/>
                    <a:pt x="244793" y="1975485"/>
                  </a:cubicBezTo>
                  <a:close/>
                  <a:moveTo>
                    <a:pt x="202883" y="2101215"/>
                  </a:moveTo>
                  <a:cubicBezTo>
                    <a:pt x="202883" y="2135505"/>
                    <a:pt x="202883" y="2165985"/>
                    <a:pt x="202883" y="2196465"/>
                  </a:cubicBezTo>
                  <a:cubicBezTo>
                    <a:pt x="218123" y="2196465"/>
                    <a:pt x="229553" y="2196465"/>
                    <a:pt x="243840" y="2196465"/>
                  </a:cubicBezTo>
                  <a:cubicBezTo>
                    <a:pt x="243840" y="2164080"/>
                    <a:pt x="243840" y="2132648"/>
                    <a:pt x="243840" y="2101215"/>
                  </a:cubicBezTo>
                  <a:cubicBezTo>
                    <a:pt x="229553" y="2101215"/>
                    <a:pt x="218123" y="2101215"/>
                    <a:pt x="202883" y="2101215"/>
                  </a:cubicBezTo>
                  <a:close/>
                  <a:moveTo>
                    <a:pt x="270510" y="1979295"/>
                  </a:moveTo>
                  <a:cubicBezTo>
                    <a:pt x="270510" y="2014538"/>
                    <a:pt x="270510" y="2045018"/>
                    <a:pt x="270510" y="2078355"/>
                  </a:cubicBezTo>
                  <a:cubicBezTo>
                    <a:pt x="287655" y="2076450"/>
                    <a:pt x="300038" y="2075498"/>
                    <a:pt x="312420" y="2073593"/>
                  </a:cubicBezTo>
                  <a:cubicBezTo>
                    <a:pt x="312420" y="2039303"/>
                    <a:pt x="312420" y="2009775"/>
                    <a:pt x="312420" y="1979295"/>
                  </a:cubicBezTo>
                  <a:cubicBezTo>
                    <a:pt x="297180" y="1979295"/>
                    <a:pt x="284798" y="1979295"/>
                    <a:pt x="270510" y="1979295"/>
                  </a:cubicBezTo>
                  <a:close/>
                  <a:moveTo>
                    <a:pt x="313373" y="1741170"/>
                  </a:moveTo>
                  <a:cubicBezTo>
                    <a:pt x="296228" y="1741170"/>
                    <a:pt x="281940" y="1741170"/>
                    <a:pt x="268605" y="1741170"/>
                  </a:cubicBezTo>
                  <a:cubicBezTo>
                    <a:pt x="268605" y="1774508"/>
                    <a:pt x="268605" y="1804988"/>
                    <a:pt x="268605" y="1836420"/>
                  </a:cubicBezTo>
                  <a:cubicBezTo>
                    <a:pt x="283845" y="1836420"/>
                    <a:pt x="297180" y="1836420"/>
                    <a:pt x="313373" y="1836420"/>
                  </a:cubicBezTo>
                  <a:cubicBezTo>
                    <a:pt x="313373" y="1803083"/>
                    <a:pt x="313373" y="1772603"/>
                    <a:pt x="313373" y="1741170"/>
                  </a:cubicBezTo>
                  <a:close/>
                  <a:moveTo>
                    <a:pt x="268605" y="1499235"/>
                  </a:moveTo>
                  <a:cubicBezTo>
                    <a:pt x="268605" y="1533525"/>
                    <a:pt x="268605" y="1564005"/>
                    <a:pt x="268605" y="1594485"/>
                  </a:cubicBezTo>
                  <a:cubicBezTo>
                    <a:pt x="284798" y="1594485"/>
                    <a:pt x="298133" y="1594485"/>
                    <a:pt x="312420" y="1594485"/>
                  </a:cubicBezTo>
                  <a:cubicBezTo>
                    <a:pt x="312420" y="1561148"/>
                    <a:pt x="312420" y="1530668"/>
                    <a:pt x="312420" y="1499235"/>
                  </a:cubicBezTo>
                  <a:cubicBezTo>
                    <a:pt x="298133" y="1499235"/>
                    <a:pt x="285750" y="1499235"/>
                    <a:pt x="268605" y="1499235"/>
                  </a:cubicBezTo>
                  <a:close/>
                  <a:moveTo>
                    <a:pt x="62865" y="1595438"/>
                  </a:moveTo>
                  <a:cubicBezTo>
                    <a:pt x="62865" y="1561148"/>
                    <a:pt x="62865" y="1531620"/>
                    <a:pt x="62865" y="1500188"/>
                  </a:cubicBezTo>
                  <a:cubicBezTo>
                    <a:pt x="47625" y="1500188"/>
                    <a:pt x="34290" y="1500188"/>
                    <a:pt x="20003" y="1500188"/>
                  </a:cubicBezTo>
                  <a:cubicBezTo>
                    <a:pt x="20003" y="1533525"/>
                    <a:pt x="20003" y="1564005"/>
                    <a:pt x="20003" y="1595438"/>
                  </a:cubicBezTo>
                  <a:cubicBezTo>
                    <a:pt x="36195" y="1595438"/>
                    <a:pt x="47625" y="1595438"/>
                    <a:pt x="62865" y="1595438"/>
                  </a:cubicBezTo>
                  <a:close/>
                  <a:moveTo>
                    <a:pt x="157163" y="2435543"/>
                  </a:moveTo>
                  <a:cubicBezTo>
                    <a:pt x="210503" y="2435543"/>
                    <a:pt x="258128" y="2435543"/>
                    <a:pt x="308610" y="2435543"/>
                  </a:cubicBezTo>
                  <a:cubicBezTo>
                    <a:pt x="308610" y="2402205"/>
                    <a:pt x="308610" y="2372678"/>
                    <a:pt x="308610" y="2342198"/>
                  </a:cubicBezTo>
                  <a:cubicBezTo>
                    <a:pt x="256223" y="2342198"/>
                    <a:pt x="208598" y="2342198"/>
                    <a:pt x="157163" y="2342198"/>
                  </a:cubicBezTo>
                  <a:cubicBezTo>
                    <a:pt x="157163" y="2373630"/>
                    <a:pt x="157163" y="2403158"/>
                    <a:pt x="157163" y="2435543"/>
                  </a:cubicBezTo>
                  <a:close/>
                  <a:moveTo>
                    <a:pt x="63818" y="1862138"/>
                  </a:moveTo>
                  <a:cubicBezTo>
                    <a:pt x="46673" y="1862138"/>
                    <a:pt x="34290" y="1862138"/>
                    <a:pt x="20003" y="1862138"/>
                  </a:cubicBezTo>
                  <a:cubicBezTo>
                    <a:pt x="20003" y="1894523"/>
                    <a:pt x="20003" y="1924050"/>
                    <a:pt x="20003" y="1954530"/>
                  </a:cubicBezTo>
                  <a:cubicBezTo>
                    <a:pt x="35243" y="1954530"/>
                    <a:pt x="48578" y="1954530"/>
                    <a:pt x="63818" y="1954530"/>
                  </a:cubicBezTo>
                  <a:cubicBezTo>
                    <a:pt x="63818" y="1923098"/>
                    <a:pt x="63818" y="1895475"/>
                    <a:pt x="63818" y="1862138"/>
                  </a:cubicBezTo>
                  <a:close/>
                  <a:moveTo>
                    <a:pt x="21908" y="2225993"/>
                  </a:moveTo>
                  <a:cubicBezTo>
                    <a:pt x="21908" y="2253615"/>
                    <a:pt x="21908" y="2282190"/>
                    <a:pt x="21908" y="2310765"/>
                  </a:cubicBezTo>
                  <a:cubicBezTo>
                    <a:pt x="63818" y="2324100"/>
                    <a:pt x="62865" y="2297430"/>
                    <a:pt x="61913" y="2270760"/>
                  </a:cubicBezTo>
                  <a:cubicBezTo>
                    <a:pt x="61913" y="2245995"/>
                    <a:pt x="72390" y="2212658"/>
                    <a:pt x="21908" y="2225993"/>
                  </a:cubicBezTo>
                  <a:close/>
                  <a:moveTo>
                    <a:pt x="157163" y="242888"/>
                  </a:moveTo>
                  <a:cubicBezTo>
                    <a:pt x="151448" y="340995"/>
                    <a:pt x="151448" y="340995"/>
                    <a:pt x="195263" y="334328"/>
                  </a:cubicBezTo>
                  <a:cubicBezTo>
                    <a:pt x="193358" y="300990"/>
                    <a:pt x="211455" y="260033"/>
                    <a:pt x="157163" y="242888"/>
                  </a:cubicBezTo>
                  <a:close/>
                  <a:moveTo>
                    <a:pt x="268605" y="1861185"/>
                  </a:moveTo>
                  <a:cubicBezTo>
                    <a:pt x="268605" y="1892618"/>
                    <a:pt x="268605" y="1922145"/>
                    <a:pt x="268605" y="1953578"/>
                  </a:cubicBezTo>
                  <a:cubicBezTo>
                    <a:pt x="283845" y="1953578"/>
                    <a:pt x="297180" y="1953578"/>
                    <a:pt x="312420" y="1953578"/>
                  </a:cubicBezTo>
                  <a:cubicBezTo>
                    <a:pt x="312420" y="1922145"/>
                    <a:pt x="312420" y="1892618"/>
                    <a:pt x="312420" y="1861185"/>
                  </a:cubicBezTo>
                  <a:cubicBezTo>
                    <a:pt x="297180" y="1861185"/>
                    <a:pt x="283845" y="1861185"/>
                    <a:pt x="268605" y="1861185"/>
                  </a:cubicBezTo>
                  <a:close/>
                  <a:moveTo>
                    <a:pt x="90488" y="2223135"/>
                  </a:moveTo>
                  <a:cubicBezTo>
                    <a:pt x="90488" y="2255520"/>
                    <a:pt x="90488" y="2283143"/>
                    <a:pt x="90488" y="2312670"/>
                  </a:cubicBezTo>
                  <a:cubicBezTo>
                    <a:pt x="142875" y="2312670"/>
                    <a:pt x="192405" y="2312670"/>
                    <a:pt x="242888" y="2312670"/>
                  </a:cubicBezTo>
                  <a:cubicBezTo>
                    <a:pt x="242888" y="2281238"/>
                    <a:pt x="242888" y="2252663"/>
                    <a:pt x="242888" y="2223135"/>
                  </a:cubicBezTo>
                  <a:cubicBezTo>
                    <a:pt x="190500" y="2223135"/>
                    <a:pt x="141923" y="2223135"/>
                    <a:pt x="90488" y="2223135"/>
                  </a:cubicBezTo>
                  <a:close/>
                  <a:moveTo>
                    <a:pt x="126683" y="2436495"/>
                  </a:moveTo>
                  <a:cubicBezTo>
                    <a:pt x="126683" y="2402205"/>
                    <a:pt x="126683" y="2371725"/>
                    <a:pt x="126683" y="2336483"/>
                  </a:cubicBezTo>
                  <a:cubicBezTo>
                    <a:pt x="111443" y="2341245"/>
                    <a:pt x="90488" y="2343150"/>
                    <a:pt x="90488" y="2346960"/>
                  </a:cubicBezTo>
                  <a:cubicBezTo>
                    <a:pt x="87630" y="2376488"/>
                    <a:pt x="88583" y="2405063"/>
                    <a:pt x="88583" y="2436495"/>
                  </a:cubicBezTo>
                  <a:cubicBezTo>
                    <a:pt x="102870" y="2436495"/>
                    <a:pt x="113348" y="2436495"/>
                    <a:pt x="126683" y="24364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45"/>
            <p:cNvSpPr/>
            <p:nvPr/>
          </p:nvSpPr>
          <p:spPr>
            <a:xfrm>
              <a:off x="7223707" y="3020019"/>
              <a:ext cx="222228" cy="1074859"/>
            </a:xfrm>
            <a:custGeom>
              <a:avLst/>
              <a:gdLst/>
              <a:ahLst/>
              <a:cxnLst/>
              <a:rect l="l" t="t" r="r" b="b"/>
              <a:pathLst>
                <a:path w="466725" h="2257425" extrusionOk="0">
                  <a:moveTo>
                    <a:pt x="25717" y="0"/>
                  </a:moveTo>
                  <a:cubicBezTo>
                    <a:pt x="88582" y="0"/>
                    <a:pt x="146685" y="0"/>
                    <a:pt x="213360" y="0"/>
                  </a:cubicBezTo>
                  <a:cubicBezTo>
                    <a:pt x="213360" y="37148"/>
                    <a:pt x="213360" y="72390"/>
                    <a:pt x="213360" y="108585"/>
                  </a:cubicBezTo>
                  <a:cubicBezTo>
                    <a:pt x="213360" y="181928"/>
                    <a:pt x="214313" y="254318"/>
                    <a:pt x="213360" y="327660"/>
                  </a:cubicBezTo>
                  <a:cubicBezTo>
                    <a:pt x="212407" y="357188"/>
                    <a:pt x="224790" y="364808"/>
                    <a:pt x="255270" y="355283"/>
                  </a:cubicBezTo>
                  <a:cubicBezTo>
                    <a:pt x="255270" y="240030"/>
                    <a:pt x="255270" y="122873"/>
                    <a:pt x="255270" y="2858"/>
                  </a:cubicBezTo>
                  <a:cubicBezTo>
                    <a:pt x="320040" y="2858"/>
                    <a:pt x="381000" y="2858"/>
                    <a:pt x="447675" y="2858"/>
                  </a:cubicBezTo>
                  <a:cubicBezTo>
                    <a:pt x="447675" y="109538"/>
                    <a:pt x="435292" y="217170"/>
                    <a:pt x="449580" y="320993"/>
                  </a:cubicBezTo>
                  <a:cubicBezTo>
                    <a:pt x="493395" y="633413"/>
                    <a:pt x="461010" y="946785"/>
                    <a:pt x="467678" y="1259205"/>
                  </a:cubicBezTo>
                  <a:cubicBezTo>
                    <a:pt x="474345" y="1573530"/>
                    <a:pt x="469582" y="1887855"/>
                    <a:pt x="469582" y="2202180"/>
                  </a:cubicBezTo>
                  <a:cubicBezTo>
                    <a:pt x="469582" y="2221230"/>
                    <a:pt x="469582" y="2240280"/>
                    <a:pt x="469582" y="2262188"/>
                  </a:cubicBezTo>
                  <a:cubicBezTo>
                    <a:pt x="313372" y="2262188"/>
                    <a:pt x="160020" y="2262188"/>
                    <a:pt x="0" y="2262188"/>
                  </a:cubicBezTo>
                  <a:cubicBezTo>
                    <a:pt x="0" y="2246948"/>
                    <a:pt x="0" y="2231708"/>
                    <a:pt x="0" y="2217420"/>
                  </a:cubicBezTo>
                  <a:cubicBezTo>
                    <a:pt x="0" y="1614488"/>
                    <a:pt x="0" y="1011555"/>
                    <a:pt x="0" y="408623"/>
                  </a:cubicBezTo>
                  <a:cubicBezTo>
                    <a:pt x="43815" y="274320"/>
                    <a:pt x="12382" y="138113"/>
                    <a:pt x="25717" y="0"/>
                  </a:cubicBezTo>
                  <a:close/>
                  <a:moveTo>
                    <a:pt x="125730" y="524828"/>
                  </a:moveTo>
                  <a:cubicBezTo>
                    <a:pt x="201930" y="524828"/>
                    <a:pt x="274320" y="524828"/>
                    <a:pt x="345757" y="524828"/>
                  </a:cubicBezTo>
                  <a:cubicBezTo>
                    <a:pt x="345757" y="498158"/>
                    <a:pt x="345757" y="475298"/>
                    <a:pt x="345757" y="450533"/>
                  </a:cubicBezTo>
                  <a:cubicBezTo>
                    <a:pt x="271463" y="450533"/>
                    <a:pt x="199072" y="450533"/>
                    <a:pt x="125730" y="450533"/>
                  </a:cubicBezTo>
                  <a:cubicBezTo>
                    <a:pt x="125730" y="475298"/>
                    <a:pt x="125730" y="498158"/>
                    <a:pt x="125730" y="524828"/>
                  </a:cubicBezTo>
                  <a:close/>
                  <a:moveTo>
                    <a:pt x="345757" y="1488758"/>
                  </a:moveTo>
                  <a:cubicBezTo>
                    <a:pt x="268605" y="1488758"/>
                    <a:pt x="196215" y="1488758"/>
                    <a:pt x="125730" y="1488758"/>
                  </a:cubicBezTo>
                  <a:cubicBezTo>
                    <a:pt x="125730" y="1515428"/>
                    <a:pt x="125730" y="1538288"/>
                    <a:pt x="125730" y="1563053"/>
                  </a:cubicBezTo>
                  <a:cubicBezTo>
                    <a:pt x="200978" y="1563053"/>
                    <a:pt x="272415" y="1563053"/>
                    <a:pt x="345757" y="1563053"/>
                  </a:cubicBezTo>
                  <a:cubicBezTo>
                    <a:pt x="345757" y="1536383"/>
                    <a:pt x="345757" y="1513523"/>
                    <a:pt x="345757" y="1488758"/>
                  </a:cubicBezTo>
                  <a:close/>
                  <a:moveTo>
                    <a:pt x="220028" y="620078"/>
                  </a:moveTo>
                  <a:cubicBezTo>
                    <a:pt x="295275" y="620078"/>
                    <a:pt x="365760" y="620078"/>
                    <a:pt x="438150" y="620078"/>
                  </a:cubicBezTo>
                  <a:cubicBezTo>
                    <a:pt x="438150" y="593408"/>
                    <a:pt x="438150" y="569595"/>
                    <a:pt x="438150" y="544830"/>
                  </a:cubicBezTo>
                  <a:cubicBezTo>
                    <a:pt x="363855" y="544830"/>
                    <a:pt x="293370" y="544830"/>
                    <a:pt x="220028" y="544830"/>
                  </a:cubicBezTo>
                  <a:cubicBezTo>
                    <a:pt x="220028" y="569595"/>
                    <a:pt x="220028" y="592455"/>
                    <a:pt x="220028" y="620078"/>
                  </a:cubicBezTo>
                  <a:close/>
                  <a:moveTo>
                    <a:pt x="220980" y="1392555"/>
                  </a:moveTo>
                  <a:cubicBezTo>
                    <a:pt x="220980" y="1421130"/>
                    <a:pt x="220980" y="1443990"/>
                    <a:pt x="220980" y="1468755"/>
                  </a:cubicBezTo>
                  <a:cubicBezTo>
                    <a:pt x="294322" y="1468755"/>
                    <a:pt x="365760" y="1468755"/>
                    <a:pt x="438150" y="1468755"/>
                  </a:cubicBezTo>
                  <a:cubicBezTo>
                    <a:pt x="438150" y="1442085"/>
                    <a:pt x="438150" y="1418273"/>
                    <a:pt x="438150" y="1392555"/>
                  </a:cubicBezTo>
                  <a:cubicBezTo>
                    <a:pt x="363855" y="1392555"/>
                    <a:pt x="293370" y="1392555"/>
                    <a:pt x="220980" y="1392555"/>
                  </a:cubicBezTo>
                  <a:close/>
                  <a:moveTo>
                    <a:pt x="30480" y="1372553"/>
                  </a:moveTo>
                  <a:cubicBezTo>
                    <a:pt x="105727" y="1372553"/>
                    <a:pt x="178117" y="1372553"/>
                    <a:pt x="250507" y="1372553"/>
                  </a:cubicBezTo>
                  <a:cubicBezTo>
                    <a:pt x="250507" y="1345883"/>
                    <a:pt x="250507" y="1323023"/>
                    <a:pt x="250507" y="1299210"/>
                  </a:cubicBezTo>
                  <a:cubicBezTo>
                    <a:pt x="175260" y="1299210"/>
                    <a:pt x="103822" y="1299210"/>
                    <a:pt x="30480" y="1299210"/>
                  </a:cubicBezTo>
                  <a:cubicBezTo>
                    <a:pt x="30480" y="1325880"/>
                    <a:pt x="30480" y="1348740"/>
                    <a:pt x="30480" y="1372553"/>
                  </a:cubicBezTo>
                  <a:close/>
                  <a:moveTo>
                    <a:pt x="251460" y="713423"/>
                  </a:moveTo>
                  <a:cubicBezTo>
                    <a:pt x="251460" y="685800"/>
                    <a:pt x="251460" y="663893"/>
                    <a:pt x="251460" y="639128"/>
                  </a:cubicBezTo>
                  <a:cubicBezTo>
                    <a:pt x="177165" y="639128"/>
                    <a:pt x="104775" y="639128"/>
                    <a:pt x="30480" y="639128"/>
                  </a:cubicBezTo>
                  <a:cubicBezTo>
                    <a:pt x="30480" y="663893"/>
                    <a:pt x="30480" y="686753"/>
                    <a:pt x="30480" y="713423"/>
                  </a:cubicBezTo>
                  <a:cubicBezTo>
                    <a:pt x="104775" y="713423"/>
                    <a:pt x="177165" y="713423"/>
                    <a:pt x="251460" y="713423"/>
                  </a:cubicBezTo>
                  <a:close/>
                  <a:moveTo>
                    <a:pt x="126682" y="1205865"/>
                  </a:moveTo>
                  <a:cubicBezTo>
                    <a:pt x="126682" y="1233488"/>
                    <a:pt x="126682" y="1256348"/>
                    <a:pt x="126682" y="1278255"/>
                  </a:cubicBezTo>
                  <a:cubicBezTo>
                    <a:pt x="201930" y="1278255"/>
                    <a:pt x="273367" y="1278255"/>
                    <a:pt x="345757" y="1278255"/>
                  </a:cubicBezTo>
                  <a:cubicBezTo>
                    <a:pt x="345757" y="1252538"/>
                    <a:pt x="345757" y="1229678"/>
                    <a:pt x="345757" y="1205865"/>
                  </a:cubicBezTo>
                  <a:cubicBezTo>
                    <a:pt x="270510" y="1205865"/>
                    <a:pt x="200025" y="1205865"/>
                    <a:pt x="126682" y="1205865"/>
                  </a:cubicBezTo>
                  <a:close/>
                  <a:moveTo>
                    <a:pt x="346710" y="1019175"/>
                  </a:moveTo>
                  <a:cubicBezTo>
                    <a:pt x="271463" y="1019175"/>
                    <a:pt x="198120" y="1019175"/>
                    <a:pt x="124777" y="1019175"/>
                  </a:cubicBezTo>
                  <a:cubicBezTo>
                    <a:pt x="124777" y="1043940"/>
                    <a:pt x="124777" y="1065848"/>
                    <a:pt x="124777" y="1088708"/>
                  </a:cubicBezTo>
                  <a:cubicBezTo>
                    <a:pt x="200025" y="1088708"/>
                    <a:pt x="272415" y="1088708"/>
                    <a:pt x="346710" y="1088708"/>
                  </a:cubicBezTo>
                  <a:cubicBezTo>
                    <a:pt x="346710" y="1063943"/>
                    <a:pt x="346710" y="1042988"/>
                    <a:pt x="346710" y="1019175"/>
                  </a:cubicBezTo>
                  <a:close/>
                  <a:moveTo>
                    <a:pt x="440055" y="1114425"/>
                  </a:moveTo>
                  <a:cubicBezTo>
                    <a:pt x="362903" y="1114425"/>
                    <a:pt x="291465" y="1114425"/>
                    <a:pt x="220028" y="1114425"/>
                  </a:cubicBezTo>
                  <a:cubicBezTo>
                    <a:pt x="220028" y="1140143"/>
                    <a:pt x="220028" y="1161098"/>
                    <a:pt x="220028" y="1183958"/>
                  </a:cubicBezTo>
                  <a:cubicBezTo>
                    <a:pt x="294322" y="1183958"/>
                    <a:pt x="366713" y="1183958"/>
                    <a:pt x="440055" y="1183958"/>
                  </a:cubicBezTo>
                  <a:cubicBezTo>
                    <a:pt x="440055" y="1160145"/>
                    <a:pt x="440055" y="1138238"/>
                    <a:pt x="440055" y="1114425"/>
                  </a:cubicBezTo>
                  <a:close/>
                  <a:moveTo>
                    <a:pt x="346710" y="734378"/>
                  </a:moveTo>
                  <a:cubicBezTo>
                    <a:pt x="269557" y="734378"/>
                    <a:pt x="197167" y="734378"/>
                    <a:pt x="126682" y="734378"/>
                  </a:cubicBezTo>
                  <a:cubicBezTo>
                    <a:pt x="126682" y="761048"/>
                    <a:pt x="126682" y="783908"/>
                    <a:pt x="126682" y="804863"/>
                  </a:cubicBezTo>
                  <a:cubicBezTo>
                    <a:pt x="201930" y="804863"/>
                    <a:pt x="274320" y="804863"/>
                    <a:pt x="346710" y="804863"/>
                  </a:cubicBezTo>
                  <a:cubicBezTo>
                    <a:pt x="346710" y="779145"/>
                    <a:pt x="346710" y="758190"/>
                    <a:pt x="346710" y="734378"/>
                  </a:cubicBezTo>
                  <a:close/>
                  <a:moveTo>
                    <a:pt x="29527" y="993458"/>
                  </a:moveTo>
                  <a:cubicBezTo>
                    <a:pt x="106680" y="993458"/>
                    <a:pt x="180022" y="993458"/>
                    <a:pt x="251460" y="993458"/>
                  </a:cubicBezTo>
                  <a:cubicBezTo>
                    <a:pt x="251460" y="967740"/>
                    <a:pt x="251460" y="946785"/>
                    <a:pt x="251460" y="924878"/>
                  </a:cubicBezTo>
                  <a:cubicBezTo>
                    <a:pt x="176213" y="924878"/>
                    <a:pt x="102870" y="924878"/>
                    <a:pt x="29527" y="924878"/>
                  </a:cubicBezTo>
                  <a:cubicBezTo>
                    <a:pt x="29527" y="948690"/>
                    <a:pt x="29527" y="968693"/>
                    <a:pt x="29527" y="993458"/>
                  </a:cubicBezTo>
                  <a:close/>
                  <a:moveTo>
                    <a:pt x="219075" y="1750695"/>
                  </a:moveTo>
                  <a:cubicBezTo>
                    <a:pt x="294322" y="1750695"/>
                    <a:pt x="365760" y="1750695"/>
                    <a:pt x="438150" y="1750695"/>
                  </a:cubicBezTo>
                  <a:cubicBezTo>
                    <a:pt x="438150" y="1724025"/>
                    <a:pt x="438150" y="1701165"/>
                    <a:pt x="438150" y="1677353"/>
                  </a:cubicBezTo>
                  <a:cubicBezTo>
                    <a:pt x="363855" y="1677353"/>
                    <a:pt x="292417" y="1677353"/>
                    <a:pt x="219075" y="1677353"/>
                  </a:cubicBezTo>
                  <a:cubicBezTo>
                    <a:pt x="219075" y="1701165"/>
                    <a:pt x="219075" y="1723073"/>
                    <a:pt x="219075" y="1750695"/>
                  </a:cubicBezTo>
                  <a:close/>
                  <a:moveTo>
                    <a:pt x="186690" y="278130"/>
                  </a:moveTo>
                  <a:cubicBezTo>
                    <a:pt x="138113" y="278130"/>
                    <a:pt x="94297" y="278130"/>
                    <a:pt x="51435" y="278130"/>
                  </a:cubicBezTo>
                  <a:cubicBezTo>
                    <a:pt x="51435" y="306705"/>
                    <a:pt x="51435" y="330518"/>
                    <a:pt x="51435" y="353378"/>
                  </a:cubicBezTo>
                  <a:cubicBezTo>
                    <a:pt x="98107" y="353378"/>
                    <a:pt x="141922" y="353378"/>
                    <a:pt x="186690" y="353378"/>
                  </a:cubicBezTo>
                  <a:cubicBezTo>
                    <a:pt x="186690" y="327660"/>
                    <a:pt x="186690" y="304800"/>
                    <a:pt x="186690" y="278130"/>
                  </a:cubicBezTo>
                  <a:close/>
                  <a:moveTo>
                    <a:pt x="421957" y="277178"/>
                  </a:moveTo>
                  <a:cubicBezTo>
                    <a:pt x="373380" y="277178"/>
                    <a:pt x="330517" y="277178"/>
                    <a:pt x="286703" y="277178"/>
                  </a:cubicBezTo>
                  <a:cubicBezTo>
                    <a:pt x="286703" y="304800"/>
                    <a:pt x="286703" y="329565"/>
                    <a:pt x="286703" y="353378"/>
                  </a:cubicBezTo>
                  <a:cubicBezTo>
                    <a:pt x="333375" y="353378"/>
                    <a:pt x="377190" y="353378"/>
                    <a:pt x="421957" y="353378"/>
                  </a:cubicBezTo>
                  <a:cubicBezTo>
                    <a:pt x="421957" y="327660"/>
                    <a:pt x="421957" y="303848"/>
                    <a:pt x="421957" y="277178"/>
                  </a:cubicBezTo>
                  <a:close/>
                  <a:moveTo>
                    <a:pt x="49530" y="251460"/>
                  </a:moveTo>
                  <a:cubicBezTo>
                    <a:pt x="97155" y="251460"/>
                    <a:pt x="140017" y="251460"/>
                    <a:pt x="184785" y="251460"/>
                  </a:cubicBezTo>
                  <a:cubicBezTo>
                    <a:pt x="184785" y="225743"/>
                    <a:pt x="184785" y="202883"/>
                    <a:pt x="184785" y="180975"/>
                  </a:cubicBezTo>
                  <a:cubicBezTo>
                    <a:pt x="138113" y="180975"/>
                    <a:pt x="94297" y="180975"/>
                    <a:pt x="49530" y="180975"/>
                  </a:cubicBezTo>
                  <a:cubicBezTo>
                    <a:pt x="49530" y="205740"/>
                    <a:pt x="49530" y="225743"/>
                    <a:pt x="49530" y="251460"/>
                  </a:cubicBezTo>
                  <a:close/>
                  <a:moveTo>
                    <a:pt x="285750" y="252413"/>
                  </a:moveTo>
                  <a:cubicBezTo>
                    <a:pt x="333375" y="252413"/>
                    <a:pt x="376238" y="252413"/>
                    <a:pt x="420053" y="252413"/>
                  </a:cubicBezTo>
                  <a:cubicBezTo>
                    <a:pt x="420053" y="226695"/>
                    <a:pt x="420053" y="203835"/>
                    <a:pt x="420053" y="180023"/>
                  </a:cubicBezTo>
                  <a:cubicBezTo>
                    <a:pt x="374332" y="180023"/>
                    <a:pt x="330517" y="180023"/>
                    <a:pt x="285750" y="180023"/>
                  </a:cubicBezTo>
                  <a:cubicBezTo>
                    <a:pt x="285750" y="204788"/>
                    <a:pt x="285750" y="225743"/>
                    <a:pt x="285750" y="252413"/>
                  </a:cubicBezTo>
                  <a:close/>
                  <a:moveTo>
                    <a:pt x="185738" y="86678"/>
                  </a:moveTo>
                  <a:cubicBezTo>
                    <a:pt x="138113" y="86678"/>
                    <a:pt x="94297" y="86678"/>
                    <a:pt x="51435" y="86678"/>
                  </a:cubicBezTo>
                  <a:cubicBezTo>
                    <a:pt x="51435" y="111443"/>
                    <a:pt x="51435" y="132398"/>
                    <a:pt x="51435" y="153353"/>
                  </a:cubicBezTo>
                  <a:cubicBezTo>
                    <a:pt x="98107" y="153353"/>
                    <a:pt x="140970" y="153353"/>
                    <a:pt x="185738" y="153353"/>
                  </a:cubicBezTo>
                  <a:cubicBezTo>
                    <a:pt x="185738" y="130493"/>
                    <a:pt x="185738" y="110490"/>
                    <a:pt x="185738" y="86678"/>
                  </a:cubicBezTo>
                  <a:close/>
                  <a:moveTo>
                    <a:pt x="287655" y="84773"/>
                  </a:moveTo>
                  <a:cubicBezTo>
                    <a:pt x="287655" y="111443"/>
                    <a:pt x="287655" y="133350"/>
                    <a:pt x="287655" y="154305"/>
                  </a:cubicBezTo>
                  <a:cubicBezTo>
                    <a:pt x="334328" y="154305"/>
                    <a:pt x="377190" y="154305"/>
                    <a:pt x="420053" y="154305"/>
                  </a:cubicBezTo>
                  <a:cubicBezTo>
                    <a:pt x="420053" y="129540"/>
                    <a:pt x="420053" y="107633"/>
                    <a:pt x="420053" y="84773"/>
                  </a:cubicBezTo>
                  <a:cubicBezTo>
                    <a:pt x="375285" y="84773"/>
                    <a:pt x="332422" y="84773"/>
                    <a:pt x="287655" y="84773"/>
                  </a:cubicBezTo>
                  <a:close/>
                  <a:moveTo>
                    <a:pt x="97155" y="1563053"/>
                  </a:moveTo>
                  <a:cubicBezTo>
                    <a:pt x="97155" y="1539240"/>
                    <a:pt x="97155" y="1513523"/>
                    <a:pt x="97155" y="1488758"/>
                  </a:cubicBezTo>
                  <a:cubicBezTo>
                    <a:pt x="73342" y="1488758"/>
                    <a:pt x="52388" y="1488758"/>
                    <a:pt x="31432" y="1488758"/>
                  </a:cubicBezTo>
                  <a:cubicBezTo>
                    <a:pt x="31432" y="1514475"/>
                    <a:pt x="31432" y="1538288"/>
                    <a:pt x="31432" y="1563053"/>
                  </a:cubicBezTo>
                  <a:cubicBezTo>
                    <a:pt x="53340" y="1563053"/>
                    <a:pt x="73342" y="1563053"/>
                    <a:pt x="97155" y="1563053"/>
                  </a:cubicBezTo>
                  <a:close/>
                  <a:moveTo>
                    <a:pt x="31432" y="1656398"/>
                  </a:moveTo>
                  <a:cubicBezTo>
                    <a:pt x="56197" y="1656398"/>
                    <a:pt x="77152" y="1656398"/>
                    <a:pt x="99060" y="1656398"/>
                  </a:cubicBezTo>
                  <a:cubicBezTo>
                    <a:pt x="99060" y="1630680"/>
                    <a:pt x="99060" y="1606868"/>
                    <a:pt x="99060" y="1582103"/>
                  </a:cubicBezTo>
                  <a:cubicBezTo>
                    <a:pt x="76200" y="1582103"/>
                    <a:pt x="55245" y="1582103"/>
                    <a:pt x="31432" y="1582103"/>
                  </a:cubicBezTo>
                  <a:cubicBezTo>
                    <a:pt x="31432" y="1606868"/>
                    <a:pt x="31432" y="1629728"/>
                    <a:pt x="31432" y="1656398"/>
                  </a:cubicBezTo>
                  <a:close/>
                  <a:moveTo>
                    <a:pt x="31432" y="1392555"/>
                  </a:moveTo>
                  <a:cubicBezTo>
                    <a:pt x="31432" y="1420178"/>
                    <a:pt x="31432" y="1443990"/>
                    <a:pt x="31432" y="1467803"/>
                  </a:cubicBezTo>
                  <a:cubicBezTo>
                    <a:pt x="55245" y="1467803"/>
                    <a:pt x="76200" y="1467803"/>
                    <a:pt x="97155" y="1467803"/>
                  </a:cubicBezTo>
                  <a:cubicBezTo>
                    <a:pt x="97155" y="1441133"/>
                    <a:pt x="97155" y="1417320"/>
                    <a:pt x="97155" y="1392555"/>
                  </a:cubicBezTo>
                  <a:cubicBezTo>
                    <a:pt x="74295" y="1392555"/>
                    <a:pt x="54292" y="1392555"/>
                    <a:pt x="31432" y="1392555"/>
                  </a:cubicBezTo>
                  <a:close/>
                  <a:moveTo>
                    <a:pt x="33338" y="449580"/>
                  </a:moveTo>
                  <a:cubicBezTo>
                    <a:pt x="33338" y="474345"/>
                    <a:pt x="33338" y="499110"/>
                    <a:pt x="33338" y="523875"/>
                  </a:cubicBezTo>
                  <a:cubicBezTo>
                    <a:pt x="57150" y="523875"/>
                    <a:pt x="78105" y="523875"/>
                    <a:pt x="99060" y="523875"/>
                  </a:cubicBezTo>
                  <a:cubicBezTo>
                    <a:pt x="99060" y="497205"/>
                    <a:pt x="99060" y="474345"/>
                    <a:pt x="99060" y="449580"/>
                  </a:cubicBezTo>
                  <a:cubicBezTo>
                    <a:pt x="77152" y="449580"/>
                    <a:pt x="57150" y="449580"/>
                    <a:pt x="33338" y="449580"/>
                  </a:cubicBezTo>
                  <a:close/>
                  <a:moveTo>
                    <a:pt x="192405" y="1656398"/>
                  </a:moveTo>
                  <a:cubicBezTo>
                    <a:pt x="192405" y="1627823"/>
                    <a:pt x="192405" y="1604963"/>
                    <a:pt x="192405" y="1582103"/>
                  </a:cubicBezTo>
                  <a:cubicBezTo>
                    <a:pt x="168592" y="1582103"/>
                    <a:pt x="147638" y="1582103"/>
                    <a:pt x="124777" y="1582103"/>
                  </a:cubicBezTo>
                  <a:cubicBezTo>
                    <a:pt x="124777" y="1607820"/>
                    <a:pt x="124777" y="1630680"/>
                    <a:pt x="124777" y="1656398"/>
                  </a:cubicBezTo>
                  <a:cubicBezTo>
                    <a:pt x="148590" y="1656398"/>
                    <a:pt x="169545" y="1656398"/>
                    <a:pt x="192405" y="1656398"/>
                  </a:cubicBezTo>
                  <a:close/>
                  <a:moveTo>
                    <a:pt x="124777" y="618173"/>
                  </a:moveTo>
                  <a:cubicBezTo>
                    <a:pt x="151447" y="618173"/>
                    <a:pt x="172402" y="618173"/>
                    <a:pt x="192405" y="618173"/>
                  </a:cubicBezTo>
                  <a:cubicBezTo>
                    <a:pt x="192405" y="591503"/>
                    <a:pt x="192405" y="568643"/>
                    <a:pt x="192405" y="544830"/>
                  </a:cubicBezTo>
                  <a:cubicBezTo>
                    <a:pt x="168592" y="544830"/>
                    <a:pt x="147638" y="544830"/>
                    <a:pt x="124777" y="544830"/>
                  </a:cubicBezTo>
                  <a:cubicBezTo>
                    <a:pt x="124777" y="570548"/>
                    <a:pt x="124777" y="593408"/>
                    <a:pt x="124777" y="618173"/>
                  </a:cubicBezTo>
                  <a:close/>
                  <a:moveTo>
                    <a:pt x="373380" y="1485900"/>
                  </a:moveTo>
                  <a:cubicBezTo>
                    <a:pt x="373380" y="1514475"/>
                    <a:pt x="373380" y="1539240"/>
                    <a:pt x="373380" y="1562100"/>
                  </a:cubicBezTo>
                  <a:cubicBezTo>
                    <a:pt x="397192" y="1562100"/>
                    <a:pt x="417195" y="1562100"/>
                    <a:pt x="437197" y="1562100"/>
                  </a:cubicBezTo>
                  <a:cubicBezTo>
                    <a:pt x="437197" y="1534478"/>
                    <a:pt x="437197" y="1510665"/>
                    <a:pt x="437197" y="1485900"/>
                  </a:cubicBezTo>
                  <a:cubicBezTo>
                    <a:pt x="414338" y="1485900"/>
                    <a:pt x="396240" y="1485900"/>
                    <a:pt x="373380" y="1485900"/>
                  </a:cubicBezTo>
                  <a:close/>
                  <a:moveTo>
                    <a:pt x="30480" y="1751648"/>
                  </a:moveTo>
                  <a:cubicBezTo>
                    <a:pt x="55245" y="1751648"/>
                    <a:pt x="76200" y="1751648"/>
                    <a:pt x="98107" y="1751648"/>
                  </a:cubicBezTo>
                  <a:cubicBezTo>
                    <a:pt x="98107" y="1724978"/>
                    <a:pt x="98107" y="1700213"/>
                    <a:pt x="98107" y="1678305"/>
                  </a:cubicBezTo>
                  <a:cubicBezTo>
                    <a:pt x="73342" y="1678305"/>
                    <a:pt x="52388" y="1678305"/>
                    <a:pt x="30480" y="1678305"/>
                  </a:cubicBezTo>
                  <a:cubicBezTo>
                    <a:pt x="30480" y="1703070"/>
                    <a:pt x="30480" y="1724978"/>
                    <a:pt x="30480" y="1751648"/>
                  </a:cubicBezTo>
                  <a:close/>
                  <a:moveTo>
                    <a:pt x="373380" y="448628"/>
                  </a:moveTo>
                  <a:cubicBezTo>
                    <a:pt x="373380" y="476250"/>
                    <a:pt x="373380" y="501015"/>
                    <a:pt x="373380" y="524828"/>
                  </a:cubicBezTo>
                  <a:cubicBezTo>
                    <a:pt x="397192" y="524828"/>
                    <a:pt x="418147" y="524828"/>
                    <a:pt x="438150" y="524828"/>
                  </a:cubicBezTo>
                  <a:cubicBezTo>
                    <a:pt x="438150" y="497205"/>
                    <a:pt x="438150" y="473393"/>
                    <a:pt x="438150" y="448628"/>
                  </a:cubicBezTo>
                  <a:cubicBezTo>
                    <a:pt x="415290" y="448628"/>
                    <a:pt x="396240" y="448628"/>
                    <a:pt x="373380" y="448628"/>
                  </a:cubicBezTo>
                  <a:close/>
                  <a:moveTo>
                    <a:pt x="125730" y="1842135"/>
                  </a:moveTo>
                  <a:cubicBezTo>
                    <a:pt x="201930" y="1842135"/>
                    <a:pt x="274320" y="1842135"/>
                    <a:pt x="345757" y="1842135"/>
                  </a:cubicBezTo>
                  <a:cubicBezTo>
                    <a:pt x="345757" y="1816418"/>
                    <a:pt x="345757" y="1795463"/>
                    <a:pt x="345757" y="1772603"/>
                  </a:cubicBezTo>
                  <a:cubicBezTo>
                    <a:pt x="271463" y="1772603"/>
                    <a:pt x="200025" y="1772603"/>
                    <a:pt x="125730" y="1772603"/>
                  </a:cubicBezTo>
                  <a:cubicBezTo>
                    <a:pt x="125730" y="1795463"/>
                    <a:pt x="125730" y="1817370"/>
                    <a:pt x="125730" y="1842135"/>
                  </a:cubicBezTo>
                  <a:close/>
                  <a:moveTo>
                    <a:pt x="371475" y="711518"/>
                  </a:moveTo>
                  <a:cubicBezTo>
                    <a:pt x="396240" y="711518"/>
                    <a:pt x="417195" y="711518"/>
                    <a:pt x="439103" y="711518"/>
                  </a:cubicBezTo>
                  <a:cubicBezTo>
                    <a:pt x="439103" y="685800"/>
                    <a:pt x="439103" y="662940"/>
                    <a:pt x="439103" y="639128"/>
                  </a:cubicBezTo>
                  <a:cubicBezTo>
                    <a:pt x="415290" y="639128"/>
                    <a:pt x="393382" y="639128"/>
                    <a:pt x="371475" y="639128"/>
                  </a:cubicBezTo>
                  <a:cubicBezTo>
                    <a:pt x="371475" y="664845"/>
                    <a:pt x="371475" y="686753"/>
                    <a:pt x="371475" y="711518"/>
                  </a:cubicBezTo>
                  <a:close/>
                  <a:moveTo>
                    <a:pt x="123825" y="1749743"/>
                  </a:moveTo>
                  <a:cubicBezTo>
                    <a:pt x="148590" y="1749743"/>
                    <a:pt x="169545" y="1749743"/>
                    <a:pt x="191453" y="1749743"/>
                  </a:cubicBezTo>
                  <a:cubicBezTo>
                    <a:pt x="191453" y="1723073"/>
                    <a:pt x="191453" y="1699260"/>
                    <a:pt x="191453" y="1677353"/>
                  </a:cubicBezTo>
                  <a:cubicBezTo>
                    <a:pt x="166688" y="1677353"/>
                    <a:pt x="145732" y="1677353"/>
                    <a:pt x="123825" y="1677353"/>
                  </a:cubicBezTo>
                  <a:cubicBezTo>
                    <a:pt x="123825" y="1703070"/>
                    <a:pt x="123825" y="1724025"/>
                    <a:pt x="123825" y="1749743"/>
                  </a:cubicBezTo>
                  <a:close/>
                  <a:moveTo>
                    <a:pt x="277178" y="1372553"/>
                  </a:moveTo>
                  <a:cubicBezTo>
                    <a:pt x="302895" y="1372553"/>
                    <a:pt x="323850" y="1372553"/>
                    <a:pt x="345757" y="1372553"/>
                  </a:cubicBezTo>
                  <a:cubicBezTo>
                    <a:pt x="345757" y="1346835"/>
                    <a:pt x="345757" y="1323975"/>
                    <a:pt x="345757" y="1300163"/>
                  </a:cubicBezTo>
                  <a:cubicBezTo>
                    <a:pt x="321945" y="1300163"/>
                    <a:pt x="300038" y="1300163"/>
                    <a:pt x="277178" y="1300163"/>
                  </a:cubicBezTo>
                  <a:cubicBezTo>
                    <a:pt x="277178" y="1325880"/>
                    <a:pt x="277178" y="1347788"/>
                    <a:pt x="277178" y="1372553"/>
                  </a:cubicBezTo>
                  <a:close/>
                  <a:moveTo>
                    <a:pt x="344805" y="900113"/>
                  </a:moveTo>
                  <a:cubicBezTo>
                    <a:pt x="344805" y="875348"/>
                    <a:pt x="344805" y="852488"/>
                    <a:pt x="344805" y="828675"/>
                  </a:cubicBezTo>
                  <a:cubicBezTo>
                    <a:pt x="320992" y="828675"/>
                    <a:pt x="299085" y="828675"/>
                    <a:pt x="278130" y="828675"/>
                  </a:cubicBezTo>
                  <a:cubicBezTo>
                    <a:pt x="278130" y="854393"/>
                    <a:pt x="278130" y="876300"/>
                    <a:pt x="278130" y="900113"/>
                  </a:cubicBezTo>
                  <a:cubicBezTo>
                    <a:pt x="301942" y="900113"/>
                    <a:pt x="321945" y="900113"/>
                    <a:pt x="344805" y="900113"/>
                  </a:cubicBezTo>
                  <a:close/>
                  <a:moveTo>
                    <a:pt x="99060" y="1279208"/>
                  </a:moveTo>
                  <a:cubicBezTo>
                    <a:pt x="99060" y="1254443"/>
                    <a:pt x="99060" y="1231583"/>
                    <a:pt x="99060" y="1206818"/>
                  </a:cubicBezTo>
                  <a:cubicBezTo>
                    <a:pt x="75247" y="1206818"/>
                    <a:pt x="54292" y="1206818"/>
                    <a:pt x="31432" y="1206818"/>
                  </a:cubicBezTo>
                  <a:cubicBezTo>
                    <a:pt x="31432" y="1232535"/>
                    <a:pt x="31432" y="1254443"/>
                    <a:pt x="31432" y="1279208"/>
                  </a:cubicBezTo>
                  <a:cubicBezTo>
                    <a:pt x="54292" y="1279208"/>
                    <a:pt x="76200" y="1279208"/>
                    <a:pt x="99060" y="1279208"/>
                  </a:cubicBezTo>
                  <a:close/>
                  <a:moveTo>
                    <a:pt x="100013" y="1019175"/>
                  </a:moveTo>
                  <a:cubicBezTo>
                    <a:pt x="74295" y="1019175"/>
                    <a:pt x="52388" y="1019175"/>
                    <a:pt x="31432" y="1019175"/>
                  </a:cubicBezTo>
                  <a:cubicBezTo>
                    <a:pt x="31432" y="1044893"/>
                    <a:pt x="31432" y="1067753"/>
                    <a:pt x="31432" y="1089660"/>
                  </a:cubicBezTo>
                  <a:cubicBezTo>
                    <a:pt x="56197" y="1089660"/>
                    <a:pt x="77152" y="1089660"/>
                    <a:pt x="100013" y="1089660"/>
                  </a:cubicBezTo>
                  <a:cubicBezTo>
                    <a:pt x="100013" y="1064895"/>
                    <a:pt x="100013" y="1042988"/>
                    <a:pt x="100013" y="1019175"/>
                  </a:cubicBezTo>
                  <a:close/>
                  <a:moveTo>
                    <a:pt x="440055" y="1208723"/>
                  </a:moveTo>
                  <a:cubicBezTo>
                    <a:pt x="415290" y="1208723"/>
                    <a:pt x="394335" y="1208723"/>
                    <a:pt x="374332" y="1208723"/>
                  </a:cubicBezTo>
                  <a:cubicBezTo>
                    <a:pt x="374332" y="1234440"/>
                    <a:pt x="374332" y="1257300"/>
                    <a:pt x="374332" y="1279208"/>
                  </a:cubicBezTo>
                  <a:cubicBezTo>
                    <a:pt x="398145" y="1279208"/>
                    <a:pt x="418147" y="1279208"/>
                    <a:pt x="440055" y="1279208"/>
                  </a:cubicBezTo>
                  <a:cubicBezTo>
                    <a:pt x="440055" y="1255395"/>
                    <a:pt x="440055" y="1233488"/>
                    <a:pt x="440055" y="1208723"/>
                  </a:cubicBezTo>
                  <a:close/>
                  <a:moveTo>
                    <a:pt x="371475" y="900113"/>
                  </a:moveTo>
                  <a:cubicBezTo>
                    <a:pt x="397192" y="900113"/>
                    <a:pt x="417195" y="900113"/>
                    <a:pt x="439103" y="900113"/>
                  </a:cubicBezTo>
                  <a:cubicBezTo>
                    <a:pt x="439103" y="875348"/>
                    <a:pt x="439103" y="852488"/>
                    <a:pt x="439103" y="829628"/>
                  </a:cubicBezTo>
                  <a:cubicBezTo>
                    <a:pt x="414338" y="829628"/>
                    <a:pt x="393382" y="829628"/>
                    <a:pt x="371475" y="829628"/>
                  </a:cubicBezTo>
                  <a:cubicBezTo>
                    <a:pt x="371475" y="853440"/>
                    <a:pt x="371475" y="875348"/>
                    <a:pt x="371475" y="900113"/>
                  </a:cubicBezTo>
                  <a:close/>
                  <a:moveTo>
                    <a:pt x="440055" y="734378"/>
                  </a:moveTo>
                  <a:cubicBezTo>
                    <a:pt x="415290" y="734378"/>
                    <a:pt x="394335" y="734378"/>
                    <a:pt x="373380" y="734378"/>
                  </a:cubicBezTo>
                  <a:cubicBezTo>
                    <a:pt x="373380" y="760095"/>
                    <a:pt x="373380" y="782955"/>
                    <a:pt x="373380" y="804863"/>
                  </a:cubicBezTo>
                  <a:cubicBezTo>
                    <a:pt x="397192" y="804863"/>
                    <a:pt x="417195" y="804863"/>
                    <a:pt x="440055" y="804863"/>
                  </a:cubicBezTo>
                  <a:cubicBezTo>
                    <a:pt x="440055" y="781050"/>
                    <a:pt x="440055" y="760095"/>
                    <a:pt x="440055" y="734378"/>
                  </a:cubicBezTo>
                  <a:close/>
                  <a:moveTo>
                    <a:pt x="99060" y="805815"/>
                  </a:moveTo>
                  <a:cubicBezTo>
                    <a:pt x="99060" y="780098"/>
                    <a:pt x="99060" y="758190"/>
                    <a:pt x="99060" y="733425"/>
                  </a:cubicBezTo>
                  <a:cubicBezTo>
                    <a:pt x="75247" y="733425"/>
                    <a:pt x="54292" y="733425"/>
                    <a:pt x="31432" y="733425"/>
                  </a:cubicBezTo>
                  <a:cubicBezTo>
                    <a:pt x="31432" y="758190"/>
                    <a:pt x="31432" y="781050"/>
                    <a:pt x="31432" y="805815"/>
                  </a:cubicBezTo>
                  <a:cubicBezTo>
                    <a:pt x="55245" y="805815"/>
                    <a:pt x="76200" y="805815"/>
                    <a:pt x="99060" y="805815"/>
                  </a:cubicBezTo>
                  <a:close/>
                  <a:moveTo>
                    <a:pt x="439103" y="994410"/>
                  </a:moveTo>
                  <a:cubicBezTo>
                    <a:pt x="439103" y="968693"/>
                    <a:pt x="439103" y="945833"/>
                    <a:pt x="439103" y="924878"/>
                  </a:cubicBezTo>
                  <a:cubicBezTo>
                    <a:pt x="414338" y="924878"/>
                    <a:pt x="393382" y="924878"/>
                    <a:pt x="372428" y="924878"/>
                  </a:cubicBezTo>
                  <a:cubicBezTo>
                    <a:pt x="372428" y="949643"/>
                    <a:pt x="372428" y="971550"/>
                    <a:pt x="372428" y="994410"/>
                  </a:cubicBezTo>
                  <a:cubicBezTo>
                    <a:pt x="396240" y="994410"/>
                    <a:pt x="417195" y="994410"/>
                    <a:pt x="439103" y="994410"/>
                  </a:cubicBezTo>
                  <a:close/>
                  <a:moveTo>
                    <a:pt x="193357" y="1184910"/>
                  </a:moveTo>
                  <a:cubicBezTo>
                    <a:pt x="193357" y="1158240"/>
                    <a:pt x="193357" y="1137285"/>
                    <a:pt x="193357" y="1115378"/>
                  </a:cubicBezTo>
                  <a:cubicBezTo>
                    <a:pt x="168592" y="1115378"/>
                    <a:pt x="146685" y="1115378"/>
                    <a:pt x="124777" y="1115378"/>
                  </a:cubicBezTo>
                  <a:cubicBezTo>
                    <a:pt x="124777" y="1140143"/>
                    <a:pt x="124777" y="1162050"/>
                    <a:pt x="124777" y="1184910"/>
                  </a:cubicBezTo>
                  <a:cubicBezTo>
                    <a:pt x="148590" y="1184910"/>
                    <a:pt x="169545" y="1184910"/>
                    <a:pt x="193357" y="1184910"/>
                  </a:cubicBezTo>
                  <a:close/>
                  <a:moveTo>
                    <a:pt x="346710" y="923925"/>
                  </a:moveTo>
                  <a:cubicBezTo>
                    <a:pt x="320992" y="923925"/>
                    <a:pt x="300038" y="923925"/>
                    <a:pt x="278130" y="923925"/>
                  </a:cubicBezTo>
                  <a:cubicBezTo>
                    <a:pt x="278130" y="948690"/>
                    <a:pt x="278130" y="971550"/>
                    <a:pt x="278130" y="993458"/>
                  </a:cubicBezTo>
                  <a:cubicBezTo>
                    <a:pt x="302895" y="993458"/>
                    <a:pt x="323850" y="993458"/>
                    <a:pt x="346710" y="993458"/>
                  </a:cubicBezTo>
                  <a:cubicBezTo>
                    <a:pt x="346710" y="969645"/>
                    <a:pt x="346710" y="948690"/>
                    <a:pt x="346710" y="923925"/>
                  </a:cubicBezTo>
                  <a:close/>
                  <a:moveTo>
                    <a:pt x="31432" y="1936433"/>
                  </a:moveTo>
                  <a:cubicBezTo>
                    <a:pt x="106680" y="1936433"/>
                    <a:pt x="179070" y="1936433"/>
                    <a:pt x="251460" y="1936433"/>
                  </a:cubicBezTo>
                  <a:cubicBezTo>
                    <a:pt x="251460" y="1911668"/>
                    <a:pt x="251460" y="1890713"/>
                    <a:pt x="251460" y="1867853"/>
                  </a:cubicBezTo>
                  <a:cubicBezTo>
                    <a:pt x="177165" y="1867853"/>
                    <a:pt x="104775" y="1867853"/>
                    <a:pt x="31432" y="1867853"/>
                  </a:cubicBezTo>
                  <a:cubicBezTo>
                    <a:pt x="31432" y="1890713"/>
                    <a:pt x="31432" y="1911668"/>
                    <a:pt x="31432" y="1936433"/>
                  </a:cubicBezTo>
                  <a:close/>
                  <a:moveTo>
                    <a:pt x="343853" y="1937385"/>
                  </a:moveTo>
                  <a:cubicBezTo>
                    <a:pt x="343853" y="1912620"/>
                    <a:pt x="343853" y="1889760"/>
                    <a:pt x="343853" y="1867853"/>
                  </a:cubicBezTo>
                  <a:cubicBezTo>
                    <a:pt x="320040" y="1867853"/>
                    <a:pt x="300038" y="1867853"/>
                    <a:pt x="279082" y="1867853"/>
                  </a:cubicBezTo>
                  <a:cubicBezTo>
                    <a:pt x="279082" y="1892618"/>
                    <a:pt x="279082" y="1915478"/>
                    <a:pt x="279082" y="1937385"/>
                  </a:cubicBezTo>
                  <a:cubicBezTo>
                    <a:pt x="302895" y="1937385"/>
                    <a:pt x="322897" y="1937385"/>
                    <a:pt x="343853" y="1937385"/>
                  </a:cubicBezTo>
                  <a:close/>
                  <a:moveTo>
                    <a:pt x="372428" y="1843088"/>
                  </a:moveTo>
                  <a:cubicBezTo>
                    <a:pt x="397192" y="1843088"/>
                    <a:pt x="417195" y="1843088"/>
                    <a:pt x="437197" y="1843088"/>
                  </a:cubicBezTo>
                  <a:cubicBezTo>
                    <a:pt x="437197" y="1817370"/>
                    <a:pt x="437197" y="1794510"/>
                    <a:pt x="437197" y="1772603"/>
                  </a:cubicBezTo>
                  <a:cubicBezTo>
                    <a:pt x="414338" y="1772603"/>
                    <a:pt x="393382" y="1772603"/>
                    <a:pt x="372428" y="1772603"/>
                  </a:cubicBezTo>
                  <a:cubicBezTo>
                    <a:pt x="372428" y="1797368"/>
                    <a:pt x="372428" y="1819275"/>
                    <a:pt x="372428" y="18430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587" name="Google Shape;1587;p45"/>
            <p:cNvGrpSpPr/>
            <p:nvPr/>
          </p:nvGrpSpPr>
          <p:grpSpPr>
            <a:xfrm>
              <a:off x="8221674" y="2596426"/>
              <a:ext cx="274320" cy="1498452"/>
              <a:chOff x="5726496" y="2043113"/>
              <a:chExt cx="576129" cy="3147059"/>
            </a:xfrm>
          </p:grpSpPr>
          <p:sp>
            <p:nvSpPr>
              <p:cNvPr id="1588" name="Google Shape;1588;p45"/>
              <p:cNvSpPr/>
              <p:nvPr/>
            </p:nvSpPr>
            <p:spPr>
              <a:xfrm>
                <a:off x="5752629" y="2904173"/>
                <a:ext cx="523874" cy="2285999"/>
              </a:xfrm>
              <a:custGeom>
                <a:avLst/>
                <a:gdLst/>
                <a:ahLst/>
                <a:cxnLst/>
                <a:rect l="l" t="t" r="r" b="b"/>
                <a:pathLst>
                  <a:path w="523875" h="2286000" extrusionOk="0">
                    <a:moveTo>
                      <a:pt x="528638" y="2290763"/>
                    </a:moveTo>
                    <a:cubicBezTo>
                      <a:pt x="351472" y="2290763"/>
                      <a:pt x="178117" y="2290763"/>
                      <a:pt x="0" y="2290763"/>
                    </a:cubicBezTo>
                    <a:cubicBezTo>
                      <a:pt x="0" y="1527810"/>
                      <a:pt x="0" y="765810"/>
                      <a:pt x="0" y="0"/>
                    </a:cubicBezTo>
                    <a:cubicBezTo>
                      <a:pt x="174307" y="0"/>
                      <a:pt x="349567" y="0"/>
                      <a:pt x="528638" y="0"/>
                    </a:cubicBezTo>
                    <a:cubicBezTo>
                      <a:pt x="528638" y="762000"/>
                      <a:pt x="528638" y="1524000"/>
                      <a:pt x="528638" y="2290763"/>
                    </a:cubicBezTo>
                    <a:close/>
                    <a:moveTo>
                      <a:pt x="219075" y="1302068"/>
                    </a:moveTo>
                    <a:cubicBezTo>
                      <a:pt x="218122" y="1303020"/>
                      <a:pt x="217170" y="1304925"/>
                      <a:pt x="215265" y="1305878"/>
                    </a:cubicBezTo>
                    <a:cubicBezTo>
                      <a:pt x="211455" y="1356360"/>
                      <a:pt x="208597" y="1407795"/>
                      <a:pt x="204788" y="1461135"/>
                    </a:cubicBezTo>
                    <a:cubicBezTo>
                      <a:pt x="247650" y="1461135"/>
                      <a:pt x="281940" y="1461135"/>
                      <a:pt x="320040" y="1461135"/>
                    </a:cubicBezTo>
                    <a:cubicBezTo>
                      <a:pt x="320040" y="1415415"/>
                      <a:pt x="321945" y="1371600"/>
                      <a:pt x="318135" y="1327785"/>
                    </a:cubicBezTo>
                    <a:cubicBezTo>
                      <a:pt x="317182" y="1316355"/>
                      <a:pt x="299085" y="1298258"/>
                      <a:pt x="287655" y="1297305"/>
                    </a:cubicBezTo>
                    <a:cubicBezTo>
                      <a:pt x="265747" y="1293495"/>
                      <a:pt x="241935" y="1300163"/>
                      <a:pt x="219075" y="1302068"/>
                    </a:cubicBezTo>
                    <a:close/>
                    <a:moveTo>
                      <a:pt x="481013" y="647700"/>
                    </a:moveTo>
                    <a:cubicBezTo>
                      <a:pt x="481013" y="601028"/>
                      <a:pt x="481965" y="557213"/>
                      <a:pt x="481013" y="513398"/>
                    </a:cubicBezTo>
                    <a:cubicBezTo>
                      <a:pt x="480060" y="470535"/>
                      <a:pt x="446722" y="476250"/>
                      <a:pt x="419100" y="475298"/>
                    </a:cubicBezTo>
                    <a:cubicBezTo>
                      <a:pt x="390525" y="474345"/>
                      <a:pt x="362902" y="474345"/>
                      <a:pt x="361950" y="513398"/>
                    </a:cubicBezTo>
                    <a:cubicBezTo>
                      <a:pt x="360997" y="557213"/>
                      <a:pt x="361950" y="601028"/>
                      <a:pt x="361950" y="646748"/>
                    </a:cubicBezTo>
                    <a:cubicBezTo>
                      <a:pt x="402907" y="647700"/>
                      <a:pt x="440055" y="647700"/>
                      <a:pt x="481013" y="647700"/>
                    </a:cubicBezTo>
                    <a:close/>
                    <a:moveTo>
                      <a:pt x="480060" y="239078"/>
                    </a:moveTo>
                    <a:cubicBezTo>
                      <a:pt x="480060" y="191453"/>
                      <a:pt x="480060" y="148590"/>
                      <a:pt x="480060" y="106680"/>
                    </a:cubicBezTo>
                    <a:cubicBezTo>
                      <a:pt x="480060" y="71438"/>
                      <a:pt x="456247" y="66675"/>
                      <a:pt x="427672" y="67628"/>
                    </a:cubicBezTo>
                    <a:cubicBezTo>
                      <a:pt x="400050" y="68580"/>
                      <a:pt x="364807" y="60960"/>
                      <a:pt x="361950" y="102870"/>
                    </a:cubicBezTo>
                    <a:cubicBezTo>
                      <a:pt x="359092" y="147638"/>
                      <a:pt x="360997" y="193358"/>
                      <a:pt x="360997" y="240030"/>
                    </a:cubicBezTo>
                    <a:cubicBezTo>
                      <a:pt x="402907" y="239078"/>
                      <a:pt x="439102" y="239078"/>
                      <a:pt x="480060" y="239078"/>
                    </a:cubicBezTo>
                    <a:close/>
                    <a:moveTo>
                      <a:pt x="480060" y="1260158"/>
                    </a:moveTo>
                    <a:cubicBezTo>
                      <a:pt x="480060" y="1212533"/>
                      <a:pt x="480060" y="1169670"/>
                      <a:pt x="480060" y="1127760"/>
                    </a:cubicBezTo>
                    <a:cubicBezTo>
                      <a:pt x="480060" y="1091565"/>
                      <a:pt x="453390" y="1088708"/>
                      <a:pt x="427672" y="1090613"/>
                    </a:cubicBezTo>
                    <a:cubicBezTo>
                      <a:pt x="401002" y="1091565"/>
                      <a:pt x="364807" y="1082040"/>
                      <a:pt x="362902" y="1124903"/>
                    </a:cubicBezTo>
                    <a:cubicBezTo>
                      <a:pt x="360045" y="1169670"/>
                      <a:pt x="361950" y="1215390"/>
                      <a:pt x="361950" y="1261110"/>
                    </a:cubicBezTo>
                    <a:cubicBezTo>
                      <a:pt x="403860" y="1260158"/>
                      <a:pt x="439102" y="1260158"/>
                      <a:pt x="480060" y="1260158"/>
                    </a:cubicBezTo>
                    <a:close/>
                    <a:moveTo>
                      <a:pt x="481013" y="851535"/>
                    </a:moveTo>
                    <a:cubicBezTo>
                      <a:pt x="481013" y="802958"/>
                      <a:pt x="481013" y="760095"/>
                      <a:pt x="481013" y="717233"/>
                    </a:cubicBezTo>
                    <a:cubicBezTo>
                      <a:pt x="480060" y="680085"/>
                      <a:pt x="453390" y="680085"/>
                      <a:pt x="426720" y="681038"/>
                    </a:cubicBezTo>
                    <a:cubicBezTo>
                      <a:pt x="400050" y="682943"/>
                      <a:pt x="363855" y="669608"/>
                      <a:pt x="360997" y="714375"/>
                    </a:cubicBezTo>
                    <a:cubicBezTo>
                      <a:pt x="358140" y="760095"/>
                      <a:pt x="360045" y="804863"/>
                      <a:pt x="360045" y="850583"/>
                    </a:cubicBezTo>
                    <a:cubicBezTo>
                      <a:pt x="403860" y="851535"/>
                      <a:pt x="440055" y="851535"/>
                      <a:pt x="481013" y="851535"/>
                    </a:cubicBezTo>
                    <a:close/>
                    <a:moveTo>
                      <a:pt x="480060" y="441960"/>
                    </a:moveTo>
                    <a:cubicBezTo>
                      <a:pt x="480060" y="394335"/>
                      <a:pt x="480060" y="351473"/>
                      <a:pt x="480060" y="308610"/>
                    </a:cubicBezTo>
                    <a:cubicBezTo>
                      <a:pt x="480060" y="271463"/>
                      <a:pt x="453390" y="270510"/>
                      <a:pt x="426720" y="272415"/>
                    </a:cubicBezTo>
                    <a:cubicBezTo>
                      <a:pt x="400050" y="274320"/>
                      <a:pt x="363855" y="261938"/>
                      <a:pt x="361950" y="305753"/>
                    </a:cubicBezTo>
                    <a:cubicBezTo>
                      <a:pt x="359092" y="350520"/>
                      <a:pt x="360997" y="396240"/>
                      <a:pt x="360997" y="441008"/>
                    </a:cubicBezTo>
                    <a:cubicBezTo>
                      <a:pt x="403860" y="441960"/>
                      <a:pt x="439102" y="441960"/>
                      <a:pt x="480060" y="441960"/>
                    </a:cubicBezTo>
                    <a:close/>
                    <a:moveTo>
                      <a:pt x="360997" y="1054418"/>
                    </a:moveTo>
                    <a:cubicBezTo>
                      <a:pt x="403860" y="1054418"/>
                      <a:pt x="441007" y="1054418"/>
                      <a:pt x="481013" y="1054418"/>
                    </a:cubicBezTo>
                    <a:cubicBezTo>
                      <a:pt x="481013" y="1009650"/>
                      <a:pt x="481013" y="967740"/>
                      <a:pt x="481013" y="926783"/>
                    </a:cubicBezTo>
                    <a:cubicBezTo>
                      <a:pt x="481013" y="881063"/>
                      <a:pt x="449580" y="884873"/>
                      <a:pt x="418147" y="883920"/>
                    </a:cubicBezTo>
                    <a:cubicBezTo>
                      <a:pt x="385763" y="882968"/>
                      <a:pt x="360045" y="886778"/>
                      <a:pt x="360997" y="927735"/>
                    </a:cubicBezTo>
                    <a:cubicBezTo>
                      <a:pt x="361950" y="968693"/>
                      <a:pt x="360997" y="1009650"/>
                      <a:pt x="360997" y="1054418"/>
                    </a:cubicBezTo>
                    <a:close/>
                    <a:moveTo>
                      <a:pt x="167640" y="647700"/>
                    </a:moveTo>
                    <a:cubicBezTo>
                      <a:pt x="167640" y="598170"/>
                      <a:pt x="167640" y="554355"/>
                      <a:pt x="167640" y="510540"/>
                    </a:cubicBezTo>
                    <a:cubicBezTo>
                      <a:pt x="167640" y="481013"/>
                      <a:pt x="147638" y="473393"/>
                      <a:pt x="122872" y="475298"/>
                    </a:cubicBezTo>
                    <a:cubicBezTo>
                      <a:pt x="97155" y="478155"/>
                      <a:pt x="59055" y="460058"/>
                      <a:pt x="54292" y="502920"/>
                    </a:cubicBezTo>
                    <a:cubicBezTo>
                      <a:pt x="49530" y="550545"/>
                      <a:pt x="53340" y="598170"/>
                      <a:pt x="53340" y="647700"/>
                    </a:cubicBezTo>
                    <a:cubicBezTo>
                      <a:pt x="94297" y="647700"/>
                      <a:pt x="128588" y="647700"/>
                      <a:pt x="167640" y="647700"/>
                    </a:cubicBezTo>
                    <a:close/>
                    <a:moveTo>
                      <a:pt x="322897" y="648653"/>
                    </a:moveTo>
                    <a:cubicBezTo>
                      <a:pt x="322897" y="600075"/>
                      <a:pt x="322897" y="556260"/>
                      <a:pt x="322897" y="512445"/>
                    </a:cubicBezTo>
                    <a:cubicBezTo>
                      <a:pt x="322897" y="480060"/>
                      <a:pt x="300990" y="473393"/>
                      <a:pt x="274320" y="476250"/>
                    </a:cubicBezTo>
                    <a:cubicBezTo>
                      <a:pt x="248602" y="478155"/>
                      <a:pt x="210502" y="463868"/>
                      <a:pt x="207645" y="507683"/>
                    </a:cubicBezTo>
                    <a:cubicBezTo>
                      <a:pt x="203835" y="554355"/>
                      <a:pt x="206692" y="601028"/>
                      <a:pt x="206692" y="649605"/>
                    </a:cubicBezTo>
                    <a:cubicBezTo>
                      <a:pt x="247650" y="648653"/>
                      <a:pt x="281940" y="648653"/>
                      <a:pt x="322897" y="648653"/>
                    </a:cubicBezTo>
                    <a:close/>
                    <a:moveTo>
                      <a:pt x="321945" y="238125"/>
                    </a:moveTo>
                    <a:cubicBezTo>
                      <a:pt x="321945" y="191453"/>
                      <a:pt x="323850" y="145733"/>
                      <a:pt x="321945" y="100013"/>
                    </a:cubicBezTo>
                    <a:cubicBezTo>
                      <a:pt x="320040" y="59055"/>
                      <a:pt x="287655" y="66675"/>
                      <a:pt x="261938" y="65723"/>
                    </a:cubicBezTo>
                    <a:cubicBezTo>
                      <a:pt x="235267" y="64770"/>
                      <a:pt x="208597" y="65723"/>
                      <a:pt x="208597" y="102870"/>
                    </a:cubicBezTo>
                    <a:cubicBezTo>
                      <a:pt x="208597" y="146685"/>
                      <a:pt x="208597" y="190500"/>
                      <a:pt x="208597" y="237173"/>
                    </a:cubicBezTo>
                    <a:cubicBezTo>
                      <a:pt x="246697" y="238125"/>
                      <a:pt x="281940" y="238125"/>
                      <a:pt x="321945" y="238125"/>
                    </a:cubicBezTo>
                    <a:close/>
                    <a:moveTo>
                      <a:pt x="167640" y="238125"/>
                    </a:moveTo>
                    <a:cubicBezTo>
                      <a:pt x="167640" y="190500"/>
                      <a:pt x="168592" y="144780"/>
                      <a:pt x="166688" y="100013"/>
                    </a:cubicBezTo>
                    <a:cubicBezTo>
                      <a:pt x="166688" y="89535"/>
                      <a:pt x="157163" y="76200"/>
                      <a:pt x="147638" y="71438"/>
                    </a:cubicBezTo>
                    <a:cubicBezTo>
                      <a:pt x="97155" y="45720"/>
                      <a:pt x="53340" y="72390"/>
                      <a:pt x="53340" y="127635"/>
                    </a:cubicBezTo>
                    <a:cubicBezTo>
                      <a:pt x="53340" y="163830"/>
                      <a:pt x="53340" y="200025"/>
                      <a:pt x="53340" y="238125"/>
                    </a:cubicBezTo>
                    <a:cubicBezTo>
                      <a:pt x="92392" y="238125"/>
                      <a:pt x="127635" y="238125"/>
                      <a:pt x="167640" y="238125"/>
                    </a:cubicBezTo>
                    <a:close/>
                    <a:moveTo>
                      <a:pt x="322897" y="441960"/>
                    </a:moveTo>
                    <a:cubicBezTo>
                      <a:pt x="322897" y="395288"/>
                      <a:pt x="324802" y="349568"/>
                      <a:pt x="321945" y="303848"/>
                    </a:cubicBezTo>
                    <a:cubicBezTo>
                      <a:pt x="319088" y="259080"/>
                      <a:pt x="280988" y="275273"/>
                      <a:pt x="255270" y="272415"/>
                    </a:cubicBezTo>
                    <a:cubicBezTo>
                      <a:pt x="230505" y="270510"/>
                      <a:pt x="206692" y="273368"/>
                      <a:pt x="206692" y="307658"/>
                    </a:cubicBezTo>
                    <a:cubicBezTo>
                      <a:pt x="206692" y="351473"/>
                      <a:pt x="206692" y="395288"/>
                      <a:pt x="206692" y="441008"/>
                    </a:cubicBezTo>
                    <a:cubicBezTo>
                      <a:pt x="247650" y="441960"/>
                      <a:pt x="282892" y="441960"/>
                      <a:pt x="322897" y="441960"/>
                    </a:cubicBezTo>
                    <a:close/>
                    <a:moveTo>
                      <a:pt x="206692" y="1055370"/>
                    </a:moveTo>
                    <a:cubicBezTo>
                      <a:pt x="248602" y="1055370"/>
                      <a:pt x="283845" y="1055370"/>
                      <a:pt x="322897" y="1055370"/>
                    </a:cubicBezTo>
                    <a:cubicBezTo>
                      <a:pt x="322897" y="1008698"/>
                      <a:pt x="323850" y="964883"/>
                      <a:pt x="322897" y="921068"/>
                    </a:cubicBezTo>
                    <a:cubicBezTo>
                      <a:pt x="320992" y="873443"/>
                      <a:pt x="283845" y="885825"/>
                      <a:pt x="256222" y="883920"/>
                    </a:cubicBezTo>
                    <a:cubicBezTo>
                      <a:pt x="227647" y="882015"/>
                      <a:pt x="205740" y="889635"/>
                      <a:pt x="206692" y="924878"/>
                    </a:cubicBezTo>
                    <a:cubicBezTo>
                      <a:pt x="206692" y="966788"/>
                      <a:pt x="206692" y="1009650"/>
                      <a:pt x="206692" y="1055370"/>
                    </a:cubicBezTo>
                    <a:close/>
                    <a:moveTo>
                      <a:pt x="167640" y="1056323"/>
                    </a:moveTo>
                    <a:cubicBezTo>
                      <a:pt x="167640" y="1008698"/>
                      <a:pt x="169545" y="963930"/>
                      <a:pt x="167640" y="918210"/>
                    </a:cubicBezTo>
                    <a:cubicBezTo>
                      <a:pt x="165735" y="877253"/>
                      <a:pt x="133350" y="884873"/>
                      <a:pt x="107632" y="884873"/>
                    </a:cubicBezTo>
                    <a:cubicBezTo>
                      <a:pt x="81915" y="883920"/>
                      <a:pt x="54292" y="881063"/>
                      <a:pt x="53340" y="919163"/>
                    </a:cubicBezTo>
                    <a:cubicBezTo>
                      <a:pt x="52388" y="963930"/>
                      <a:pt x="53340" y="1009650"/>
                      <a:pt x="53340" y="1056323"/>
                    </a:cubicBezTo>
                    <a:cubicBezTo>
                      <a:pt x="93345" y="1056323"/>
                      <a:pt x="128588" y="1056323"/>
                      <a:pt x="167640" y="1056323"/>
                    </a:cubicBezTo>
                    <a:close/>
                    <a:moveTo>
                      <a:pt x="167640" y="851535"/>
                    </a:moveTo>
                    <a:cubicBezTo>
                      <a:pt x="167640" y="803910"/>
                      <a:pt x="169545" y="758190"/>
                      <a:pt x="167640" y="712470"/>
                    </a:cubicBezTo>
                    <a:cubicBezTo>
                      <a:pt x="165735" y="672465"/>
                      <a:pt x="133350" y="682943"/>
                      <a:pt x="110490" y="681990"/>
                    </a:cubicBezTo>
                    <a:cubicBezTo>
                      <a:pt x="86677" y="681990"/>
                      <a:pt x="55245" y="672465"/>
                      <a:pt x="53340" y="712470"/>
                    </a:cubicBezTo>
                    <a:cubicBezTo>
                      <a:pt x="51435" y="758190"/>
                      <a:pt x="53340" y="802958"/>
                      <a:pt x="53340" y="851535"/>
                    </a:cubicBezTo>
                    <a:cubicBezTo>
                      <a:pt x="91440" y="851535"/>
                      <a:pt x="125730" y="851535"/>
                      <a:pt x="167640" y="851535"/>
                    </a:cubicBezTo>
                    <a:close/>
                    <a:moveTo>
                      <a:pt x="322897" y="851535"/>
                    </a:moveTo>
                    <a:cubicBezTo>
                      <a:pt x="322897" y="802958"/>
                      <a:pt x="324802" y="759143"/>
                      <a:pt x="321945" y="715328"/>
                    </a:cubicBezTo>
                    <a:cubicBezTo>
                      <a:pt x="319088" y="666750"/>
                      <a:pt x="279082" y="683895"/>
                      <a:pt x="252413" y="681990"/>
                    </a:cubicBezTo>
                    <a:cubicBezTo>
                      <a:pt x="226695" y="679133"/>
                      <a:pt x="204788" y="684848"/>
                      <a:pt x="204788" y="719138"/>
                    </a:cubicBezTo>
                    <a:cubicBezTo>
                      <a:pt x="205740" y="762953"/>
                      <a:pt x="204788" y="806768"/>
                      <a:pt x="204788" y="852488"/>
                    </a:cubicBezTo>
                    <a:cubicBezTo>
                      <a:pt x="246697" y="851535"/>
                      <a:pt x="280988" y="851535"/>
                      <a:pt x="322897" y="851535"/>
                    </a:cubicBezTo>
                    <a:close/>
                    <a:moveTo>
                      <a:pt x="167640" y="441960"/>
                    </a:moveTo>
                    <a:cubicBezTo>
                      <a:pt x="167640" y="395288"/>
                      <a:pt x="167640" y="351473"/>
                      <a:pt x="167640" y="307658"/>
                    </a:cubicBezTo>
                    <a:cubicBezTo>
                      <a:pt x="167640" y="268605"/>
                      <a:pt x="138113" y="272415"/>
                      <a:pt x="113347" y="273368"/>
                    </a:cubicBezTo>
                    <a:cubicBezTo>
                      <a:pt x="88582" y="274320"/>
                      <a:pt x="54292" y="261938"/>
                      <a:pt x="52388" y="304800"/>
                    </a:cubicBezTo>
                    <a:cubicBezTo>
                      <a:pt x="50482" y="349568"/>
                      <a:pt x="52388" y="395288"/>
                      <a:pt x="52388" y="441960"/>
                    </a:cubicBezTo>
                    <a:cubicBezTo>
                      <a:pt x="92392" y="441960"/>
                      <a:pt x="126682" y="441960"/>
                      <a:pt x="167640" y="441960"/>
                    </a:cubicBezTo>
                    <a:close/>
                    <a:moveTo>
                      <a:pt x="321945" y="1259205"/>
                    </a:moveTo>
                    <a:cubicBezTo>
                      <a:pt x="321945" y="1213485"/>
                      <a:pt x="321945" y="1169670"/>
                      <a:pt x="321945" y="1125855"/>
                    </a:cubicBezTo>
                    <a:cubicBezTo>
                      <a:pt x="321945" y="1084898"/>
                      <a:pt x="290513" y="1088708"/>
                      <a:pt x="264795" y="1089660"/>
                    </a:cubicBezTo>
                    <a:cubicBezTo>
                      <a:pt x="239077" y="1089660"/>
                      <a:pt x="207645" y="1084898"/>
                      <a:pt x="207645" y="1125855"/>
                    </a:cubicBezTo>
                    <a:cubicBezTo>
                      <a:pt x="207645" y="1169670"/>
                      <a:pt x="207645" y="1213485"/>
                      <a:pt x="207645" y="1259205"/>
                    </a:cubicBezTo>
                    <a:cubicBezTo>
                      <a:pt x="246697" y="1259205"/>
                      <a:pt x="280988" y="1259205"/>
                      <a:pt x="321945" y="1259205"/>
                    </a:cubicBezTo>
                    <a:close/>
                    <a:moveTo>
                      <a:pt x="53340" y="1258253"/>
                    </a:moveTo>
                    <a:cubicBezTo>
                      <a:pt x="92392" y="1258253"/>
                      <a:pt x="128588" y="1258253"/>
                      <a:pt x="167640" y="1258253"/>
                    </a:cubicBezTo>
                    <a:cubicBezTo>
                      <a:pt x="167640" y="1214438"/>
                      <a:pt x="166688" y="1173480"/>
                      <a:pt x="167640" y="1132523"/>
                    </a:cubicBezTo>
                    <a:cubicBezTo>
                      <a:pt x="169545" y="1088708"/>
                      <a:pt x="140017" y="1089660"/>
                      <a:pt x="110490" y="1090613"/>
                    </a:cubicBezTo>
                    <a:cubicBezTo>
                      <a:pt x="81915" y="1090613"/>
                      <a:pt x="50482" y="1086803"/>
                      <a:pt x="52388" y="1131570"/>
                    </a:cubicBezTo>
                    <a:cubicBezTo>
                      <a:pt x="54292" y="1172528"/>
                      <a:pt x="53340" y="1213485"/>
                      <a:pt x="53340" y="1258253"/>
                    </a:cubicBezTo>
                    <a:close/>
                    <a:moveTo>
                      <a:pt x="361950" y="1459230"/>
                    </a:moveTo>
                    <a:cubicBezTo>
                      <a:pt x="405765" y="1459230"/>
                      <a:pt x="441007" y="1459230"/>
                      <a:pt x="480060" y="1459230"/>
                    </a:cubicBezTo>
                    <a:cubicBezTo>
                      <a:pt x="480060" y="1415415"/>
                      <a:pt x="480060" y="1373505"/>
                      <a:pt x="480060" y="1332548"/>
                    </a:cubicBezTo>
                    <a:cubicBezTo>
                      <a:pt x="480060" y="1300163"/>
                      <a:pt x="460057" y="1291590"/>
                      <a:pt x="433388" y="1294448"/>
                    </a:cubicBezTo>
                    <a:cubicBezTo>
                      <a:pt x="405765" y="1296353"/>
                      <a:pt x="366713" y="1282065"/>
                      <a:pt x="363855" y="1328738"/>
                    </a:cubicBezTo>
                    <a:cubicBezTo>
                      <a:pt x="360045" y="1371600"/>
                      <a:pt x="361950" y="1414463"/>
                      <a:pt x="361950" y="1459230"/>
                    </a:cubicBezTo>
                    <a:close/>
                    <a:moveTo>
                      <a:pt x="55245" y="1459230"/>
                    </a:moveTo>
                    <a:cubicBezTo>
                      <a:pt x="96202" y="1459230"/>
                      <a:pt x="129540" y="1459230"/>
                      <a:pt x="167640" y="1459230"/>
                    </a:cubicBezTo>
                    <a:cubicBezTo>
                      <a:pt x="167640" y="1413510"/>
                      <a:pt x="168592" y="1370648"/>
                      <a:pt x="167640" y="1328738"/>
                    </a:cubicBezTo>
                    <a:cubicBezTo>
                      <a:pt x="165735" y="1283018"/>
                      <a:pt x="129540" y="1296353"/>
                      <a:pt x="102870" y="1294448"/>
                    </a:cubicBezTo>
                    <a:cubicBezTo>
                      <a:pt x="77152" y="1292543"/>
                      <a:pt x="54292" y="1295400"/>
                      <a:pt x="55245" y="1330643"/>
                    </a:cubicBezTo>
                    <a:cubicBezTo>
                      <a:pt x="55245" y="1371600"/>
                      <a:pt x="55245" y="1413510"/>
                      <a:pt x="55245" y="14592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45"/>
              <p:cNvSpPr/>
              <p:nvPr/>
            </p:nvSpPr>
            <p:spPr>
              <a:xfrm>
                <a:off x="5785961" y="2043113"/>
                <a:ext cx="457201" cy="714375"/>
              </a:xfrm>
              <a:custGeom>
                <a:avLst/>
                <a:gdLst/>
                <a:ahLst/>
                <a:cxnLst/>
                <a:rect l="l" t="t" r="r" b="b"/>
                <a:pathLst>
                  <a:path w="457200" h="714375" extrusionOk="0">
                    <a:moveTo>
                      <a:pt x="257665" y="320992"/>
                    </a:moveTo>
                    <a:cubicBezTo>
                      <a:pt x="329103" y="350520"/>
                      <a:pt x="365298" y="404813"/>
                      <a:pt x="375775" y="477203"/>
                    </a:cubicBezTo>
                    <a:cubicBezTo>
                      <a:pt x="457690" y="509588"/>
                      <a:pt x="463405" y="518160"/>
                      <a:pt x="463405" y="608648"/>
                    </a:cubicBezTo>
                    <a:cubicBezTo>
                      <a:pt x="463405" y="644843"/>
                      <a:pt x="463405" y="681038"/>
                      <a:pt x="463405" y="721043"/>
                    </a:cubicBezTo>
                    <a:cubicBezTo>
                      <a:pt x="309100" y="721043"/>
                      <a:pt x="157653" y="721043"/>
                      <a:pt x="1443" y="721043"/>
                    </a:cubicBezTo>
                    <a:cubicBezTo>
                      <a:pt x="1443" y="663893"/>
                      <a:pt x="-2367" y="605790"/>
                      <a:pt x="2395" y="548640"/>
                    </a:cubicBezTo>
                    <a:cubicBezTo>
                      <a:pt x="6205" y="504825"/>
                      <a:pt x="41448" y="486728"/>
                      <a:pt x="83358" y="483870"/>
                    </a:cubicBezTo>
                    <a:cubicBezTo>
                      <a:pt x="98598" y="417195"/>
                      <a:pt x="122410" y="359092"/>
                      <a:pt x="188133" y="327660"/>
                    </a:cubicBezTo>
                    <a:cubicBezTo>
                      <a:pt x="197658" y="322898"/>
                      <a:pt x="202420" y="301942"/>
                      <a:pt x="202420" y="287655"/>
                    </a:cubicBezTo>
                    <a:cubicBezTo>
                      <a:pt x="204325" y="216217"/>
                      <a:pt x="203373" y="144780"/>
                      <a:pt x="203373" y="73343"/>
                    </a:cubicBezTo>
                    <a:cubicBezTo>
                      <a:pt x="203373" y="61913"/>
                      <a:pt x="199563" y="49530"/>
                      <a:pt x="204325" y="40005"/>
                    </a:cubicBezTo>
                    <a:cubicBezTo>
                      <a:pt x="211945" y="25718"/>
                      <a:pt x="223375" y="13335"/>
                      <a:pt x="233853" y="0"/>
                    </a:cubicBezTo>
                    <a:cubicBezTo>
                      <a:pt x="241473" y="13335"/>
                      <a:pt x="255760" y="26670"/>
                      <a:pt x="256713" y="40005"/>
                    </a:cubicBezTo>
                    <a:cubicBezTo>
                      <a:pt x="258618" y="109538"/>
                      <a:pt x="257665" y="179070"/>
                      <a:pt x="257665" y="249555"/>
                    </a:cubicBezTo>
                    <a:cubicBezTo>
                      <a:pt x="257665" y="272415"/>
                      <a:pt x="257665" y="294323"/>
                      <a:pt x="257665" y="320992"/>
                    </a:cubicBezTo>
                    <a:close/>
                    <a:moveTo>
                      <a:pt x="301480" y="674370"/>
                    </a:moveTo>
                    <a:cubicBezTo>
                      <a:pt x="301480" y="635318"/>
                      <a:pt x="301480" y="600075"/>
                      <a:pt x="301480" y="566738"/>
                    </a:cubicBezTo>
                    <a:cubicBezTo>
                      <a:pt x="250998" y="566738"/>
                      <a:pt x="204325" y="566738"/>
                      <a:pt x="157653" y="566738"/>
                    </a:cubicBezTo>
                    <a:cubicBezTo>
                      <a:pt x="157653" y="604838"/>
                      <a:pt x="157653" y="638175"/>
                      <a:pt x="157653" y="674370"/>
                    </a:cubicBezTo>
                    <a:cubicBezTo>
                      <a:pt x="206230" y="674370"/>
                      <a:pt x="251950" y="674370"/>
                      <a:pt x="301480" y="674370"/>
                    </a:cubicBezTo>
                    <a:close/>
                    <a:moveTo>
                      <a:pt x="329103" y="564833"/>
                    </a:moveTo>
                    <a:cubicBezTo>
                      <a:pt x="329103" y="603885"/>
                      <a:pt x="329103" y="639128"/>
                      <a:pt x="329103" y="673418"/>
                    </a:cubicBezTo>
                    <a:cubicBezTo>
                      <a:pt x="355773" y="673418"/>
                      <a:pt x="378633" y="673418"/>
                      <a:pt x="402445" y="673418"/>
                    </a:cubicBezTo>
                    <a:cubicBezTo>
                      <a:pt x="402445" y="636270"/>
                      <a:pt x="402445" y="601028"/>
                      <a:pt x="402445" y="564833"/>
                    </a:cubicBezTo>
                    <a:cubicBezTo>
                      <a:pt x="376728" y="564833"/>
                      <a:pt x="354820" y="564833"/>
                      <a:pt x="329103" y="564833"/>
                    </a:cubicBezTo>
                    <a:close/>
                    <a:moveTo>
                      <a:pt x="61450" y="564833"/>
                    </a:moveTo>
                    <a:cubicBezTo>
                      <a:pt x="61450" y="603885"/>
                      <a:pt x="61450" y="639128"/>
                      <a:pt x="61450" y="673418"/>
                    </a:cubicBezTo>
                    <a:cubicBezTo>
                      <a:pt x="87168" y="673418"/>
                      <a:pt x="110028" y="673418"/>
                      <a:pt x="131935" y="673418"/>
                    </a:cubicBezTo>
                    <a:cubicBezTo>
                      <a:pt x="131935" y="635318"/>
                      <a:pt x="131935" y="601028"/>
                      <a:pt x="131935" y="564833"/>
                    </a:cubicBezTo>
                    <a:cubicBezTo>
                      <a:pt x="107170" y="564833"/>
                      <a:pt x="86215" y="564833"/>
                      <a:pt x="61450" y="564833"/>
                    </a:cubicBezTo>
                    <a:close/>
                    <a:moveTo>
                      <a:pt x="298623" y="541020"/>
                    </a:moveTo>
                    <a:cubicBezTo>
                      <a:pt x="300528" y="535305"/>
                      <a:pt x="303385" y="530543"/>
                      <a:pt x="305290" y="524828"/>
                    </a:cubicBezTo>
                    <a:cubicBezTo>
                      <a:pt x="273858" y="487680"/>
                      <a:pt x="225280" y="516255"/>
                      <a:pt x="186228" y="509588"/>
                    </a:cubicBezTo>
                    <a:cubicBezTo>
                      <a:pt x="175750" y="507683"/>
                      <a:pt x="163368" y="521017"/>
                      <a:pt x="151938" y="527685"/>
                    </a:cubicBezTo>
                    <a:cubicBezTo>
                      <a:pt x="153843" y="532448"/>
                      <a:pt x="155748" y="536258"/>
                      <a:pt x="158605" y="541020"/>
                    </a:cubicBezTo>
                    <a:cubicBezTo>
                      <a:pt x="205278" y="541020"/>
                      <a:pt x="251950" y="541020"/>
                      <a:pt x="298623" y="541020"/>
                    </a:cubicBezTo>
                    <a:close/>
                    <a:moveTo>
                      <a:pt x="319578" y="539115"/>
                    </a:moveTo>
                    <a:cubicBezTo>
                      <a:pt x="353868" y="539115"/>
                      <a:pt x="376728" y="539115"/>
                      <a:pt x="398635" y="539115"/>
                    </a:cubicBezTo>
                    <a:cubicBezTo>
                      <a:pt x="399588" y="534353"/>
                      <a:pt x="400540" y="529590"/>
                      <a:pt x="401493" y="524828"/>
                    </a:cubicBezTo>
                    <a:cubicBezTo>
                      <a:pt x="381490" y="520065"/>
                      <a:pt x="361488" y="512445"/>
                      <a:pt x="340533" y="510540"/>
                    </a:cubicBezTo>
                    <a:cubicBezTo>
                      <a:pt x="334818" y="509588"/>
                      <a:pt x="328150" y="525780"/>
                      <a:pt x="319578" y="539115"/>
                    </a:cubicBezTo>
                    <a:close/>
                    <a:moveTo>
                      <a:pt x="59545" y="525780"/>
                    </a:moveTo>
                    <a:cubicBezTo>
                      <a:pt x="60498" y="530543"/>
                      <a:pt x="62403" y="535305"/>
                      <a:pt x="63355" y="540068"/>
                    </a:cubicBezTo>
                    <a:cubicBezTo>
                      <a:pt x="86215" y="540068"/>
                      <a:pt x="109075" y="540068"/>
                      <a:pt x="141460" y="540068"/>
                    </a:cubicBezTo>
                    <a:cubicBezTo>
                      <a:pt x="130983" y="525780"/>
                      <a:pt x="124315" y="509588"/>
                      <a:pt x="119553" y="510540"/>
                    </a:cubicBezTo>
                    <a:cubicBezTo>
                      <a:pt x="99550" y="512445"/>
                      <a:pt x="79548" y="520065"/>
                      <a:pt x="59545" y="52578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45"/>
              <p:cNvSpPr/>
              <p:nvPr/>
            </p:nvSpPr>
            <p:spPr>
              <a:xfrm>
                <a:off x="5726496" y="2777490"/>
                <a:ext cx="576129" cy="104775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104775" extrusionOk="0">
                    <a:moveTo>
                      <a:pt x="320040" y="111443"/>
                    </a:moveTo>
                    <a:cubicBezTo>
                      <a:pt x="232410" y="111443"/>
                      <a:pt x="145732" y="111443"/>
                      <a:pt x="58102" y="111443"/>
                    </a:cubicBezTo>
                    <a:cubicBezTo>
                      <a:pt x="23813" y="111443"/>
                      <a:pt x="0" y="105727"/>
                      <a:pt x="0" y="62865"/>
                    </a:cubicBezTo>
                    <a:cubicBezTo>
                      <a:pt x="0" y="21907"/>
                      <a:pt x="9525" y="0"/>
                      <a:pt x="55245" y="0"/>
                    </a:cubicBezTo>
                    <a:cubicBezTo>
                      <a:pt x="236220" y="952"/>
                      <a:pt x="417195" y="952"/>
                      <a:pt x="598170" y="0"/>
                    </a:cubicBezTo>
                    <a:cubicBezTo>
                      <a:pt x="638175" y="0"/>
                      <a:pt x="656272" y="16193"/>
                      <a:pt x="655320" y="56198"/>
                    </a:cubicBezTo>
                    <a:cubicBezTo>
                      <a:pt x="655320" y="97155"/>
                      <a:pt x="637222" y="112395"/>
                      <a:pt x="596265" y="111443"/>
                    </a:cubicBezTo>
                    <a:cubicBezTo>
                      <a:pt x="503872" y="110490"/>
                      <a:pt x="412432" y="111443"/>
                      <a:pt x="320040" y="111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1" name="Google Shape;1591;p45"/>
            <p:cNvGrpSpPr/>
            <p:nvPr/>
          </p:nvGrpSpPr>
          <p:grpSpPr>
            <a:xfrm>
              <a:off x="7455169" y="2436784"/>
              <a:ext cx="594120" cy="1658094"/>
              <a:chOff x="2658427" y="1624965"/>
              <a:chExt cx="1247775" cy="3482340"/>
            </a:xfrm>
          </p:grpSpPr>
          <p:sp>
            <p:nvSpPr>
              <p:cNvPr id="1592" name="Google Shape;1592;p45"/>
              <p:cNvSpPr/>
              <p:nvPr/>
            </p:nvSpPr>
            <p:spPr>
              <a:xfrm>
                <a:off x="2658427" y="2545080"/>
                <a:ext cx="1247775" cy="2562225"/>
              </a:xfrm>
              <a:custGeom>
                <a:avLst/>
                <a:gdLst/>
                <a:ahLst/>
                <a:cxnLst/>
                <a:rect l="l" t="t" r="r" b="b"/>
                <a:pathLst>
                  <a:path w="1247775" h="2562225" extrusionOk="0">
                    <a:moveTo>
                      <a:pt x="977265" y="30480"/>
                    </a:moveTo>
                    <a:cubicBezTo>
                      <a:pt x="977265" y="190500"/>
                      <a:pt x="978218" y="373380"/>
                      <a:pt x="978218" y="540068"/>
                    </a:cubicBezTo>
                    <a:cubicBezTo>
                      <a:pt x="1072515" y="540068"/>
                      <a:pt x="1163003" y="540068"/>
                      <a:pt x="1256348" y="540068"/>
                    </a:cubicBezTo>
                    <a:cubicBezTo>
                      <a:pt x="1256348" y="567690"/>
                      <a:pt x="1256348" y="588645"/>
                      <a:pt x="1256348" y="616268"/>
                    </a:cubicBezTo>
                    <a:cubicBezTo>
                      <a:pt x="1165860" y="616268"/>
                      <a:pt x="1074420" y="616268"/>
                      <a:pt x="980123" y="616268"/>
                    </a:cubicBezTo>
                    <a:cubicBezTo>
                      <a:pt x="980123" y="1268730"/>
                      <a:pt x="980123" y="1915477"/>
                      <a:pt x="980123" y="2566035"/>
                    </a:cubicBezTo>
                    <a:cubicBezTo>
                      <a:pt x="748665" y="2566035"/>
                      <a:pt x="521970" y="2566035"/>
                      <a:pt x="288608" y="2566035"/>
                    </a:cubicBezTo>
                    <a:cubicBezTo>
                      <a:pt x="288608" y="1917383"/>
                      <a:pt x="288608" y="1269683"/>
                      <a:pt x="288608" y="618173"/>
                    </a:cubicBezTo>
                    <a:cubicBezTo>
                      <a:pt x="189548" y="618173"/>
                      <a:pt x="96202" y="618173"/>
                      <a:pt x="0" y="618173"/>
                    </a:cubicBezTo>
                    <a:cubicBezTo>
                      <a:pt x="0" y="592455"/>
                      <a:pt x="0" y="569595"/>
                      <a:pt x="0" y="542925"/>
                    </a:cubicBezTo>
                    <a:cubicBezTo>
                      <a:pt x="94298" y="542925"/>
                      <a:pt x="187643" y="542925"/>
                      <a:pt x="285750" y="542925"/>
                    </a:cubicBezTo>
                    <a:cubicBezTo>
                      <a:pt x="285750" y="373380"/>
                      <a:pt x="285750" y="207645"/>
                      <a:pt x="285750" y="38100"/>
                    </a:cubicBezTo>
                    <a:cubicBezTo>
                      <a:pt x="264795" y="29528"/>
                      <a:pt x="239077" y="18098"/>
                      <a:pt x="212408" y="6668"/>
                    </a:cubicBezTo>
                    <a:cubicBezTo>
                      <a:pt x="213360" y="4763"/>
                      <a:pt x="213360" y="1905"/>
                      <a:pt x="214313" y="0"/>
                    </a:cubicBezTo>
                    <a:cubicBezTo>
                      <a:pt x="490538" y="0"/>
                      <a:pt x="766763" y="0"/>
                      <a:pt x="1042988" y="0"/>
                    </a:cubicBezTo>
                    <a:cubicBezTo>
                      <a:pt x="1013460" y="16193"/>
                      <a:pt x="994410" y="23813"/>
                      <a:pt x="977265" y="30480"/>
                    </a:cubicBezTo>
                    <a:close/>
                    <a:moveTo>
                      <a:pt x="776288" y="1668780"/>
                    </a:moveTo>
                    <a:cubicBezTo>
                      <a:pt x="776288" y="1597343"/>
                      <a:pt x="776288" y="1530668"/>
                      <a:pt x="776288" y="1463993"/>
                    </a:cubicBezTo>
                    <a:cubicBezTo>
                      <a:pt x="737235" y="1463993"/>
                      <a:pt x="701993" y="1463993"/>
                      <a:pt x="667703" y="1463993"/>
                    </a:cubicBezTo>
                    <a:cubicBezTo>
                      <a:pt x="667703" y="1534477"/>
                      <a:pt x="667703" y="1600200"/>
                      <a:pt x="667703" y="1668780"/>
                    </a:cubicBezTo>
                    <a:cubicBezTo>
                      <a:pt x="703898" y="1668780"/>
                      <a:pt x="738188" y="1668780"/>
                      <a:pt x="776288" y="1668780"/>
                    </a:cubicBezTo>
                    <a:close/>
                    <a:moveTo>
                      <a:pt x="452438" y="1667827"/>
                    </a:moveTo>
                    <a:cubicBezTo>
                      <a:pt x="452438" y="1597343"/>
                      <a:pt x="452438" y="1530668"/>
                      <a:pt x="452438" y="1463993"/>
                    </a:cubicBezTo>
                    <a:cubicBezTo>
                      <a:pt x="414338" y="1463993"/>
                      <a:pt x="379095" y="1463993"/>
                      <a:pt x="343853" y="1463993"/>
                    </a:cubicBezTo>
                    <a:cubicBezTo>
                      <a:pt x="343853" y="1533525"/>
                      <a:pt x="343853" y="1600200"/>
                      <a:pt x="343853" y="1667827"/>
                    </a:cubicBezTo>
                    <a:cubicBezTo>
                      <a:pt x="380048" y="1667827"/>
                      <a:pt x="414338" y="1667827"/>
                      <a:pt x="452438" y="1667827"/>
                    </a:cubicBezTo>
                    <a:close/>
                    <a:moveTo>
                      <a:pt x="495300" y="1463040"/>
                    </a:moveTo>
                    <a:cubicBezTo>
                      <a:pt x="495300" y="1533525"/>
                      <a:pt x="495300" y="1600200"/>
                      <a:pt x="495300" y="1668780"/>
                    </a:cubicBezTo>
                    <a:cubicBezTo>
                      <a:pt x="533400" y="1668780"/>
                      <a:pt x="567690" y="1668780"/>
                      <a:pt x="603885" y="1668780"/>
                    </a:cubicBezTo>
                    <a:cubicBezTo>
                      <a:pt x="603885" y="1599248"/>
                      <a:pt x="603885" y="1531620"/>
                      <a:pt x="603885" y="1463040"/>
                    </a:cubicBezTo>
                    <a:cubicBezTo>
                      <a:pt x="566738" y="1463040"/>
                      <a:pt x="531495" y="1463040"/>
                      <a:pt x="495300" y="1463040"/>
                    </a:cubicBezTo>
                    <a:close/>
                    <a:moveTo>
                      <a:pt x="927735" y="1668780"/>
                    </a:moveTo>
                    <a:cubicBezTo>
                      <a:pt x="927735" y="1597343"/>
                      <a:pt x="927735" y="1530668"/>
                      <a:pt x="927735" y="1463993"/>
                    </a:cubicBezTo>
                    <a:cubicBezTo>
                      <a:pt x="889635" y="1463993"/>
                      <a:pt x="854393" y="1463993"/>
                      <a:pt x="819150" y="1463993"/>
                    </a:cubicBezTo>
                    <a:cubicBezTo>
                      <a:pt x="819150" y="1534477"/>
                      <a:pt x="819150" y="1600200"/>
                      <a:pt x="819150" y="1668780"/>
                    </a:cubicBezTo>
                    <a:cubicBezTo>
                      <a:pt x="855345" y="1668780"/>
                      <a:pt x="889635" y="1668780"/>
                      <a:pt x="927735" y="1668780"/>
                    </a:cubicBezTo>
                    <a:close/>
                    <a:moveTo>
                      <a:pt x="817245" y="1068705"/>
                    </a:moveTo>
                    <a:cubicBezTo>
                      <a:pt x="817245" y="1139190"/>
                      <a:pt x="817245" y="1205865"/>
                      <a:pt x="817245" y="1275398"/>
                    </a:cubicBezTo>
                    <a:cubicBezTo>
                      <a:pt x="855345" y="1275398"/>
                      <a:pt x="890588" y="1275398"/>
                      <a:pt x="927735" y="1275398"/>
                    </a:cubicBezTo>
                    <a:cubicBezTo>
                      <a:pt x="927735" y="1205865"/>
                      <a:pt x="927735" y="1138238"/>
                      <a:pt x="927735" y="1068705"/>
                    </a:cubicBezTo>
                    <a:cubicBezTo>
                      <a:pt x="891540" y="1068705"/>
                      <a:pt x="857250" y="1068705"/>
                      <a:pt x="817245" y="1068705"/>
                    </a:cubicBezTo>
                    <a:close/>
                    <a:moveTo>
                      <a:pt x="777240" y="1276350"/>
                    </a:moveTo>
                    <a:cubicBezTo>
                      <a:pt x="777240" y="1205865"/>
                      <a:pt x="777240" y="1138238"/>
                      <a:pt x="777240" y="1070610"/>
                    </a:cubicBezTo>
                    <a:cubicBezTo>
                      <a:pt x="739140" y="1070610"/>
                      <a:pt x="703898" y="1070610"/>
                      <a:pt x="667703" y="1070610"/>
                    </a:cubicBezTo>
                    <a:cubicBezTo>
                      <a:pt x="667703" y="1141095"/>
                      <a:pt x="667703" y="1207770"/>
                      <a:pt x="667703" y="1276350"/>
                    </a:cubicBezTo>
                    <a:cubicBezTo>
                      <a:pt x="703898" y="1276350"/>
                      <a:pt x="739140" y="1276350"/>
                      <a:pt x="777240" y="1276350"/>
                    </a:cubicBezTo>
                    <a:close/>
                    <a:moveTo>
                      <a:pt x="493395" y="1067753"/>
                    </a:moveTo>
                    <a:cubicBezTo>
                      <a:pt x="493395" y="1139190"/>
                      <a:pt x="493395" y="1205865"/>
                      <a:pt x="493395" y="1275398"/>
                    </a:cubicBezTo>
                    <a:cubicBezTo>
                      <a:pt x="531495" y="1275398"/>
                      <a:pt x="567690" y="1275398"/>
                      <a:pt x="602932" y="1275398"/>
                    </a:cubicBezTo>
                    <a:cubicBezTo>
                      <a:pt x="602932" y="1204913"/>
                      <a:pt x="602932" y="1136333"/>
                      <a:pt x="602932" y="1067753"/>
                    </a:cubicBezTo>
                    <a:cubicBezTo>
                      <a:pt x="565785" y="1067753"/>
                      <a:pt x="532448" y="1067753"/>
                      <a:pt x="493395" y="1067753"/>
                    </a:cubicBezTo>
                    <a:close/>
                    <a:moveTo>
                      <a:pt x="452438" y="1275398"/>
                    </a:moveTo>
                    <a:cubicBezTo>
                      <a:pt x="452438" y="1203960"/>
                      <a:pt x="452438" y="1137285"/>
                      <a:pt x="452438" y="1068705"/>
                    </a:cubicBezTo>
                    <a:cubicBezTo>
                      <a:pt x="414338" y="1068705"/>
                      <a:pt x="381000" y="1068705"/>
                      <a:pt x="343853" y="1068705"/>
                    </a:cubicBezTo>
                    <a:cubicBezTo>
                      <a:pt x="343853" y="1138238"/>
                      <a:pt x="343853" y="1205865"/>
                      <a:pt x="343853" y="1275398"/>
                    </a:cubicBezTo>
                    <a:cubicBezTo>
                      <a:pt x="380048" y="1275398"/>
                      <a:pt x="414338" y="1275398"/>
                      <a:pt x="452438" y="1275398"/>
                    </a:cubicBezTo>
                    <a:close/>
                    <a:moveTo>
                      <a:pt x="776288" y="490538"/>
                    </a:moveTo>
                    <a:cubicBezTo>
                      <a:pt x="776288" y="419100"/>
                      <a:pt x="776288" y="353378"/>
                      <a:pt x="776288" y="287655"/>
                    </a:cubicBezTo>
                    <a:cubicBezTo>
                      <a:pt x="738188" y="287655"/>
                      <a:pt x="701993" y="287655"/>
                      <a:pt x="667703" y="287655"/>
                    </a:cubicBezTo>
                    <a:cubicBezTo>
                      <a:pt x="667703" y="357188"/>
                      <a:pt x="667703" y="422910"/>
                      <a:pt x="667703" y="490538"/>
                    </a:cubicBezTo>
                    <a:cubicBezTo>
                      <a:pt x="704850" y="490538"/>
                      <a:pt x="739140" y="490538"/>
                      <a:pt x="776288" y="490538"/>
                    </a:cubicBezTo>
                    <a:close/>
                    <a:moveTo>
                      <a:pt x="819150" y="286703"/>
                    </a:moveTo>
                    <a:cubicBezTo>
                      <a:pt x="819150" y="357188"/>
                      <a:pt x="819150" y="423863"/>
                      <a:pt x="819150" y="490538"/>
                    </a:cubicBezTo>
                    <a:cubicBezTo>
                      <a:pt x="857250" y="490538"/>
                      <a:pt x="891540" y="490538"/>
                      <a:pt x="927735" y="490538"/>
                    </a:cubicBezTo>
                    <a:cubicBezTo>
                      <a:pt x="927735" y="421958"/>
                      <a:pt x="927735" y="355283"/>
                      <a:pt x="927735" y="286703"/>
                    </a:cubicBezTo>
                    <a:cubicBezTo>
                      <a:pt x="891540" y="286703"/>
                      <a:pt x="857250" y="286703"/>
                      <a:pt x="819150" y="286703"/>
                    </a:cubicBezTo>
                    <a:close/>
                    <a:moveTo>
                      <a:pt x="342900" y="490538"/>
                    </a:moveTo>
                    <a:cubicBezTo>
                      <a:pt x="381953" y="490538"/>
                      <a:pt x="416243" y="490538"/>
                      <a:pt x="452438" y="490538"/>
                    </a:cubicBezTo>
                    <a:cubicBezTo>
                      <a:pt x="452438" y="421005"/>
                      <a:pt x="452438" y="354330"/>
                      <a:pt x="452438" y="288608"/>
                    </a:cubicBezTo>
                    <a:cubicBezTo>
                      <a:pt x="413385" y="288608"/>
                      <a:pt x="378143" y="288608"/>
                      <a:pt x="342900" y="288608"/>
                    </a:cubicBezTo>
                    <a:cubicBezTo>
                      <a:pt x="342900" y="357188"/>
                      <a:pt x="342900" y="421958"/>
                      <a:pt x="342900" y="490538"/>
                    </a:cubicBezTo>
                    <a:close/>
                    <a:moveTo>
                      <a:pt x="818198" y="678180"/>
                    </a:moveTo>
                    <a:cubicBezTo>
                      <a:pt x="818198" y="746760"/>
                      <a:pt x="818198" y="813435"/>
                      <a:pt x="818198" y="881063"/>
                    </a:cubicBezTo>
                    <a:cubicBezTo>
                      <a:pt x="857250" y="881063"/>
                      <a:pt x="892493" y="881063"/>
                      <a:pt x="926782" y="881063"/>
                    </a:cubicBezTo>
                    <a:cubicBezTo>
                      <a:pt x="926782" y="811530"/>
                      <a:pt x="926782" y="744855"/>
                      <a:pt x="926782" y="678180"/>
                    </a:cubicBezTo>
                    <a:cubicBezTo>
                      <a:pt x="888682" y="678180"/>
                      <a:pt x="855345" y="678180"/>
                      <a:pt x="818198" y="678180"/>
                    </a:cubicBezTo>
                    <a:close/>
                    <a:moveTo>
                      <a:pt x="603885" y="490538"/>
                    </a:moveTo>
                    <a:cubicBezTo>
                      <a:pt x="603885" y="419100"/>
                      <a:pt x="603885" y="352425"/>
                      <a:pt x="603885" y="288608"/>
                    </a:cubicBezTo>
                    <a:cubicBezTo>
                      <a:pt x="564832" y="288608"/>
                      <a:pt x="529590" y="288608"/>
                      <a:pt x="495300" y="288608"/>
                    </a:cubicBezTo>
                    <a:cubicBezTo>
                      <a:pt x="495300" y="358140"/>
                      <a:pt x="495300" y="423863"/>
                      <a:pt x="495300" y="490538"/>
                    </a:cubicBezTo>
                    <a:cubicBezTo>
                      <a:pt x="532448" y="490538"/>
                      <a:pt x="566738" y="490538"/>
                      <a:pt x="603885" y="490538"/>
                    </a:cubicBezTo>
                    <a:close/>
                    <a:moveTo>
                      <a:pt x="775335" y="881063"/>
                    </a:moveTo>
                    <a:cubicBezTo>
                      <a:pt x="775335" y="811530"/>
                      <a:pt x="775335" y="743903"/>
                      <a:pt x="775335" y="678180"/>
                    </a:cubicBezTo>
                    <a:cubicBezTo>
                      <a:pt x="737235" y="678180"/>
                      <a:pt x="702945" y="678180"/>
                      <a:pt x="666750" y="678180"/>
                    </a:cubicBezTo>
                    <a:cubicBezTo>
                      <a:pt x="666750" y="746760"/>
                      <a:pt x="666750" y="812483"/>
                      <a:pt x="666750" y="881063"/>
                    </a:cubicBezTo>
                    <a:cubicBezTo>
                      <a:pt x="703898" y="881063"/>
                      <a:pt x="738188" y="881063"/>
                      <a:pt x="775335" y="881063"/>
                    </a:cubicBezTo>
                    <a:close/>
                    <a:moveTo>
                      <a:pt x="494348" y="678180"/>
                    </a:moveTo>
                    <a:cubicBezTo>
                      <a:pt x="494348" y="747713"/>
                      <a:pt x="494348" y="814388"/>
                      <a:pt x="494348" y="880110"/>
                    </a:cubicBezTo>
                    <a:cubicBezTo>
                      <a:pt x="533400" y="880110"/>
                      <a:pt x="568643" y="880110"/>
                      <a:pt x="602932" y="880110"/>
                    </a:cubicBezTo>
                    <a:cubicBezTo>
                      <a:pt x="602932" y="809625"/>
                      <a:pt x="602932" y="742950"/>
                      <a:pt x="602932" y="678180"/>
                    </a:cubicBezTo>
                    <a:cubicBezTo>
                      <a:pt x="564832" y="678180"/>
                      <a:pt x="530543" y="678180"/>
                      <a:pt x="494348" y="678180"/>
                    </a:cubicBezTo>
                    <a:close/>
                    <a:moveTo>
                      <a:pt x="451485" y="882015"/>
                    </a:moveTo>
                    <a:cubicBezTo>
                      <a:pt x="451485" y="814388"/>
                      <a:pt x="451485" y="745808"/>
                      <a:pt x="451485" y="679133"/>
                    </a:cubicBezTo>
                    <a:cubicBezTo>
                      <a:pt x="413385" y="679133"/>
                      <a:pt x="378143" y="679133"/>
                      <a:pt x="344805" y="679133"/>
                    </a:cubicBezTo>
                    <a:cubicBezTo>
                      <a:pt x="344805" y="748665"/>
                      <a:pt x="344805" y="814388"/>
                      <a:pt x="344805" y="882015"/>
                    </a:cubicBezTo>
                    <a:cubicBezTo>
                      <a:pt x="381000" y="882015"/>
                      <a:pt x="414338" y="882015"/>
                      <a:pt x="451485" y="882015"/>
                    </a:cubicBezTo>
                    <a:close/>
                    <a:moveTo>
                      <a:pt x="820103" y="161925"/>
                    </a:moveTo>
                    <a:cubicBezTo>
                      <a:pt x="820103" y="189548"/>
                      <a:pt x="820103" y="218123"/>
                      <a:pt x="820103" y="247650"/>
                    </a:cubicBezTo>
                    <a:cubicBezTo>
                      <a:pt x="858203" y="247650"/>
                      <a:pt x="893445" y="247650"/>
                      <a:pt x="927735" y="247650"/>
                    </a:cubicBezTo>
                    <a:cubicBezTo>
                      <a:pt x="930593" y="174308"/>
                      <a:pt x="907732" y="155258"/>
                      <a:pt x="820103" y="161925"/>
                    </a:cubicBezTo>
                    <a:close/>
                    <a:moveTo>
                      <a:pt x="777240" y="160973"/>
                    </a:moveTo>
                    <a:cubicBezTo>
                      <a:pt x="681990" y="157163"/>
                      <a:pt x="657225" y="179070"/>
                      <a:pt x="671513" y="250508"/>
                    </a:cubicBezTo>
                    <a:cubicBezTo>
                      <a:pt x="687705" y="250508"/>
                      <a:pt x="704850" y="250508"/>
                      <a:pt x="721995" y="250508"/>
                    </a:cubicBezTo>
                    <a:cubicBezTo>
                      <a:pt x="740093" y="250508"/>
                      <a:pt x="758190" y="250508"/>
                      <a:pt x="776288" y="250508"/>
                    </a:cubicBezTo>
                    <a:cubicBezTo>
                      <a:pt x="777240" y="216218"/>
                      <a:pt x="777240" y="190500"/>
                      <a:pt x="777240" y="160973"/>
                    </a:cubicBezTo>
                    <a:close/>
                    <a:moveTo>
                      <a:pt x="603885" y="248603"/>
                    </a:moveTo>
                    <a:cubicBezTo>
                      <a:pt x="606743" y="171450"/>
                      <a:pt x="577215" y="149543"/>
                      <a:pt x="495300" y="165735"/>
                    </a:cubicBezTo>
                    <a:cubicBezTo>
                      <a:pt x="495300" y="192405"/>
                      <a:pt x="495300" y="220028"/>
                      <a:pt x="495300" y="248603"/>
                    </a:cubicBezTo>
                    <a:cubicBezTo>
                      <a:pt x="533400" y="248603"/>
                      <a:pt x="567690" y="248603"/>
                      <a:pt x="603885" y="248603"/>
                    </a:cubicBezTo>
                    <a:close/>
                    <a:moveTo>
                      <a:pt x="453390" y="162878"/>
                    </a:moveTo>
                    <a:cubicBezTo>
                      <a:pt x="364808" y="154305"/>
                      <a:pt x="338138" y="175260"/>
                      <a:pt x="345758" y="250508"/>
                    </a:cubicBezTo>
                    <a:cubicBezTo>
                      <a:pt x="368618" y="250508"/>
                      <a:pt x="391478" y="250508"/>
                      <a:pt x="415290" y="250508"/>
                    </a:cubicBezTo>
                    <a:cubicBezTo>
                      <a:pt x="427673" y="250508"/>
                      <a:pt x="440055" y="248603"/>
                      <a:pt x="453390" y="247650"/>
                    </a:cubicBezTo>
                    <a:cubicBezTo>
                      <a:pt x="453390" y="219075"/>
                      <a:pt x="453390" y="192405"/>
                      <a:pt x="453390" y="162878"/>
                    </a:cubicBezTo>
                    <a:close/>
                    <a:moveTo>
                      <a:pt x="495300" y="555308"/>
                    </a:moveTo>
                    <a:cubicBezTo>
                      <a:pt x="495300" y="585788"/>
                      <a:pt x="495300" y="613410"/>
                      <a:pt x="495300" y="642938"/>
                    </a:cubicBezTo>
                    <a:cubicBezTo>
                      <a:pt x="516255" y="642938"/>
                      <a:pt x="533400" y="642938"/>
                      <a:pt x="550545" y="642938"/>
                    </a:cubicBezTo>
                    <a:cubicBezTo>
                      <a:pt x="568643" y="642938"/>
                      <a:pt x="586740" y="642938"/>
                      <a:pt x="603885" y="642938"/>
                    </a:cubicBezTo>
                    <a:cubicBezTo>
                      <a:pt x="607695" y="564833"/>
                      <a:pt x="579120" y="542925"/>
                      <a:pt x="495300" y="555308"/>
                    </a:cubicBezTo>
                    <a:close/>
                    <a:moveTo>
                      <a:pt x="925830" y="641033"/>
                    </a:moveTo>
                    <a:cubicBezTo>
                      <a:pt x="935355" y="566738"/>
                      <a:pt x="898207" y="538163"/>
                      <a:pt x="819150" y="557213"/>
                    </a:cubicBezTo>
                    <a:cubicBezTo>
                      <a:pt x="819150" y="584835"/>
                      <a:pt x="819150" y="612458"/>
                      <a:pt x="819150" y="641033"/>
                    </a:cubicBezTo>
                    <a:cubicBezTo>
                      <a:pt x="857250" y="641033"/>
                      <a:pt x="891540" y="641033"/>
                      <a:pt x="925830" y="641033"/>
                    </a:cubicBezTo>
                    <a:close/>
                    <a:moveTo>
                      <a:pt x="343853" y="641033"/>
                    </a:moveTo>
                    <a:cubicBezTo>
                      <a:pt x="379095" y="641033"/>
                      <a:pt x="415290" y="641033"/>
                      <a:pt x="453390" y="641033"/>
                    </a:cubicBezTo>
                    <a:cubicBezTo>
                      <a:pt x="454343" y="624840"/>
                      <a:pt x="455295" y="610553"/>
                      <a:pt x="455295" y="597218"/>
                    </a:cubicBezTo>
                    <a:cubicBezTo>
                      <a:pt x="455295" y="582930"/>
                      <a:pt x="455295" y="569595"/>
                      <a:pt x="455295" y="556260"/>
                    </a:cubicBezTo>
                    <a:cubicBezTo>
                      <a:pt x="367665" y="543878"/>
                      <a:pt x="338138" y="566738"/>
                      <a:pt x="343853" y="641033"/>
                    </a:cubicBezTo>
                    <a:close/>
                    <a:moveTo>
                      <a:pt x="777240" y="555308"/>
                    </a:moveTo>
                    <a:cubicBezTo>
                      <a:pt x="690563" y="544830"/>
                      <a:pt x="661988" y="566738"/>
                      <a:pt x="668655" y="642938"/>
                    </a:cubicBezTo>
                    <a:cubicBezTo>
                      <a:pt x="688657" y="642938"/>
                      <a:pt x="708660" y="642938"/>
                      <a:pt x="729615" y="642938"/>
                    </a:cubicBezTo>
                    <a:cubicBezTo>
                      <a:pt x="744855" y="642938"/>
                      <a:pt x="760095" y="642938"/>
                      <a:pt x="778193" y="642938"/>
                    </a:cubicBezTo>
                    <a:cubicBezTo>
                      <a:pt x="777240" y="610553"/>
                      <a:pt x="777240" y="582930"/>
                      <a:pt x="777240" y="555308"/>
                    </a:cubicBezTo>
                    <a:close/>
                    <a:moveTo>
                      <a:pt x="454343" y="944880"/>
                    </a:moveTo>
                    <a:cubicBezTo>
                      <a:pt x="366713" y="937260"/>
                      <a:pt x="339090" y="959168"/>
                      <a:pt x="343853" y="1030605"/>
                    </a:cubicBezTo>
                    <a:cubicBezTo>
                      <a:pt x="380048" y="1030605"/>
                      <a:pt x="417195" y="1030605"/>
                      <a:pt x="454343" y="1030605"/>
                    </a:cubicBezTo>
                    <a:cubicBezTo>
                      <a:pt x="454343" y="1001078"/>
                      <a:pt x="454343" y="974408"/>
                      <a:pt x="454343" y="944880"/>
                    </a:cubicBezTo>
                    <a:close/>
                    <a:moveTo>
                      <a:pt x="667703" y="1032510"/>
                    </a:moveTo>
                    <a:cubicBezTo>
                      <a:pt x="702945" y="1032510"/>
                      <a:pt x="738188" y="1032510"/>
                      <a:pt x="776288" y="1032510"/>
                    </a:cubicBezTo>
                    <a:cubicBezTo>
                      <a:pt x="776288" y="1002030"/>
                      <a:pt x="776288" y="972503"/>
                      <a:pt x="776288" y="944880"/>
                    </a:cubicBezTo>
                    <a:cubicBezTo>
                      <a:pt x="688657" y="938213"/>
                      <a:pt x="661988" y="959168"/>
                      <a:pt x="667703" y="1032510"/>
                    </a:cubicBezTo>
                    <a:close/>
                    <a:moveTo>
                      <a:pt x="927735" y="1032510"/>
                    </a:moveTo>
                    <a:cubicBezTo>
                      <a:pt x="931545" y="956310"/>
                      <a:pt x="895350" y="929640"/>
                      <a:pt x="818198" y="948690"/>
                    </a:cubicBezTo>
                    <a:cubicBezTo>
                      <a:pt x="818198" y="976313"/>
                      <a:pt x="818198" y="1003935"/>
                      <a:pt x="818198" y="1032510"/>
                    </a:cubicBezTo>
                    <a:cubicBezTo>
                      <a:pt x="855345" y="1032510"/>
                      <a:pt x="889635" y="1032510"/>
                      <a:pt x="927735" y="1032510"/>
                    </a:cubicBezTo>
                    <a:close/>
                    <a:moveTo>
                      <a:pt x="604838" y="1032510"/>
                    </a:moveTo>
                    <a:cubicBezTo>
                      <a:pt x="605790" y="955358"/>
                      <a:pt x="576263" y="933450"/>
                      <a:pt x="493395" y="947738"/>
                    </a:cubicBezTo>
                    <a:cubicBezTo>
                      <a:pt x="493395" y="975360"/>
                      <a:pt x="493395" y="1002983"/>
                      <a:pt x="493395" y="1032510"/>
                    </a:cubicBezTo>
                    <a:cubicBezTo>
                      <a:pt x="531495" y="1032510"/>
                      <a:pt x="566738" y="1032510"/>
                      <a:pt x="604838" y="1032510"/>
                    </a:cubicBezTo>
                    <a:close/>
                    <a:moveTo>
                      <a:pt x="777240" y="1335405"/>
                    </a:moveTo>
                    <a:cubicBezTo>
                      <a:pt x="689610" y="1331595"/>
                      <a:pt x="663893" y="1352550"/>
                      <a:pt x="667703" y="1423988"/>
                    </a:cubicBezTo>
                    <a:cubicBezTo>
                      <a:pt x="702945" y="1423988"/>
                      <a:pt x="739140" y="1423988"/>
                      <a:pt x="777240" y="1423988"/>
                    </a:cubicBezTo>
                    <a:cubicBezTo>
                      <a:pt x="777240" y="1393508"/>
                      <a:pt x="777240" y="1365885"/>
                      <a:pt x="777240" y="1335405"/>
                    </a:cubicBezTo>
                    <a:close/>
                    <a:moveTo>
                      <a:pt x="604838" y="1423988"/>
                    </a:moveTo>
                    <a:cubicBezTo>
                      <a:pt x="607695" y="1349693"/>
                      <a:pt x="569595" y="1321118"/>
                      <a:pt x="494348" y="1340168"/>
                    </a:cubicBezTo>
                    <a:cubicBezTo>
                      <a:pt x="494348" y="1367790"/>
                      <a:pt x="494348" y="1395413"/>
                      <a:pt x="494348" y="1423988"/>
                    </a:cubicBezTo>
                    <a:cubicBezTo>
                      <a:pt x="533400" y="1423988"/>
                      <a:pt x="569595" y="1423988"/>
                      <a:pt x="604838" y="1423988"/>
                    </a:cubicBezTo>
                    <a:close/>
                    <a:moveTo>
                      <a:pt x="453390" y="1337310"/>
                    </a:moveTo>
                    <a:cubicBezTo>
                      <a:pt x="369570" y="1328738"/>
                      <a:pt x="338138" y="1353503"/>
                      <a:pt x="346710" y="1423035"/>
                    </a:cubicBezTo>
                    <a:cubicBezTo>
                      <a:pt x="381953" y="1423035"/>
                      <a:pt x="418148" y="1423035"/>
                      <a:pt x="453390" y="1423035"/>
                    </a:cubicBezTo>
                    <a:cubicBezTo>
                      <a:pt x="453390" y="1392555"/>
                      <a:pt x="453390" y="1364933"/>
                      <a:pt x="453390" y="1337310"/>
                    </a:cubicBezTo>
                    <a:close/>
                    <a:moveTo>
                      <a:pt x="817245" y="1423035"/>
                    </a:moveTo>
                    <a:cubicBezTo>
                      <a:pt x="855345" y="1423035"/>
                      <a:pt x="891540" y="1423035"/>
                      <a:pt x="926782" y="1423035"/>
                    </a:cubicBezTo>
                    <a:cubicBezTo>
                      <a:pt x="931545" y="1351598"/>
                      <a:pt x="899160" y="1325880"/>
                      <a:pt x="817245" y="1338263"/>
                    </a:cubicBezTo>
                    <a:cubicBezTo>
                      <a:pt x="817245" y="1365885"/>
                      <a:pt x="817245" y="1393508"/>
                      <a:pt x="817245" y="142303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45"/>
              <p:cNvSpPr/>
              <p:nvPr/>
            </p:nvSpPr>
            <p:spPr>
              <a:xfrm>
                <a:off x="2703195" y="3172778"/>
                <a:ext cx="219075" cy="19335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933575" extrusionOk="0">
                    <a:moveTo>
                      <a:pt x="223838" y="1939290"/>
                    </a:moveTo>
                    <a:cubicBezTo>
                      <a:pt x="147638" y="1939290"/>
                      <a:pt x="75247" y="1939290"/>
                      <a:pt x="0" y="1939290"/>
                    </a:cubicBezTo>
                    <a:cubicBezTo>
                      <a:pt x="0" y="1292542"/>
                      <a:pt x="0" y="647700"/>
                      <a:pt x="0" y="0"/>
                    </a:cubicBezTo>
                    <a:cubicBezTo>
                      <a:pt x="75247" y="0"/>
                      <a:pt x="147638" y="0"/>
                      <a:pt x="223838" y="0"/>
                    </a:cubicBezTo>
                    <a:cubicBezTo>
                      <a:pt x="223838" y="645795"/>
                      <a:pt x="223838" y="1290638"/>
                      <a:pt x="223838" y="1939290"/>
                    </a:cubicBezTo>
                    <a:close/>
                    <a:moveTo>
                      <a:pt x="101917" y="495300"/>
                    </a:moveTo>
                    <a:cubicBezTo>
                      <a:pt x="82867" y="496252"/>
                      <a:pt x="67627" y="497205"/>
                      <a:pt x="53340" y="498157"/>
                    </a:cubicBezTo>
                    <a:cubicBezTo>
                      <a:pt x="53340" y="520065"/>
                      <a:pt x="53340" y="538163"/>
                      <a:pt x="53340" y="559118"/>
                    </a:cubicBezTo>
                    <a:cubicBezTo>
                      <a:pt x="71438" y="558165"/>
                      <a:pt x="86677" y="557213"/>
                      <a:pt x="101917" y="556260"/>
                    </a:cubicBezTo>
                    <a:cubicBezTo>
                      <a:pt x="101917" y="535305"/>
                      <a:pt x="101917" y="518160"/>
                      <a:pt x="101917" y="495300"/>
                    </a:cubicBezTo>
                    <a:close/>
                    <a:moveTo>
                      <a:pt x="101917" y="214313"/>
                    </a:moveTo>
                    <a:cubicBezTo>
                      <a:pt x="85725" y="214313"/>
                      <a:pt x="70485" y="214313"/>
                      <a:pt x="54292" y="214313"/>
                    </a:cubicBezTo>
                    <a:cubicBezTo>
                      <a:pt x="54292" y="233363"/>
                      <a:pt x="54292" y="250507"/>
                      <a:pt x="54292" y="271463"/>
                    </a:cubicBezTo>
                    <a:cubicBezTo>
                      <a:pt x="72390" y="270510"/>
                      <a:pt x="86677" y="269557"/>
                      <a:pt x="101917" y="268605"/>
                    </a:cubicBezTo>
                    <a:cubicBezTo>
                      <a:pt x="101917" y="248602"/>
                      <a:pt x="101917" y="233363"/>
                      <a:pt x="101917" y="214313"/>
                    </a:cubicBezTo>
                    <a:close/>
                    <a:moveTo>
                      <a:pt x="101917" y="414338"/>
                    </a:moveTo>
                    <a:cubicBezTo>
                      <a:pt x="82867" y="415290"/>
                      <a:pt x="66675" y="416242"/>
                      <a:pt x="48577" y="418147"/>
                    </a:cubicBezTo>
                    <a:cubicBezTo>
                      <a:pt x="49530" y="441007"/>
                      <a:pt x="50482" y="456247"/>
                      <a:pt x="51435" y="473392"/>
                    </a:cubicBezTo>
                    <a:cubicBezTo>
                      <a:pt x="69532" y="473392"/>
                      <a:pt x="85725" y="473392"/>
                      <a:pt x="101917" y="473392"/>
                    </a:cubicBezTo>
                    <a:cubicBezTo>
                      <a:pt x="101917" y="452438"/>
                      <a:pt x="101917" y="435292"/>
                      <a:pt x="101917" y="414338"/>
                    </a:cubicBezTo>
                    <a:close/>
                    <a:moveTo>
                      <a:pt x="126682" y="268605"/>
                    </a:moveTo>
                    <a:cubicBezTo>
                      <a:pt x="143827" y="268605"/>
                      <a:pt x="155257" y="268605"/>
                      <a:pt x="167640" y="268605"/>
                    </a:cubicBezTo>
                    <a:cubicBezTo>
                      <a:pt x="167640" y="248602"/>
                      <a:pt x="167640" y="230505"/>
                      <a:pt x="167640" y="209550"/>
                    </a:cubicBezTo>
                    <a:cubicBezTo>
                      <a:pt x="151447" y="211455"/>
                      <a:pt x="139065" y="212407"/>
                      <a:pt x="126682" y="214313"/>
                    </a:cubicBezTo>
                    <a:cubicBezTo>
                      <a:pt x="126682" y="234315"/>
                      <a:pt x="126682" y="249555"/>
                      <a:pt x="126682" y="268605"/>
                    </a:cubicBezTo>
                    <a:close/>
                    <a:moveTo>
                      <a:pt x="168592" y="556260"/>
                    </a:moveTo>
                    <a:cubicBezTo>
                      <a:pt x="168592" y="533400"/>
                      <a:pt x="168592" y="515302"/>
                      <a:pt x="168592" y="494347"/>
                    </a:cubicBezTo>
                    <a:cubicBezTo>
                      <a:pt x="151447" y="496252"/>
                      <a:pt x="138113" y="497205"/>
                      <a:pt x="126682" y="498157"/>
                    </a:cubicBezTo>
                    <a:cubicBezTo>
                      <a:pt x="126682" y="520065"/>
                      <a:pt x="126682" y="537210"/>
                      <a:pt x="126682" y="556260"/>
                    </a:cubicBezTo>
                    <a:cubicBezTo>
                      <a:pt x="142875" y="556260"/>
                      <a:pt x="154305" y="556260"/>
                      <a:pt x="168592" y="556260"/>
                    </a:cubicBezTo>
                    <a:close/>
                    <a:moveTo>
                      <a:pt x="123825" y="475297"/>
                    </a:moveTo>
                    <a:cubicBezTo>
                      <a:pt x="142875" y="474345"/>
                      <a:pt x="156210" y="473392"/>
                      <a:pt x="169545" y="472440"/>
                    </a:cubicBezTo>
                    <a:cubicBezTo>
                      <a:pt x="169545" y="451485"/>
                      <a:pt x="169545" y="434340"/>
                      <a:pt x="169545" y="413385"/>
                    </a:cubicBezTo>
                    <a:cubicBezTo>
                      <a:pt x="152400" y="414338"/>
                      <a:pt x="138113" y="415290"/>
                      <a:pt x="123825" y="416242"/>
                    </a:cubicBezTo>
                    <a:cubicBezTo>
                      <a:pt x="123825" y="438150"/>
                      <a:pt x="123825" y="453390"/>
                      <a:pt x="123825" y="4752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45"/>
              <p:cNvSpPr/>
              <p:nvPr/>
            </p:nvSpPr>
            <p:spPr>
              <a:xfrm>
                <a:off x="3108960" y="1865947"/>
                <a:ext cx="352425" cy="361950"/>
              </a:xfrm>
              <a:custGeom>
                <a:avLst/>
                <a:gdLst/>
                <a:ahLst/>
                <a:cxnLst/>
                <a:rect l="l" t="t" r="r" b="b"/>
                <a:pathLst>
                  <a:path w="352425" h="361950" extrusionOk="0">
                    <a:moveTo>
                      <a:pt x="83820" y="339090"/>
                    </a:moveTo>
                    <a:cubicBezTo>
                      <a:pt x="58103" y="344805"/>
                      <a:pt x="33338" y="357188"/>
                      <a:pt x="0" y="369570"/>
                    </a:cubicBezTo>
                    <a:cubicBezTo>
                      <a:pt x="45720" y="270510"/>
                      <a:pt x="89535" y="176213"/>
                      <a:pt x="133350" y="82867"/>
                    </a:cubicBezTo>
                    <a:cubicBezTo>
                      <a:pt x="120015" y="58103"/>
                      <a:pt x="107633" y="32385"/>
                      <a:pt x="91440" y="0"/>
                    </a:cubicBezTo>
                    <a:cubicBezTo>
                      <a:pt x="151448" y="0"/>
                      <a:pt x="222885" y="0"/>
                      <a:pt x="274320" y="0"/>
                    </a:cubicBezTo>
                    <a:cubicBezTo>
                      <a:pt x="276225" y="5715"/>
                      <a:pt x="234315" y="77153"/>
                      <a:pt x="230505" y="83820"/>
                    </a:cubicBezTo>
                    <a:cubicBezTo>
                      <a:pt x="260033" y="141923"/>
                      <a:pt x="325755" y="300038"/>
                      <a:pt x="357188" y="366713"/>
                    </a:cubicBezTo>
                    <a:cubicBezTo>
                      <a:pt x="282893" y="320040"/>
                      <a:pt x="158115" y="322898"/>
                      <a:pt x="83820" y="3390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45"/>
              <p:cNvSpPr/>
              <p:nvPr/>
            </p:nvSpPr>
            <p:spPr>
              <a:xfrm>
                <a:off x="3201353" y="1624965"/>
                <a:ext cx="171450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28600" extrusionOk="0">
                    <a:moveTo>
                      <a:pt x="179070" y="228600"/>
                    </a:moveTo>
                    <a:cubicBezTo>
                      <a:pt x="126682" y="228600"/>
                      <a:pt x="60007" y="228600"/>
                      <a:pt x="0" y="228600"/>
                    </a:cubicBezTo>
                    <a:cubicBezTo>
                      <a:pt x="12382" y="215265"/>
                      <a:pt x="19050" y="200978"/>
                      <a:pt x="28575" y="199073"/>
                    </a:cubicBezTo>
                    <a:cubicBezTo>
                      <a:pt x="74295" y="186690"/>
                      <a:pt x="71438" y="151448"/>
                      <a:pt x="73342" y="117158"/>
                    </a:cubicBezTo>
                    <a:cubicBezTo>
                      <a:pt x="76200" y="78105"/>
                      <a:pt x="80963" y="39053"/>
                      <a:pt x="88582" y="0"/>
                    </a:cubicBezTo>
                    <a:cubicBezTo>
                      <a:pt x="92392" y="42863"/>
                      <a:pt x="100013" y="86678"/>
                      <a:pt x="100013" y="129540"/>
                    </a:cubicBezTo>
                    <a:cubicBezTo>
                      <a:pt x="100013" y="161925"/>
                      <a:pt x="103822" y="187643"/>
                      <a:pt x="140970" y="197168"/>
                    </a:cubicBezTo>
                    <a:cubicBezTo>
                      <a:pt x="155257" y="200025"/>
                      <a:pt x="171450" y="215265"/>
                      <a:pt x="179070" y="22860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45"/>
              <p:cNvSpPr/>
              <p:nvPr/>
            </p:nvSpPr>
            <p:spPr>
              <a:xfrm>
                <a:off x="2732825" y="2586990"/>
                <a:ext cx="161925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85775" extrusionOk="0">
                    <a:moveTo>
                      <a:pt x="113245" y="146685"/>
                    </a:moveTo>
                    <a:cubicBezTo>
                      <a:pt x="117055" y="140970"/>
                      <a:pt x="125628" y="133350"/>
                      <a:pt x="124675" y="129540"/>
                    </a:cubicBezTo>
                    <a:cubicBezTo>
                      <a:pt x="109435" y="81915"/>
                      <a:pt x="93243" y="34290"/>
                      <a:pt x="81813" y="0"/>
                    </a:cubicBezTo>
                    <a:cubicBezTo>
                      <a:pt x="69430" y="36195"/>
                      <a:pt x="52285" y="84773"/>
                      <a:pt x="37045" y="133350"/>
                    </a:cubicBezTo>
                    <a:cubicBezTo>
                      <a:pt x="36093" y="137160"/>
                      <a:pt x="44665" y="144780"/>
                      <a:pt x="48475" y="151448"/>
                    </a:cubicBezTo>
                    <a:cubicBezTo>
                      <a:pt x="33235" y="169545"/>
                      <a:pt x="3708" y="186690"/>
                      <a:pt x="2755" y="206693"/>
                    </a:cubicBezTo>
                    <a:cubicBezTo>
                      <a:pt x="-2007" y="300990"/>
                      <a:pt x="850" y="395288"/>
                      <a:pt x="850" y="489585"/>
                    </a:cubicBezTo>
                    <a:cubicBezTo>
                      <a:pt x="58000" y="489585"/>
                      <a:pt x="109435" y="489585"/>
                      <a:pt x="165633" y="489585"/>
                    </a:cubicBezTo>
                    <a:cubicBezTo>
                      <a:pt x="165633" y="409575"/>
                      <a:pt x="163728" y="332423"/>
                      <a:pt x="166585" y="255270"/>
                    </a:cubicBezTo>
                    <a:cubicBezTo>
                      <a:pt x="166585" y="207645"/>
                      <a:pt x="153250" y="171450"/>
                      <a:pt x="113245" y="146685"/>
                    </a:cubicBezTo>
                    <a:close/>
                    <a:moveTo>
                      <a:pt x="22758" y="332423"/>
                    </a:moveTo>
                    <a:cubicBezTo>
                      <a:pt x="38950" y="332423"/>
                      <a:pt x="56095" y="332423"/>
                      <a:pt x="71335" y="332423"/>
                    </a:cubicBezTo>
                    <a:cubicBezTo>
                      <a:pt x="71335" y="352425"/>
                      <a:pt x="71335" y="369570"/>
                      <a:pt x="71335" y="388620"/>
                    </a:cubicBezTo>
                    <a:cubicBezTo>
                      <a:pt x="54190" y="388620"/>
                      <a:pt x="39903" y="388620"/>
                      <a:pt x="22758" y="388620"/>
                    </a:cubicBezTo>
                    <a:cubicBezTo>
                      <a:pt x="22758" y="369570"/>
                      <a:pt x="22758" y="353378"/>
                      <a:pt x="22758" y="332423"/>
                    </a:cubicBezTo>
                    <a:close/>
                    <a:moveTo>
                      <a:pt x="72288" y="467678"/>
                    </a:moveTo>
                    <a:cubicBezTo>
                      <a:pt x="54190" y="467678"/>
                      <a:pt x="38950" y="467678"/>
                      <a:pt x="22758" y="467678"/>
                    </a:cubicBezTo>
                    <a:cubicBezTo>
                      <a:pt x="22758" y="448628"/>
                      <a:pt x="22758" y="432435"/>
                      <a:pt x="22758" y="411480"/>
                    </a:cubicBezTo>
                    <a:cubicBezTo>
                      <a:pt x="38950" y="411480"/>
                      <a:pt x="55143" y="411480"/>
                      <a:pt x="72288" y="411480"/>
                    </a:cubicBezTo>
                    <a:cubicBezTo>
                      <a:pt x="72288" y="429578"/>
                      <a:pt x="72288" y="446723"/>
                      <a:pt x="72288" y="467678"/>
                    </a:cubicBezTo>
                    <a:close/>
                    <a:moveTo>
                      <a:pt x="72288" y="303848"/>
                    </a:moveTo>
                    <a:cubicBezTo>
                      <a:pt x="57048" y="304800"/>
                      <a:pt x="41808" y="305753"/>
                      <a:pt x="23710" y="306705"/>
                    </a:cubicBezTo>
                    <a:cubicBezTo>
                      <a:pt x="23710" y="286703"/>
                      <a:pt x="23710" y="268605"/>
                      <a:pt x="23710" y="247650"/>
                    </a:cubicBezTo>
                    <a:cubicBezTo>
                      <a:pt x="38950" y="247650"/>
                      <a:pt x="53238" y="247650"/>
                      <a:pt x="72288" y="247650"/>
                    </a:cubicBezTo>
                    <a:cubicBezTo>
                      <a:pt x="72288" y="267653"/>
                      <a:pt x="72288" y="283845"/>
                      <a:pt x="72288" y="303848"/>
                    </a:cubicBezTo>
                    <a:close/>
                    <a:moveTo>
                      <a:pt x="138963" y="465773"/>
                    </a:moveTo>
                    <a:cubicBezTo>
                      <a:pt x="125628" y="465773"/>
                      <a:pt x="111340" y="465773"/>
                      <a:pt x="95148" y="465773"/>
                    </a:cubicBezTo>
                    <a:cubicBezTo>
                      <a:pt x="95148" y="447675"/>
                      <a:pt x="95148" y="430530"/>
                      <a:pt x="95148" y="410528"/>
                    </a:cubicBezTo>
                    <a:cubicBezTo>
                      <a:pt x="110388" y="409575"/>
                      <a:pt x="123723" y="409575"/>
                      <a:pt x="138963" y="408623"/>
                    </a:cubicBezTo>
                    <a:cubicBezTo>
                      <a:pt x="138963" y="428625"/>
                      <a:pt x="138963" y="445770"/>
                      <a:pt x="138963" y="465773"/>
                    </a:cubicBezTo>
                    <a:close/>
                    <a:moveTo>
                      <a:pt x="138963" y="389573"/>
                    </a:moveTo>
                    <a:cubicBezTo>
                      <a:pt x="123723" y="389573"/>
                      <a:pt x="112293" y="389573"/>
                      <a:pt x="96100" y="389573"/>
                    </a:cubicBezTo>
                    <a:cubicBezTo>
                      <a:pt x="96100" y="370523"/>
                      <a:pt x="96100" y="353378"/>
                      <a:pt x="96100" y="332423"/>
                    </a:cubicBezTo>
                    <a:cubicBezTo>
                      <a:pt x="110388" y="332423"/>
                      <a:pt x="122770" y="332423"/>
                      <a:pt x="138963" y="332423"/>
                    </a:cubicBezTo>
                    <a:cubicBezTo>
                      <a:pt x="138963" y="349568"/>
                      <a:pt x="138963" y="366713"/>
                      <a:pt x="138963" y="389573"/>
                    </a:cubicBezTo>
                    <a:close/>
                    <a:moveTo>
                      <a:pt x="139915" y="303848"/>
                    </a:moveTo>
                    <a:cubicBezTo>
                      <a:pt x="126580" y="304800"/>
                      <a:pt x="113245" y="304800"/>
                      <a:pt x="97053" y="305753"/>
                    </a:cubicBezTo>
                    <a:cubicBezTo>
                      <a:pt x="97053" y="274320"/>
                      <a:pt x="78003" y="236220"/>
                      <a:pt x="139915" y="246698"/>
                    </a:cubicBezTo>
                    <a:cubicBezTo>
                      <a:pt x="139915" y="266700"/>
                      <a:pt x="139915" y="283845"/>
                      <a:pt x="139915" y="30384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45"/>
              <p:cNvSpPr/>
              <p:nvPr/>
            </p:nvSpPr>
            <p:spPr>
              <a:xfrm>
                <a:off x="2860358" y="2202322"/>
                <a:ext cx="847725" cy="323850"/>
              </a:xfrm>
              <a:custGeom>
                <a:avLst/>
                <a:gdLst/>
                <a:ahLst/>
                <a:cxnLst/>
                <a:rect l="l" t="t" r="r" b="b"/>
                <a:pathLst>
                  <a:path w="847725" h="323850" extrusionOk="0">
                    <a:moveTo>
                      <a:pt x="851535" y="250366"/>
                    </a:moveTo>
                    <a:cubicBezTo>
                      <a:pt x="820102" y="244651"/>
                      <a:pt x="787718" y="238936"/>
                      <a:pt x="751522" y="232268"/>
                    </a:cubicBezTo>
                    <a:cubicBezTo>
                      <a:pt x="749618" y="222743"/>
                      <a:pt x="746760" y="213218"/>
                      <a:pt x="744855" y="203693"/>
                    </a:cubicBezTo>
                    <a:cubicBezTo>
                      <a:pt x="751522" y="204646"/>
                      <a:pt x="757238" y="204646"/>
                      <a:pt x="759143" y="202741"/>
                    </a:cubicBezTo>
                    <a:cubicBezTo>
                      <a:pt x="779145" y="176071"/>
                      <a:pt x="796290" y="148448"/>
                      <a:pt x="811530" y="125588"/>
                    </a:cubicBezTo>
                    <a:cubicBezTo>
                      <a:pt x="780097" y="128446"/>
                      <a:pt x="743902" y="132256"/>
                      <a:pt x="707708" y="136066"/>
                    </a:cubicBezTo>
                    <a:cubicBezTo>
                      <a:pt x="701993" y="128446"/>
                      <a:pt x="697230" y="120826"/>
                      <a:pt x="691515" y="112253"/>
                    </a:cubicBezTo>
                    <a:cubicBezTo>
                      <a:pt x="696277" y="111301"/>
                      <a:pt x="700088" y="110348"/>
                      <a:pt x="701040" y="107491"/>
                    </a:cubicBezTo>
                    <a:cubicBezTo>
                      <a:pt x="710565" y="75106"/>
                      <a:pt x="717233" y="41768"/>
                      <a:pt x="723900" y="17003"/>
                    </a:cubicBezTo>
                    <a:cubicBezTo>
                      <a:pt x="699135" y="24623"/>
                      <a:pt x="666750" y="34148"/>
                      <a:pt x="634365" y="45578"/>
                    </a:cubicBezTo>
                    <a:cubicBezTo>
                      <a:pt x="630555" y="46531"/>
                      <a:pt x="627697" y="50341"/>
                      <a:pt x="624840" y="54151"/>
                    </a:cubicBezTo>
                    <a:cubicBezTo>
                      <a:pt x="624840" y="54151"/>
                      <a:pt x="624840" y="54151"/>
                      <a:pt x="624840" y="54151"/>
                    </a:cubicBezTo>
                    <a:cubicBezTo>
                      <a:pt x="600075" y="41768"/>
                      <a:pt x="574358" y="29386"/>
                      <a:pt x="549593" y="17003"/>
                    </a:cubicBezTo>
                    <a:lnTo>
                      <a:pt x="550545" y="17956"/>
                    </a:lnTo>
                    <a:cubicBezTo>
                      <a:pt x="529590" y="13193"/>
                      <a:pt x="507683" y="9383"/>
                      <a:pt x="486727" y="5573"/>
                    </a:cubicBezTo>
                    <a:cubicBezTo>
                      <a:pt x="388620" y="-12524"/>
                      <a:pt x="300990" y="15098"/>
                      <a:pt x="219075" y="64628"/>
                    </a:cubicBezTo>
                    <a:cubicBezTo>
                      <a:pt x="220027" y="62723"/>
                      <a:pt x="220980" y="60818"/>
                      <a:pt x="221932" y="58913"/>
                    </a:cubicBezTo>
                    <a:cubicBezTo>
                      <a:pt x="184785" y="42721"/>
                      <a:pt x="151447" y="27481"/>
                      <a:pt x="121920" y="15098"/>
                    </a:cubicBezTo>
                    <a:cubicBezTo>
                      <a:pt x="133350" y="45578"/>
                      <a:pt x="145732" y="79868"/>
                      <a:pt x="158115" y="115111"/>
                    </a:cubicBezTo>
                    <a:cubicBezTo>
                      <a:pt x="161925" y="113206"/>
                      <a:pt x="165735" y="110348"/>
                      <a:pt x="169545" y="108443"/>
                    </a:cubicBezTo>
                    <a:cubicBezTo>
                      <a:pt x="161925" y="116063"/>
                      <a:pt x="154305" y="124636"/>
                      <a:pt x="145732" y="132256"/>
                    </a:cubicBezTo>
                    <a:cubicBezTo>
                      <a:pt x="141922" y="137018"/>
                      <a:pt x="139065" y="142733"/>
                      <a:pt x="135255" y="147496"/>
                    </a:cubicBezTo>
                    <a:cubicBezTo>
                      <a:pt x="99060" y="141781"/>
                      <a:pt x="62865" y="136066"/>
                      <a:pt x="29527" y="131303"/>
                    </a:cubicBezTo>
                    <a:cubicBezTo>
                      <a:pt x="51435" y="158926"/>
                      <a:pt x="73342" y="187501"/>
                      <a:pt x="96202" y="216076"/>
                    </a:cubicBezTo>
                    <a:cubicBezTo>
                      <a:pt x="98107" y="214171"/>
                      <a:pt x="100965" y="211313"/>
                      <a:pt x="105727" y="207503"/>
                    </a:cubicBezTo>
                    <a:cubicBezTo>
                      <a:pt x="103822" y="216076"/>
                      <a:pt x="102870" y="223696"/>
                      <a:pt x="100965" y="232268"/>
                    </a:cubicBezTo>
                    <a:cubicBezTo>
                      <a:pt x="64770" y="239888"/>
                      <a:pt x="30480" y="246556"/>
                      <a:pt x="0" y="252271"/>
                    </a:cubicBezTo>
                    <a:cubicBezTo>
                      <a:pt x="27622" y="269416"/>
                      <a:pt x="56197" y="288466"/>
                      <a:pt x="85725" y="306563"/>
                    </a:cubicBezTo>
                    <a:cubicBezTo>
                      <a:pt x="83820" y="313231"/>
                      <a:pt x="82867" y="320851"/>
                      <a:pt x="80963" y="327518"/>
                    </a:cubicBezTo>
                    <a:cubicBezTo>
                      <a:pt x="315277" y="327518"/>
                      <a:pt x="539115" y="327518"/>
                      <a:pt x="774383" y="327518"/>
                    </a:cubicBezTo>
                    <a:cubicBezTo>
                      <a:pt x="771525" y="317041"/>
                      <a:pt x="769620" y="307516"/>
                      <a:pt x="766763" y="297038"/>
                    </a:cubicBezTo>
                    <a:cubicBezTo>
                      <a:pt x="798195" y="281798"/>
                      <a:pt x="825818" y="265606"/>
                      <a:pt x="851535" y="250366"/>
                    </a:cubicBezTo>
                    <a:close/>
                    <a:moveTo>
                      <a:pt x="268605" y="308468"/>
                    </a:moveTo>
                    <a:cubicBezTo>
                      <a:pt x="220980" y="308468"/>
                      <a:pt x="173355" y="308468"/>
                      <a:pt x="120967" y="308468"/>
                    </a:cubicBezTo>
                    <a:cubicBezTo>
                      <a:pt x="124777" y="216076"/>
                      <a:pt x="166688" y="152258"/>
                      <a:pt x="240983" y="97966"/>
                    </a:cubicBezTo>
                    <a:cubicBezTo>
                      <a:pt x="268605" y="143686"/>
                      <a:pt x="294322" y="182738"/>
                      <a:pt x="318135" y="223696"/>
                    </a:cubicBezTo>
                    <a:cubicBezTo>
                      <a:pt x="338138" y="257986"/>
                      <a:pt x="308610" y="308468"/>
                      <a:pt x="268605" y="308468"/>
                    </a:cubicBezTo>
                    <a:close/>
                    <a:moveTo>
                      <a:pt x="348615" y="214171"/>
                    </a:moveTo>
                    <a:cubicBezTo>
                      <a:pt x="326708" y="178928"/>
                      <a:pt x="299085" y="133208"/>
                      <a:pt x="269558" y="84631"/>
                    </a:cubicBezTo>
                    <a:cubicBezTo>
                      <a:pt x="363855" y="31291"/>
                      <a:pt x="483870" y="31291"/>
                      <a:pt x="585788" y="83678"/>
                    </a:cubicBezTo>
                    <a:cubicBezTo>
                      <a:pt x="557213" y="130351"/>
                      <a:pt x="528638" y="177023"/>
                      <a:pt x="505777" y="215123"/>
                    </a:cubicBezTo>
                    <a:cubicBezTo>
                      <a:pt x="451485" y="214171"/>
                      <a:pt x="404813" y="214171"/>
                      <a:pt x="348615" y="214171"/>
                    </a:cubicBezTo>
                    <a:close/>
                    <a:moveTo>
                      <a:pt x="565785" y="308468"/>
                    </a:moveTo>
                    <a:cubicBezTo>
                      <a:pt x="542925" y="307516"/>
                      <a:pt x="521970" y="246556"/>
                      <a:pt x="536258" y="223696"/>
                    </a:cubicBezTo>
                    <a:cubicBezTo>
                      <a:pt x="560070" y="182738"/>
                      <a:pt x="585788" y="142733"/>
                      <a:pt x="611505" y="99871"/>
                    </a:cubicBezTo>
                    <a:cubicBezTo>
                      <a:pt x="688658" y="148448"/>
                      <a:pt x="726758" y="213218"/>
                      <a:pt x="734377" y="308468"/>
                    </a:cubicBezTo>
                    <a:cubicBezTo>
                      <a:pt x="678180" y="309421"/>
                      <a:pt x="621983" y="310373"/>
                      <a:pt x="565785" y="30846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45"/>
              <p:cNvSpPr/>
              <p:nvPr/>
            </p:nvSpPr>
            <p:spPr>
              <a:xfrm>
                <a:off x="3683794" y="2586990"/>
                <a:ext cx="161925" cy="485775"/>
              </a:xfrm>
              <a:custGeom>
                <a:avLst/>
                <a:gdLst/>
                <a:ahLst/>
                <a:cxnLst/>
                <a:rect l="l" t="t" r="r" b="b"/>
                <a:pathLst>
                  <a:path w="161925" h="485775" extrusionOk="0">
                    <a:moveTo>
                      <a:pt x="170021" y="215265"/>
                    </a:moveTo>
                    <a:cubicBezTo>
                      <a:pt x="170021" y="196215"/>
                      <a:pt x="152876" y="177165"/>
                      <a:pt x="120491" y="143827"/>
                    </a:cubicBezTo>
                    <a:cubicBezTo>
                      <a:pt x="124301" y="139065"/>
                      <a:pt x="130016" y="133350"/>
                      <a:pt x="129064" y="129540"/>
                    </a:cubicBezTo>
                    <a:cubicBezTo>
                      <a:pt x="113824" y="81915"/>
                      <a:pt x="97631" y="34290"/>
                      <a:pt x="86201" y="0"/>
                    </a:cubicBezTo>
                    <a:cubicBezTo>
                      <a:pt x="73819" y="36195"/>
                      <a:pt x="56674" y="84773"/>
                      <a:pt x="41434" y="133350"/>
                    </a:cubicBezTo>
                    <a:cubicBezTo>
                      <a:pt x="40481" y="136208"/>
                      <a:pt x="46196" y="141923"/>
                      <a:pt x="50006" y="146685"/>
                    </a:cubicBezTo>
                    <a:lnTo>
                      <a:pt x="50006" y="146685"/>
                    </a:lnTo>
                    <a:cubicBezTo>
                      <a:pt x="37624" y="166688"/>
                      <a:pt x="3334" y="194310"/>
                      <a:pt x="2381" y="214313"/>
                    </a:cubicBezTo>
                    <a:cubicBezTo>
                      <a:pt x="-1429" y="305753"/>
                      <a:pt x="476" y="396240"/>
                      <a:pt x="476" y="488632"/>
                    </a:cubicBezTo>
                    <a:cubicBezTo>
                      <a:pt x="57626" y="488632"/>
                      <a:pt x="110966" y="488632"/>
                      <a:pt x="169069" y="488632"/>
                    </a:cubicBezTo>
                    <a:cubicBezTo>
                      <a:pt x="170021" y="433388"/>
                      <a:pt x="170974" y="266700"/>
                      <a:pt x="170021" y="215265"/>
                    </a:cubicBezTo>
                    <a:close/>
                    <a:moveTo>
                      <a:pt x="99536" y="330518"/>
                    </a:moveTo>
                    <a:cubicBezTo>
                      <a:pt x="112871" y="329565"/>
                      <a:pt x="126206" y="328613"/>
                      <a:pt x="143351" y="328613"/>
                    </a:cubicBezTo>
                    <a:cubicBezTo>
                      <a:pt x="143351" y="351473"/>
                      <a:pt x="143351" y="367665"/>
                      <a:pt x="143351" y="388620"/>
                    </a:cubicBezTo>
                    <a:cubicBezTo>
                      <a:pt x="128111" y="389573"/>
                      <a:pt x="115729" y="390525"/>
                      <a:pt x="99536" y="391478"/>
                    </a:cubicBezTo>
                    <a:cubicBezTo>
                      <a:pt x="99536" y="370523"/>
                      <a:pt x="99536" y="352425"/>
                      <a:pt x="99536" y="330518"/>
                    </a:cubicBezTo>
                    <a:close/>
                    <a:moveTo>
                      <a:pt x="141446" y="303848"/>
                    </a:moveTo>
                    <a:cubicBezTo>
                      <a:pt x="129064" y="304800"/>
                      <a:pt x="115729" y="305753"/>
                      <a:pt x="99536" y="306705"/>
                    </a:cubicBezTo>
                    <a:cubicBezTo>
                      <a:pt x="99536" y="285750"/>
                      <a:pt x="99536" y="267653"/>
                      <a:pt x="99536" y="246698"/>
                    </a:cubicBezTo>
                    <a:cubicBezTo>
                      <a:pt x="146209" y="246698"/>
                      <a:pt x="146209" y="246698"/>
                      <a:pt x="141446" y="303848"/>
                    </a:cubicBezTo>
                    <a:close/>
                    <a:moveTo>
                      <a:pt x="71914" y="467678"/>
                    </a:moveTo>
                    <a:cubicBezTo>
                      <a:pt x="57626" y="467678"/>
                      <a:pt x="44291" y="467678"/>
                      <a:pt x="27146" y="467678"/>
                    </a:cubicBezTo>
                    <a:cubicBezTo>
                      <a:pt x="27146" y="449580"/>
                      <a:pt x="27146" y="432435"/>
                      <a:pt x="27146" y="411480"/>
                    </a:cubicBezTo>
                    <a:cubicBezTo>
                      <a:pt x="41434" y="410528"/>
                      <a:pt x="54769" y="409575"/>
                      <a:pt x="71914" y="408623"/>
                    </a:cubicBezTo>
                    <a:cubicBezTo>
                      <a:pt x="71914" y="428625"/>
                      <a:pt x="71914" y="446723"/>
                      <a:pt x="71914" y="467678"/>
                    </a:cubicBezTo>
                    <a:close/>
                    <a:moveTo>
                      <a:pt x="72866" y="389573"/>
                    </a:moveTo>
                    <a:cubicBezTo>
                      <a:pt x="56674" y="389573"/>
                      <a:pt x="44291" y="389573"/>
                      <a:pt x="28099" y="389573"/>
                    </a:cubicBezTo>
                    <a:cubicBezTo>
                      <a:pt x="28099" y="370523"/>
                      <a:pt x="28099" y="353378"/>
                      <a:pt x="28099" y="330518"/>
                    </a:cubicBezTo>
                    <a:cubicBezTo>
                      <a:pt x="40481" y="329565"/>
                      <a:pt x="55721" y="328613"/>
                      <a:pt x="72866" y="327660"/>
                    </a:cubicBezTo>
                    <a:cubicBezTo>
                      <a:pt x="72866" y="349568"/>
                      <a:pt x="72866" y="367665"/>
                      <a:pt x="72866" y="389573"/>
                    </a:cubicBezTo>
                    <a:close/>
                    <a:moveTo>
                      <a:pt x="73819" y="304800"/>
                    </a:moveTo>
                    <a:cubicBezTo>
                      <a:pt x="58579" y="304800"/>
                      <a:pt x="45244" y="304800"/>
                      <a:pt x="29051" y="304800"/>
                    </a:cubicBezTo>
                    <a:cubicBezTo>
                      <a:pt x="30004" y="275273"/>
                      <a:pt x="14764" y="237173"/>
                      <a:pt x="73819" y="247650"/>
                    </a:cubicBezTo>
                    <a:cubicBezTo>
                      <a:pt x="73819" y="267653"/>
                      <a:pt x="73819" y="284798"/>
                      <a:pt x="73819" y="304800"/>
                    </a:cubicBezTo>
                    <a:close/>
                    <a:moveTo>
                      <a:pt x="144304" y="467678"/>
                    </a:moveTo>
                    <a:cubicBezTo>
                      <a:pt x="128111" y="467678"/>
                      <a:pt x="114776" y="467678"/>
                      <a:pt x="98584" y="467678"/>
                    </a:cubicBezTo>
                    <a:cubicBezTo>
                      <a:pt x="98584" y="448628"/>
                      <a:pt x="98584" y="432435"/>
                      <a:pt x="98584" y="410528"/>
                    </a:cubicBezTo>
                    <a:cubicBezTo>
                      <a:pt x="112871" y="409575"/>
                      <a:pt x="127159" y="408623"/>
                      <a:pt x="144304" y="407670"/>
                    </a:cubicBezTo>
                    <a:cubicBezTo>
                      <a:pt x="144304" y="429578"/>
                      <a:pt x="144304" y="445770"/>
                      <a:pt x="144304" y="4676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45"/>
              <p:cNvSpPr/>
              <p:nvPr/>
            </p:nvSpPr>
            <p:spPr>
              <a:xfrm>
                <a:off x="3658553" y="3172778"/>
                <a:ext cx="219075" cy="1933575"/>
              </a:xfrm>
              <a:custGeom>
                <a:avLst/>
                <a:gdLst/>
                <a:ahLst/>
                <a:cxnLst/>
                <a:rect l="l" t="t" r="r" b="b"/>
                <a:pathLst>
                  <a:path w="219075" h="1933575" extrusionOk="0">
                    <a:moveTo>
                      <a:pt x="0" y="0"/>
                    </a:moveTo>
                    <a:cubicBezTo>
                      <a:pt x="0" y="646747"/>
                      <a:pt x="0" y="1292542"/>
                      <a:pt x="0" y="1939290"/>
                    </a:cubicBezTo>
                    <a:cubicBezTo>
                      <a:pt x="74295" y="1939290"/>
                      <a:pt x="146685" y="1939290"/>
                      <a:pt x="222885" y="1939290"/>
                    </a:cubicBezTo>
                    <a:cubicBezTo>
                      <a:pt x="222885" y="1290638"/>
                      <a:pt x="222885" y="645795"/>
                      <a:pt x="222885" y="0"/>
                    </a:cubicBezTo>
                    <a:cubicBezTo>
                      <a:pt x="146685" y="0"/>
                      <a:pt x="74295" y="0"/>
                      <a:pt x="0" y="0"/>
                    </a:cubicBezTo>
                    <a:close/>
                    <a:moveTo>
                      <a:pt x="125730" y="213360"/>
                    </a:moveTo>
                    <a:cubicBezTo>
                      <a:pt x="140970" y="213360"/>
                      <a:pt x="154305" y="213360"/>
                      <a:pt x="171450" y="213360"/>
                    </a:cubicBezTo>
                    <a:cubicBezTo>
                      <a:pt x="172402" y="229552"/>
                      <a:pt x="173355" y="246697"/>
                      <a:pt x="174307" y="268605"/>
                    </a:cubicBezTo>
                    <a:cubicBezTo>
                      <a:pt x="154305" y="268605"/>
                      <a:pt x="140970" y="268605"/>
                      <a:pt x="125730" y="268605"/>
                    </a:cubicBezTo>
                    <a:cubicBezTo>
                      <a:pt x="125730" y="249555"/>
                      <a:pt x="125730" y="232410"/>
                      <a:pt x="125730" y="213360"/>
                    </a:cubicBezTo>
                    <a:close/>
                    <a:moveTo>
                      <a:pt x="125730" y="556260"/>
                    </a:moveTo>
                    <a:cubicBezTo>
                      <a:pt x="125730" y="538163"/>
                      <a:pt x="125730" y="520065"/>
                      <a:pt x="125730" y="498157"/>
                    </a:cubicBezTo>
                    <a:cubicBezTo>
                      <a:pt x="140970" y="498157"/>
                      <a:pt x="155257" y="498157"/>
                      <a:pt x="172402" y="498157"/>
                    </a:cubicBezTo>
                    <a:cubicBezTo>
                      <a:pt x="172402" y="517207"/>
                      <a:pt x="172402" y="535305"/>
                      <a:pt x="172402" y="556260"/>
                    </a:cubicBezTo>
                    <a:cubicBezTo>
                      <a:pt x="155257" y="556260"/>
                      <a:pt x="141922" y="556260"/>
                      <a:pt x="125730" y="556260"/>
                    </a:cubicBezTo>
                    <a:close/>
                    <a:moveTo>
                      <a:pt x="122872" y="418147"/>
                    </a:moveTo>
                    <a:cubicBezTo>
                      <a:pt x="139065" y="418147"/>
                      <a:pt x="155257" y="418147"/>
                      <a:pt x="172402" y="418147"/>
                    </a:cubicBezTo>
                    <a:cubicBezTo>
                      <a:pt x="172402" y="436245"/>
                      <a:pt x="172402" y="453390"/>
                      <a:pt x="172402" y="472440"/>
                    </a:cubicBezTo>
                    <a:cubicBezTo>
                      <a:pt x="155257" y="472440"/>
                      <a:pt x="139065" y="472440"/>
                      <a:pt x="122872" y="472440"/>
                    </a:cubicBezTo>
                    <a:cubicBezTo>
                      <a:pt x="122872" y="452438"/>
                      <a:pt x="122872" y="437197"/>
                      <a:pt x="122872" y="418147"/>
                    </a:cubicBezTo>
                    <a:close/>
                    <a:moveTo>
                      <a:pt x="52388" y="213360"/>
                    </a:moveTo>
                    <a:cubicBezTo>
                      <a:pt x="66675" y="212407"/>
                      <a:pt x="80963" y="211455"/>
                      <a:pt x="98107" y="210502"/>
                    </a:cubicBezTo>
                    <a:cubicBezTo>
                      <a:pt x="98107" y="230505"/>
                      <a:pt x="98107" y="247650"/>
                      <a:pt x="98107" y="269557"/>
                    </a:cubicBezTo>
                    <a:cubicBezTo>
                      <a:pt x="81915" y="269557"/>
                      <a:pt x="68580" y="269557"/>
                      <a:pt x="52388" y="269557"/>
                    </a:cubicBezTo>
                    <a:cubicBezTo>
                      <a:pt x="52388" y="251460"/>
                      <a:pt x="52388" y="234315"/>
                      <a:pt x="52388" y="213360"/>
                    </a:cubicBezTo>
                    <a:close/>
                    <a:moveTo>
                      <a:pt x="50482" y="418147"/>
                    </a:moveTo>
                    <a:cubicBezTo>
                      <a:pt x="64770" y="417195"/>
                      <a:pt x="79057" y="415290"/>
                      <a:pt x="98107" y="413385"/>
                    </a:cubicBezTo>
                    <a:cubicBezTo>
                      <a:pt x="98107" y="434340"/>
                      <a:pt x="98107" y="451485"/>
                      <a:pt x="98107" y="473392"/>
                    </a:cubicBezTo>
                    <a:cubicBezTo>
                      <a:pt x="80963" y="473392"/>
                      <a:pt x="67627" y="473392"/>
                      <a:pt x="50482" y="473392"/>
                    </a:cubicBezTo>
                    <a:cubicBezTo>
                      <a:pt x="50482" y="455295"/>
                      <a:pt x="50482" y="439102"/>
                      <a:pt x="50482" y="418147"/>
                    </a:cubicBezTo>
                    <a:close/>
                    <a:moveTo>
                      <a:pt x="50482" y="499110"/>
                    </a:moveTo>
                    <a:cubicBezTo>
                      <a:pt x="67627" y="499110"/>
                      <a:pt x="83820" y="499110"/>
                      <a:pt x="99060" y="499110"/>
                    </a:cubicBezTo>
                    <a:cubicBezTo>
                      <a:pt x="99060" y="520065"/>
                      <a:pt x="99060" y="536257"/>
                      <a:pt x="99060" y="556260"/>
                    </a:cubicBezTo>
                    <a:cubicBezTo>
                      <a:pt x="82867" y="556260"/>
                      <a:pt x="67627" y="556260"/>
                      <a:pt x="50482" y="556260"/>
                    </a:cubicBezTo>
                    <a:cubicBezTo>
                      <a:pt x="50482" y="536257"/>
                      <a:pt x="50482" y="518160"/>
                      <a:pt x="50482" y="49911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00" name="Google Shape;1600;p45"/>
          <p:cNvGrpSpPr/>
          <p:nvPr/>
        </p:nvGrpSpPr>
        <p:grpSpPr>
          <a:xfrm>
            <a:off x="496291" y="1090729"/>
            <a:ext cx="5060368" cy="1308677"/>
            <a:chOff x="2145409" y="2460997"/>
            <a:chExt cx="7990813" cy="2066528"/>
          </a:xfrm>
        </p:grpSpPr>
        <p:grpSp>
          <p:nvGrpSpPr>
            <p:cNvPr id="1601" name="Google Shape;1601;p45"/>
            <p:cNvGrpSpPr/>
            <p:nvPr/>
          </p:nvGrpSpPr>
          <p:grpSpPr>
            <a:xfrm>
              <a:off x="2145409" y="2460997"/>
              <a:ext cx="7990813" cy="2066528"/>
              <a:chOff x="971600" y="2823151"/>
              <a:chExt cx="7990813" cy="2066528"/>
            </a:xfrm>
          </p:grpSpPr>
          <p:sp>
            <p:nvSpPr>
              <p:cNvPr id="1602" name="Google Shape;1602;p45"/>
              <p:cNvSpPr/>
              <p:nvPr/>
            </p:nvSpPr>
            <p:spPr>
              <a:xfrm>
                <a:off x="971600" y="2823151"/>
                <a:ext cx="2066528" cy="2066528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45"/>
              <p:cNvSpPr/>
              <p:nvPr/>
            </p:nvSpPr>
            <p:spPr>
              <a:xfrm>
                <a:off x="2556223" y="3397788"/>
                <a:ext cx="914400" cy="914400"/>
              </a:xfrm>
              <a:prstGeom prst="roundRect">
                <a:avLst>
                  <a:gd name="adj" fmla="val 16667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45"/>
              <p:cNvSpPr/>
              <p:nvPr/>
            </p:nvSpPr>
            <p:spPr>
              <a:xfrm>
                <a:off x="3563888" y="3397788"/>
                <a:ext cx="341804" cy="914400"/>
              </a:xfrm>
              <a:prstGeom prst="roundRect">
                <a:avLst>
                  <a:gd name="adj" fmla="val 3533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45"/>
              <p:cNvSpPr/>
              <p:nvPr/>
            </p:nvSpPr>
            <p:spPr>
              <a:xfrm>
                <a:off x="3401541" y="3596072"/>
                <a:ext cx="5560872" cy="529456"/>
              </a:xfrm>
              <a:prstGeom prst="roundRect">
                <a:avLst>
                  <a:gd name="adj" fmla="val 9836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45"/>
              <p:cNvSpPr/>
              <p:nvPr/>
            </p:nvSpPr>
            <p:spPr>
              <a:xfrm>
                <a:off x="4739497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45"/>
              <p:cNvSpPr/>
              <p:nvPr/>
            </p:nvSpPr>
            <p:spPr>
              <a:xfrm>
                <a:off x="5757114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45"/>
              <p:cNvSpPr/>
              <p:nvPr/>
            </p:nvSpPr>
            <p:spPr>
              <a:xfrm>
                <a:off x="6774731" y="4125527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45"/>
              <p:cNvSpPr/>
              <p:nvPr/>
            </p:nvSpPr>
            <p:spPr>
              <a:xfrm>
                <a:off x="7792348" y="4102861"/>
                <a:ext cx="701839" cy="76415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10" name="Google Shape;1610;p45"/>
            <p:cNvSpPr/>
            <p:nvPr/>
          </p:nvSpPr>
          <p:spPr>
            <a:xfrm>
              <a:off x="2543842" y="2841847"/>
              <a:ext cx="1263175" cy="1499829"/>
            </a:xfrm>
            <a:custGeom>
              <a:avLst/>
              <a:gdLst/>
              <a:ahLst/>
              <a:cxnLst/>
              <a:rect l="l" t="t" r="r" b="b"/>
              <a:pathLst>
                <a:path w="837633" h="994562" extrusionOk="0">
                  <a:moveTo>
                    <a:pt x="418750" y="30"/>
                  </a:moveTo>
                  <a:cubicBezTo>
                    <a:pt x="424421" y="-265"/>
                    <a:pt x="430165" y="1650"/>
                    <a:pt x="436352" y="6363"/>
                  </a:cubicBezTo>
                  <a:cubicBezTo>
                    <a:pt x="542992" y="86491"/>
                    <a:pt x="663773" y="100631"/>
                    <a:pt x="791624" y="82956"/>
                  </a:cubicBezTo>
                  <a:cubicBezTo>
                    <a:pt x="831099" y="77064"/>
                    <a:pt x="835813" y="80599"/>
                    <a:pt x="836991" y="121252"/>
                  </a:cubicBezTo>
                  <a:cubicBezTo>
                    <a:pt x="838169" y="150711"/>
                    <a:pt x="837580" y="180170"/>
                    <a:pt x="836402" y="209628"/>
                  </a:cubicBezTo>
                  <a:cubicBezTo>
                    <a:pt x="837580" y="315680"/>
                    <a:pt x="829332" y="421142"/>
                    <a:pt x="807532" y="525426"/>
                  </a:cubicBezTo>
                  <a:cubicBezTo>
                    <a:pt x="787500" y="621462"/>
                    <a:pt x="749204" y="707482"/>
                    <a:pt x="682038" y="781128"/>
                  </a:cubicBezTo>
                  <a:cubicBezTo>
                    <a:pt x="611926" y="858310"/>
                    <a:pt x="537690" y="930190"/>
                    <a:pt x="447546" y="984983"/>
                  </a:cubicBezTo>
                  <a:cubicBezTo>
                    <a:pt x="427514" y="997356"/>
                    <a:pt x="411606" y="997945"/>
                    <a:pt x="390985" y="985572"/>
                  </a:cubicBezTo>
                  <a:cubicBezTo>
                    <a:pt x="276095" y="914282"/>
                    <a:pt x="180059" y="821782"/>
                    <a:pt x="102288" y="712195"/>
                  </a:cubicBezTo>
                  <a:cubicBezTo>
                    <a:pt x="43960" y="629710"/>
                    <a:pt x="26874" y="531907"/>
                    <a:pt x="13323" y="434104"/>
                  </a:cubicBezTo>
                  <a:cubicBezTo>
                    <a:pt x="-1407" y="329820"/>
                    <a:pt x="-1407" y="224358"/>
                    <a:pt x="1539" y="119485"/>
                  </a:cubicBezTo>
                  <a:cubicBezTo>
                    <a:pt x="2718" y="81188"/>
                    <a:pt x="8020" y="77064"/>
                    <a:pt x="45727" y="82367"/>
                  </a:cubicBezTo>
                  <a:cubicBezTo>
                    <a:pt x="173579" y="101220"/>
                    <a:pt x="294949" y="86491"/>
                    <a:pt x="401590" y="6952"/>
                  </a:cubicBezTo>
                  <a:cubicBezTo>
                    <a:pt x="407482" y="2828"/>
                    <a:pt x="413079" y="324"/>
                    <a:pt x="418750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45"/>
            <p:cNvSpPr/>
            <p:nvPr/>
          </p:nvSpPr>
          <p:spPr>
            <a:xfrm>
              <a:off x="2941263" y="3138530"/>
              <a:ext cx="494758" cy="797990"/>
            </a:xfrm>
            <a:custGeom>
              <a:avLst/>
              <a:gdLst/>
              <a:ahLst/>
              <a:cxnLst/>
              <a:rect l="l" t="t" r="r" b="b"/>
              <a:pathLst>
                <a:path w="623461" h="1005574" extrusionOk="0">
                  <a:moveTo>
                    <a:pt x="311936" y="569143"/>
                  </a:moveTo>
                  <a:cubicBezTo>
                    <a:pt x="280120" y="569143"/>
                    <a:pt x="255375" y="582105"/>
                    <a:pt x="240645" y="611564"/>
                  </a:cubicBezTo>
                  <a:cubicBezTo>
                    <a:pt x="225916" y="642201"/>
                    <a:pt x="225327" y="674606"/>
                    <a:pt x="249483" y="696405"/>
                  </a:cubicBezTo>
                  <a:cubicBezTo>
                    <a:pt x="275996" y="720561"/>
                    <a:pt x="278353" y="747074"/>
                    <a:pt x="276585" y="777711"/>
                  </a:cubicBezTo>
                  <a:cubicBezTo>
                    <a:pt x="275407" y="792441"/>
                    <a:pt x="275996" y="807170"/>
                    <a:pt x="276585" y="821900"/>
                  </a:cubicBezTo>
                  <a:cubicBezTo>
                    <a:pt x="277763" y="843699"/>
                    <a:pt x="288369" y="857839"/>
                    <a:pt x="310757" y="858429"/>
                  </a:cubicBezTo>
                  <a:cubicBezTo>
                    <a:pt x="333735" y="859018"/>
                    <a:pt x="344340" y="844288"/>
                    <a:pt x="346108" y="823078"/>
                  </a:cubicBezTo>
                  <a:cubicBezTo>
                    <a:pt x="347875" y="802457"/>
                    <a:pt x="347875" y="781836"/>
                    <a:pt x="346697" y="761215"/>
                  </a:cubicBezTo>
                  <a:cubicBezTo>
                    <a:pt x="345519" y="737648"/>
                    <a:pt x="350821" y="718794"/>
                    <a:pt x="369675" y="701708"/>
                  </a:cubicBezTo>
                  <a:cubicBezTo>
                    <a:pt x="393831" y="679319"/>
                    <a:pt x="398544" y="649271"/>
                    <a:pt x="385582" y="618045"/>
                  </a:cubicBezTo>
                  <a:cubicBezTo>
                    <a:pt x="373210" y="586819"/>
                    <a:pt x="345519" y="569143"/>
                    <a:pt x="311936" y="569143"/>
                  </a:cubicBezTo>
                  <a:close/>
                  <a:moveTo>
                    <a:pt x="61536" y="439525"/>
                  </a:moveTo>
                  <a:cubicBezTo>
                    <a:pt x="146377" y="439525"/>
                    <a:pt x="230629" y="439525"/>
                    <a:pt x="314881" y="439525"/>
                  </a:cubicBezTo>
                  <a:cubicBezTo>
                    <a:pt x="397366" y="439525"/>
                    <a:pt x="479851" y="438936"/>
                    <a:pt x="562335" y="439525"/>
                  </a:cubicBezTo>
                  <a:cubicBezTo>
                    <a:pt x="607112" y="439525"/>
                    <a:pt x="623020" y="454843"/>
                    <a:pt x="623020" y="499621"/>
                  </a:cubicBezTo>
                  <a:cubicBezTo>
                    <a:pt x="623609" y="648093"/>
                    <a:pt x="623609" y="795976"/>
                    <a:pt x="623020" y="943859"/>
                  </a:cubicBezTo>
                  <a:cubicBezTo>
                    <a:pt x="622431" y="986869"/>
                    <a:pt x="604167" y="1005133"/>
                    <a:pt x="561157" y="1005133"/>
                  </a:cubicBezTo>
                  <a:cubicBezTo>
                    <a:pt x="394420" y="1005722"/>
                    <a:pt x="227684" y="1005722"/>
                    <a:pt x="60947" y="1005133"/>
                  </a:cubicBezTo>
                  <a:cubicBezTo>
                    <a:pt x="18526" y="1004544"/>
                    <a:pt x="262" y="986279"/>
                    <a:pt x="262" y="943270"/>
                  </a:cubicBezTo>
                  <a:cubicBezTo>
                    <a:pt x="-327" y="795387"/>
                    <a:pt x="262" y="646915"/>
                    <a:pt x="262" y="499032"/>
                  </a:cubicBezTo>
                  <a:cubicBezTo>
                    <a:pt x="262" y="454843"/>
                    <a:pt x="16170" y="439525"/>
                    <a:pt x="61536" y="439525"/>
                  </a:cubicBezTo>
                  <a:close/>
                  <a:moveTo>
                    <a:pt x="308992" y="0"/>
                  </a:moveTo>
                  <a:cubicBezTo>
                    <a:pt x="446269" y="0"/>
                    <a:pt x="558802" y="112532"/>
                    <a:pt x="559980" y="252167"/>
                  </a:cubicBezTo>
                  <a:cubicBezTo>
                    <a:pt x="559980" y="268075"/>
                    <a:pt x="559980" y="283393"/>
                    <a:pt x="559980" y="299301"/>
                  </a:cubicBezTo>
                  <a:cubicBezTo>
                    <a:pt x="559980" y="324046"/>
                    <a:pt x="559391" y="348203"/>
                    <a:pt x="559980" y="372948"/>
                  </a:cubicBezTo>
                  <a:cubicBezTo>
                    <a:pt x="560569" y="392391"/>
                    <a:pt x="551732" y="398872"/>
                    <a:pt x="533467" y="398872"/>
                  </a:cubicBezTo>
                  <a:cubicBezTo>
                    <a:pt x="450983" y="398282"/>
                    <a:pt x="465123" y="405353"/>
                    <a:pt x="463945" y="333473"/>
                  </a:cubicBezTo>
                  <a:cubicBezTo>
                    <a:pt x="463356" y="302247"/>
                    <a:pt x="465123" y="270431"/>
                    <a:pt x="461588" y="239205"/>
                  </a:cubicBezTo>
                  <a:cubicBezTo>
                    <a:pt x="450983" y="152596"/>
                    <a:pt x="382049" y="94268"/>
                    <a:pt x="301332" y="98392"/>
                  </a:cubicBezTo>
                  <a:cubicBezTo>
                    <a:pt x="218848" y="103106"/>
                    <a:pt x="157573" y="167326"/>
                    <a:pt x="154037" y="253935"/>
                  </a:cubicBezTo>
                  <a:cubicBezTo>
                    <a:pt x="152270" y="292231"/>
                    <a:pt x="152859" y="330527"/>
                    <a:pt x="154037" y="368824"/>
                  </a:cubicBezTo>
                  <a:cubicBezTo>
                    <a:pt x="154627" y="390034"/>
                    <a:pt x="147557" y="398872"/>
                    <a:pt x="125168" y="398872"/>
                  </a:cubicBezTo>
                  <a:cubicBezTo>
                    <a:pt x="46218" y="397693"/>
                    <a:pt x="59180" y="405353"/>
                    <a:pt x="58002" y="334062"/>
                  </a:cubicBezTo>
                  <a:cubicBezTo>
                    <a:pt x="57413" y="306371"/>
                    <a:pt x="58002" y="279269"/>
                    <a:pt x="58002" y="251578"/>
                  </a:cubicBezTo>
                  <a:cubicBezTo>
                    <a:pt x="59180" y="111943"/>
                    <a:pt x="171713" y="0"/>
                    <a:pt x="308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12" name="Google Shape;1612;p45"/>
          <p:cNvGrpSpPr/>
          <p:nvPr/>
        </p:nvGrpSpPr>
        <p:grpSpPr>
          <a:xfrm>
            <a:off x="5115419" y="2967409"/>
            <a:ext cx="855420" cy="1354415"/>
            <a:chOff x="5216827" y="2636912"/>
            <a:chExt cx="1728192" cy="2736304"/>
          </a:xfrm>
        </p:grpSpPr>
        <p:sp>
          <p:nvSpPr>
            <p:cNvPr id="1613" name="Google Shape;1613;p45"/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 extrusionOk="0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rgbClr val="59595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45"/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rgbClr val="595959">
                <a:alpha val="20000"/>
              </a:srgbClr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15" name="Google Shape;1615;p45"/>
          <p:cNvSpPr/>
          <p:nvPr/>
        </p:nvSpPr>
        <p:spPr>
          <a:xfrm rot="5400000">
            <a:off x="3797763" y="3392157"/>
            <a:ext cx="1362885" cy="499538"/>
          </a:xfrm>
          <a:custGeom>
            <a:avLst/>
            <a:gdLst/>
            <a:ahLst/>
            <a:cxnLst/>
            <a:rect l="l" t="t" r="r" b="b"/>
            <a:pathLst>
              <a:path w="2512640" h="920956" extrusionOk="0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rgbClr val="59595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16" name="Google Shape;1616;p45"/>
          <p:cNvGrpSpPr/>
          <p:nvPr/>
        </p:nvGrpSpPr>
        <p:grpSpPr>
          <a:xfrm>
            <a:off x="-9116" y="2450997"/>
            <a:ext cx="3910058" cy="4419068"/>
            <a:chOff x="-9728" y="1987682"/>
            <a:chExt cx="4320004" cy="4882382"/>
          </a:xfrm>
        </p:grpSpPr>
        <p:grpSp>
          <p:nvGrpSpPr>
            <p:cNvPr id="1617" name="Google Shape;1617;p45"/>
            <p:cNvGrpSpPr/>
            <p:nvPr/>
          </p:nvGrpSpPr>
          <p:grpSpPr>
            <a:xfrm>
              <a:off x="287072" y="1987682"/>
              <a:ext cx="4023204" cy="3238722"/>
              <a:chOff x="5253980" y="1625463"/>
              <a:chExt cx="2558083" cy="2401242"/>
            </a:xfrm>
          </p:grpSpPr>
          <p:sp>
            <p:nvSpPr>
              <p:cNvPr id="1618" name="Google Shape;1618;p45"/>
              <p:cNvSpPr/>
              <p:nvPr/>
            </p:nvSpPr>
            <p:spPr>
              <a:xfrm rot="2141881">
                <a:off x="6997612" y="1526519"/>
                <a:ext cx="279885" cy="1922357"/>
              </a:xfrm>
              <a:custGeom>
                <a:avLst/>
                <a:gdLst/>
                <a:ahLst/>
                <a:cxnLst/>
                <a:rect l="l" t="t" r="r" b="b"/>
                <a:pathLst>
                  <a:path w="279885" h="1922357" extrusionOk="0">
                    <a:moveTo>
                      <a:pt x="0" y="309167"/>
                    </a:moveTo>
                    <a:cubicBezTo>
                      <a:pt x="39685" y="209830"/>
                      <a:pt x="88547" y="128076"/>
                      <a:pt x="133783" y="31658"/>
                    </a:cubicBezTo>
                    <a:cubicBezTo>
                      <a:pt x="154544" y="-13848"/>
                      <a:pt x="160780" y="-7470"/>
                      <a:pt x="177541" y="32790"/>
                    </a:cubicBezTo>
                    <a:lnTo>
                      <a:pt x="279885" y="311091"/>
                    </a:lnTo>
                    <a:lnTo>
                      <a:pt x="181860" y="294505"/>
                    </a:lnTo>
                    <a:cubicBezTo>
                      <a:pt x="182310" y="831667"/>
                      <a:pt x="159980" y="1385195"/>
                      <a:pt x="160430" y="1922357"/>
                    </a:cubicBezTo>
                    <a:lnTo>
                      <a:pt x="90485" y="1905635"/>
                    </a:lnTo>
                    <a:cubicBezTo>
                      <a:pt x="92858" y="1367596"/>
                      <a:pt x="89037" y="830552"/>
                      <a:pt x="91410" y="292513"/>
                    </a:cubicBezTo>
                    <a:lnTo>
                      <a:pt x="0" y="3091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45"/>
              <p:cNvSpPr/>
              <p:nvPr/>
            </p:nvSpPr>
            <p:spPr>
              <a:xfrm rot="-5234923">
                <a:off x="6298097" y="2888920"/>
                <a:ext cx="73414" cy="683034"/>
              </a:xfrm>
              <a:prstGeom prst="trapezoid">
                <a:avLst>
                  <a:gd name="adj" fmla="val 948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45"/>
              <p:cNvSpPr/>
              <p:nvPr/>
            </p:nvSpPr>
            <p:spPr>
              <a:xfrm rot="-9430534">
                <a:off x="5847432" y="3173306"/>
                <a:ext cx="60413" cy="875977"/>
              </a:xfrm>
              <a:prstGeom prst="trapezoid">
                <a:avLst>
                  <a:gd name="adj" fmla="val 948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45"/>
              <p:cNvSpPr/>
              <p:nvPr/>
            </p:nvSpPr>
            <p:spPr>
              <a:xfrm rot="-4223833">
                <a:off x="5515957" y="3691934"/>
                <a:ext cx="33897" cy="470877"/>
              </a:xfrm>
              <a:prstGeom prst="trapezoid">
                <a:avLst>
                  <a:gd name="adj" fmla="val 948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45"/>
              <p:cNvSpPr/>
              <p:nvPr/>
            </p:nvSpPr>
            <p:spPr>
              <a:xfrm rot="-9230639">
                <a:off x="5277160" y="3834964"/>
                <a:ext cx="49164" cy="116592"/>
              </a:xfrm>
              <a:prstGeom prst="trapezoid">
                <a:avLst>
                  <a:gd name="adj" fmla="val 9488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23" name="Google Shape;1623;p45"/>
            <p:cNvGrpSpPr/>
            <p:nvPr/>
          </p:nvGrpSpPr>
          <p:grpSpPr>
            <a:xfrm>
              <a:off x="-9728" y="2438962"/>
              <a:ext cx="4314723" cy="4431102"/>
              <a:chOff x="4877104" y="3337195"/>
              <a:chExt cx="3199005" cy="3285291"/>
            </a:xfrm>
          </p:grpSpPr>
          <p:sp>
            <p:nvSpPr>
              <p:cNvPr id="1624" name="Google Shape;1624;p45"/>
              <p:cNvSpPr/>
              <p:nvPr/>
            </p:nvSpPr>
            <p:spPr>
              <a:xfrm>
                <a:off x="4877104" y="4774993"/>
                <a:ext cx="3049295" cy="1847493"/>
              </a:xfrm>
              <a:custGeom>
                <a:avLst/>
                <a:gdLst/>
                <a:ahLst/>
                <a:cxnLst/>
                <a:rect l="l" t="t" r="r" b="b"/>
                <a:pathLst>
                  <a:path w="3049294" h="1847492" extrusionOk="0">
                    <a:moveTo>
                      <a:pt x="2459828" y="1490044"/>
                    </a:moveTo>
                    <a:cubicBezTo>
                      <a:pt x="2384155" y="1609448"/>
                      <a:pt x="2285671" y="1754510"/>
                      <a:pt x="2209141" y="1833928"/>
                    </a:cubicBezTo>
                    <a:cubicBezTo>
                      <a:pt x="1820664" y="1854433"/>
                      <a:pt x="863704" y="1848588"/>
                      <a:pt x="10072" y="1836735"/>
                    </a:cubicBezTo>
                    <a:cubicBezTo>
                      <a:pt x="5433" y="1190939"/>
                      <a:pt x="-3009" y="773439"/>
                      <a:pt x="1091" y="147270"/>
                    </a:cubicBezTo>
                    <a:cubicBezTo>
                      <a:pt x="175248" y="186368"/>
                      <a:pt x="247545" y="285336"/>
                      <a:pt x="319374" y="340381"/>
                    </a:cubicBezTo>
                    <a:cubicBezTo>
                      <a:pt x="360384" y="381391"/>
                      <a:pt x="396225" y="431706"/>
                      <a:pt x="432065" y="477541"/>
                    </a:cubicBezTo>
                    <a:cubicBezTo>
                      <a:pt x="448607" y="498563"/>
                      <a:pt x="434822" y="528890"/>
                      <a:pt x="448952" y="548878"/>
                    </a:cubicBezTo>
                    <a:cubicBezTo>
                      <a:pt x="461014" y="565420"/>
                      <a:pt x="489962" y="573346"/>
                      <a:pt x="507193" y="583340"/>
                    </a:cubicBezTo>
                    <a:lnTo>
                      <a:pt x="605411" y="640203"/>
                    </a:lnTo>
                    <a:cubicBezTo>
                      <a:pt x="736368" y="716365"/>
                      <a:pt x="864223" y="784600"/>
                      <a:pt x="1007586" y="834915"/>
                    </a:cubicBezTo>
                    <a:cubicBezTo>
                      <a:pt x="1119933" y="874202"/>
                      <a:pt x="1236761" y="899015"/>
                      <a:pt x="1354622" y="916591"/>
                    </a:cubicBezTo>
                    <a:cubicBezTo>
                      <a:pt x="1468347" y="933477"/>
                      <a:pt x="1588621" y="930376"/>
                      <a:pt x="1700279" y="954499"/>
                    </a:cubicBezTo>
                    <a:cubicBezTo>
                      <a:pt x="1739221" y="962770"/>
                      <a:pt x="1765757" y="937957"/>
                      <a:pt x="1792982" y="917969"/>
                    </a:cubicBezTo>
                    <a:cubicBezTo>
                      <a:pt x="1858805" y="869722"/>
                      <a:pt x="1893957" y="802865"/>
                      <a:pt x="1934967" y="733940"/>
                    </a:cubicBezTo>
                    <a:cubicBezTo>
                      <a:pt x="1980113" y="658468"/>
                      <a:pt x="2023190" y="581961"/>
                      <a:pt x="2064545" y="504421"/>
                    </a:cubicBezTo>
                    <a:cubicBezTo>
                      <a:pt x="2144498" y="355199"/>
                      <a:pt x="2207909" y="199085"/>
                      <a:pt x="2282692" y="47451"/>
                    </a:cubicBezTo>
                    <a:cubicBezTo>
                      <a:pt x="2327493" y="-43874"/>
                      <a:pt x="2460517" y="19536"/>
                      <a:pt x="2530476" y="48829"/>
                    </a:cubicBezTo>
                    <a:cubicBezTo>
                      <a:pt x="2611807" y="82602"/>
                      <a:pt x="2685901" y="132573"/>
                      <a:pt x="2751035" y="191159"/>
                    </a:cubicBezTo>
                    <a:cubicBezTo>
                      <a:pt x="2812378" y="245954"/>
                      <a:pt x="2866483" y="308331"/>
                      <a:pt x="2916798" y="373120"/>
                    </a:cubicBezTo>
                    <a:cubicBezTo>
                      <a:pt x="2941956" y="405859"/>
                      <a:pt x="2966080" y="439288"/>
                      <a:pt x="2989858" y="472716"/>
                    </a:cubicBezTo>
                    <a:cubicBezTo>
                      <a:pt x="3002265" y="489947"/>
                      <a:pt x="3056715" y="547499"/>
                      <a:pt x="3048444" y="568866"/>
                    </a:cubicBezTo>
                    <a:cubicBezTo>
                      <a:pt x="3032592" y="610565"/>
                      <a:pt x="2996062" y="642271"/>
                      <a:pt x="2970904" y="678456"/>
                    </a:cubicBezTo>
                    <a:lnTo>
                      <a:pt x="2879579" y="809068"/>
                    </a:lnTo>
                    <a:cubicBezTo>
                      <a:pt x="2810654" y="912455"/>
                      <a:pt x="2736560" y="1012396"/>
                      <a:pt x="2670393" y="1117506"/>
                    </a:cubicBezTo>
                    <a:cubicBezTo>
                      <a:pt x="2594920" y="1237779"/>
                      <a:pt x="2516691" y="1360121"/>
                      <a:pt x="2459828" y="1490044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45"/>
              <p:cNvSpPr/>
              <p:nvPr/>
            </p:nvSpPr>
            <p:spPr>
              <a:xfrm>
                <a:off x="7145627" y="3337195"/>
                <a:ext cx="930482" cy="1464649"/>
              </a:xfrm>
              <a:custGeom>
                <a:avLst/>
                <a:gdLst/>
                <a:ahLst/>
                <a:cxnLst/>
                <a:rect l="l" t="t" r="r" b="b"/>
                <a:pathLst>
                  <a:path w="930482" h="1464648" extrusionOk="0">
                    <a:moveTo>
                      <a:pt x="897402" y="873838"/>
                    </a:moveTo>
                    <a:cubicBezTo>
                      <a:pt x="862595" y="938283"/>
                      <a:pt x="832613" y="1006518"/>
                      <a:pt x="793671" y="1069240"/>
                    </a:cubicBezTo>
                    <a:cubicBezTo>
                      <a:pt x="736119" y="1162633"/>
                      <a:pt x="668572" y="1247065"/>
                      <a:pt x="603439" y="1334255"/>
                    </a:cubicBezTo>
                    <a:cubicBezTo>
                      <a:pt x="584140" y="1360102"/>
                      <a:pt x="595168" y="1453150"/>
                      <a:pt x="568632" y="1464867"/>
                    </a:cubicBezTo>
                    <a:cubicBezTo>
                      <a:pt x="560361" y="1468314"/>
                      <a:pt x="554502" y="1463833"/>
                      <a:pt x="547954" y="1460043"/>
                    </a:cubicBezTo>
                    <a:cubicBezTo>
                      <a:pt x="494538" y="1429716"/>
                      <a:pt x="442155" y="1398355"/>
                      <a:pt x="387015" y="1371130"/>
                    </a:cubicBezTo>
                    <a:cubicBezTo>
                      <a:pt x="339802" y="1347695"/>
                      <a:pt x="291210" y="1326329"/>
                      <a:pt x="238827" y="1317369"/>
                    </a:cubicBezTo>
                    <a:cubicBezTo>
                      <a:pt x="201608" y="1311165"/>
                      <a:pt x="164044" y="1304962"/>
                      <a:pt x="126136" y="1308753"/>
                    </a:cubicBezTo>
                    <a:cubicBezTo>
                      <a:pt x="92707" y="1312199"/>
                      <a:pt x="63759" y="1200197"/>
                      <a:pt x="54109" y="1173661"/>
                    </a:cubicBezTo>
                    <a:cubicBezTo>
                      <a:pt x="24472" y="1090262"/>
                      <a:pt x="-341" y="1003072"/>
                      <a:pt x="4" y="913815"/>
                    </a:cubicBezTo>
                    <a:cubicBezTo>
                      <a:pt x="4" y="869358"/>
                      <a:pt x="15167" y="827314"/>
                      <a:pt x="23438" y="783892"/>
                    </a:cubicBezTo>
                    <a:cubicBezTo>
                      <a:pt x="47217" y="659827"/>
                      <a:pt x="47561" y="532317"/>
                      <a:pt x="51697" y="406185"/>
                    </a:cubicBezTo>
                    <a:cubicBezTo>
                      <a:pt x="51697" y="402739"/>
                      <a:pt x="53076" y="399292"/>
                      <a:pt x="54454" y="396191"/>
                    </a:cubicBezTo>
                    <a:cubicBezTo>
                      <a:pt x="58934" y="386886"/>
                      <a:pt x="90295" y="389987"/>
                      <a:pt x="99255" y="389987"/>
                    </a:cubicBezTo>
                    <a:cubicBezTo>
                      <a:pt x="123723" y="390332"/>
                      <a:pt x="144401" y="395157"/>
                      <a:pt x="160943" y="415145"/>
                    </a:cubicBezTo>
                    <a:cubicBezTo>
                      <a:pt x="179208" y="436512"/>
                      <a:pt x="186100" y="465115"/>
                      <a:pt x="191269" y="492685"/>
                    </a:cubicBezTo>
                    <a:cubicBezTo>
                      <a:pt x="200574" y="541622"/>
                      <a:pt x="205744" y="591247"/>
                      <a:pt x="206433" y="640873"/>
                    </a:cubicBezTo>
                    <a:cubicBezTo>
                      <a:pt x="206777" y="664308"/>
                      <a:pt x="205744" y="687742"/>
                      <a:pt x="207122" y="710832"/>
                    </a:cubicBezTo>
                    <a:cubicBezTo>
                      <a:pt x="207811" y="729441"/>
                      <a:pt x="214015" y="756322"/>
                      <a:pt x="207811" y="774242"/>
                    </a:cubicBezTo>
                    <a:cubicBezTo>
                      <a:pt x="218495" y="744260"/>
                      <a:pt x="232280" y="708764"/>
                      <a:pt x="246065" y="673612"/>
                    </a:cubicBezTo>
                    <a:cubicBezTo>
                      <a:pt x="284662" y="574705"/>
                      <a:pt x="322915" y="475454"/>
                      <a:pt x="361513" y="376547"/>
                    </a:cubicBezTo>
                    <a:cubicBezTo>
                      <a:pt x="398388" y="282465"/>
                      <a:pt x="429404" y="184937"/>
                      <a:pt x="472482" y="93611"/>
                    </a:cubicBezTo>
                    <a:cubicBezTo>
                      <a:pt x="485233" y="66731"/>
                      <a:pt x="499707" y="40539"/>
                      <a:pt x="522452" y="20207"/>
                    </a:cubicBezTo>
                    <a:cubicBezTo>
                      <a:pt x="536237" y="7800"/>
                      <a:pt x="553813" y="-3917"/>
                      <a:pt x="573457" y="1252"/>
                    </a:cubicBezTo>
                    <a:cubicBezTo>
                      <a:pt x="620325" y="13659"/>
                      <a:pt x="611710" y="84307"/>
                      <a:pt x="606540" y="119458"/>
                    </a:cubicBezTo>
                    <a:cubicBezTo>
                      <a:pt x="600682" y="159434"/>
                      <a:pt x="591377" y="198722"/>
                      <a:pt x="578970" y="237319"/>
                    </a:cubicBezTo>
                    <a:cubicBezTo>
                      <a:pt x="560705" y="294182"/>
                      <a:pt x="543819" y="355525"/>
                      <a:pt x="528656" y="414800"/>
                    </a:cubicBezTo>
                    <a:cubicBezTo>
                      <a:pt x="516249" y="463048"/>
                      <a:pt x="484199" y="536797"/>
                      <a:pt x="506600" y="586423"/>
                    </a:cubicBezTo>
                    <a:cubicBezTo>
                      <a:pt x="509357" y="592626"/>
                      <a:pt x="511080" y="601241"/>
                      <a:pt x="518317" y="602275"/>
                    </a:cubicBezTo>
                    <a:cubicBezTo>
                      <a:pt x="524865" y="603309"/>
                      <a:pt x="527966" y="595038"/>
                      <a:pt x="532102" y="589869"/>
                    </a:cubicBezTo>
                    <a:cubicBezTo>
                      <a:pt x="561739" y="551960"/>
                      <a:pt x="592411" y="514741"/>
                      <a:pt x="626528" y="480279"/>
                    </a:cubicBezTo>
                    <a:cubicBezTo>
                      <a:pt x="650652" y="456155"/>
                      <a:pt x="682702" y="415834"/>
                      <a:pt x="718888" y="415145"/>
                    </a:cubicBezTo>
                    <a:cubicBezTo>
                      <a:pt x="744045" y="414800"/>
                      <a:pt x="768513" y="430308"/>
                      <a:pt x="778852" y="453398"/>
                    </a:cubicBezTo>
                    <a:cubicBezTo>
                      <a:pt x="786434" y="470285"/>
                      <a:pt x="786089" y="489928"/>
                      <a:pt x="781954" y="508193"/>
                    </a:cubicBezTo>
                    <a:cubicBezTo>
                      <a:pt x="777818" y="526114"/>
                      <a:pt x="769547" y="543000"/>
                      <a:pt x="761276" y="559887"/>
                    </a:cubicBezTo>
                    <a:cubicBezTo>
                      <a:pt x="774027" y="533351"/>
                      <a:pt x="816071" y="527492"/>
                      <a:pt x="839850" y="538520"/>
                    </a:cubicBezTo>
                    <a:cubicBezTo>
                      <a:pt x="867076" y="550927"/>
                      <a:pt x="884307" y="580219"/>
                      <a:pt x="887753" y="610202"/>
                    </a:cubicBezTo>
                    <a:cubicBezTo>
                      <a:pt x="891199" y="640184"/>
                      <a:pt x="882928" y="670166"/>
                      <a:pt x="870866" y="697736"/>
                    </a:cubicBezTo>
                    <a:cubicBezTo>
                      <a:pt x="915323" y="697391"/>
                      <a:pt x="927729" y="728407"/>
                      <a:pt x="931520" y="770451"/>
                    </a:cubicBezTo>
                    <a:cubicBezTo>
                      <a:pt x="934622" y="810428"/>
                      <a:pt x="915667" y="839721"/>
                      <a:pt x="897402" y="873838"/>
                    </a:cubicBezTo>
                    <a:close/>
                  </a:path>
                </a:pathLst>
              </a:custGeom>
              <a:solidFill>
                <a:srgbClr val="FDB98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26" name="Google Shape;1626;p45"/>
            <p:cNvSpPr/>
            <p:nvPr/>
          </p:nvSpPr>
          <p:spPr>
            <a:xfrm>
              <a:off x="877824" y="2679190"/>
              <a:ext cx="1208814" cy="936831"/>
            </a:xfrm>
            <a:custGeom>
              <a:avLst/>
              <a:gdLst/>
              <a:ahLst/>
              <a:cxnLst/>
              <a:rect l="l" t="t" r="r" b="b"/>
              <a:pathLst>
                <a:path w="1178350" h="913221" extrusionOk="0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7" name="Google Shape;1627;p45"/>
          <p:cNvGrpSpPr/>
          <p:nvPr/>
        </p:nvGrpSpPr>
        <p:grpSpPr>
          <a:xfrm>
            <a:off x="8198864" y="3301300"/>
            <a:ext cx="3697862" cy="3376310"/>
            <a:chOff x="4247069" y="2218190"/>
            <a:chExt cx="3697862" cy="3376310"/>
          </a:xfrm>
        </p:grpSpPr>
        <p:sp>
          <p:nvSpPr>
            <p:cNvPr id="1628" name="Google Shape;1628;p45"/>
            <p:cNvSpPr/>
            <p:nvPr/>
          </p:nvSpPr>
          <p:spPr>
            <a:xfrm>
              <a:off x="4247069" y="2218190"/>
              <a:ext cx="3697862" cy="3376310"/>
            </a:xfrm>
            <a:custGeom>
              <a:avLst/>
              <a:gdLst/>
              <a:ahLst/>
              <a:cxnLst/>
              <a:rect l="l" t="t" r="r" b="b"/>
              <a:pathLst>
                <a:path w="2190750" h="2000250" extrusionOk="0">
                  <a:moveTo>
                    <a:pt x="1465659" y="0"/>
                  </a:moveTo>
                  <a:lnTo>
                    <a:pt x="733187" y="0"/>
                  </a:lnTo>
                  <a:cubicBezTo>
                    <a:pt x="602694" y="0"/>
                    <a:pt x="481727" y="69533"/>
                    <a:pt x="416004" y="182880"/>
                  </a:cubicBezTo>
                  <a:lnTo>
                    <a:pt x="49292" y="817245"/>
                  </a:lnTo>
                  <a:cubicBezTo>
                    <a:pt x="-16431" y="930593"/>
                    <a:pt x="-16431" y="1069658"/>
                    <a:pt x="49292" y="1183005"/>
                  </a:cubicBezTo>
                  <a:lnTo>
                    <a:pt x="416004" y="1817370"/>
                  </a:lnTo>
                  <a:cubicBezTo>
                    <a:pt x="481727" y="1930718"/>
                    <a:pt x="601742" y="2000250"/>
                    <a:pt x="733187" y="2000250"/>
                  </a:cubicBezTo>
                  <a:lnTo>
                    <a:pt x="1465659" y="2000250"/>
                  </a:lnTo>
                  <a:cubicBezTo>
                    <a:pt x="1596152" y="2000250"/>
                    <a:pt x="1717119" y="1930718"/>
                    <a:pt x="1782842" y="1817370"/>
                  </a:cubicBezTo>
                  <a:lnTo>
                    <a:pt x="2149555" y="1183005"/>
                  </a:lnTo>
                  <a:cubicBezTo>
                    <a:pt x="2215277" y="1069658"/>
                    <a:pt x="2215277" y="930593"/>
                    <a:pt x="2149555" y="817245"/>
                  </a:cubicBezTo>
                  <a:lnTo>
                    <a:pt x="1782842" y="182880"/>
                  </a:lnTo>
                  <a:cubicBezTo>
                    <a:pt x="1717119" y="69533"/>
                    <a:pt x="1596152" y="0"/>
                    <a:pt x="1465659" y="0"/>
                  </a:cubicBezTo>
                  <a:close/>
                </a:path>
              </a:pathLst>
            </a:custGeom>
            <a:solidFill>
              <a:srgbClr val="CFF4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45"/>
            <p:cNvSpPr/>
            <p:nvPr/>
          </p:nvSpPr>
          <p:spPr>
            <a:xfrm>
              <a:off x="6292906" y="4487558"/>
              <a:ext cx="1159974" cy="349941"/>
            </a:xfrm>
            <a:custGeom>
              <a:avLst/>
              <a:gdLst/>
              <a:ahLst/>
              <a:cxnLst/>
              <a:rect l="l" t="t" r="r" b="b"/>
              <a:pathLst>
                <a:path w="1159974" h="349941" extrusionOk="0">
                  <a:moveTo>
                    <a:pt x="1138845" y="73389"/>
                  </a:moveTo>
                  <a:cubicBezTo>
                    <a:pt x="765506" y="199213"/>
                    <a:pt x="392167" y="217029"/>
                    <a:pt x="18827" y="74502"/>
                  </a:cubicBezTo>
                  <a:cubicBezTo>
                    <a:pt x="296348" y="225380"/>
                    <a:pt x="752652" y="266022"/>
                    <a:pt x="1138845" y="73389"/>
                  </a:cubicBezTo>
                  <a:close/>
                  <a:moveTo>
                    <a:pt x="589059" y="356"/>
                  </a:moveTo>
                  <a:cubicBezTo>
                    <a:pt x="686630" y="2693"/>
                    <a:pt x="783616" y="9120"/>
                    <a:pt x="881187" y="18468"/>
                  </a:cubicBezTo>
                  <a:cubicBezTo>
                    <a:pt x="951297" y="24895"/>
                    <a:pt x="1021408" y="34827"/>
                    <a:pt x="1091518" y="42422"/>
                  </a:cubicBezTo>
                  <a:cubicBezTo>
                    <a:pt x="1111383" y="44759"/>
                    <a:pt x="1130663" y="48849"/>
                    <a:pt x="1149944" y="54692"/>
                  </a:cubicBezTo>
                  <a:cubicBezTo>
                    <a:pt x="1161045" y="58197"/>
                    <a:pt x="1162213" y="62871"/>
                    <a:pt x="1156955" y="72219"/>
                  </a:cubicBezTo>
                  <a:cubicBezTo>
                    <a:pt x="1141180" y="101432"/>
                    <a:pt x="1118394" y="124802"/>
                    <a:pt x="1095608" y="147588"/>
                  </a:cubicBezTo>
                  <a:cubicBezTo>
                    <a:pt x="1019071" y="221789"/>
                    <a:pt x="916729" y="273398"/>
                    <a:pt x="828604" y="307090"/>
                  </a:cubicBezTo>
                  <a:cubicBezTo>
                    <a:pt x="740479" y="340782"/>
                    <a:pt x="670209" y="347096"/>
                    <a:pt x="566857" y="349741"/>
                  </a:cubicBezTo>
                  <a:cubicBezTo>
                    <a:pt x="453433" y="352644"/>
                    <a:pt x="320886" y="324033"/>
                    <a:pt x="209878" y="262687"/>
                  </a:cubicBezTo>
                  <a:cubicBezTo>
                    <a:pt x="129835" y="218867"/>
                    <a:pt x="60308" y="162779"/>
                    <a:pt x="8310" y="86826"/>
                  </a:cubicBezTo>
                  <a:cubicBezTo>
                    <a:pt x="-9218" y="60534"/>
                    <a:pt x="3538" y="55276"/>
                    <a:pt x="22916" y="44759"/>
                  </a:cubicBezTo>
                  <a:cubicBezTo>
                    <a:pt x="42294" y="34242"/>
                    <a:pt x="68781" y="30445"/>
                    <a:pt x="124577" y="23726"/>
                  </a:cubicBezTo>
                  <a:lnTo>
                    <a:pt x="357694" y="4446"/>
                  </a:lnTo>
                  <a:cubicBezTo>
                    <a:pt x="434816" y="3862"/>
                    <a:pt x="511937" y="-1397"/>
                    <a:pt x="589059" y="356"/>
                  </a:cubicBezTo>
                  <a:close/>
                </a:path>
              </a:pathLst>
            </a:custGeom>
            <a:solidFill>
              <a:srgbClr val="0712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45"/>
            <p:cNvSpPr/>
            <p:nvPr/>
          </p:nvSpPr>
          <p:spPr>
            <a:xfrm>
              <a:off x="4748551" y="4484753"/>
              <a:ext cx="1166297" cy="351571"/>
            </a:xfrm>
            <a:custGeom>
              <a:avLst/>
              <a:gdLst/>
              <a:ahLst/>
              <a:cxnLst/>
              <a:rect l="l" t="t" r="r" b="b"/>
              <a:pathLst>
                <a:path w="1166297" h="351571" extrusionOk="0">
                  <a:moveTo>
                    <a:pt x="573028" y="0"/>
                  </a:moveTo>
                  <a:cubicBezTo>
                    <a:pt x="652487" y="1655"/>
                    <a:pt x="744279" y="7794"/>
                    <a:pt x="834617" y="16013"/>
                  </a:cubicBezTo>
                  <a:cubicBezTo>
                    <a:pt x="924956" y="24232"/>
                    <a:pt x="1022163" y="34125"/>
                    <a:pt x="1115059" y="49316"/>
                  </a:cubicBezTo>
                  <a:cubicBezTo>
                    <a:pt x="1128497" y="51653"/>
                    <a:pt x="1141935" y="56327"/>
                    <a:pt x="1154789" y="59248"/>
                  </a:cubicBezTo>
                  <a:cubicBezTo>
                    <a:pt x="1167058" y="62169"/>
                    <a:pt x="1169395" y="67428"/>
                    <a:pt x="1162384" y="79113"/>
                  </a:cubicBezTo>
                  <a:cubicBezTo>
                    <a:pt x="1138429" y="118842"/>
                    <a:pt x="1105711" y="150976"/>
                    <a:pt x="1070656" y="180189"/>
                  </a:cubicBezTo>
                  <a:cubicBezTo>
                    <a:pt x="999377" y="240367"/>
                    <a:pt x="918165" y="283602"/>
                    <a:pt x="829943" y="312230"/>
                  </a:cubicBezTo>
                  <a:cubicBezTo>
                    <a:pt x="757495" y="335601"/>
                    <a:pt x="683879" y="347870"/>
                    <a:pt x="607342" y="350791"/>
                  </a:cubicBezTo>
                  <a:cubicBezTo>
                    <a:pt x="506266" y="354881"/>
                    <a:pt x="407527" y="343196"/>
                    <a:pt x="312877" y="308725"/>
                  </a:cubicBezTo>
                  <a:cubicBezTo>
                    <a:pt x="193105" y="265490"/>
                    <a:pt x="89692" y="197132"/>
                    <a:pt x="15492" y="90214"/>
                  </a:cubicBezTo>
                  <a:cubicBezTo>
                    <a:pt x="11402" y="84371"/>
                    <a:pt x="7312" y="79113"/>
                    <a:pt x="6728" y="71517"/>
                  </a:cubicBezTo>
                  <a:cubicBezTo>
                    <a:pt x="34772" y="78528"/>
                    <a:pt x="59895" y="93135"/>
                    <a:pt x="86186" y="104820"/>
                  </a:cubicBezTo>
                  <a:cubicBezTo>
                    <a:pt x="195442" y="153897"/>
                    <a:pt x="309372" y="183110"/>
                    <a:pt x="427975" y="198885"/>
                  </a:cubicBezTo>
                  <a:cubicBezTo>
                    <a:pt x="505681" y="208817"/>
                    <a:pt x="583387" y="208233"/>
                    <a:pt x="661093" y="204728"/>
                  </a:cubicBezTo>
                  <a:cubicBezTo>
                    <a:pt x="760417" y="200053"/>
                    <a:pt x="857403" y="179604"/>
                    <a:pt x="952636" y="149808"/>
                  </a:cubicBezTo>
                  <a:cubicBezTo>
                    <a:pt x="1006972" y="132864"/>
                    <a:pt x="1058971" y="108910"/>
                    <a:pt x="1102790" y="94303"/>
                  </a:cubicBezTo>
                  <a:cubicBezTo>
                    <a:pt x="1030342" y="124100"/>
                    <a:pt x="943873" y="143965"/>
                    <a:pt x="856234" y="160908"/>
                  </a:cubicBezTo>
                  <a:cubicBezTo>
                    <a:pt x="799562" y="172009"/>
                    <a:pt x="742305" y="177852"/>
                    <a:pt x="684463" y="183110"/>
                  </a:cubicBezTo>
                  <a:cubicBezTo>
                    <a:pt x="630128" y="187784"/>
                    <a:pt x="575208" y="188368"/>
                    <a:pt x="520872" y="186616"/>
                  </a:cubicBezTo>
                  <a:cubicBezTo>
                    <a:pt x="401684" y="183110"/>
                    <a:pt x="284833" y="165582"/>
                    <a:pt x="170319" y="132280"/>
                  </a:cubicBezTo>
                  <a:cubicBezTo>
                    <a:pt x="117736" y="117089"/>
                    <a:pt x="66906" y="97809"/>
                    <a:pt x="17244" y="75023"/>
                  </a:cubicBezTo>
                  <a:cubicBezTo>
                    <a:pt x="13739" y="73270"/>
                    <a:pt x="10818" y="70933"/>
                    <a:pt x="6728" y="72686"/>
                  </a:cubicBezTo>
                  <a:cubicBezTo>
                    <a:pt x="-6126" y="64506"/>
                    <a:pt x="2054" y="59832"/>
                    <a:pt x="9649" y="56327"/>
                  </a:cubicBezTo>
                  <a:cubicBezTo>
                    <a:pt x="34188" y="44057"/>
                    <a:pt x="28735" y="43668"/>
                    <a:pt x="86771" y="35294"/>
                  </a:cubicBezTo>
                  <a:cubicBezTo>
                    <a:pt x="144807" y="26920"/>
                    <a:pt x="276822" y="11963"/>
                    <a:pt x="357865" y="6081"/>
                  </a:cubicBezTo>
                  <a:cubicBezTo>
                    <a:pt x="438908" y="199"/>
                    <a:pt x="508176" y="1169"/>
                    <a:pt x="573028" y="0"/>
                  </a:cubicBezTo>
                  <a:close/>
                </a:path>
              </a:pathLst>
            </a:custGeom>
            <a:solidFill>
              <a:srgbClr val="0712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6146361" y="4017589"/>
              <a:ext cx="5843" cy="362238"/>
            </a:xfrm>
            <a:custGeom>
              <a:avLst/>
              <a:gdLst/>
              <a:ahLst/>
              <a:cxnLst/>
              <a:rect l="l" t="t" r="r" b="b"/>
              <a:pathLst>
                <a:path w="120000" h="362238" extrusionOk="0">
                  <a:moveTo>
                    <a:pt x="72579" y="0"/>
                  </a:moveTo>
                  <a:cubicBezTo>
                    <a:pt x="72579" y="115682"/>
                    <a:pt x="72579" y="231365"/>
                    <a:pt x="72579" y="347632"/>
                  </a:cubicBezTo>
                  <a:cubicBezTo>
                    <a:pt x="72579" y="353474"/>
                    <a:pt x="108581" y="360485"/>
                    <a:pt x="12589" y="365744"/>
                  </a:cubicBezTo>
                  <a:cubicBezTo>
                    <a:pt x="12589" y="247724"/>
                    <a:pt x="596" y="130289"/>
                    <a:pt x="596" y="12269"/>
                  </a:cubicBezTo>
                  <a:cubicBezTo>
                    <a:pt x="596" y="7595"/>
                    <a:pt x="-11398" y="2921"/>
                    <a:pt x="72579" y="0"/>
                  </a:cubicBezTo>
                  <a:close/>
                </a:path>
              </a:pathLst>
            </a:custGeom>
            <a:solidFill>
              <a:srgbClr val="0648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5197621" y="2518208"/>
              <a:ext cx="1792391" cy="2714615"/>
            </a:xfrm>
            <a:custGeom>
              <a:avLst/>
              <a:gdLst/>
              <a:ahLst/>
              <a:cxnLst/>
              <a:rect l="l" t="t" r="r" b="b"/>
              <a:pathLst>
                <a:path w="1792391" h="2714615" extrusionOk="0">
                  <a:moveTo>
                    <a:pt x="1680369" y="597054"/>
                  </a:moveTo>
                  <a:lnTo>
                    <a:pt x="1680558" y="597623"/>
                  </a:lnTo>
                  <a:lnTo>
                    <a:pt x="1680841" y="597291"/>
                  </a:lnTo>
                  <a:close/>
                  <a:moveTo>
                    <a:pt x="1677130" y="595427"/>
                  </a:moveTo>
                  <a:lnTo>
                    <a:pt x="1678410" y="596070"/>
                  </a:lnTo>
                  <a:lnTo>
                    <a:pt x="1679043" y="595511"/>
                  </a:lnTo>
                  <a:close/>
                  <a:moveTo>
                    <a:pt x="1679802" y="594979"/>
                  </a:moveTo>
                  <a:lnTo>
                    <a:pt x="1679752" y="595195"/>
                  </a:lnTo>
                  <a:lnTo>
                    <a:pt x="1680257" y="596716"/>
                  </a:lnTo>
                  <a:lnTo>
                    <a:pt x="1680257" y="596122"/>
                  </a:lnTo>
                  <a:close/>
                  <a:moveTo>
                    <a:pt x="895601" y="182"/>
                  </a:moveTo>
                  <a:cubicBezTo>
                    <a:pt x="916634" y="-2155"/>
                    <a:pt x="949353" y="18294"/>
                    <a:pt x="961038" y="41079"/>
                  </a:cubicBezTo>
                  <a:cubicBezTo>
                    <a:pt x="976228" y="69124"/>
                    <a:pt x="973307" y="101258"/>
                    <a:pt x="954027" y="123459"/>
                  </a:cubicBezTo>
                  <a:lnTo>
                    <a:pt x="929241" y="142481"/>
                  </a:lnTo>
                  <a:lnTo>
                    <a:pt x="929487" y="142741"/>
                  </a:lnTo>
                  <a:lnTo>
                    <a:pt x="928915" y="142933"/>
                  </a:lnTo>
                  <a:cubicBezTo>
                    <a:pt x="929374" y="150221"/>
                    <a:pt x="929832" y="157508"/>
                    <a:pt x="930291" y="164796"/>
                  </a:cubicBezTo>
                  <a:cubicBezTo>
                    <a:pt x="933869" y="169908"/>
                    <a:pt x="940588" y="172829"/>
                    <a:pt x="950520" y="173706"/>
                  </a:cubicBezTo>
                  <a:cubicBezTo>
                    <a:pt x="957531" y="174290"/>
                    <a:pt x="966880" y="177795"/>
                    <a:pt x="967464" y="185975"/>
                  </a:cubicBezTo>
                  <a:cubicBezTo>
                    <a:pt x="968048" y="192986"/>
                    <a:pt x="959869" y="194154"/>
                    <a:pt x="954026" y="196491"/>
                  </a:cubicBezTo>
                  <a:cubicBezTo>
                    <a:pt x="935330" y="204671"/>
                    <a:pt x="933577" y="235637"/>
                    <a:pt x="951105" y="251996"/>
                  </a:cubicBezTo>
                  <a:cubicBezTo>
                    <a:pt x="952273" y="252580"/>
                    <a:pt x="952857" y="253748"/>
                    <a:pt x="952273" y="254333"/>
                  </a:cubicBezTo>
                  <a:cubicBezTo>
                    <a:pt x="952857" y="255501"/>
                    <a:pt x="952857" y="256085"/>
                    <a:pt x="952273" y="256085"/>
                  </a:cubicBezTo>
                  <a:cubicBezTo>
                    <a:pt x="952565" y="257166"/>
                    <a:pt x="953053" y="251464"/>
                    <a:pt x="954027" y="260818"/>
                  </a:cubicBezTo>
                  <a:cubicBezTo>
                    <a:pt x="961622" y="277263"/>
                    <a:pt x="956364" y="295080"/>
                    <a:pt x="958117" y="312209"/>
                  </a:cubicBezTo>
                  <a:cubicBezTo>
                    <a:pt x="958441" y="317154"/>
                    <a:pt x="958766" y="322098"/>
                    <a:pt x="959090" y="327043"/>
                  </a:cubicBezTo>
                  <a:lnTo>
                    <a:pt x="959870" y="323276"/>
                  </a:lnTo>
                  <a:cubicBezTo>
                    <a:pt x="1027643" y="287052"/>
                    <a:pt x="1099506" y="265434"/>
                    <a:pt x="1177212" y="267187"/>
                  </a:cubicBezTo>
                  <a:cubicBezTo>
                    <a:pt x="1225706" y="268356"/>
                    <a:pt x="1271277" y="278872"/>
                    <a:pt x="1315097" y="299321"/>
                  </a:cubicBezTo>
                  <a:cubicBezTo>
                    <a:pt x="1353073" y="317433"/>
                    <a:pt x="1389881" y="337298"/>
                    <a:pt x="1426105" y="358915"/>
                  </a:cubicBezTo>
                  <a:cubicBezTo>
                    <a:pt x="1475182" y="387544"/>
                    <a:pt x="1523676" y="376443"/>
                    <a:pt x="1571584" y="357747"/>
                  </a:cubicBezTo>
                  <a:cubicBezTo>
                    <a:pt x="1585022" y="352488"/>
                    <a:pt x="1596123" y="343140"/>
                    <a:pt x="1608977" y="336713"/>
                  </a:cubicBezTo>
                  <a:cubicBezTo>
                    <a:pt x="1636437" y="322107"/>
                    <a:pt x="1663897" y="325028"/>
                    <a:pt x="1687267" y="344893"/>
                  </a:cubicBezTo>
                  <a:cubicBezTo>
                    <a:pt x="1696031" y="351904"/>
                    <a:pt x="1703626" y="365342"/>
                    <a:pt x="1715895" y="348399"/>
                  </a:cubicBezTo>
                  <a:cubicBezTo>
                    <a:pt x="1716480" y="347230"/>
                    <a:pt x="1721738" y="348983"/>
                    <a:pt x="1724659" y="350151"/>
                  </a:cubicBezTo>
                  <a:cubicBezTo>
                    <a:pt x="1738681" y="353657"/>
                    <a:pt x="1748614" y="363005"/>
                    <a:pt x="1758546" y="372937"/>
                  </a:cubicBezTo>
                  <a:cubicBezTo>
                    <a:pt x="1767310" y="381701"/>
                    <a:pt x="1769063" y="391049"/>
                    <a:pt x="1761467" y="403318"/>
                  </a:cubicBezTo>
                  <a:cubicBezTo>
                    <a:pt x="1753872" y="415004"/>
                    <a:pt x="1746861" y="426689"/>
                    <a:pt x="1735176" y="434868"/>
                  </a:cubicBezTo>
                  <a:cubicBezTo>
                    <a:pt x="1725828" y="441879"/>
                    <a:pt x="1715895" y="445385"/>
                    <a:pt x="1710053" y="430194"/>
                  </a:cubicBezTo>
                  <a:cubicBezTo>
                    <a:pt x="1704795" y="417925"/>
                    <a:pt x="1697199" y="416756"/>
                    <a:pt x="1686683" y="425520"/>
                  </a:cubicBezTo>
                  <a:cubicBezTo>
                    <a:pt x="1672076" y="438374"/>
                    <a:pt x="1656886" y="450059"/>
                    <a:pt x="1649875" y="469339"/>
                  </a:cubicBezTo>
                  <a:cubicBezTo>
                    <a:pt x="1643448" y="486867"/>
                    <a:pt x="1643448" y="502058"/>
                    <a:pt x="1656886" y="516080"/>
                  </a:cubicBezTo>
                  <a:lnTo>
                    <a:pt x="1656906" y="517822"/>
                  </a:lnTo>
                  <a:lnTo>
                    <a:pt x="1657471" y="516079"/>
                  </a:lnTo>
                  <a:lnTo>
                    <a:pt x="1667986" y="515495"/>
                  </a:lnTo>
                  <a:cubicBezTo>
                    <a:pt x="1673244" y="507900"/>
                    <a:pt x="1681424" y="503226"/>
                    <a:pt x="1687266" y="495630"/>
                  </a:cubicBezTo>
                  <a:cubicBezTo>
                    <a:pt x="1690188" y="491833"/>
                    <a:pt x="1693109" y="489934"/>
                    <a:pt x="1696021" y="489277"/>
                  </a:cubicBezTo>
                  <a:cubicBezTo>
                    <a:pt x="1704758" y="487305"/>
                    <a:pt x="1713412" y="496507"/>
                    <a:pt x="1721737" y="499136"/>
                  </a:cubicBezTo>
                  <a:cubicBezTo>
                    <a:pt x="1732254" y="502642"/>
                    <a:pt x="1734007" y="509653"/>
                    <a:pt x="1728749" y="518416"/>
                  </a:cubicBezTo>
                  <a:cubicBezTo>
                    <a:pt x="1716479" y="536528"/>
                    <a:pt x="1713558" y="561651"/>
                    <a:pt x="1689019" y="570415"/>
                  </a:cubicBezTo>
                  <a:cubicBezTo>
                    <a:pt x="1685514" y="571584"/>
                    <a:pt x="1684345" y="575673"/>
                    <a:pt x="1683761" y="579763"/>
                  </a:cubicBezTo>
                  <a:lnTo>
                    <a:pt x="1683178" y="579763"/>
                  </a:lnTo>
                  <a:lnTo>
                    <a:pt x="1683177" y="579763"/>
                  </a:lnTo>
                  <a:lnTo>
                    <a:pt x="1682501" y="579532"/>
                  </a:lnTo>
                  <a:lnTo>
                    <a:pt x="1682879" y="579987"/>
                  </a:lnTo>
                  <a:lnTo>
                    <a:pt x="1683178" y="579763"/>
                  </a:lnTo>
                  <a:cubicBezTo>
                    <a:pt x="1711807" y="582100"/>
                    <a:pt x="1712975" y="583269"/>
                    <a:pt x="1712975" y="610729"/>
                  </a:cubicBezTo>
                  <a:cubicBezTo>
                    <a:pt x="1712391" y="663311"/>
                    <a:pt x="1712975" y="715894"/>
                    <a:pt x="1720570" y="767893"/>
                  </a:cubicBezTo>
                  <a:cubicBezTo>
                    <a:pt x="1724660" y="795353"/>
                    <a:pt x="1740435" y="804701"/>
                    <a:pt x="1764390" y="793600"/>
                  </a:cubicBezTo>
                  <a:cubicBezTo>
                    <a:pt x="1771985" y="790095"/>
                    <a:pt x="1781917" y="778994"/>
                    <a:pt x="1788928" y="795353"/>
                  </a:cubicBezTo>
                  <a:cubicBezTo>
                    <a:pt x="1795940" y="811128"/>
                    <a:pt x="1791850" y="829824"/>
                    <a:pt x="1780749" y="835667"/>
                  </a:cubicBezTo>
                  <a:cubicBezTo>
                    <a:pt x="1746278" y="853779"/>
                    <a:pt x="1704211" y="829824"/>
                    <a:pt x="1701874" y="790095"/>
                  </a:cubicBezTo>
                  <a:cubicBezTo>
                    <a:pt x="1700706" y="766725"/>
                    <a:pt x="1700122" y="742770"/>
                    <a:pt x="1693695" y="719984"/>
                  </a:cubicBezTo>
                  <a:cubicBezTo>
                    <a:pt x="1691942" y="713557"/>
                    <a:pt x="1689605" y="704794"/>
                    <a:pt x="1681426" y="705962"/>
                  </a:cubicBezTo>
                  <a:cubicBezTo>
                    <a:pt x="1671493" y="707715"/>
                    <a:pt x="1676167" y="717063"/>
                    <a:pt x="1675583" y="722905"/>
                  </a:cubicBezTo>
                  <a:cubicBezTo>
                    <a:pt x="1672077" y="755624"/>
                    <a:pt x="1679089" y="787174"/>
                    <a:pt x="1684931" y="819308"/>
                  </a:cubicBezTo>
                  <a:cubicBezTo>
                    <a:pt x="1686684" y="830408"/>
                    <a:pt x="1682594" y="840341"/>
                    <a:pt x="1682594" y="850857"/>
                  </a:cubicBezTo>
                  <a:cubicBezTo>
                    <a:pt x="1682594" y="859037"/>
                    <a:pt x="1674999" y="859621"/>
                    <a:pt x="1667988" y="859037"/>
                  </a:cubicBezTo>
                  <a:cubicBezTo>
                    <a:pt x="1661561" y="861958"/>
                    <a:pt x="1655134" y="861958"/>
                    <a:pt x="1648707" y="859037"/>
                  </a:cubicBezTo>
                  <a:cubicBezTo>
                    <a:pt x="1632932" y="837420"/>
                    <a:pt x="1639359" y="813465"/>
                    <a:pt x="1644033" y="790679"/>
                  </a:cubicBezTo>
                  <a:cubicBezTo>
                    <a:pt x="1649292" y="766140"/>
                    <a:pt x="1646955" y="742770"/>
                    <a:pt x="1646955" y="715894"/>
                  </a:cubicBezTo>
                  <a:cubicBezTo>
                    <a:pt x="1637022" y="722321"/>
                    <a:pt x="1637022" y="729917"/>
                    <a:pt x="1635269" y="736343"/>
                  </a:cubicBezTo>
                  <a:cubicBezTo>
                    <a:pt x="1630595" y="757961"/>
                    <a:pt x="1632348" y="780163"/>
                    <a:pt x="1627674" y="801780"/>
                  </a:cubicBezTo>
                  <a:cubicBezTo>
                    <a:pt x="1625921" y="811128"/>
                    <a:pt x="1625337" y="820476"/>
                    <a:pt x="1614821" y="825150"/>
                  </a:cubicBezTo>
                  <a:cubicBezTo>
                    <a:pt x="1608394" y="830408"/>
                    <a:pt x="1601967" y="835082"/>
                    <a:pt x="1595539" y="840341"/>
                  </a:cubicBezTo>
                  <a:cubicBezTo>
                    <a:pt x="1587944" y="850273"/>
                    <a:pt x="1578596" y="846183"/>
                    <a:pt x="1569832" y="843846"/>
                  </a:cubicBezTo>
                  <a:cubicBezTo>
                    <a:pt x="1553473" y="839172"/>
                    <a:pt x="1537114" y="833914"/>
                    <a:pt x="1535945" y="812881"/>
                  </a:cubicBezTo>
                  <a:cubicBezTo>
                    <a:pt x="1535361" y="804701"/>
                    <a:pt x="1535945" y="795937"/>
                    <a:pt x="1544125" y="791263"/>
                  </a:cubicBezTo>
                  <a:cubicBezTo>
                    <a:pt x="1553473" y="786005"/>
                    <a:pt x="1563405" y="789511"/>
                    <a:pt x="1570416" y="793600"/>
                  </a:cubicBezTo>
                  <a:cubicBezTo>
                    <a:pt x="1587944" y="804117"/>
                    <a:pt x="1599630" y="801780"/>
                    <a:pt x="1604304" y="781331"/>
                  </a:cubicBezTo>
                  <a:cubicBezTo>
                    <a:pt x="1608394" y="763219"/>
                    <a:pt x="1610146" y="744523"/>
                    <a:pt x="1610731" y="725827"/>
                  </a:cubicBezTo>
                  <a:cubicBezTo>
                    <a:pt x="1611899" y="687266"/>
                    <a:pt x="1611315" y="648121"/>
                    <a:pt x="1611315" y="609560"/>
                  </a:cubicBezTo>
                  <a:cubicBezTo>
                    <a:pt x="1611315" y="582100"/>
                    <a:pt x="1612483" y="580932"/>
                    <a:pt x="1639359" y="580347"/>
                  </a:cubicBezTo>
                  <a:lnTo>
                    <a:pt x="1648707" y="580347"/>
                  </a:lnTo>
                  <a:lnTo>
                    <a:pt x="1649292" y="580347"/>
                  </a:lnTo>
                  <a:lnTo>
                    <a:pt x="1650010" y="580759"/>
                  </a:lnTo>
                  <a:lnTo>
                    <a:pt x="1649875" y="580347"/>
                  </a:lnTo>
                  <a:lnTo>
                    <a:pt x="1650022" y="579910"/>
                  </a:lnTo>
                  <a:lnTo>
                    <a:pt x="1649290" y="579764"/>
                  </a:lnTo>
                  <a:cubicBezTo>
                    <a:pt x="1649290" y="570415"/>
                    <a:pt x="1640527" y="571584"/>
                    <a:pt x="1635852" y="569247"/>
                  </a:cubicBezTo>
                  <a:cubicBezTo>
                    <a:pt x="1609561" y="556393"/>
                    <a:pt x="1594370" y="528349"/>
                    <a:pt x="1597876" y="500305"/>
                  </a:cubicBezTo>
                  <a:cubicBezTo>
                    <a:pt x="1601381" y="474013"/>
                    <a:pt x="1605471" y="448306"/>
                    <a:pt x="1619493" y="425520"/>
                  </a:cubicBezTo>
                  <a:cubicBezTo>
                    <a:pt x="1622415" y="420846"/>
                    <a:pt x="1625920" y="415004"/>
                    <a:pt x="1621830" y="409745"/>
                  </a:cubicBezTo>
                  <a:cubicBezTo>
                    <a:pt x="1617156" y="403903"/>
                    <a:pt x="1611314" y="409161"/>
                    <a:pt x="1606056" y="410330"/>
                  </a:cubicBezTo>
                  <a:cubicBezTo>
                    <a:pt x="1575674" y="419093"/>
                    <a:pt x="1544709" y="427273"/>
                    <a:pt x="1514327" y="437790"/>
                  </a:cubicBezTo>
                  <a:cubicBezTo>
                    <a:pt x="1461745" y="455901"/>
                    <a:pt x="1412083" y="445969"/>
                    <a:pt x="1363005" y="427273"/>
                  </a:cubicBezTo>
                  <a:cubicBezTo>
                    <a:pt x="1338467" y="417925"/>
                    <a:pt x="1313344" y="409745"/>
                    <a:pt x="1288805" y="400397"/>
                  </a:cubicBezTo>
                  <a:cubicBezTo>
                    <a:pt x="1260761" y="389881"/>
                    <a:pt x="1232132" y="395723"/>
                    <a:pt x="1204088" y="396892"/>
                  </a:cubicBezTo>
                  <a:cubicBezTo>
                    <a:pt x="1183055" y="398060"/>
                    <a:pt x="1162022" y="401566"/>
                    <a:pt x="1140989" y="402734"/>
                  </a:cubicBezTo>
                  <a:cubicBezTo>
                    <a:pt x="1103596" y="405656"/>
                    <a:pt x="1066204" y="405656"/>
                    <a:pt x="1029396" y="411498"/>
                  </a:cubicBezTo>
                  <a:cubicBezTo>
                    <a:pt x="1004273" y="415004"/>
                    <a:pt x="982656" y="431363"/>
                    <a:pt x="960454" y="444216"/>
                  </a:cubicBezTo>
                  <a:lnTo>
                    <a:pt x="959869" y="441542"/>
                  </a:lnTo>
                  <a:lnTo>
                    <a:pt x="959869" y="480773"/>
                  </a:lnTo>
                  <a:cubicBezTo>
                    <a:pt x="959577" y="504755"/>
                    <a:pt x="957678" y="519145"/>
                    <a:pt x="951179" y="528138"/>
                  </a:cubicBezTo>
                  <a:lnTo>
                    <a:pt x="944062" y="533364"/>
                  </a:lnTo>
                  <a:lnTo>
                    <a:pt x="944679" y="534776"/>
                  </a:lnTo>
                  <a:lnTo>
                    <a:pt x="943543" y="534316"/>
                  </a:lnTo>
                  <a:lnTo>
                    <a:pt x="944094" y="534775"/>
                  </a:lnTo>
                  <a:cubicBezTo>
                    <a:pt x="945847" y="537112"/>
                    <a:pt x="947015" y="539449"/>
                    <a:pt x="948768" y="542371"/>
                  </a:cubicBezTo>
                  <a:cubicBezTo>
                    <a:pt x="949937" y="543539"/>
                    <a:pt x="951105" y="544708"/>
                    <a:pt x="952858" y="545876"/>
                  </a:cubicBezTo>
                  <a:cubicBezTo>
                    <a:pt x="958116" y="552303"/>
                    <a:pt x="956363" y="560483"/>
                    <a:pt x="956363" y="567494"/>
                  </a:cubicBezTo>
                  <a:cubicBezTo>
                    <a:pt x="956363" y="650458"/>
                    <a:pt x="957532" y="733422"/>
                    <a:pt x="955779" y="815802"/>
                  </a:cubicBezTo>
                  <a:cubicBezTo>
                    <a:pt x="955195" y="850857"/>
                    <a:pt x="955195" y="885913"/>
                    <a:pt x="955779" y="920968"/>
                  </a:cubicBezTo>
                  <a:cubicBezTo>
                    <a:pt x="956948" y="961866"/>
                    <a:pt x="954611" y="1002179"/>
                    <a:pt x="954611" y="1043077"/>
                  </a:cubicBezTo>
                  <a:cubicBezTo>
                    <a:pt x="954026" y="1146490"/>
                    <a:pt x="954611" y="1249903"/>
                    <a:pt x="954026" y="1353317"/>
                  </a:cubicBezTo>
                  <a:cubicBezTo>
                    <a:pt x="953442" y="1401226"/>
                    <a:pt x="953442" y="1449719"/>
                    <a:pt x="954026" y="1497628"/>
                  </a:cubicBezTo>
                  <a:cubicBezTo>
                    <a:pt x="951689" y="1505807"/>
                    <a:pt x="952274" y="1513987"/>
                    <a:pt x="952274" y="1522166"/>
                  </a:cubicBezTo>
                  <a:lnTo>
                    <a:pt x="952274" y="1862204"/>
                  </a:lnTo>
                  <a:lnTo>
                    <a:pt x="952274" y="1894338"/>
                  </a:lnTo>
                  <a:lnTo>
                    <a:pt x="952274" y="1919461"/>
                  </a:lnTo>
                  <a:lnTo>
                    <a:pt x="952274" y="2238464"/>
                  </a:lnTo>
                  <a:lnTo>
                    <a:pt x="952274" y="2265924"/>
                  </a:lnTo>
                  <a:cubicBezTo>
                    <a:pt x="952274" y="2271182"/>
                    <a:pt x="952858" y="2276441"/>
                    <a:pt x="950521" y="2281115"/>
                  </a:cubicBezTo>
                  <a:lnTo>
                    <a:pt x="947492" y="2282147"/>
                  </a:lnTo>
                  <a:lnTo>
                    <a:pt x="948768" y="2282866"/>
                  </a:lnTo>
                  <a:lnTo>
                    <a:pt x="952110" y="2286765"/>
                  </a:lnTo>
                  <a:cubicBezTo>
                    <a:pt x="952165" y="2286634"/>
                    <a:pt x="952219" y="2286503"/>
                    <a:pt x="952274" y="2286372"/>
                  </a:cubicBezTo>
                  <a:cubicBezTo>
                    <a:pt x="955195" y="2285204"/>
                    <a:pt x="958117" y="2285204"/>
                    <a:pt x="960454" y="2288125"/>
                  </a:cubicBezTo>
                  <a:cubicBezTo>
                    <a:pt x="970386" y="2303316"/>
                    <a:pt x="988498" y="2310911"/>
                    <a:pt x="998430" y="2326686"/>
                  </a:cubicBezTo>
                  <a:cubicBezTo>
                    <a:pt x="1003689" y="2334866"/>
                    <a:pt x="1004857" y="2340125"/>
                    <a:pt x="997262" y="2347136"/>
                  </a:cubicBezTo>
                  <a:cubicBezTo>
                    <a:pt x="987329" y="2355900"/>
                    <a:pt x="978566" y="2367001"/>
                    <a:pt x="962791" y="2376349"/>
                  </a:cubicBezTo>
                  <a:cubicBezTo>
                    <a:pt x="985577" y="2378102"/>
                    <a:pt x="1003104" y="2381023"/>
                    <a:pt x="1020632" y="2381023"/>
                  </a:cubicBezTo>
                  <a:cubicBezTo>
                    <a:pt x="1099506" y="2382191"/>
                    <a:pt x="1177212" y="2391539"/>
                    <a:pt x="1254334" y="2407899"/>
                  </a:cubicBezTo>
                  <a:cubicBezTo>
                    <a:pt x="1272446" y="2411988"/>
                    <a:pt x="1290558" y="2416662"/>
                    <a:pt x="1308669" y="2423089"/>
                  </a:cubicBezTo>
                  <a:cubicBezTo>
                    <a:pt x="1332624" y="2431269"/>
                    <a:pt x="1345478" y="2445291"/>
                    <a:pt x="1341972" y="2471582"/>
                  </a:cubicBezTo>
                  <a:lnTo>
                    <a:pt x="1341718" y="2471837"/>
                  </a:lnTo>
                  <a:lnTo>
                    <a:pt x="1386373" y="2484289"/>
                  </a:lnTo>
                  <a:cubicBezTo>
                    <a:pt x="1397620" y="2492468"/>
                    <a:pt x="1404485" y="2504591"/>
                    <a:pt x="1405653" y="2520658"/>
                  </a:cubicBezTo>
                  <a:cubicBezTo>
                    <a:pt x="1408575" y="2558636"/>
                    <a:pt x="1405069" y="2596613"/>
                    <a:pt x="1404485" y="2635173"/>
                  </a:cubicBezTo>
                  <a:cubicBezTo>
                    <a:pt x="1404485" y="2642769"/>
                    <a:pt x="1397474" y="2646274"/>
                    <a:pt x="1391631" y="2650364"/>
                  </a:cubicBezTo>
                  <a:cubicBezTo>
                    <a:pt x="1358329" y="2673150"/>
                    <a:pt x="1320352" y="2680161"/>
                    <a:pt x="1282376" y="2687172"/>
                  </a:cubicBezTo>
                  <a:cubicBezTo>
                    <a:pt x="1229209" y="2697104"/>
                    <a:pt x="1174873" y="2701778"/>
                    <a:pt x="1120537" y="2706453"/>
                  </a:cubicBezTo>
                  <a:cubicBezTo>
                    <a:pt x="1003102" y="2717553"/>
                    <a:pt x="885082" y="2715216"/>
                    <a:pt x="767647" y="2711711"/>
                  </a:cubicBezTo>
                  <a:cubicBezTo>
                    <a:pt x="665403" y="2708790"/>
                    <a:pt x="563158" y="2701194"/>
                    <a:pt x="463250" y="2675487"/>
                  </a:cubicBezTo>
                  <a:cubicBezTo>
                    <a:pt x="457992" y="2674319"/>
                    <a:pt x="452150" y="2672566"/>
                    <a:pt x="446891" y="2670813"/>
                  </a:cubicBezTo>
                  <a:cubicBezTo>
                    <a:pt x="390219" y="2652117"/>
                    <a:pt x="386713" y="2648027"/>
                    <a:pt x="386713" y="2587849"/>
                  </a:cubicBezTo>
                  <a:lnTo>
                    <a:pt x="386713" y="2523580"/>
                  </a:lnTo>
                  <a:cubicBezTo>
                    <a:pt x="386713" y="2511310"/>
                    <a:pt x="389050" y="2500209"/>
                    <a:pt x="401319" y="2493783"/>
                  </a:cubicBezTo>
                  <a:lnTo>
                    <a:pt x="403603" y="2492715"/>
                  </a:lnTo>
                  <a:lnTo>
                    <a:pt x="415854" y="2480785"/>
                  </a:lnTo>
                  <a:cubicBezTo>
                    <a:pt x="421478" y="2477864"/>
                    <a:pt x="427904" y="2476257"/>
                    <a:pt x="434623" y="2475088"/>
                  </a:cubicBezTo>
                  <a:cubicBezTo>
                    <a:pt x="445140" y="2473335"/>
                    <a:pt x="452151" y="2469245"/>
                    <a:pt x="451567" y="2455807"/>
                  </a:cubicBezTo>
                  <a:cubicBezTo>
                    <a:pt x="450982" y="2437696"/>
                    <a:pt x="467342" y="2433021"/>
                    <a:pt x="480195" y="2427763"/>
                  </a:cubicBezTo>
                  <a:cubicBezTo>
                    <a:pt x="512329" y="2413741"/>
                    <a:pt x="546800" y="2406730"/>
                    <a:pt x="581271" y="2400303"/>
                  </a:cubicBezTo>
                  <a:cubicBezTo>
                    <a:pt x="642034" y="2389787"/>
                    <a:pt x="703381" y="2381607"/>
                    <a:pt x="765313" y="2380438"/>
                  </a:cubicBezTo>
                  <a:cubicBezTo>
                    <a:pt x="784009" y="2380438"/>
                    <a:pt x="802121" y="2376349"/>
                    <a:pt x="826075" y="2377517"/>
                  </a:cubicBezTo>
                  <a:cubicBezTo>
                    <a:pt x="815558" y="2367001"/>
                    <a:pt x="807963" y="2358821"/>
                    <a:pt x="800368" y="2351226"/>
                  </a:cubicBezTo>
                  <a:cubicBezTo>
                    <a:pt x="790435" y="2341294"/>
                    <a:pt x="787514" y="2330776"/>
                    <a:pt x="798615" y="2320259"/>
                  </a:cubicBezTo>
                  <a:cubicBezTo>
                    <a:pt x="805334" y="2313833"/>
                    <a:pt x="810884" y="2306237"/>
                    <a:pt x="817092" y="2299372"/>
                  </a:cubicBezTo>
                  <a:lnTo>
                    <a:pt x="839100" y="2283171"/>
                  </a:lnTo>
                  <a:lnTo>
                    <a:pt x="838343" y="2282868"/>
                  </a:lnTo>
                  <a:cubicBezTo>
                    <a:pt x="838343" y="2268845"/>
                    <a:pt x="838927" y="2255407"/>
                    <a:pt x="838927" y="2241385"/>
                  </a:cubicBezTo>
                  <a:lnTo>
                    <a:pt x="838927" y="624751"/>
                  </a:lnTo>
                  <a:cubicBezTo>
                    <a:pt x="838927" y="603133"/>
                    <a:pt x="841848" y="581516"/>
                    <a:pt x="838927" y="559314"/>
                  </a:cubicBezTo>
                  <a:lnTo>
                    <a:pt x="846177" y="532550"/>
                  </a:lnTo>
                  <a:lnTo>
                    <a:pt x="836929" y="522775"/>
                  </a:lnTo>
                  <a:cubicBezTo>
                    <a:pt x="830164" y="510666"/>
                    <a:pt x="832355" y="494991"/>
                    <a:pt x="831917" y="480088"/>
                  </a:cubicBezTo>
                  <a:lnTo>
                    <a:pt x="831917" y="444217"/>
                  </a:lnTo>
                  <a:cubicBezTo>
                    <a:pt x="793941" y="418509"/>
                    <a:pt x="753043" y="406824"/>
                    <a:pt x="706887" y="406240"/>
                  </a:cubicBezTo>
                  <a:cubicBezTo>
                    <a:pt x="651967" y="405071"/>
                    <a:pt x="591496" y="388420"/>
                    <a:pt x="542711" y="392802"/>
                  </a:cubicBezTo>
                  <a:cubicBezTo>
                    <a:pt x="493926" y="397184"/>
                    <a:pt x="460915" y="425715"/>
                    <a:pt x="414175" y="432531"/>
                  </a:cubicBezTo>
                  <a:cubicBezTo>
                    <a:pt x="367435" y="439347"/>
                    <a:pt x="313099" y="450643"/>
                    <a:pt x="262269" y="433700"/>
                  </a:cubicBezTo>
                  <a:cubicBezTo>
                    <a:pt x="235393" y="424936"/>
                    <a:pt x="208517" y="417341"/>
                    <a:pt x="181642" y="409161"/>
                  </a:cubicBezTo>
                  <a:cubicBezTo>
                    <a:pt x="177552" y="407993"/>
                    <a:pt x="172878" y="405071"/>
                    <a:pt x="169957" y="409746"/>
                  </a:cubicBezTo>
                  <a:cubicBezTo>
                    <a:pt x="167620" y="413835"/>
                    <a:pt x="168788" y="417925"/>
                    <a:pt x="171125" y="422015"/>
                  </a:cubicBezTo>
                  <a:cubicBezTo>
                    <a:pt x="181057" y="440711"/>
                    <a:pt x="188653" y="460576"/>
                    <a:pt x="192743" y="481609"/>
                  </a:cubicBezTo>
                  <a:cubicBezTo>
                    <a:pt x="199754" y="517833"/>
                    <a:pt x="191574" y="547045"/>
                    <a:pt x="160024" y="568663"/>
                  </a:cubicBezTo>
                  <a:cubicBezTo>
                    <a:pt x="164698" y="573921"/>
                    <a:pt x="173462" y="572168"/>
                    <a:pt x="176383" y="579179"/>
                  </a:cubicBezTo>
                  <a:lnTo>
                    <a:pt x="174356" y="579650"/>
                  </a:lnTo>
                  <a:lnTo>
                    <a:pt x="175216" y="579763"/>
                  </a:lnTo>
                  <a:cubicBezTo>
                    <a:pt x="175800" y="580932"/>
                    <a:pt x="175800" y="582100"/>
                    <a:pt x="175800" y="583269"/>
                  </a:cubicBezTo>
                  <a:cubicBezTo>
                    <a:pt x="175971" y="587675"/>
                    <a:pt x="176117" y="594224"/>
                    <a:pt x="176280" y="602080"/>
                  </a:cubicBezTo>
                  <a:lnTo>
                    <a:pt x="176384" y="606885"/>
                  </a:lnTo>
                  <a:lnTo>
                    <a:pt x="176384" y="583269"/>
                  </a:lnTo>
                  <a:cubicBezTo>
                    <a:pt x="183979" y="594954"/>
                    <a:pt x="179305" y="607223"/>
                    <a:pt x="179889" y="619493"/>
                  </a:cubicBezTo>
                  <a:cubicBezTo>
                    <a:pt x="180473" y="641695"/>
                    <a:pt x="179889" y="663312"/>
                    <a:pt x="179889" y="685514"/>
                  </a:cubicBezTo>
                  <a:lnTo>
                    <a:pt x="179164" y="682214"/>
                  </a:lnTo>
                  <a:lnTo>
                    <a:pt x="179306" y="685515"/>
                  </a:lnTo>
                  <a:cubicBezTo>
                    <a:pt x="183980" y="716480"/>
                    <a:pt x="181058" y="749198"/>
                    <a:pt x="190991" y="779580"/>
                  </a:cubicBezTo>
                  <a:cubicBezTo>
                    <a:pt x="198002" y="794770"/>
                    <a:pt x="206766" y="798276"/>
                    <a:pt x="220788" y="791265"/>
                  </a:cubicBezTo>
                  <a:cubicBezTo>
                    <a:pt x="221956" y="791265"/>
                    <a:pt x="223125" y="790680"/>
                    <a:pt x="224293" y="790680"/>
                  </a:cubicBezTo>
                  <a:cubicBezTo>
                    <a:pt x="234226" y="783669"/>
                    <a:pt x="244742" y="782501"/>
                    <a:pt x="254674" y="790680"/>
                  </a:cubicBezTo>
                  <a:cubicBezTo>
                    <a:pt x="258180" y="799444"/>
                    <a:pt x="255259" y="808208"/>
                    <a:pt x="254674" y="816972"/>
                  </a:cubicBezTo>
                  <a:cubicBezTo>
                    <a:pt x="251169" y="822230"/>
                    <a:pt x="247079" y="827489"/>
                    <a:pt x="243574" y="832162"/>
                  </a:cubicBezTo>
                  <a:cubicBezTo>
                    <a:pt x="213192" y="844432"/>
                    <a:pt x="189822" y="835668"/>
                    <a:pt x="171710" y="809377"/>
                  </a:cubicBezTo>
                  <a:cubicBezTo>
                    <a:pt x="164115" y="783669"/>
                    <a:pt x="167036" y="756209"/>
                    <a:pt x="160609" y="729918"/>
                  </a:cubicBezTo>
                  <a:cubicBezTo>
                    <a:pt x="159441" y="726412"/>
                    <a:pt x="159441" y="722323"/>
                    <a:pt x="158272" y="718817"/>
                  </a:cubicBezTo>
                  <a:cubicBezTo>
                    <a:pt x="155935" y="712390"/>
                    <a:pt x="152430" y="704211"/>
                    <a:pt x="144835" y="705379"/>
                  </a:cubicBezTo>
                  <a:cubicBezTo>
                    <a:pt x="134902" y="707132"/>
                    <a:pt x="141913" y="715896"/>
                    <a:pt x="141329" y="721154"/>
                  </a:cubicBezTo>
                  <a:cubicBezTo>
                    <a:pt x="136071" y="756209"/>
                    <a:pt x="151261" y="790096"/>
                    <a:pt x="149509" y="825151"/>
                  </a:cubicBezTo>
                  <a:cubicBezTo>
                    <a:pt x="148924" y="832747"/>
                    <a:pt x="150093" y="840342"/>
                    <a:pt x="145419" y="846769"/>
                  </a:cubicBezTo>
                  <a:cubicBezTo>
                    <a:pt x="137239" y="852027"/>
                    <a:pt x="127891" y="853196"/>
                    <a:pt x="119127" y="854364"/>
                  </a:cubicBezTo>
                  <a:cubicBezTo>
                    <a:pt x="113869" y="854364"/>
                    <a:pt x="108611" y="854364"/>
                    <a:pt x="108026" y="847353"/>
                  </a:cubicBezTo>
                  <a:cubicBezTo>
                    <a:pt x="108026" y="829826"/>
                    <a:pt x="103937" y="811714"/>
                    <a:pt x="109779" y="795354"/>
                  </a:cubicBezTo>
                  <a:cubicBezTo>
                    <a:pt x="119712" y="768479"/>
                    <a:pt x="113285" y="741019"/>
                    <a:pt x="115038" y="713559"/>
                  </a:cubicBezTo>
                  <a:cubicBezTo>
                    <a:pt x="115038" y="710053"/>
                    <a:pt x="115038" y="705379"/>
                    <a:pt x="110363" y="704795"/>
                  </a:cubicBezTo>
                  <a:cubicBezTo>
                    <a:pt x="105105" y="703626"/>
                    <a:pt x="102184" y="707132"/>
                    <a:pt x="100431" y="711222"/>
                  </a:cubicBezTo>
                  <a:cubicBezTo>
                    <a:pt x="95173" y="723491"/>
                    <a:pt x="92836" y="736345"/>
                    <a:pt x="92836" y="749198"/>
                  </a:cubicBezTo>
                  <a:cubicBezTo>
                    <a:pt x="93420" y="764973"/>
                    <a:pt x="90499" y="780164"/>
                    <a:pt x="88162" y="795939"/>
                  </a:cubicBezTo>
                  <a:cubicBezTo>
                    <a:pt x="83488" y="826904"/>
                    <a:pt x="66544" y="838005"/>
                    <a:pt x="25061" y="839758"/>
                  </a:cubicBezTo>
                  <a:cubicBezTo>
                    <a:pt x="15129" y="839174"/>
                    <a:pt x="1691" y="824567"/>
                    <a:pt x="523" y="812298"/>
                  </a:cubicBezTo>
                  <a:cubicBezTo>
                    <a:pt x="-62" y="807624"/>
                    <a:pt x="-646" y="802366"/>
                    <a:pt x="1691" y="798276"/>
                  </a:cubicBezTo>
                  <a:cubicBezTo>
                    <a:pt x="1107" y="791849"/>
                    <a:pt x="2860" y="786006"/>
                    <a:pt x="9286" y="783085"/>
                  </a:cubicBezTo>
                  <a:cubicBezTo>
                    <a:pt x="19803" y="780164"/>
                    <a:pt x="27983" y="783669"/>
                    <a:pt x="35578" y="790680"/>
                  </a:cubicBezTo>
                  <a:cubicBezTo>
                    <a:pt x="49016" y="800613"/>
                    <a:pt x="66544" y="791265"/>
                    <a:pt x="69466" y="772568"/>
                  </a:cubicBezTo>
                  <a:cubicBezTo>
                    <a:pt x="72971" y="744524"/>
                    <a:pt x="77645" y="717064"/>
                    <a:pt x="77645" y="689020"/>
                  </a:cubicBezTo>
                  <a:lnTo>
                    <a:pt x="77645" y="600797"/>
                  </a:lnTo>
                  <a:cubicBezTo>
                    <a:pt x="78229" y="576258"/>
                    <a:pt x="79398" y="574505"/>
                    <a:pt x="104521" y="572168"/>
                  </a:cubicBezTo>
                  <a:lnTo>
                    <a:pt x="108974" y="571782"/>
                  </a:lnTo>
                  <a:lnTo>
                    <a:pt x="63038" y="513159"/>
                  </a:lnTo>
                  <a:cubicBezTo>
                    <a:pt x="61285" y="509653"/>
                    <a:pt x="59532" y="505563"/>
                    <a:pt x="63038" y="503226"/>
                  </a:cubicBezTo>
                  <a:cubicBezTo>
                    <a:pt x="71217" y="497968"/>
                    <a:pt x="79397" y="493878"/>
                    <a:pt x="87577" y="489788"/>
                  </a:cubicBezTo>
                  <a:cubicBezTo>
                    <a:pt x="98677" y="484530"/>
                    <a:pt x="103936" y="492125"/>
                    <a:pt x="109778" y="500305"/>
                  </a:cubicBezTo>
                  <a:cubicBezTo>
                    <a:pt x="116789" y="509653"/>
                    <a:pt x="129059" y="507316"/>
                    <a:pt x="139575" y="504979"/>
                  </a:cubicBezTo>
                  <a:cubicBezTo>
                    <a:pt x="150092" y="502642"/>
                    <a:pt x="146586" y="492710"/>
                    <a:pt x="146002" y="486283"/>
                  </a:cubicBezTo>
                  <a:cubicBezTo>
                    <a:pt x="145418" y="454149"/>
                    <a:pt x="122632" y="436621"/>
                    <a:pt x="99846" y="420262"/>
                  </a:cubicBezTo>
                  <a:cubicBezTo>
                    <a:pt x="90498" y="413835"/>
                    <a:pt x="85240" y="421431"/>
                    <a:pt x="82903" y="428442"/>
                  </a:cubicBezTo>
                  <a:cubicBezTo>
                    <a:pt x="75892" y="444801"/>
                    <a:pt x="65959" y="440711"/>
                    <a:pt x="56027" y="433116"/>
                  </a:cubicBezTo>
                  <a:cubicBezTo>
                    <a:pt x="44342" y="424352"/>
                    <a:pt x="36162" y="412083"/>
                    <a:pt x="29151" y="399813"/>
                  </a:cubicBezTo>
                  <a:cubicBezTo>
                    <a:pt x="22724" y="389297"/>
                    <a:pt x="25646" y="378195"/>
                    <a:pt x="33825" y="370599"/>
                  </a:cubicBezTo>
                  <a:cubicBezTo>
                    <a:pt x="43758" y="361836"/>
                    <a:pt x="54274" y="353656"/>
                    <a:pt x="66543" y="349566"/>
                  </a:cubicBezTo>
                  <a:cubicBezTo>
                    <a:pt x="70049" y="348398"/>
                    <a:pt x="74723" y="343724"/>
                    <a:pt x="78229" y="349566"/>
                  </a:cubicBezTo>
                  <a:cubicBezTo>
                    <a:pt x="85824" y="363004"/>
                    <a:pt x="91666" y="356577"/>
                    <a:pt x="99262" y="349566"/>
                  </a:cubicBezTo>
                  <a:cubicBezTo>
                    <a:pt x="129059" y="321522"/>
                    <a:pt x="158856" y="319185"/>
                    <a:pt x="192743" y="341387"/>
                  </a:cubicBezTo>
                  <a:cubicBezTo>
                    <a:pt x="220202" y="359499"/>
                    <a:pt x="250584" y="367678"/>
                    <a:pt x="283302" y="372936"/>
                  </a:cubicBezTo>
                  <a:cubicBezTo>
                    <a:pt x="337053" y="382285"/>
                    <a:pt x="374446" y="352488"/>
                    <a:pt x="415344" y="330286"/>
                  </a:cubicBezTo>
                  <a:cubicBezTo>
                    <a:pt x="456826" y="307500"/>
                    <a:pt x="498308" y="285298"/>
                    <a:pt x="544464" y="274197"/>
                  </a:cubicBezTo>
                  <a:cubicBezTo>
                    <a:pt x="604642" y="260175"/>
                    <a:pt x="664820" y="263681"/>
                    <a:pt x="724414" y="279456"/>
                  </a:cubicBezTo>
                  <a:cubicBezTo>
                    <a:pt x="761807" y="289388"/>
                    <a:pt x="798615" y="302242"/>
                    <a:pt x="831917" y="322106"/>
                  </a:cubicBezTo>
                  <a:cubicBezTo>
                    <a:pt x="831972" y="322391"/>
                    <a:pt x="832026" y="322677"/>
                    <a:pt x="832081" y="322962"/>
                  </a:cubicBezTo>
                  <a:lnTo>
                    <a:pt x="832501" y="282060"/>
                  </a:lnTo>
                  <a:cubicBezTo>
                    <a:pt x="832501" y="266985"/>
                    <a:pt x="836591" y="254652"/>
                    <a:pt x="850613" y="250540"/>
                  </a:cubicBezTo>
                  <a:lnTo>
                    <a:pt x="855567" y="247115"/>
                  </a:lnTo>
                  <a:lnTo>
                    <a:pt x="850029" y="247906"/>
                  </a:lnTo>
                  <a:cubicBezTo>
                    <a:pt x="850029" y="239726"/>
                    <a:pt x="850029" y="231547"/>
                    <a:pt x="850613" y="223367"/>
                  </a:cubicBezTo>
                  <a:cubicBezTo>
                    <a:pt x="852366" y="208761"/>
                    <a:pt x="848860" y="197660"/>
                    <a:pt x="831917" y="194739"/>
                  </a:cubicBezTo>
                  <a:cubicBezTo>
                    <a:pt x="827827" y="194154"/>
                    <a:pt x="823153" y="191233"/>
                    <a:pt x="822569" y="186559"/>
                  </a:cubicBezTo>
                  <a:cubicBezTo>
                    <a:pt x="821984" y="180717"/>
                    <a:pt x="827243" y="178380"/>
                    <a:pt x="831917" y="176627"/>
                  </a:cubicBezTo>
                  <a:cubicBezTo>
                    <a:pt x="836006" y="174874"/>
                    <a:pt x="840096" y="173706"/>
                    <a:pt x="844186" y="173121"/>
                  </a:cubicBezTo>
                  <a:cubicBezTo>
                    <a:pt x="859377" y="170784"/>
                    <a:pt x="868140" y="163773"/>
                    <a:pt x="865219" y="146830"/>
                  </a:cubicBezTo>
                  <a:lnTo>
                    <a:pt x="865605" y="146598"/>
                  </a:lnTo>
                  <a:lnTo>
                    <a:pt x="862298" y="142741"/>
                  </a:lnTo>
                  <a:cubicBezTo>
                    <a:pt x="862301" y="142737"/>
                    <a:pt x="862303" y="142733"/>
                    <a:pt x="862306" y="142729"/>
                  </a:cubicBezTo>
                  <a:lnTo>
                    <a:pt x="861714" y="142740"/>
                  </a:lnTo>
                  <a:cubicBezTo>
                    <a:pt x="828411" y="121122"/>
                    <a:pt x="813804" y="91910"/>
                    <a:pt x="821400" y="61528"/>
                  </a:cubicBezTo>
                  <a:cubicBezTo>
                    <a:pt x="830163" y="27057"/>
                    <a:pt x="857625" y="4271"/>
                    <a:pt x="895601" y="182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6309145" y="3735944"/>
              <a:ext cx="1178351" cy="913222"/>
            </a:xfrm>
            <a:custGeom>
              <a:avLst/>
              <a:gdLst/>
              <a:ahLst/>
              <a:cxnLst/>
              <a:rect l="l" t="t" r="r" b="b"/>
              <a:pathLst>
                <a:path w="1178350" h="913221" extrusionOk="0">
                  <a:moveTo>
                    <a:pt x="944140" y="641170"/>
                  </a:moveTo>
                  <a:cubicBezTo>
                    <a:pt x="944140" y="713049"/>
                    <a:pt x="944140" y="784339"/>
                    <a:pt x="944140" y="856219"/>
                  </a:cubicBezTo>
                  <a:cubicBezTo>
                    <a:pt x="944140" y="896872"/>
                    <a:pt x="930000" y="912191"/>
                    <a:pt x="889936" y="912780"/>
                  </a:cubicBezTo>
                  <a:cubicBezTo>
                    <a:pt x="835143" y="913369"/>
                    <a:pt x="779760" y="912191"/>
                    <a:pt x="724967" y="913369"/>
                  </a:cubicBezTo>
                  <a:cubicBezTo>
                    <a:pt x="703168" y="913958"/>
                    <a:pt x="695508" y="905710"/>
                    <a:pt x="696097" y="883910"/>
                  </a:cubicBezTo>
                  <a:cubicBezTo>
                    <a:pt x="697276" y="835009"/>
                    <a:pt x="695508" y="785518"/>
                    <a:pt x="696687" y="736616"/>
                  </a:cubicBezTo>
                  <a:cubicBezTo>
                    <a:pt x="697276" y="710693"/>
                    <a:pt x="688438" y="698909"/>
                    <a:pt x="661336" y="699498"/>
                  </a:cubicBezTo>
                  <a:cubicBezTo>
                    <a:pt x="614202" y="700677"/>
                    <a:pt x="567068" y="700677"/>
                    <a:pt x="519934" y="699498"/>
                  </a:cubicBezTo>
                  <a:cubicBezTo>
                    <a:pt x="492243" y="698909"/>
                    <a:pt x="483994" y="711282"/>
                    <a:pt x="484584" y="736616"/>
                  </a:cubicBezTo>
                  <a:cubicBezTo>
                    <a:pt x="485762" y="785518"/>
                    <a:pt x="483994" y="835009"/>
                    <a:pt x="485173" y="883910"/>
                  </a:cubicBezTo>
                  <a:cubicBezTo>
                    <a:pt x="485762" y="905710"/>
                    <a:pt x="477513" y="913369"/>
                    <a:pt x="455714" y="912780"/>
                  </a:cubicBezTo>
                  <a:cubicBezTo>
                    <a:pt x="401510" y="911601"/>
                    <a:pt x="347895" y="912780"/>
                    <a:pt x="293691" y="912191"/>
                  </a:cubicBezTo>
                  <a:cubicBezTo>
                    <a:pt x="251270" y="911601"/>
                    <a:pt x="237130" y="897461"/>
                    <a:pt x="237130" y="855040"/>
                  </a:cubicBezTo>
                  <a:cubicBezTo>
                    <a:pt x="237130" y="710693"/>
                    <a:pt x="237130" y="566345"/>
                    <a:pt x="236541" y="421997"/>
                  </a:cubicBezTo>
                  <a:cubicBezTo>
                    <a:pt x="236541" y="413159"/>
                    <a:pt x="241843" y="400197"/>
                    <a:pt x="230649" y="395484"/>
                  </a:cubicBezTo>
                  <a:cubicBezTo>
                    <a:pt x="222401" y="391949"/>
                    <a:pt x="215330" y="401965"/>
                    <a:pt x="208260" y="407267"/>
                  </a:cubicBezTo>
                  <a:cubicBezTo>
                    <a:pt x="175267" y="430834"/>
                    <a:pt x="142862" y="453812"/>
                    <a:pt x="110457" y="477968"/>
                  </a:cubicBezTo>
                  <a:cubicBezTo>
                    <a:pt x="94549" y="489752"/>
                    <a:pt x="77463" y="496233"/>
                    <a:pt x="58021" y="493876"/>
                  </a:cubicBezTo>
                  <a:cubicBezTo>
                    <a:pt x="31508" y="490930"/>
                    <a:pt x="10297" y="479736"/>
                    <a:pt x="2638" y="452634"/>
                  </a:cubicBezTo>
                  <a:cubicBezTo>
                    <a:pt x="-5021" y="427299"/>
                    <a:pt x="4406" y="406089"/>
                    <a:pt x="25616" y="390770"/>
                  </a:cubicBezTo>
                  <a:cubicBezTo>
                    <a:pt x="87479" y="345993"/>
                    <a:pt x="149343" y="301216"/>
                    <a:pt x="211795" y="256439"/>
                  </a:cubicBezTo>
                  <a:cubicBezTo>
                    <a:pt x="318436" y="179257"/>
                    <a:pt x="425077" y="102664"/>
                    <a:pt x="532307" y="26071"/>
                  </a:cubicBezTo>
                  <a:cubicBezTo>
                    <a:pt x="581208" y="-8690"/>
                    <a:pt x="599473" y="-8690"/>
                    <a:pt x="648963" y="26071"/>
                  </a:cubicBezTo>
                  <a:cubicBezTo>
                    <a:pt x="689616" y="54941"/>
                    <a:pt x="730270" y="84399"/>
                    <a:pt x="770923" y="113858"/>
                  </a:cubicBezTo>
                  <a:cubicBezTo>
                    <a:pt x="788009" y="126231"/>
                    <a:pt x="796846" y="129766"/>
                    <a:pt x="798025" y="102075"/>
                  </a:cubicBezTo>
                  <a:cubicBezTo>
                    <a:pt x="799792" y="57886"/>
                    <a:pt x="808630" y="50816"/>
                    <a:pt x="851051" y="50816"/>
                  </a:cubicBezTo>
                  <a:cubicBezTo>
                    <a:pt x="868726" y="50816"/>
                    <a:pt x="886401" y="50816"/>
                    <a:pt x="904076" y="50816"/>
                  </a:cubicBezTo>
                  <a:cubicBezTo>
                    <a:pt x="930589" y="50816"/>
                    <a:pt x="944140" y="64367"/>
                    <a:pt x="944140" y="90880"/>
                  </a:cubicBezTo>
                  <a:cubicBezTo>
                    <a:pt x="944140" y="127409"/>
                    <a:pt x="946497" y="163938"/>
                    <a:pt x="943551" y="199878"/>
                  </a:cubicBezTo>
                  <a:cubicBezTo>
                    <a:pt x="941194" y="229336"/>
                    <a:pt x="952978" y="246422"/>
                    <a:pt x="976545" y="262330"/>
                  </a:cubicBezTo>
                  <a:cubicBezTo>
                    <a:pt x="1033106" y="301216"/>
                    <a:pt x="1088488" y="341869"/>
                    <a:pt x="1144460" y="381933"/>
                  </a:cubicBezTo>
                  <a:cubicBezTo>
                    <a:pt x="1161546" y="394306"/>
                    <a:pt x="1178043" y="406089"/>
                    <a:pt x="1179810" y="429656"/>
                  </a:cubicBezTo>
                  <a:cubicBezTo>
                    <a:pt x="1181578" y="452045"/>
                    <a:pt x="1174508" y="470898"/>
                    <a:pt x="1155065" y="482682"/>
                  </a:cubicBezTo>
                  <a:cubicBezTo>
                    <a:pt x="1130320" y="498000"/>
                    <a:pt x="1103807" y="498589"/>
                    <a:pt x="1079651" y="482682"/>
                  </a:cubicBezTo>
                  <a:cubicBezTo>
                    <a:pt x="1045479" y="460293"/>
                    <a:pt x="1012485" y="434959"/>
                    <a:pt x="978902" y="411392"/>
                  </a:cubicBezTo>
                  <a:cubicBezTo>
                    <a:pt x="969475" y="404911"/>
                    <a:pt x="960048" y="390770"/>
                    <a:pt x="949443" y="395484"/>
                  </a:cubicBezTo>
                  <a:cubicBezTo>
                    <a:pt x="937659" y="400786"/>
                    <a:pt x="944140" y="416694"/>
                    <a:pt x="944140" y="427888"/>
                  </a:cubicBezTo>
                  <a:cubicBezTo>
                    <a:pt x="943551" y="499768"/>
                    <a:pt x="944140" y="570469"/>
                    <a:pt x="944140" y="641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45"/>
            <p:cNvSpPr/>
            <p:nvPr/>
          </p:nvSpPr>
          <p:spPr>
            <a:xfrm rot="10800000" flipH="1">
              <a:off x="6293608" y="3350621"/>
              <a:ext cx="1154134" cy="1306976"/>
            </a:xfrm>
            <a:custGeom>
              <a:avLst/>
              <a:gdLst/>
              <a:ahLst/>
              <a:cxnLst/>
              <a:rect l="l" t="t" r="r" b="b"/>
              <a:pathLst>
                <a:path w="1154134" h="1306976" extrusionOk="0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35" name="Google Shape;1635;p45"/>
            <p:cNvGrpSpPr/>
            <p:nvPr/>
          </p:nvGrpSpPr>
          <p:grpSpPr>
            <a:xfrm>
              <a:off x="4602933" y="3432822"/>
              <a:ext cx="1483140" cy="1482628"/>
              <a:chOff x="1872017" y="3172964"/>
              <a:chExt cx="1662920" cy="1662346"/>
            </a:xfrm>
          </p:grpSpPr>
          <p:sp>
            <p:nvSpPr>
              <p:cNvPr id="1636" name="Google Shape;1636;p45"/>
              <p:cNvSpPr/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/>
                <a:ahLst/>
                <a:cxnLst/>
                <a:rect l="l" t="t" r="r" b="b"/>
                <a:pathLst>
                  <a:path w="1172060" h="1181456" extrusionOk="0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45"/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 extrusionOk="0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38" name="Google Shape;1638;p45"/>
            <p:cNvSpPr/>
            <p:nvPr/>
          </p:nvSpPr>
          <p:spPr>
            <a:xfrm rot="10800000" flipH="1">
              <a:off x="4754704" y="3343954"/>
              <a:ext cx="1154134" cy="1306976"/>
            </a:xfrm>
            <a:custGeom>
              <a:avLst/>
              <a:gdLst/>
              <a:ahLst/>
              <a:cxnLst/>
              <a:rect l="l" t="t" r="r" b="b"/>
              <a:pathLst>
                <a:path w="1154134" h="1306976" extrusionOk="0">
                  <a:moveTo>
                    <a:pt x="556790" y="1280160"/>
                  </a:moveTo>
                  <a:lnTo>
                    <a:pt x="575078" y="1280160"/>
                  </a:lnTo>
                  <a:lnTo>
                    <a:pt x="568460" y="0"/>
                  </a:lnTo>
                  <a:lnTo>
                    <a:pt x="563408" y="0"/>
                  </a:lnTo>
                  <a:close/>
                  <a:moveTo>
                    <a:pt x="464657" y="1298615"/>
                  </a:moveTo>
                  <a:lnTo>
                    <a:pt x="481664" y="1291889"/>
                  </a:lnTo>
                  <a:lnTo>
                    <a:pt x="4698" y="103883"/>
                  </a:lnTo>
                  <a:lnTo>
                    <a:pt x="0" y="105741"/>
                  </a:lnTo>
                  <a:close/>
                  <a:moveTo>
                    <a:pt x="689477" y="1306976"/>
                  </a:moveTo>
                  <a:lnTo>
                    <a:pt x="1154134" y="114102"/>
                  </a:lnTo>
                  <a:lnTo>
                    <a:pt x="1149436" y="112244"/>
                  </a:lnTo>
                  <a:lnTo>
                    <a:pt x="672471" y="130025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6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A</a:t>
            </a:r>
            <a:endParaRPr/>
          </a:p>
        </p:txBody>
      </p:sp>
      <p:sp>
        <p:nvSpPr>
          <p:cNvPr id="1644" name="Google Shape;1644;p46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 extrusionOk="0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5" name="Google Shape;1645;p46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 extrusionOk="0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6" name="Google Shape;1646;p46"/>
          <p:cNvSpPr/>
          <p:nvPr/>
        </p:nvSpPr>
        <p:spPr>
          <a:xfrm>
            <a:off x="6114156" y="4520206"/>
            <a:ext cx="313133" cy="707899"/>
          </a:xfrm>
          <a:custGeom>
            <a:avLst/>
            <a:gdLst/>
            <a:ahLst/>
            <a:cxnLst/>
            <a:rect l="l" t="t" r="r" b="b"/>
            <a:pathLst>
              <a:path w="1346449" h="3166775" extrusionOk="0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7" name="Google Shape;1647;p46"/>
          <p:cNvSpPr/>
          <p:nvPr/>
        </p:nvSpPr>
        <p:spPr>
          <a:xfrm rot="-27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 extrusionOk="0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8" name="Google Shape;1648;p46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 extrusionOk="0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9" name="Google Shape;1649;p46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 extrusionOk="0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0" name="Google Shape;1650;p46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 extrusionOk="0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1" name="Google Shape;1651;p46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2" name="Google Shape;1652;p46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 extrusionOk="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Google Shape;1653;p46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 extrusionOk="0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46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 extrusionOk="0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5" name="Google Shape;1655;p46"/>
          <p:cNvSpPr/>
          <p:nvPr/>
        </p:nvSpPr>
        <p:spPr>
          <a:xfrm rot="-54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 extrusionOk="0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6" name="Google Shape;1656;p46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 extrusionOk="0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7" name="Google Shape;1657;p46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 extrusionOk="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8" name="Google Shape;1658;p46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 extrusionOk="0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9" name="Google Shape;1659;p46"/>
          <p:cNvSpPr/>
          <p:nvPr/>
        </p:nvSpPr>
        <p:spPr>
          <a:xfrm rot="-54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 extrusionOk="0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46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 extrusionOk="0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4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 extrusionOk="0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46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 extrusionOk="0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46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 extrusionOk="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46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46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 extrusionOk="0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46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 extrusionOk="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46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 extrusionOk="0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8" name="Google Shape;1668;p46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 extrusionOk="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9" name="Google Shape;1669;p46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 extrusionOk="0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0" name="Google Shape;1670;p4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 extrusionOk="0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1" name="Google Shape;1671;p46"/>
          <p:cNvSpPr/>
          <p:nvPr/>
        </p:nvSpPr>
        <p:spPr>
          <a:xfrm rot="-9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 extrusionOk="0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46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 extrusionOk="0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3" name="Google Shape;1673;p46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4" name="Google Shape;1674;p46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5" name="Google Shape;1675;p46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6" name="Google Shape;1676;p46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7" name="Google Shape;1677;p46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8" name="Google Shape;1678;p4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 extrusionOk="0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Google Shape;1679;p46"/>
          <p:cNvSpPr/>
          <p:nvPr/>
        </p:nvSpPr>
        <p:spPr>
          <a:xfrm>
            <a:off x="4401174" y="3545247"/>
            <a:ext cx="527335" cy="493633"/>
          </a:xfrm>
          <a:custGeom>
            <a:avLst/>
            <a:gdLst/>
            <a:ahLst/>
            <a:cxnLst/>
            <a:rect l="l" t="t" r="r" b="b"/>
            <a:pathLst>
              <a:path w="3239999" h="3032924" extrusionOk="0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4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 extrusionOk="0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1" name="Google Shape;1681;p46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2" name="Google Shape;1682;p46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/>
            <a:ahLst/>
            <a:cxnLst/>
            <a:rect l="l" t="t" r="r" b="b"/>
            <a:pathLst>
              <a:path w="3217557" h="2654282" extrusionOk="0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3" name="Google Shape;1683;p46"/>
          <p:cNvSpPr/>
          <p:nvPr/>
        </p:nvSpPr>
        <p:spPr>
          <a:xfrm rot="-2794009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 extrusionOk="0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4" name="Google Shape;1684;p46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 extrusionOk="0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5" name="Google Shape;1685;p46"/>
          <p:cNvSpPr/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6" name="Google Shape;1686;p46"/>
          <p:cNvSpPr/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7" name="Google Shape;1687;p46"/>
          <p:cNvSpPr/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8" name="Google Shape;1688;p46"/>
          <p:cNvSpPr/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 extrusionOk="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3" name="Google Shape;1693;p47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B</a:t>
            </a:r>
            <a:endParaRPr/>
          </a:p>
        </p:txBody>
      </p:sp>
      <p:sp>
        <p:nvSpPr>
          <p:cNvPr id="1694" name="Google Shape;1694;p47"/>
          <p:cNvSpPr/>
          <p:nvPr/>
        </p:nvSpPr>
        <p:spPr>
          <a:xfrm>
            <a:off x="4430860" y="1410562"/>
            <a:ext cx="530134" cy="529812"/>
          </a:xfrm>
          <a:custGeom>
            <a:avLst/>
            <a:gdLst/>
            <a:ahLst/>
            <a:cxnLst/>
            <a:rect l="l" t="t" r="r" b="b"/>
            <a:pathLst>
              <a:path w="2103393" h="2102114" extrusionOk="0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5" name="Google Shape;1695;p47"/>
          <p:cNvSpPr/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 extrusionOk="0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6" name="Google Shape;1696;p47"/>
          <p:cNvSpPr/>
          <p:nvPr/>
        </p:nvSpPr>
        <p:spPr>
          <a:xfrm>
            <a:off x="6995432" y="1440016"/>
            <a:ext cx="470907" cy="470907"/>
          </a:xfrm>
          <a:custGeom>
            <a:avLst/>
            <a:gdLst/>
            <a:ahLst/>
            <a:cxnLst/>
            <a:rect l="l" t="t" r="r" b="b"/>
            <a:pathLst>
              <a:path w="3203570" h="3242474" extrusionOk="0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7" name="Google Shape;1697;p47"/>
          <p:cNvSpPr/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 extrusionOk="0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8" name="Google Shape;1698;p47"/>
          <p:cNvSpPr/>
          <p:nvPr/>
        </p:nvSpPr>
        <p:spPr>
          <a:xfrm rot="-27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 extrusionOk="0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47"/>
          <p:cNvSpPr/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 extrusionOk="0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0" name="Google Shape;1700;p47"/>
          <p:cNvSpPr/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 extrusionOk="0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1" name="Google Shape;1701;p47"/>
          <p:cNvSpPr/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 extrusionOk="0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2" name="Google Shape;1702;p47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 extrusionOk="0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3" name="Google Shape;1703;p47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/>
            <a:ahLst/>
            <a:cxnLst/>
            <a:rect l="l" t="t" r="r" b="b"/>
            <a:pathLst>
              <a:path w="2433593" h="3258388" extrusionOk="0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4" name="Google Shape;1704;p47"/>
          <p:cNvGrpSpPr/>
          <p:nvPr/>
        </p:nvGrpSpPr>
        <p:grpSpPr>
          <a:xfrm>
            <a:off x="8688594" y="2429101"/>
            <a:ext cx="344634" cy="584984"/>
            <a:chOff x="1960331" y="2060848"/>
            <a:chExt cx="2028872" cy="3463828"/>
          </a:xfrm>
        </p:grpSpPr>
        <p:sp>
          <p:nvSpPr>
            <p:cNvPr id="1705" name="Google Shape;1705;p47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7"/>
            <p:cNvSpPr/>
            <p:nvPr/>
          </p:nvSpPr>
          <p:spPr>
            <a:xfrm rot="-346245">
              <a:off x="2170737" y="2710023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7"/>
            <p:cNvSpPr/>
            <p:nvPr/>
          </p:nvSpPr>
          <p:spPr>
            <a:xfrm rot="-965355">
              <a:off x="2071598" y="3466865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7"/>
            <p:cNvSpPr/>
            <p:nvPr/>
          </p:nvSpPr>
          <p:spPr>
            <a:xfrm rot="-1967067">
              <a:off x="2257651" y="4182238"/>
              <a:ext cx="1505435" cy="1015754"/>
            </a:xfrm>
            <a:custGeom>
              <a:avLst/>
              <a:gdLst/>
              <a:ahLst/>
              <a:cxnLst/>
              <a:rect l="l" t="t" r="r" b="b"/>
              <a:pathLst>
                <a:path w="1505435" h="1015754" extrusionOk="0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09" name="Google Shape;1709;p47"/>
          <p:cNvSpPr/>
          <p:nvPr/>
        </p:nvSpPr>
        <p:spPr>
          <a:xfrm>
            <a:off x="9618682" y="2429101"/>
            <a:ext cx="169894" cy="529812"/>
          </a:xfrm>
          <a:custGeom>
            <a:avLst/>
            <a:gdLst/>
            <a:ahLst/>
            <a:cxnLst/>
            <a:rect l="l" t="t" r="r" b="b"/>
            <a:pathLst>
              <a:path w="785322" h="2449001" extrusionOk="0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0" name="Google Shape;1710;p47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 extrusionOk="0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1" name="Google Shape;1711;p47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 extrusionOk="0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12" name="Google Shape;1712;p47"/>
          <p:cNvGrpSpPr/>
          <p:nvPr/>
        </p:nvGrpSpPr>
        <p:grpSpPr>
          <a:xfrm>
            <a:off x="5291981" y="2376440"/>
            <a:ext cx="528975" cy="594844"/>
            <a:chOff x="4835382" y="-161249"/>
            <a:chExt cx="3078657" cy="3462028"/>
          </a:xfrm>
        </p:grpSpPr>
        <p:sp>
          <p:nvSpPr>
            <p:cNvPr id="1713" name="Google Shape;1713;p47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/>
              <a:ahLst/>
              <a:cxnLst/>
              <a:rect l="l" t="t" r="r" b="b"/>
              <a:pathLst>
                <a:path w="5331558" h="5891405" extrusionOk="0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7"/>
            <p:cNvSpPr/>
            <p:nvPr/>
          </p:nvSpPr>
          <p:spPr>
            <a:xfrm rot="-3499458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 extrusionOk="0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5" name="Google Shape;1715;p47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 extrusionOk="0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6" name="Google Shape;1716;p47"/>
          <p:cNvSpPr/>
          <p:nvPr/>
        </p:nvSpPr>
        <p:spPr>
          <a:xfrm>
            <a:off x="10267646" y="2429101"/>
            <a:ext cx="549379" cy="529812"/>
          </a:xfrm>
          <a:custGeom>
            <a:avLst/>
            <a:gdLst/>
            <a:ahLst/>
            <a:cxnLst/>
            <a:rect l="l" t="t" r="r" b="b"/>
            <a:pathLst>
              <a:path w="3745816" h="3316502" extrusionOk="0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7" name="Google Shape;1717;p47"/>
          <p:cNvSpPr/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 extrusionOk="0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8" name="Google Shape;1718;p47"/>
          <p:cNvSpPr/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9" name="Google Shape;1719;p47"/>
          <p:cNvSpPr/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 extrusionOk="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0" name="Google Shape;1720;p4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 extrusionOk="0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1" name="Google Shape;1721;p47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 extrusionOk="0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2" name="Google Shape;1722;p47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 extrusionOk="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3" name="Google Shape;1723;p47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 extrusionOk="0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4" name="Google Shape;1724;p47"/>
          <p:cNvSpPr/>
          <p:nvPr/>
        </p:nvSpPr>
        <p:spPr>
          <a:xfrm rot="-2675106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 extrusionOk="0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5" name="Google Shape;1725;p47"/>
          <p:cNvSpPr/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 extrusionOk="0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6" name="Google Shape;1726;p47"/>
          <p:cNvSpPr/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7" name="Google Shape;1727;p47"/>
          <p:cNvSpPr/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 extrusionOk="0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8" name="Google Shape;1728;p47"/>
          <p:cNvSpPr/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 extrusionOk="0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9" name="Google Shape;1729;p47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 extrusionOk="0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0" name="Google Shape;1730;p47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 extrusionOk="0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1" name="Google Shape;1731;p47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 extrusionOk="0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2" name="Google Shape;1732;p47"/>
          <p:cNvSpPr/>
          <p:nvPr/>
        </p:nvSpPr>
        <p:spPr>
          <a:xfrm rot="-54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 extrusionOk="0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47"/>
          <p:cNvSpPr/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 extrusionOk="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4" name="Google Shape;1734;p47"/>
          <p:cNvSpPr/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 extrusionOk="0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5" name="Google Shape;1735;p47"/>
          <p:cNvSpPr/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 extrusionOk="0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6" name="Google Shape;1736;p47"/>
          <p:cNvSpPr/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 extrusionOk="0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7" name="Google Shape;1737;p47"/>
          <p:cNvSpPr/>
          <p:nvPr/>
        </p:nvSpPr>
        <p:spPr>
          <a:xfrm>
            <a:off x="5283276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440" h="3960000" extrusionOk="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8" name="Google Shape;1738;p47"/>
          <p:cNvSpPr/>
          <p:nvPr/>
        </p:nvSpPr>
        <p:spPr>
          <a:xfrm>
            <a:off x="4436267" y="5634756"/>
            <a:ext cx="519323" cy="519265"/>
          </a:xfrm>
          <a:custGeom>
            <a:avLst/>
            <a:gdLst/>
            <a:ahLst/>
            <a:cxnLst/>
            <a:rect l="l" t="t" r="r" b="b"/>
            <a:pathLst>
              <a:path w="3888432" h="3960440" extrusionOk="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9" name="Google Shape;1739;p47"/>
          <p:cNvSpPr/>
          <p:nvPr/>
        </p:nvSpPr>
        <p:spPr>
          <a:xfrm>
            <a:off x="697125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0" name="Google Shape;1740;p47"/>
          <p:cNvSpPr/>
          <p:nvPr/>
        </p:nvSpPr>
        <p:spPr>
          <a:xfrm>
            <a:off x="6121262" y="5634756"/>
            <a:ext cx="519265" cy="519265"/>
          </a:xfrm>
          <a:custGeom>
            <a:avLst/>
            <a:gdLst/>
            <a:ahLst/>
            <a:cxnLst/>
            <a:rect l="l" t="t" r="r" b="b"/>
            <a:pathLst>
              <a:path w="3960000" h="3960000" extrusionOk="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1" name="Google Shape;1741;p47"/>
          <p:cNvSpPr/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 extrusionOk="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2" name="Google Shape;1742;p47"/>
          <p:cNvSpPr/>
          <p:nvPr/>
        </p:nvSpPr>
        <p:spPr>
          <a:xfrm>
            <a:off x="8626102" y="5660698"/>
            <a:ext cx="488516" cy="493322"/>
          </a:xfrm>
          <a:custGeom>
            <a:avLst/>
            <a:gdLst/>
            <a:ahLst/>
            <a:cxnLst/>
            <a:rect l="l" t="t" r="r" b="b"/>
            <a:pathLst>
              <a:path w="3189723" h="3221116" extrusionOk="0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3" name="Google Shape;1743;p47"/>
          <p:cNvSpPr/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 extrusionOk="0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4" name="Google Shape;1744;p47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 extrusionOk="0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8"/>
          <p:cNvSpPr txBox="1">
            <a:spLocks noGrp="1"/>
          </p:cNvSpPr>
          <p:nvPr>
            <p:ph type="body" idx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None/>
            </a:pPr>
            <a:r>
              <a:rPr lang="en-US"/>
              <a:t>Fully Editable Icon Sets: C</a:t>
            </a:r>
            <a:endParaRPr/>
          </a:p>
        </p:txBody>
      </p:sp>
      <p:sp>
        <p:nvSpPr>
          <p:cNvPr id="1750" name="Google Shape;1750;p4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 extrusionOk="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1" name="Google Shape;1751;p48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 extrusionOk="0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2" name="Google Shape;1752;p48"/>
          <p:cNvSpPr/>
          <p:nvPr/>
        </p:nvSpPr>
        <p:spPr>
          <a:xfrm rot="-54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 extrusionOk="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4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 extrusionOk="0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4" name="Google Shape;1754;p4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 extrusionOk="0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5" name="Google Shape;1755;p48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6" name="Google Shape;1756;p48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/>
            <a:ahLst/>
            <a:cxnLst/>
            <a:rect l="l" t="t" r="r" b="b"/>
            <a:pathLst>
              <a:path w="2969045" h="3173121" extrusionOk="0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7" name="Google Shape;1757;p48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 extrusionOk="0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8" name="Google Shape;1758;p48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 extrusionOk="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9" name="Google Shape;1759;p48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 extrusionOk="0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0" name="Google Shape;1760;p48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 extrusionOk="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1" name="Google Shape;1761;p48"/>
          <p:cNvSpPr/>
          <p:nvPr/>
        </p:nvSpPr>
        <p:spPr>
          <a:xfrm>
            <a:off x="8766358" y="3640606"/>
            <a:ext cx="417857" cy="517071"/>
          </a:xfrm>
          <a:custGeom>
            <a:avLst/>
            <a:gdLst/>
            <a:ahLst/>
            <a:cxnLst/>
            <a:rect l="l" t="t" r="r" b="b"/>
            <a:pathLst>
              <a:path w="1565431" h="1937121" extrusionOk="0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2" name="Google Shape;1762;p48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 extrusionOk="0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3" name="Google Shape;1763;p48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 extrusionOk="0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4" name="Google Shape;1764;p48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 extrusionOk="0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5" name="Google Shape;1765;p48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 extrusionOk="0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6" name="Google Shape;1766;p48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 extrusionOk="0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7" name="Google Shape;1767;p48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8" name="Google Shape;1768;p48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9" name="Google Shape;1769;p48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0" name="Google Shape;1770;p48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 extrusionOk="0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1" name="Google Shape;1771;p48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 extrusionOk="0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2" name="Google Shape;1772;p48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3" name="Google Shape;1773;p4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 extrusionOk="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4" name="Google Shape;1774;p4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Google Shape;1775;p48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 extrusionOk="0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6" name="Google Shape;1776;p48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 extrusionOk="0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7" name="Google Shape;1777;p48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 extrusionOk="0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8" name="Google Shape;1778;p48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 extrusionOk="0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9" name="Google Shape;1779;p48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 extrusionOk="0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0" name="Google Shape;1780;p48"/>
          <p:cNvSpPr/>
          <p:nvPr/>
        </p:nvSpPr>
        <p:spPr>
          <a:xfrm rot="-27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 extrusionOk="0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1" name="Google Shape;1781;p48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 extrusionOk="0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2" name="Google Shape;1782;p4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/>
            <a:ahLst/>
            <a:cxnLst/>
            <a:rect l="l" t="t" r="r" b="b"/>
            <a:pathLst>
              <a:path w="1489775" h="3923699" extrusionOk="0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3" name="Google Shape;1783;p48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/>
            <a:ahLst/>
            <a:cxnLst/>
            <a:rect l="l" t="t" r="r" b="b"/>
            <a:pathLst>
              <a:path w="1856332" h="3959924" extrusionOk="0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4" name="Google Shape;1784;p48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 extrusionOk="0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5" name="Google Shape;1785;p48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 extrusionOk="0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6" name="Google Shape;1786;p48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 extrusionOk="0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7" name="Google Shape;1787;p48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 extrusionOk="0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8" name="Google Shape;1788;p48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 extrusionOk="0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9" name="Google Shape;1789;p48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/>
            <a:ahLst/>
            <a:cxnLst/>
            <a:rect l="l" t="t" r="r" b="b"/>
            <a:pathLst>
              <a:path w="2296406" h="2354521" extrusionOk="0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0" name="Google Shape;1790;p48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 extrusionOk="0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1" name="Google Shape;1791;p48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 extrusionOk="0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2" name="Google Shape;1792;p48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 extrusionOk="0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3" name="Google Shape;1793;p48"/>
          <p:cNvSpPr/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 extrusionOk="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4" name="Google Shape;1794;p48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 extrusionOk="0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"/>
          <p:cNvSpPr txBox="1"/>
          <p:nvPr/>
        </p:nvSpPr>
        <p:spPr>
          <a:xfrm>
            <a:off x="873936" y="2805664"/>
            <a:ext cx="2427615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</a:t>
            </a:r>
            <a:endParaRPr sz="12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5"/>
          <p:cNvSpPr/>
          <p:nvPr/>
        </p:nvSpPr>
        <p:spPr>
          <a:xfrm>
            <a:off x="0" y="551393"/>
            <a:ext cx="540000" cy="1716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rgbClr val="F5679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6" name="Google Shape;196;p5"/>
          <p:cNvGrpSpPr/>
          <p:nvPr/>
        </p:nvGrpSpPr>
        <p:grpSpPr>
          <a:xfrm>
            <a:off x="3852224" y="3080707"/>
            <a:ext cx="1658686" cy="720232"/>
            <a:chOff x="2013226" y="1122474"/>
            <a:chExt cx="1658686" cy="720232"/>
          </a:xfrm>
        </p:grpSpPr>
        <p:sp>
          <p:nvSpPr>
            <p:cNvPr id="197" name="Google Shape;197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155C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199;p5"/>
          <p:cNvGrpSpPr/>
          <p:nvPr/>
        </p:nvGrpSpPr>
        <p:grpSpPr>
          <a:xfrm>
            <a:off x="3852224" y="4970167"/>
            <a:ext cx="1658686" cy="720232"/>
            <a:chOff x="2013226" y="1122474"/>
            <a:chExt cx="1658686" cy="720232"/>
          </a:xfrm>
        </p:grpSpPr>
        <p:sp>
          <p:nvSpPr>
            <p:cNvPr id="200" name="Google Shape;200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2" name="Google Shape;202;p5"/>
          <p:cNvGrpSpPr/>
          <p:nvPr/>
        </p:nvGrpSpPr>
        <p:grpSpPr>
          <a:xfrm>
            <a:off x="3908530" y="5044098"/>
            <a:ext cx="1546075" cy="480475"/>
            <a:chOff x="2578736" y="5044096"/>
            <a:chExt cx="1546075" cy="480475"/>
          </a:xfrm>
        </p:grpSpPr>
        <p:sp>
          <p:nvSpPr>
            <p:cNvPr id="203" name="Google Shape;203;p5"/>
            <p:cNvSpPr txBox="1"/>
            <p:nvPr/>
          </p:nvSpPr>
          <p:spPr>
            <a:xfrm>
              <a:off x="2578736" y="504409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04" name="Google Shape;204;p5"/>
            <p:cNvSpPr txBox="1"/>
            <p:nvPr/>
          </p:nvSpPr>
          <p:spPr>
            <a:xfrm>
              <a:off x="2578736" y="527499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205" name="Google Shape;205;p5"/>
          <p:cNvGrpSpPr/>
          <p:nvPr/>
        </p:nvGrpSpPr>
        <p:grpSpPr>
          <a:xfrm>
            <a:off x="3904619" y="3154638"/>
            <a:ext cx="1546075" cy="480475"/>
            <a:chOff x="2574825" y="3154636"/>
            <a:chExt cx="1546075" cy="480475"/>
          </a:xfrm>
        </p:grpSpPr>
        <p:sp>
          <p:nvSpPr>
            <p:cNvPr id="206" name="Google Shape;206;p5"/>
            <p:cNvSpPr txBox="1"/>
            <p:nvPr/>
          </p:nvSpPr>
          <p:spPr>
            <a:xfrm>
              <a:off x="2574825" y="315463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07" name="Google Shape;207;p5"/>
            <p:cNvSpPr txBox="1"/>
            <p:nvPr/>
          </p:nvSpPr>
          <p:spPr>
            <a:xfrm>
              <a:off x="2574825" y="338553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grpSp>
        <p:nvGrpSpPr>
          <p:cNvPr id="208" name="Google Shape;208;p5"/>
          <p:cNvGrpSpPr/>
          <p:nvPr/>
        </p:nvGrpSpPr>
        <p:grpSpPr>
          <a:xfrm flipH="1">
            <a:off x="9652733" y="3076687"/>
            <a:ext cx="1658686" cy="720232"/>
            <a:chOff x="2013226" y="1122474"/>
            <a:chExt cx="1658686" cy="720232"/>
          </a:xfrm>
        </p:grpSpPr>
        <p:sp>
          <p:nvSpPr>
            <p:cNvPr id="209" name="Google Shape;209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" name="Google Shape;211;p5"/>
          <p:cNvGrpSpPr/>
          <p:nvPr/>
        </p:nvGrpSpPr>
        <p:grpSpPr>
          <a:xfrm flipH="1">
            <a:off x="9652733" y="1187227"/>
            <a:ext cx="1658686" cy="720232"/>
            <a:chOff x="2013226" y="1122474"/>
            <a:chExt cx="1658686" cy="720232"/>
          </a:xfrm>
        </p:grpSpPr>
        <p:sp>
          <p:nvSpPr>
            <p:cNvPr id="212" name="Google Shape;212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155C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" name="Google Shape;214;p5"/>
          <p:cNvGrpSpPr/>
          <p:nvPr/>
        </p:nvGrpSpPr>
        <p:grpSpPr>
          <a:xfrm flipH="1">
            <a:off x="9652733" y="4966147"/>
            <a:ext cx="1658686" cy="720232"/>
            <a:chOff x="2013226" y="1122474"/>
            <a:chExt cx="1658686" cy="720232"/>
          </a:xfrm>
        </p:grpSpPr>
        <p:sp>
          <p:nvSpPr>
            <p:cNvPr id="215" name="Google Shape;215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155C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7" name="Google Shape;217;p5"/>
          <p:cNvGrpSpPr/>
          <p:nvPr/>
        </p:nvGrpSpPr>
        <p:grpSpPr>
          <a:xfrm>
            <a:off x="9705351" y="1258435"/>
            <a:ext cx="1546075" cy="480475"/>
            <a:chOff x="7032285" y="1258433"/>
            <a:chExt cx="1546075" cy="480475"/>
          </a:xfrm>
        </p:grpSpPr>
        <p:sp>
          <p:nvSpPr>
            <p:cNvPr id="218" name="Google Shape;218;p5"/>
            <p:cNvSpPr txBox="1"/>
            <p:nvPr/>
          </p:nvSpPr>
          <p:spPr>
            <a:xfrm>
              <a:off x="7032285" y="1258433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19" name="Google Shape;219;p5"/>
            <p:cNvSpPr txBox="1"/>
            <p:nvPr/>
          </p:nvSpPr>
          <p:spPr>
            <a:xfrm>
              <a:off x="7032285" y="1489328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grpSp>
        <p:nvGrpSpPr>
          <p:cNvPr id="220" name="Google Shape;220;p5"/>
          <p:cNvGrpSpPr/>
          <p:nvPr/>
        </p:nvGrpSpPr>
        <p:grpSpPr>
          <a:xfrm>
            <a:off x="9728493" y="3158658"/>
            <a:ext cx="1546075" cy="480475"/>
            <a:chOff x="7055427" y="3158656"/>
            <a:chExt cx="1546075" cy="480475"/>
          </a:xfrm>
        </p:grpSpPr>
        <p:sp>
          <p:nvSpPr>
            <p:cNvPr id="221" name="Google Shape;221;p5"/>
            <p:cNvSpPr txBox="1"/>
            <p:nvPr/>
          </p:nvSpPr>
          <p:spPr>
            <a:xfrm>
              <a:off x="7055427" y="3158656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22" name="Google Shape;222;p5"/>
            <p:cNvSpPr txBox="1"/>
            <p:nvPr/>
          </p:nvSpPr>
          <p:spPr>
            <a:xfrm>
              <a:off x="7055427" y="3389551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Designer</a:t>
              </a:r>
              <a:endParaRPr/>
            </a:p>
          </p:txBody>
        </p:sp>
      </p:grpSp>
      <p:grpSp>
        <p:nvGrpSpPr>
          <p:cNvPr id="223" name="Google Shape;223;p5"/>
          <p:cNvGrpSpPr/>
          <p:nvPr/>
        </p:nvGrpSpPr>
        <p:grpSpPr>
          <a:xfrm>
            <a:off x="9751635" y="5058881"/>
            <a:ext cx="1546075" cy="480475"/>
            <a:chOff x="7078569" y="5058879"/>
            <a:chExt cx="1546075" cy="480475"/>
          </a:xfrm>
        </p:grpSpPr>
        <p:sp>
          <p:nvSpPr>
            <p:cNvPr id="224" name="Google Shape;224;p5"/>
            <p:cNvSpPr txBox="1"/>
            <p:nvPr/>
          </p:nvSpPr>
          <p:spPr>
            <a:xfrm>
              <a:off x="7078569" y="5058879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25" name="Google Shape;225;p5"/>
            <p:cNvSpPr txBox="1"/>
            <p:nvPr/>
          </p:nvSpPr>
          <p:spPr>
            <a:xfrm>
              <a:off x="7078569" y="5289774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Manager</a:t>
              </a:r>
              <a:endParaRPr/>
            </a:p>
          </p:txBody>
        </p:sp>
      </p:grpSp>
      <p:grpSp>
        <p:nvGrpSpPr>
          <p:cNvPr id="226" name="Google Shape;226;p5"/>
          <p:cNvGrpSpPr/>
          <p:nvPr/>
        </p:nvGrpSpPr>
        <p:grpSpPr>
          <a:xfrm>
            <a:off x="3852224" y="1191247"/>
            <a:ext cx="1658686" cy="720232"/>
            <a:chOff x="2013226" y="1122474"/>
            <a:chExt cx="1658686" cy="720232"/>
          </a:xfrm>
        </p:grpSpPr>
        <p:sp>
          <p:nvSpPr>
            <p:cNvPr id="227" name="Google Shape;227;p5"/>
            <p:cNvSpPr/>
            <p:nvPr/>
          </p:nvSpPr>
          <p:spPr>
            <a:xfrm>
              <a:off x="3566122" y="1126641"/>
              <a:ext cx="105606" cy="716065"/>
            </a:xfrm>
            <a:custGeom>
              <a:avLst/>
              <a:gdLst/>
              <a:ahLst/>
              <a:cxnLst/>
              <a:rect l="l" t="t" r="r" b="b"/>
              <a:pathLst>
                <a:path w="105606" h="716065" extrusionOk="0">
                  <a:moveTo>
                    <a:pt x="103029" y="0"/>
                  </a:moveTo>
                  <a:cubicBezTo>
                    <a:pt x="104747" y="212931"/>
                    <a:pt x="103888" y="431012"/>
                    <a:pt x="105606" y="643943"/>
                  </a:cubicBezTo>
                  <a:lnTo>
                    <a:pt x="0" y="716065"/>
                  </a:lnTo>
                  <a:lnTo>
                    <a:pt x="0" y="74697"/>
                  </a:lnTo>
                  <a:lnTo>
                    <a:pt x="103029" y="0"/>
                  </a:lnTo>
                  <a:close/>
                </a:path>
              </a:pathLst>
            </a:custGeom>
            <a:solidFill>
              <a:srgbClr val="4068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2013226" y="1122474"/>
              <a:ext cx="1658686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rgbClr val="F5679D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3904620" y="1258435"/>
            <a:ext cx="1546075" cy="480475"/>
            <a:chOff x="2574826" y="1258433"/>
            <a:chExt cx="1546075" cy="480475"/>
          </a:xfrm>
        </p:grpSpPr>
        <p:sp>
          <p:nvSpPr>
            <p:cNvPr id="230" name="Google Shape;230;p5"/>
            <p:cNvSpPr txBox="1"/>
            <p:nvPr/>
          </p:nvSpPr>
          <p:spPr>
            <a:xfrm>
              <a:off x="2574826" y="1258433"/>
              <a:ext cx="1546075" cy="2460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Name Here</a:t>
              </a:r>
              <a:endParaRPr/>
            </a:p>
          </p:txBody>
        </p:sp>
        <p:sp>
          <p:nvSpPr>
            <p:cNvPr id="231" name="Google Shape;231;p5"/>
            <p:cNvSpPr txBox="1"/>
            <p:nvPr/>
          </p:nvSpPr>
          <p:spPr>
            <a:xfrm>
              <a:off x="2574826" y="1489328"/>
              <a:ext cx="1546075" cy="2495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200"/>
                <a:buFont typeface="Arial"/>
                <a:buNone/>
              </a:pPr>
              <a:r>
                <a:rPr lang="en-US" sz="12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Programmer</a:t>
              </a:r>
              <a:endParaRPr/>
            </a:p>
          </p:txBody>
        </p:sp>
      </p:grpSp>
      <p:sp>
        <p:nvSpPr>
          <p:cNvPr id="232" name="Google Shape;232;p5"/>
          <p:cNvSpPr txBox="1"/>
          <p:nvPr/>
        </p:nvSpPr>
        <p:spPr>
          <a:xfrm>
            <a:off x="732288" y="383753"/>
            <a:ext cx="1919288" cy="210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 Our </a:t>
            </a:r>
            <a:r>
              <a:rPr lang="en-US" sz="4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Team</a:t>
            </a:r>
            <a:endParaRPr sz="48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5"/>
          <p:cNvSpPr>
            <a:spLocks noGrp="1"/>
          </p:cNvSpPr>
          <p:nvPr>
            <p:ph type="pic" idx="3"/>
          </p:nvPr>
        </p:nvSpPr>
        <p:spPr>
          <a:xfrm>
            <a:off x="5569741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4" name="Google Shape;234;p5"/>
          <p:cNvSpPr>
            <a:spLocks noGrp="1"/>
          </p:cNvSpPr>
          <p:nvPr>
            <p:ph type="pic" idx="5"/>
          </p:nvPr>
        </p:nvSpPr>
        <p:spPr>
          <a:xfrm>
            <a:off x="5569741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5" name="Google Shape;235;p5"/>
          <p:cNvSpPr>
            <a:spLocks noGrp="1"/>
          </p:cNvSpPr>
          <p:nvPr>
            <p:ph type="pic" idx="6"/>
          </p:nvPr>
        </p:nvSpPr>
        <p:spPr>
          <a:xfrm>
            <a:off x="5569741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6" name="Google Shape;236;p5"/>
          <p:cNvSpPr>
            <a:spLocks noGrp="1"/>
          </p:cNvSpPr>
          <p:nvPr>
            <p:ph type="pic" idx="2"/>
          </p:nvPr>
        </p:nvSpPr>
        <p:spPr>
          <a:xfrm>
            <a:off x="7682029" y="446628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7" name="Google Shape;237;p5"/>
          <p:cNvSpPr>
            <a:spLocks noGrp="1"/>
          </p:cNvSpPr>
          <p:nvPr>
            <p:ph type="pic" idx="4"/>
          </p:nvPr>
        </p:nvSpPr>
        <p:spPr>
          <a:xfrm>
            <a:off x="7682029" y="257682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238" name="Google Shape;238;p5"/>
          <p:cNvSpPr>
            <a:spLocks noGrp="1"/>
          </p:cNvSpPr>
          <p:nvPr>
            <p:ph type="pic" idx="7"/>
          </p:nvPr>
        </p:nvSpPr>
        <p:spPr>
          <a:xfrm>
            <a:off x="7682029" y="687363"/>
            <a:ext cx="1920000" cy="172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5231904" y="2570645"/>
            <a:ext cx="1728192" cy="2736304"/>
            <a:chOff x="5216827" y="2636912"/>
            <a:chExt cx="1728192" cy="2736304"/>
          </a:xfrm>
        </p:grpSpPr>
        <p:sp>
          <p:nvSpPr>
            <p:cNvPr id="245" name="Google Shape;245;p6"/>
            <p:cNvSpPr/>
            <p:nvPr/>
          </p:nvSpPr>
          <p:spPr>
            <a:xfrm>
              <a:off x="5216827" y="2636912"/>
              <a:ext cx="1728192" cy="2736304"/>
            </a:xfrm>
            <a:custGeom>
              <a:avLst/>
              <a:gdLst/>
              <a:ahLst/>
              <a:cxnLst/>
              <a:rect l="l" t="t" r="r" b="b"/>
              <a:pathLst>
                <a:path w="1728192" h="2736304" extrusionOk="0">
                  <a:moveTo>
                    <a:pt x="864096" y="1490204"/>
                  </a:moveTo>
                  <a:cubicBezTo>
                    <a:pt x="764674" y="1490204"/>
                    <a:pt x="684076" y="1570802"/>
                    <a:pt x="684076" y="1670224"/>
                  </a:cubicBezTo>
                  <a:cubicBezTo>
                    <a:pt x="684076" y="1736166"/>
                    <a:pt x="719532" y="1793828"/>
                    <a:pt x="773967" y="1822574"/>
                  </a:cubicBezTo>
                  <a:lnTo>
                    <a:pt x="648072" y="2254213"/>
                  </a:lnTo>
                  <a:lnTo>
                    <a:pt x="1080120" y="2254213"/>
                  </a:lnTo>
                  <a:lnTo>
                    <a:pt x="954225" y="1822574"/>
                  </a:lnTo>
                  <a:cubicBezTo>
                    <a:pt x="1008660" y="1793828"/>
                    <a:pt x="1044116" y="1736166"/>
                    <a:pt x="1044116" y="1670224"/>
                  </a:cubicBezTo>
                  <a:cubicBezTo>
                    <a:pt x="1044116" y="1570802"/>
                    <a:pt x="963518" y="1490204"/>
                    <a:pt x="864096" y="1490204"/>
                  </a:cubicBezTo>
                  <a:close/>
                  <a:moveTo>
                    <a:pt x="864096" y="228600"/>
                  </a:moveTo>
                  <a:cubicBezTo>
                    <a:pt x="737844" y="228600"/>
                    <a:pt x="635496" y="330948"/>
                    <a:pt x="635496" y="457200"/>
                  </a:cubicBezTo>
                  <a:lnTo>
                    <a:pt x="635078" y="457200"/>
                  </a:lnTo>
                  <a:lnTo>
                    <a:pt x="635078" y="1008112"/>
                  </a:lnTo>
                  <a:lnTo>
                    <a:pt x="1093113" y="1008112"/>
                  </a:lnTo>
                  <a:lnTo>
                    <a:pt x="1093113" y="457200"/>
                  </a:lnTo>
                  <a:lnTo>
                    <a:pt x="1092696" y="457200"/>
                  </a:lnTo>
                  <a:cubicBezTo>
                    <a:pt x="1092696" y="330948"/>
                    <a:pt x="990348" y="228600"/>
                    <a:pt x="864096" y="228600"/>
                  </a:cubicBezTo>
                  <a:close/>
                  <a:moveTo>
                    <a:pt x="864096" y="0"/>
                  </a:moveTo>
                  <a:cubicBezTo>
                    <a:pt x="1108128" y="0"/>
                    <a:pt x="1307504" y="191187"/>
                    <a:pt x="1318761" y="432048"/>
                  </a:cubicBezTo>
                  <a:lnTo>
                    <a:pt x="1321296" y="432048"/>
                  </a:lnTo>
                  <a:lnTo>
                    <a:pt x="1321296" y="457200"/>
                  </a:lnTo>
                  <a:lnTo>
                    <a:pt x="1321296" y="1008112"/>
                  </a:lnTo>
                  <a:lnTo>
                    <a:pt x="1440154" y="1008112"/>
                  </a:lnTo>
                  <a:cubicBezTo>
                    <a:pt x="1599233" y="1008112"/>
                    <a:pt x="1728192" y="1137071"/>
                    <a:pt x="1728192" y="1296150"/>
                  </a:cubicBezTo>
                  <a:lnTo>
                    <a:pt x="1728192" y="2448266"/>
                  </a:lnTo>
                  <a:cubicBezTo>
                    <a:pt x="1728192" y="2607345"/>
                    <a:pt x="1599233" y="2736304"/>
                    <a:pt x="1440154" y="2736304"/>
                  </a:cubicBezTo>
                  <a:lnTo>
                    <a:pt x="288038" y="2736304"/>
                  </a:lnTo>
                  <a:cubicBezTo>
                    <a:pt x="128959" y="2736304"/>
                    <a:pt x="0" y="2607345"/>
                    <a:pt x="0" y="2448266"/>
                  </a:cubicBezTo>
                  <a:lnTo>
                    <a:pt x="0" y="1296150"/>
                  </a:lnTo>
                  <a:cubicBezTo>
                    <a:pt x="0" y="1137071"/>
                    <a:pt x="128959" y="1008112"/>
                    <a:pt x="288038" y="1008112"/>
                  </a:cubicBezTo>
                  <a:lnTo>
                    <a:pt x="406895" y="1008112"/>
                  </a:lnTo>
                  <a:lnTo>
                    <a:pt x="406895" y="451098"/>
                  </a:lnTo>
                  <a:lnTo>
                    <a:pt x="407511" y="451098"/>
                  </a:lnTo>
                  <a:cubicBezTo>
                    <a:pt x="410206" y="201401"/>
                    <a:pt x="613631" y="0"/>
                    <a:pt x="864096" y="0"/>
                  </a:cubicBezTo>
                  <a:close/>
                </a:path>
              </a:pathLst>
            </a:custGeom>
            <a:solidFill>
              <a:srgbClr val="595959">
                <a:alpha val="6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5348014" y="3783285"/>
              <a:ext cx="1455440" cy="1455440"/>
            </a:xfrm>
            <a:prstGeom prst="roundRect">
              <a:avLst>
                <a:gd name="adj" fmla="val 14209"/>
              </a:avLst>
            </a:prstGeom>
            <a:solidFill>
              <a:srgbClr val="595959">
                <a:alpha val="20000"/>
              </a:srgbClr>
            </a:solidFill>
            <a:ln w="635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7" name="Google Shape;247;p6"/>
          <p:cNvSpPr/>
          <p:nvPr/>
        </p:nvSpPr>
        <p:spPr>
          <a:xfrm rot="900000" flipH="1">
            <a:off x="7105610" y="4904432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 extrusionOk="0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rgbClr val="59595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6"/>
          <p:cNvSpPr/>
          <p:nvPr/>
        </p:nvSpPr>
        <p:spPr>
          <a:xfrm rot="900000">
            <a:off x="8756888" y="5192606"/>
            <a:ext cx="748053" cy="74805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6"/>
          <p:cNvSpPr/>
          <p:nvPr/>
        </p:nvSpPr>
        <p:spPr>
          <a:xfrm rot="-900000">
            <a:off x="8917807" y="5368824"/>
            <a:ext cx="434971" cy="381221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6"/>
          <p:cNvSpPr/>
          <p:nvPr/>
        </p:nvSpPr>
        <p:spPr>
          <a:xfrm rot="-900000">
            <a:off x="2568304" y="490443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 extrusionOk="0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rgbClr val="59595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"/>
          <p:cNvSpPr/>
          <p:nvPr/>
        </p:nvSpPr>
        <p:spPr>
          <a:xfrm rot="900000">
            <a:off x="2684680" y="5192606"/>
            <a:ext cx="748053" cy="74805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2870405" y="5364913"/>
            <a:ext cx="381730" cy="389051"/>
          </a:xfrm>
          <a:custGeom>
            <a:avLst/>
            <a:gdLst/>
            <a:ahLst/>
            <a:cxnLst/>
            <a:rect l="l" t="t" r="r" b="b"/>
            <a:pathLst>
              <a:path w="3890855" h="3965475" extrusionOk="0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6"/>
          <p:cNvSpPr/>
          <p:nvPr/>
        </p:nvSpPr>
        <p:spPr>
          <a:xfrm rot="900000">
            <a:off x="2568304" y="2019188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 extrusionOk="0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rgbClr val="59595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6"/>
          <p:cNvSpPr/>
          <p:nvPr/>
        </p:nvSpPr>
        <p:spPr>
          <a:xfrm rot="900000">
            <a:off x="2679245" y="1899697"/>
            <a:ext cx="748053" cy="74805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6"/>
          <p:cNvSpPr/>
          <p:nvPr/>
        </p:nvSpPr>
        <p:spPr>
          <a:xfrm rot="10800000" flipH="1">
            <a:off x="2872198" y="2072978"/>
            <a:ext cx="362146" cy="406688"/>
          </a:xfrm>
          <a:custGeom>
            <a:avLst/>
            <a:gdLst/>
            <a:ahLst/>
            <a:cxnLst/>
            <a:rect l="l" t="t" r="r" b="b"/>
            <a:pathLst>
              <a:path w="3496146" h="3926159" extrusionOk="0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6"/>
          <p:cNvSpPr/>
          <p:nvPr/>
        </p:nvSpPr>
        <p:spPr>
          <a:xfrm rot="-900000" flipH="1">
            <a:off x="7105610" y="2019190"/>
            <a:ext cx="2512640" cy="920957"/>
          </a:xfrm>
          <a:custGeom>
            <a:avLst/>
            <a:gdLst/>
            <a:ahLst/>
            <a:cxnLst/>
            <a:rect l="l" t="t" r="r" b="b"/>
            <a:pathLst>
              <a:path w="2512640" h="920956" extrusionOk="0">
                <a:moveTo>
                  <a:pt x="385100" y="94051"/>
                </a:moveTo>
                <a:cubicBezTo>
                  <a:pt x="214663" y="128927"/>
                  <a:pt x="86452" y="279731"/>
                  <a:pt x="86453" y="460479"/>
                </a:cubicBezTo>
                <a:cubicBezTo>
                  <a:pt x="86453" y="667048"/>
                  <a:pt x="253910" y="834506"/>
                  <a:pt x="460480" y="834506"/>
                </a:cubicBezTo>
                <a:cubicBezTo>
                  <a:pt x="667048" y="834506"/>
                  <a:pt x="834507" y="667048"/>
                  <a:pt x="834507" y="460479"/>
                </a:cubicBezTo>
                <a:cubicBezTo>
                  <a:pt x="834507" y="253910"/>
                  <a:pt x="667048" y="86452"/>
                  <a:pt x="460480" y="86452"/>
                </a:cubicBezTo>
                <a:cubicBezTo>
                  <a:pt x="434658" y="86452"/>
                  <a:pt x="409448" y="89068"/>
                  <a:pt x="385100" y="94051"/>
                </a:cubicBezTo>
                <a:close/>
                <a:moveTo>
                  <a:pt x="367676" y="9355"/>
                </a:moveTo>
                <a:cubicBezTo>
                  <a:pt x="397652" y="3221"/>
                  <a:pt x="428689" y="0"/>
                  <a:pt x="460478" y="0"/>
                </a:cubicBezTo>
                <a:cubicBezTo>
                  <a:pt x="641050" y="0"/>
                  <a:pt x="797347" y="103936"/>
                  <a:pt x="871118" y="256089"/>
                </a:cubicBezTo>
                <a:lnTo>
                  <a:pt x="1045780" y="256089"/>
                </a:lnTo>
                <a:cubicBezTo>
                  <a:pt x="1078943" y="256089"/>
                  <a:pt x="1106554" y="279855"/>
                  <a:pt x="1111181" y="311537"/>
                </a:cubicBezTo>
                <a:lnTo>
                  <a:pt x="1155264" y="311537"/>
                </a:lnTo>
                <a:lnTo>
                  <a:pt x="1155264" y="309907"/>
                </a:lnTo>
                <a:cubicBezTo>
                  <a:pt x="1155263" y="287615"/>
                  <a:pt x="1168817" y="268488"/>
                  <a:pt x="1188133" y="260318"/>
                </a:cubicBezTo>
                <a:cubicBezTo>
                  <a:pt x="1194572" y="257595"/>
                  <a:pt x="1201651" y="256089"/>
                  <a:pt x="1209081" y="256089"/>
                </a:cubicBezTo>
                <a:lnTo>
                  <a:pt x="1253772" y="256089"/>
                </a:lnTo>
                <a:cubicBezTo>
                  <a:pt x="1283495" y="256089"/>
                  <a:pt x="1307589" y="280184"/>
                  <a:pt x="1307589" y="309907"/>
                </a:cubicBezTo>
                <a:lnTo>
                  <a:pt x="1307590" y="311537"/>
                </a:lnTo>
                <a:lnTo>
                  <a:pt x="2479916" y="311537"/>
                </a:lnTo>
                <a:cubicBezTo>
                  <a:pt x="2497988" y="311537"/>
                  <a:pt x="2512639" y="326188"/>
                  <a:pt x="2512640" y="344260"/>
                </a:cubicBezTo>
                <a:lnTo>
                  <a:pt x="2512640" y="611501"/>
                </a:lnTo>
                <a:lnTo>
                  <a:pt x="2512639" y="611502"/>
                </a:lnTo>
                <a:lnTo>
                  <a:pt x="2512639" y="909402"/>
                </a:lnTo>
                <a:lnTo>
                  <a:pt x="2263124" y="909402"/>
                </a:lnTo>
                <a:lnTo>
                  <a:pt x="2263124" y="644224"/>
                </a:lnTo>
                <a:lnTo>
                  <a:pt x="2197534" y="644224"/>
                </a:lnTo>
                <a:lnTo>
                  <a:pt x="2197534" y="909402"/>
                </a:lnTo>
                <a:lnTo>
                  <a:pt x="1948019" y="909402"/>
                </a:lnTo>
                <a:lnTo>
                  <a:pt x="1948019" y="644224"/>
                </a:lnTo>
                <a:lnTo>
                  <a:pt x="1882429" y="644224"/>
                </a:lnTo>
                <a:lnTo>
                  <a:pt x="1882429" y="909402"/>
                </a:lnTo>
                <a:lnTo>
                  <a:pt x="1632914" y="909402"/>
                </a:lnTo>
                <a:lnTo>
                  <a:pt x="1632914" y="644224"/>
                </a:lnTo>
                <a:lnTo>
                  <a:pt x="1307589" y="644224"/>
                </a:lnTo>
                <a:lnTo>
                  <a:pt x="1307589" y="645853"/>
                </a:lnTo>
                <a:cubicBezTo>
                  <a:pt x="1307590" y="675576"/>
                  <a:pt x="1283495" y="699671"/>
                  <a:pt x="1253771" y="699671"/>
                </a:cubicBezTo>
                <a:lnTo>
                  <a:pt x="1209081" y="699671"/>
                </a:lnTo>
                <a:cubicBezTo>
                  <a:pt x="1179358" y="699671"/>
                  <a:pt x="1155263" y="675576"/>
                  <a:pt x="1155264" y="645853"/>
                </a:cubicBezTo>
                <a:lnTo>
                  <a:pt x="1155264" y="644224"/>
                </a:lnTo>
                <a:lnTo>
                  <a:pt x="1111181" y="644224"/>
                </a:lnTo>
                <a:cubicBezTo>
                  <a:pt x="1106554" y="675905"/>
                  <a:pt x="1078943" y="699671"/>
                  <a:pt x="1045780" y="699671"/>
                </a:cubicBezTo>
                <a:lnTo>
                  <a:pt x="852227" y="699671"/>
                </a:lnTo>
                <a:cubicBezTo>
                  <a:pt x="772630" y="832714"/>
                  <a:pt x="626859" y="920956"/>
                  <a:pt x="460478" y="920956"/>
                </a:cubicBezTo>
                <a:cubicBezTo>
                  <a:pt x="206163" y="920956"/>
                  <a:pt x="0" y="714793"/>
                  <a:pt x="0" y="460478"/>
                </a:cubicBezTo>
                <a:cubicBezTo>
                  <a:pt x="0" y="237952"/>
                  <a:pt x="157843" y="52293"/>
                  <a:pt x="367676" y="9355"/>
                </a:cubicBezTo>
                <a:close/>
              </a:path>
            </a:pathLst>
          </a:custGeom>
          <a:solidFill>
            <a:srgbClr val="59595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6"/>
          <p:cNvSpPr/>
          <p:nvPr/>
        </p:nvSpPr>
        <p:spPr>
          <a:xfrm rot="900000">
            <a:off x="8759960" y="1899697"/>
            <a:ext cx="748053" cy="7480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6"/>
          <p:cNvSpPr/>
          <p:nvPr/>
        </p:nvSpPr>
        <p:spPr>
          <a:xfrm rot="-7329956">
            <a:off x="8953472" y="2085682"/>
            <a:ext cx="361027" cy="376077"/>
          </a:xfrm>
          <a:custGeom>
            <a:avLst/>
            <a:gdLst/>
            <a:ahLst/>
            <a:cxnLst/>
            <a:rect l="l" t="t" r="r" b="b"/>
            <a:pathLst>
              <a:path w="4088964" h="4259405" extrusionOk="0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9" name="Google Shape;259;p6"/>
          <p:cNvGrpSpPr/>
          <p:nvPr/>
        </p:nvGrpSpPr>
        <p:grpSpPr>
          <a:xfrm>
            <a:off x="2187352" y="3577116"/>
            <a:ext cx="2446866" cy="738664"/>
            <a:chOff x="3017859" y="4283314"/>
            <a:chExt cx="2579765" cy="738663"/>
          </a:xfrm>
        </p:grpSpPr>
        <p:sp>
          <p:nvSpPr>
            <p:cNvPr id="260" name="Google Shape;260;p6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7557785" y="3577116"/>
            <a:ext cx="2446866" cy="738664"/>
            <a:chOff x="3017859" y="4283314"/>
            <a:chExt cx="2579765" cy="738663"/>
          </a:xfrm>
        </p:grpSpPr>
        <p:sp>
          <p:nvSpPr>
            <p:cNvPr id="263" name="Google Shape;263;p6"/>
            <p:cNvSpPr txBox="1"/>
            <p:nvPr/>
          </p:nvSpPr>
          <p:spPr>
            <a:xfrm>
              <a:off x="3021855" y="4560313"/>
              <a:ext cx="2575769" cy="4616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6"/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595959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200" b="1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5" name="Google Shape;265;p6"/>
          <p:cNvGrpSpPr/>
          <p:nvPr/>
        </p:nvGrpSpPr>
        <p:grpSpPr>
          <a:xfrm>
            <a:off x="4790260" y="1742908"/>
            <a:ext cx="2621933" cy="678692"/>
            <a:chOff x="803640" y="3362835"/>
            <a:chExt cx="2059657" cy="678692"/>
          </a:xfrm>
        </p:grpSpPr>
        <p:sp>
          <p:nvSpPr>
            <p:cNvPr id="266" name="Google Shape;266;p6"/>
            <p:cNvSpPr txBox="1"/>
            <p:nvPr/>
          </p:nvSpPr>
          <p:spPr>
            <a:xfrm>
              <a:off x="803640" y="3579862"/>
              <a:ext cx="2059657" cy="461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6"/>
          <p:cNvGrpSpPr/>
          <p:nvPr/>
        </p:nvGrpSpPr>
        <p:grpSpPr>
          <a:xfrm>
            <a:off x="9694627" y="1860653"/>
            <a:ext cx="1771791" cy="863358"/>
            <a:chOff x="803640" y="3362835"/>
            <a:chExt cx="2059657" cy="863358"/>
          </a:xfrm>
        </p:grpSpPr>
        <p:sp>
          <p:nvSpPr>
            <p:cNvPr id="269" name="Google Shape;269;p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6"/>
          <p:cNvGrpSpPr/>
          <p:nvPr/>
        </p:nvGrpSpPr>
        <p:grpSpPr>
          <a:xfrm>
            <a:off x="809635" y="1860653"/>
            <a:ext cx="1710966" cy="863358"/>
            <a:chOff x="803640" y="3362835"/>
            <a:chExt cx="2059657" cy="863358"/>
          </a:xfrm>
        </p:grpSpPr>
        <p:sp>
          <p:nvSpPr>
            <p:cNvPr id="272" name="Google Shape;272;p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6"/>
          <p:cNvGrpSpPr/>
          <p:nvPr/>
        </p:nvGrpSpPr>
        <p:grpSpPr>
          <a:xfrm>
            <a:off x="9678016" y="5160526"/>
            <a:ext cx="1771791" cy="863358"/>
            <a:chOff x="803640" y="3362835"/>
            <a:chExt cx="2059657" cy="863358"/>
          </a:xfrm>
        </p:grpSpPr>
        <p:sp>
          <p:nvSpPr>
            <p:cNvPr id="275" name="Google Shape;275;p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7" name="Google Shape;277;p6"/>
          <p:cNvGrpSpPr/>
          <p:nvPr/>
        </p:nvGrpSpPr>
        <p:grpSpPr>
          <a:xfrm>
            <a:off x="793023" y="5160526"/>
            <a:ext cx="1710966" cy="863358"/>
            <a:chOff x="803640" y="3362835"/>
            <a:chExt cx="2059657" cy="863358"/>
          </a:xfrm>
        </p:grpSpPr>
        <p:sp>
          <p:nvSpPr>
            <p:cNvPr id="278" name="Google Shape;278;p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Your Text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7"/>
          <p:cNvGrpSpPr/>
          <p:nvPr/>
        </p:nvGrpSpPr>
        <p:grpSpPr>
          <a:xfrm>
            <a:off x="8731921" y="2446525"/>
            <a:ext cx="3063678" cy="3747546"/>
            <a:chOff x="6446339" y="1280897"/>
            <a:chExt cx="4320717" cy="5285178"/>
          </a:xfrm>
        </p:grpSpPr>
        <p:sp>
          <p:nvSpPr>
            <p:cNvPr id="285" name="Google Shape;285;p7"/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/>
              <a:ahLst/>
              <a:cxnLst/>
              <a:rect l="l" t="t" r="r" b="b"/>
              <a:pathLst>
                <a:path w="847725" h="390525" extrusionOk="0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/>
              <a:ahLst/>
              <a:cxnLst/>
              <a:rect l="l" t="t" r="r" b="b"/>
              <a:pathLst>
                <a:path w="828675" h="381000" extrusionOk="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/>
              <a:ahLst/>
              <a:cxnLst/>
              <a:rect l="l" t="t" r="r" b="b"/>
              <a:pathLst>
                <a:path w="1800225" h="1914525" extrusionOk="0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/>
              <a:ahLst/>
              <a:cxnLst/>
              <a:rect l="l" t="t" r="r" b="b"/>
              <a:pathLst>
                <a:path w="1771650" h="1666875" extrusionOk="0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/>
              <a:ahLst/>
              <a:cxnLst/>
              <a:rect l="l" t="t" r="r" b="b"/>
              <a:pathLst>
                <a:path w="1628775" h="1419225" extrusionOk="0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/>
              <a:ahLst/>
              <a:cxnLst/>
              <a:rect l="l" t="t" r="r" b="b"/>
              <a:pathLst>
                <a:path w="1685925" h="361950" extrusionOk="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/>
              <a:ahLst/>
              <a:cxnLst/>
              <a:rect l="l" t="t" r="r" b="b"/>
              <a:pathLst>
                <a:path w="2775473" h="3394037" extrusionOk="0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2" name="Google Shape;292;p7"/>
          <p:cNvGrpSpPr/>
          <p:nvPr/>
        </p:nvGrpSpPr>
        <p:grpSpPr>
          <a:xfrm flipH="1">
            <a:off x="415858" y="2446525"/>
            <a:ext cx="3063678" cy="3747546"/>
            <a:chOff x="6446339" y="1280897"/>
            <a:chExt cx="4320717" cy="5285178"/>
          </a:xfrm>
        </p:grpSpPr>
        <p:sp>
          <p:nvSpPr>
            <p:cNvPr id="293" name="Google Shape;293;p7"/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/>
              <a:ahLst/>
              <a:cxnLst/>
              <a:rect l="l" t="t" r="r" b="b"/>
              <a:pathLst>
                <a:path w="847725" h="390525" extrusionOk="0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/>
              <a:ahLst/>
              <a:cxnLst/>
              <a:rect l="l" t="t" r="r" b="b"/>
              <a:pathLst>
                <a:path w="828675" h="381000" extrusionOk="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/>
              <a:ahLst/>
              <a:cxnLst/>
              <a:rect l="l" t="t" r="r" b="b"/>
              <a:pathLst>
                <a:path w="1800225" h="1914525" extrusionOk="0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/>
              <a:ahLst/>
              <a:cxnLst/>
              <a:rect l="l" t="t" r="r" b="b"/>
              <a:pathLst>
                <a:path w="1771650" h="1666875" extrusionOk="0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/>
              <a:ahLst/>
              <a:cxnLst/>
              <a:rect l="l" t="t" r="r" b="b"/>
              <a:pathLst>
                <a:path w="1628775" h="1419225" extrusionOk="0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/>
              <a:ahLst/>
              <a:cxnLst/>
              <a:rect l="l" t="t" r="r" b="b"/>
              <a:pathLst>
                <a:path w="1685925" h="361950" extrusionOk="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/>
              <a:ahLst/>
              <a:cxnLst/>
              <a:rect l="l" t="t" r="r" b="b"/>
              <a:pathLst>
                <a:path w="2775473" h="3394037" extrusionOk="0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6814760" y="1671410"/>
            <a:ext cx="4669762" cy="3415484"/>
            <a:chOff x="8221527" y="2543775"/>
            <a:chExt cx="5669302" cy="4146551"/>
          </a:xfrm>
        </p:grpSpPr>
        <p:sp>
          <p:nvSpPr>
            <p:cNvPr id="301" name="Google Shape;301;p7"/>
            <p:cNvSpPr/>
            <p:nvPr/>
          </p:nvSpPr>
          <p:spPr>
            <a:xfrm>
              <a:off x="8221527" y="2543775"/>
              <a:ext cx="2313503" cy="2033534"/>
            </a:xfrm>
            <a:custGeom>
              <a:avLst/>
              <a:gdLst/>
              <a:ahLst/>
              <a:cxnLst/>
              <a:rect l="l" t="t" r="r" b="b"/>
              <a:pathLst>
                <a:path w="2579663" h="2267484" extrusionOk="0">
                  <a:moveTo>
                    <a:pt x="1669828" y="1588710"/>
                  </a:moveTo>
                  <a:lnTo>
                    <a:pt x="1669828" y="1762636"/>
                  </a:lnTo>
                  <a:cubicBezTo>
                    <a:pt x="1758907" y="1762636"/>
                    <a:pt x="1847180" y="1762636"/>
                    <a:pt x="1936057" y="1762636"/>
                  </a:cubicBezTo>
                  <a:lnTo>
                    <a:pt x="1936058" y="1762636"/>
                  </a:lnTo>
                  <a:cubicBezTo>
                    <a:pt x="1936058" y="1704392"/>
                    <a:pt x="1936058" y="1647156"/>
                    <a:pt x="1936058" y="1588710"/>
                  </a:cubicBezTo>
                  <a:lnTo>
                    <a:pt x="1936057" y="1588710"/>
                  </a:lnTo>
                  <a:cubicBezTo>
                    <a:pt x="1846978" y="1588710"/>
                    <a:pt x="1758504" y="1588710"/>
                    <a:pt x="1669828" y="1588710"/>
                  </a:cubicBezTo>
                  <a:close/>
                  <a:moveTo>
                    <a:pt x="325582" y="1588710"/>
                  </a:moveTo>
                  <a:lnTo>
                    <a:pt x="325582" y="1763039"/>
                  </a:lnTo>
                  <a:cubicBezTo>
                    <a:pt x="414660" y="1763039"/>
                    <a:pt x="503135" y="1763039"/>
                    <a:pt x="592012" y="1763039"/>
                  </a:cubicBezTo>
                  <a:lnTo>
                    <a:pt x="592013" y="1763039"/>
                  </a:lnTo>
                  <a:cubicBezTo>
                    <a:pt x="592013" y="1704795"/>
                    <a:pt x="592013" y="1646954"/>
                    <a:pt x="592013" y="1588710"/>
                  </a:cubicBezTo>
                  <a:lnTo>
                    <a:pt x="592012" y="1588710"/>
                  </a:lnTo>
                  <a:cubicBezTo>
                    <a:pt x="503135" y="1588710"/>
                    <a:pt x="414660" y="1588710"/>
                    <a:pt x="325582" y="1588710"/>
                  </a:cubicBezTo>
                  <a:close/>
                  <a:moveTo>
                    <a:pt x="627684" y="1588508"/>
                  </a:moveTo>
                  <a:lnTo>
                    <a:pt x="627684" y="1588509"/>
                  </a:lnTo>
                  <a:lnTo>
                    <a:pt x="627684" y="1763038"/>
                  </a:lnTo>
                  <a:lnTo>
                    <a:pt x="627684" y="1763039"/>
                  </a:lnTo>
                  <a:cubicBezTo>
                    <a:pt x="725631" y="1763039"/>
                    <a:pt x="822771" y="1763039"/>
                    <a:pt x="920718" y="1763039"/>
                  </a:cubicBezTo>
                  <a:cubicBezTo>
                    <a:pt x="920718" y="1704392"/>
                    <a:pt x="920718" y="1646551"/>
                    <a:pt x="920718" y="1588509"/>
                  </a:cubicBezTo>
                  <a:lnTo>
                    <a:pt x="920717" y="1588509"/>
                  </a:lnTo>
                  <a:lnTo>
                    <a:pt x="920717" y="1588508"/>
                  </a:lnTo>
                  <a:cubicBezTo>
                    <a:pt x="822771" y="1588508"/>
                    <a:pt x="725429" y="1588508"/>
                    <a:pt x="627684" y="1588508"/>
                  </a:cubicBezTo>
                  <a:close/>
                  <a:moveTo>
                    <a:pt x="1971528" y="1588306"/>
                  </a:moveTo>
                  <a:lnTo>
                    <a:pt x="1971528" y="1588307"/>
                  </a:lnTo>
                  <a:lnTo>
                    <a:pt x="1971527" y="1588307"/>
                  </a:lnTo>
                  <a:cubicBezTo>
                    <a:pt x="1971527" y="1647156"/>
                    <a:pt x="1971527" y="1704997"/>
                    <a:pt x="1971527" y="1762636"/>
                  </a:cubicBezTo>
                  <a:cubicBezTo>
                    <a:pt x="2069675" y="1762636"/>
                    <a:pt x="2167219" y="1762636"/>
                    <a:pt x="2264359" y="1762636"/>
                  </a:cubicBezTo>
                  <a:lnTo>
                    <a:pt x="2264359" y="1762635"/>
                  </a:lnTo>
                  <a:lnTo>
                    <a:pt x="2264360" y="1762635"/>
                  </a:lnTo>
                  <a:cubicBezTo>
                    <a:pt x="2264360" y="1704189"/>
                    <a:pt x="2264360" y="1646349"/>
                    <a:pt x="2264360" y="1588306"/>
                  </a:cubicBezTo>
                  <a:cubicBezTo>
                    <a:pt x="2166413" y="1588306"/>
                    <a:pt x="2069475" y="1588306"/>
                    <a:pt x="1971528" y="1588306"/>
                  </a:cubicBezTo>
                  <a:close/>
                  <a:moveTo>
                    <a:pt x="1971326" y="1379112"/>
                  </a:moveTo>
                  <a:lnTo>
                    <a:pt x="1971326" y="1553038"/>
                  </a:lnTo>
                  <a:cubicBezTo>
                    <a:pt x="2069071" y="1553038"/>
                    <a:pt x="2166211" y="1553038"/>
                    <a:pt x="2264561" y="1553038"/>
                  </a:cubicBezTo>
                  <a:lnTo>
                    <a:pt x="2264561" y="1379112"/>
                  </a:lnTo>
                  <a:cubicBezTo>
                    <a:pt x="2166413" y="1379112"/>
                    <a:pt x="2068869" y="1379112"/>
                    <a:pt x="1971326" y="1379112"/>
                  </a:cubicBezTo>
                  <a:close/>
                  <a:moveTo>
                    <a:pt x="627483" y="1379112"/>
                  </a:moveTo>
                  <a:lnTo>
                    <a:pt x="627483" y="1552836"/>
                  </a:lnTo>
                  <a:lnTo>
                    <a:pt x="627483" y="1552837"/>
                  </a:lnTo>
                  <a:cubicBezTo>
                    <a:pt x="725631" y="1552837"/>
                    <a:pt x="823174" y="1552837"/>
                    <a:pt x="920919" y="1552837"/>
                  </a:cubicBezTo>
                  <a:lnTo>
                    <a:pt x="920919" y="1552836"/>
                  </a:lnTo>
                  <a:lnTo>
                    <a:pt x="920919" y="1379112"/>
                  </a:lnTo>
                  <a:cubicBezTo>
                    <a:pt x="822771" y="1379112"/>
                    <a:pt x="725026" y="1379112"/>
                    <a:pt x="627483" y="1379112"/>
                  </a:cubicBezTo>
                  <a:close/>
                  <a:moveTo>
                    <a:pt x="1669828" y="1378910"/>
                  </a:moveTo>
                  <a:lnTo>
                    <a:pt x="1669828" y="1378911"/>
                  </a:lnTo>
                  <a:lnTo>
                    <a:pt x="1669828" y="1553037"/>
                  </a:lnTo>
                  <a:lnTo>
                    <a:pt x="1669828" y="1553038"/>
                  </a:lnTo>
                  <a:cubicBezTo>
                    <a:pt x="1758907" y="1553038"/>
                    <a:pt x="1847180" y="1553038"/>
                    <a:pt x="1935453" y="1553038"/>
                  </a:cubicBezTo>
                  <a:cubicBezTo>
                    <a:pt x="1935453" y="1494593"/>
                    <a:pt x="1935453" y="1436752"/>
                    <a:pt x="1935453" y="1378911"/>
                  </a:cubicBezTo>
                  <a:lnTo>
                    <a:pt x="1935452" y="1378911"/>
                  </a:lnTo>
                  <a:lnTo>
                    <a:pt x="1935452" y="1378910"/>
                  </a:lnTo>
                  <a:cubicBezTo>
                    <a:pt x="1846575" y="1378910"/>
                    <a:pt x="1758504" y="1378910"/>
                    <a:pt x="1669828" y="1378910"/>
                  </a:cubicBezTo>
                  <a:close/>
                  <a:moveTo>
                    <a:pt x="325985" y="1378910"/>
                  </a:moveTo>
                  <a:lnTo>
                    <a:pt x="325985" y="1378911"/>
                  </a:lnTo>
                  <a:lnTo>
                    <a:pt x="325985" y="1552836"/>
                  </a:lnTo>
                  <a:lnTo>
                    <a:pt x="325985" y="1552837"/>
                  </a:lnTo>
                  <a:cubicBezTo>
                    <a:pt x="415063" y="1552837"/>
                    <a:pt x="503336" y="1552837"/>
                    <a:pt x="592012" y="1552837"/>
                  </a:cubicBezTo>
                  <a:lnTo>
                    <a:pt x="592012" y="1552836"/>
                  </a:lnTo>
                  <a:lnTo>
                    <a:pt x="592012" y="1378911"/>
                  </a:lnTo>
                  <a:lnTo>
                    <a:pt x="592012" y="1378910"/>
                  </a:lnTo>
                  <a:cubicBezTo>
                    <a:pt x="503337" y="1378910"/>
                    <a:pt x="415064" y="1378910"/>
                    <a:pt x="325985" y="1378910"/>
                  </a:cubicBezTo>
                  <a:close/>
                  <a:moveTo>
                    <a:pt x="1301017" y="1256377"/>
                  </a:moveTo>
                  <a:cubicBezTo>
                    <a:pt x="1672246" y="1256377"/>
                    <a:pt x="2043275" y="1256377"/>
                    <a:pt x="2414504" y="1256377"/>
                  </a:cubicBezTo>
                  <a:cubicBezTo>
                    <a:pt x="2435061" y="1256377"/>
                    <a:pt x="2435061" y="1256377"/>
                    <a:pt x="2435061" y="1276934"/>
                  </a:cubicBezTo>
                  <a:cubicBezTo>
                    <a:pt x="2434658" y="1607050"/>
                    <a:pt x="2434456" y="1937166"/>
                    <a:pt x="2434456" y="2267283"/>
                  </a:cubicBezTo>
                  <a:cubicBezTo>
                    <a:pt x="2132152" y="2267283"/>
                    <a:pt x="1829847" y="2267283"/>
                    <a:pt x="1527543" y="2267283"/>
                  </a:cubicBezTo>
                  <a:cubicBezTo>
                    <a:pt x="1527745" y="2264864"/>
                    <a:pt x="1527947" y="2262647"/>
                    <a:pt x="1527947" y="2260229"/>
                  </a:cubicBezTo>
                  <a:cubicBezTo>
                    <a:pt x="1527947" y="2026245"/>
                    <a:pt x="1527947" y="1792262"/>
                    <a:pt x="1527947" y="1558278"/>
                  </a:cubicBezTo>
                  <a:lnTo>
                    <a:pt x="1527946" y="1558255"/>
                  </a:lnTo>
                  <a:lnTo>
                    <a:pt x="1527946" y="1558076"/>
                  </a:lnTo>
                  <a:cubicBezTo>
                    <a:pt x="1527946" y="1555053"/>
                    <a:pt x="1527745" y="1552030"/>
                    <a:pt x="1527543" y="1548604"/>
                  </a:cubicBezTo>
                  <a:cubicBezTo>
                    <a:pt x="1382437" y="1548604"/>
                    <a:pt x="1237936" y="1548604"/>
                    <a:pt x="1092426" y="1548604"/>
                  </a:cubicBezTo>
                  <a:cubicBezTo>
                    <a:pt x="1092426" y="1552836"/>
                    <a:pt x="1092426" y="1556464"/>
                    <a:pt x="1092426" y="1560092"/>
                  </a:cubicBezTo>
                  <a:cubicBezTo>
                    <a:pt x="1092426" y="1610476"/>
                    <a:pt x="1092426" y="1660860"/>
                    <a:pt x="1092426" y="1711244"/>
                  </a:cubicBezTo>
                  <a:cubicBezTo>
                    <a:pt x="1092225" y="1896657"/>
                    <a:pt x="1092225" y="2081869"/>
                    <a:pt x="1092225" y="2267283"/>
                  </a:cubicBezTo>
                  <a:lnTo>
                    <a:pt x="1092225" y="2267484"/>
                  </a:lnTo>
                  <a:cubicBezTo>
                    <a:pt x="776418" y="2267484"/>
                    <a:pt x="460812" y="2267484"/>
                    <a:pt x="145005" y="2267484"/>
                  </a:cubicBezTo>
                  <a:cubicBezTo>
                    <a:pt x="144804" y="2264058"/>
                    <a:pt x="144602" y="2260833"/>
                    <a:pt x="144602" y="2257407"/>
                  </a:cubicBezTo>
                  <a:cubicBezTo>
                    <a:pt x="144602" y="1927492"/>
                    <a:pt x="144602" y="1597779"/>
                    <a:pt x="144602" y="1267865"/>
                  </a:cubicBezTo>
                  <a:cubicBezTo>
                    <a:pt x="144602" y="1264439"/>
                    <a:pt x="145005" y="1260811"/>
                    <a:pt x="145207" y="1256578"/>
                  </a:cubicBezTo>
                  <a:cubicBezTo>
                    <a:pt x="150850" y="1256578"/>
                    <a:pt x="155485" y="1256578"/>
                    <a:pt x="160322" y="1256578"/>
                  </a:cubicBezTo>
                  <a:cubicBezTo>
                    <a:pt x="540621" y="1256578"/>
                    <a:pt x="920718" y="1256377"/>
                    <a:pt x="1301017" y="1256377"/>
                  </a:cubicBezTo>
                  <a:close/>
                  <a:moveTo>
                    <a:pt x="898448" y="687440"/>
                  </a:moveTo>
                  <a:cubicBezTo>
                    <a:pt x="898448" y="776519"/>
                    <a:pt x="898448" y="864590"/>
                    <a:pt x="898448" y="953065"/>
                  </a:cubicBezTo>
                  <a:cubicBezTo>
                    <a:pt x="1019975" y="953065"/>
                    <a:pt x="1140896" y="953065"/>
                    <a:pt x="1262826" y="953065"/>
                  </a:cubicBezTo>
                  <a:cubicBezTo>
                    <a:pt x="1262826" y="863986"/>
                    <a:pt x="1262826" y="775713"/>
                    <a:pt x="1262826" y="687440"/>
                  </a:cubicBezTo>
                  <a:cubicBezTo>
                    <a:pt x="1140896" y="687440"/>
                    <a:pt x="1019571" y="687440"/>
                    <a:pt x="898448" y="687440"/>
                  </a:cubicBezTo>
                  <a:close/>
                  <a:moveTo>
                    <a:pt x="1312605" y="686836"/>
                  </a:moveTo>
                  <a:cubicBezTo>
                    <a:pt x="1312605" y="776116"/>
                    <a:pt x="1312605" y="864389"/>
                    <a:pt x="1312605" y="952662"/>
                  </a:cubicBezTo>
                  <a:cubicBezTo>
                    <a:pt x="1434535" y="952662"/>
                    <a:pt x="1555456" y="952662"/>
                    <a:pt x="1676781" y="952662"/>
                  </a:cubicBezTo>
                  <a:cubicBezTo>
                    <a:pt x="1676781" y="863784"/>
                    <a:pt x="1676781" y="775511"/>
                    <a:pt x="1676781" y="686836"/>
                  </a:cubicBezTo>
                  <a:cubicBezTo>
                    <a:pt x="1554449" y="686836"/>
                    <a:pt x="1433527" y="686836"/>
                    <a:pt x="1312605" y="686836"/>
                  </a:cubicBezTo>
                  <a:close/>
                  <a:moveTo>
                    <a:pt x="1797300" y="491547"/>
                  </a:moveTo>
                  <a:cubicBezTo>
                    <a:pt x="1797300" y="667287"/>
                    <a:pt x="1797300" y="839801"/>
                    <a:pt x="1797300" y="1012518"/>
                  </a:cubicBezTo>
                  <a:cubicBezTo>
                    <a:pt x="1452471" y="1012518"/>
                    <a:pt x="1108449" y="1012518"/>
                    <a:pt x="763016" y="1012518"/>
                  </a:cubicBezTo>
                  <a:cubicBezTo>
                    <a:pt x="763016" y="840204"/>
                    <a:pt x="763016" y="668496"/>
                    <a:pt x="763016" y="496384"/>
                  </a:cubicBezTo>
                  <a:cubicBezTo>
                    <a:pt x="745079" y="502430"/>
                    <a:pt x="739033" y="513716"/>
                    <a:pt x="739033" y="531854"/>
                  </a:cubicBezTo>
                  <a:cubicBezTo>
                    <a:pt x="739638" y="699129"/>
                    <a:pt x="739436" y="866404"/>
                    <a:pt x="739436" y="1033679"/>
                  </a:cubicBezTo>
                  <a:cubicBezTo>
                    <a:pt x="739436" y="1037508"/>
                    <a:pt x="739436" y="1041539"/>
                    <a:pt x="739436" y="1045167"/>
                  </a:cubicBezTo>
                  <a:cubicBezTo>
                    <a:pt x="1101798" y="1045167"/>
                    <a:pt x="1462548" y="1045167"/>
                    <a:pt x="1823298" y="1045167"/>
                  </a:cubicBezTo>
                  <a:cubicBezTo>
                    <a:pt x="1823499" y="1043353"/>
                    <a:pt x="1823902" y="1042345"/>
                    <a:pt x="1823902" y="1041539"/>
                  </a:cubicBezTo>
                  <a:cubicBezTo>
                    <a:pt x="1823902" y="867210"/>
                    <a:pt x="1823902" y="692882"/>
                    <a:pt x="1823902" y="518553"/>
                  </a:cubicBezTo>
                  <a:cubicBezTo>
                    <a:pt x="1823902" y="515933"/>
                    <a:pt x="1822895" y="512104"/>
                    <a:pt x="1821081" y="510491"/>
                  </a:cubicBezTo>
                  <a:cubicBezTo>
                    <a:pt x="1814430" y="504445"/>
                    <a:pt x="1806973" y="499004"/>
                    <a:pt x="1797300" y="491547"/>
                  </a:cubicBezTo>
                  <a:close/>
                  <a:moveTo>
                    <a:pt x="1312202" y="486508"/>
                  </a:moveTo>
                  <a:cubicBezTo>
                    <a:pt x="1312202" y="544753"/>
                    <a:pt x="1312202" y="602190"/>
                    <a:pt x="1312202" y="660233"/>
                  </a:cubicBezTo>
                  <a:cubicBezTo>
                    <a:pt x="1434333" y="660233"/>
                    <a:pt x="1555255" y="660233"/>
                    <a:pt x="1676177" y="660233"/>
                  </a:cubicBezTo>
                  <a:cubicBezTo>
                    <a:pt x="1676177" y="601787"/>
                    <a:pt x="1676177" y="543946"/>
                    <a:pt x="1676177" y="486508"/>
                  </a:cubicBezTo>
                  <a:cubicBezTo>
                    <a:pt x="1554449" y="486508"/>
                    <a:pt x="1433325" y="486508"/>
                    <a:pt x="1312202" y="486508"/>
                  </a:cubicBezTo>
                  <a:close/>
                  <a:moveTo>
                    <a:pt x="898448" y="486105"/>
                  </a:moveTo>
                  <a:cubicBezTo>
                    <a:pt x="898448" y="544954"/>
                    <a:pt x="898448" y="602795"/>
                    <a:pt x="898448" y="660434"/>
                  </a:cubicBezTo>
                  <a:cubicBezTo>
                    <a:pt x="1020378" y="660434"/>
                    <a:pt x="1141501" y="660434"/>
                    <a:pt x="1262624" y="660434"/>
                  </a:cubicBezTo>
                  <a:cubicBezTo>
                    <a:pt x="1262624" y="601989"/>
                    <a:pt x="1262624" y="544148"/>
                    <a:pt x="1262624" y="486105"/>
                  </a:cubicBezTo>
                  <a:cubicBezTo>
                    <a:pt x="1140896" y="486105"/>
                    <a:pt x="1020176" y="486105"/>
                    <a:pt x="898448" y="486105"/>
                  </a:cubicBezTo>
                  <a:close/>
                  <a:moveTo>
                    <a:pt x="1286705" y="31572"/>
                  </a:moveTo>
                  <a:cubicBezTo>
                    <a:pt x="1302425" y="43463"/>
                    <a:pt x="1318346" y="55555"/>
                    <a:pt x="1334268" y="67647"/>
                  </a:cubicBezTo>
                  <a:cubicBezTo>
                    <a:pt x="1504566" y="196832"/>
                    <a:pt x="1674662" y="326218"/>
                    <a:pt x="1845363" y="455000"/>
                  </a:cubicBezTo>
                  <a:cubicBezTo>
                    <a:pt x="1860277" y="466286"/>
                    <a:pt x="1865718" y="478580"/>
                    <a:pt x="1861285" y="497323"/>
                  </a:cubicBezTo>
                  <a:cubicBezTo>
                    <a:pt x="1845565" y="485432"/>
                    <a:pt x="1830046" y="473743"/>
                    <a:pt x="1814729" y="462054"/>
                  </a:cubicBezTo>
                  <a:cubicBezTo>
                    <a:pt x="1642819" y="331055"/>
                    <a:pt x="1470707" y="200258"/>
                    <a:pt x="1298999" y="69058"/>
                  </a:cubicBezTo>
                  <a:cubicBezTo>
                    <a:pt x="1292348" y="64020"/>
                    <a:pt x="1288116" y="63616"/>
                    <a:pt x="1281062" y="68856"/>
                  </a:cubicBezTo>
                  <a:cubicBezTo>
                    <a:pt x="1096656" y="209529"/>
                    <a:pt x="912251" y="350000"/>
                    <a:pt x="727644" y="490470"/>
                  </a:cubicBezTo>
                  <a:cubicBezTo>
                    <a:pt x="725024" y="492486"/>
                    <a:pt x="722404" y="494501"/>
                    <a:pt x="718776" y="497121"/>
                  </a:cubicBezTo>
                  <a:cubicBezTo>
                    <a:pt x="715350" y="479789"/>
                    <a:pt x="718172" y="467697"/>
                    <a:pt x="733085" y="456411"/>
                  </a:cubicBezTo>
                  <a:cubicBezTo>
                    <a:pt x="916282" y="316343"/>
                    <a:pt x="1098873" y="175671"/>
                    <a:pt x="1281667" y="35200"/>
                  </a:cubicBezTo>
                  <a:cubicBezTo>
                    <a:pt x="1283077" y="34192"/>
                    <a:pt x="1284287" y="33184"/>
                    <a:pt x="1286705" y="31572"/>
                  </a:cubicBezTo>
                  <a:close/>
                  <a:moveTo>
                    <a:pt x="1282375" y="4232"/>
                  </a:moveTo>
                  <a:cubicBezTo>
                    <a:pt x="1279553" y="6248"/>
                    <a:pt x="1277336" y="7659"/>
                    <a:pt x="1275321" y="9271"/>
                  </a:cubicBezTo>
                  <a:cubicBezTo>
                    <a:pt x="1178181" y="83235"/>
                    <a:pt x="1081040" y="157400"/>
                    <a:pt x="983899" y="231565"/>
                  </a:cubicBezTo>
                  <a:cubicBezTo>
                    <a:pt x="890387" y="302707"/>
                    <a:pt x="797076" y="374051"/>
                    <a:pt x="703563" y="445193"/>
                  </a:cubicBezTo>
                  <a:cubicBezTo>
                    <a:pt x="696509" y="450635"/>
                    <a:pt x="691471" y="456278"/>
                    <a:pt x="691874" y="465952"/>
                  </a:cubicBezTo>
                  <a:cubicBezTo>
                    <a:pt x="692277" y="486508"/>
                    <a:pt x="692075" y="506864"/>
                    <a:pt x="692277" y="527420"/>
                  </a:cubicBezTo>
                  <a:cubicBezTo>
                    <a:pt x="692277" y="530846"/>
                    <a:pt x="693083" y="534273"/>
                    <a:pt x="693687" y="539512"/>
                  </a:cubicBezTo>
                  <a:cubicBezTo>
                    <a:pt x="895224" y="396623"/>
                    <a:pt x="1087892" y="245270"/>
                    <a:pt x="1286003" y="100365"/>
                  </a:cubicBezTo>
                  <a:cubicBezTo>
                    <a:pt x="1482097" y="248494"/>
                    <a:pt x="1676781" y="398236"/>
                    <a:pt x="1876906" y="544954"/>
                  </a:cubicBezTo>
                  <a:cubicBezTo>
                    <a:pt x="1876906" y="517948"/>
                    <a:pt x="1876100" y="494167"/>
                    <a:pt x="1877108" y="470385"/>
                  </a:cubicBezTo>
                  <a:cubicBezTo>
                    <a:pt x="1877713" y="456077"/>
                    <a:pt x="1873077" y="446806"/>
                    <a:pt x="1861590" y="438140"/>
                  </a:cubicBezTo>
                  <a:cubicBezTo>
                    <a:pt x="1698749" y="316412"/>
                    <a:pt x="1536109" y="194281"/>
                    <a:pt x="1373268" y="72351"/>
                  </a:cubicBezTo>
                  <a:cubicBezTo>
                    <a:pt x="1343037" y="49578"/>
                    <a:pt x="1312807" y="27006"/>
                    <a:pt x="1282375" y="4232"/>
                  </a:cubicBezTo>
                  <a:close/>
                  <a:moveTo>
                    <a:pt x="1281770" y="0"/>
                  </a:moveTo>
                  <a:cubicBezTo>
                    <a:pt x="1282375" y="0"/>
                    <a:pt x="1283181" y="0"/>
                    <a:pt x="1283785" y="0"/>
                  </a:cubicBezTo>
                  <a:cubicBezTo>
                    <a:pt x="1286003" y="2015"/>
                    <a:pt x="1288018" y="4232"/>
                    <a:pt x="1290436" y="6046"/>
                  </a:cubicBezTo>
                  <a:cubicBezTo>
                    <a:pt x="1465370" y="137448"/>
                    <a:pt x="1640505" y="268849"/>
                    <a:pt x="1815438" y="400251"/>
                  </a:cubicBezTo>
                  <a:cubicBezTo>
                    <a:pt x="1825112" y="407506"/>
                    <a:pt x="1835189" y="410731"/>
                    <a:pt x="1847079" y="410731"/>
                  </a:cubicBezTo>
                  <a:cubicBezTo>
                    <a:pt x="1971628" y="410328"/>
                    <a:pt x="2096178" y="410529"/>
                    <a:pt x="2220929" y="409925"/>
                  </a:cubicBezTo>
                  <a:cubicBezTo>
                    <a:pt x="2234835" y="409925"/>
                    <a:pt x="2241889" y="414762"/>
                    <a:pt x="2247330" y="427458"/>
                  </a:cubicBezTo>
                  <a:cubicBezTo>
                    <a:pt x="2354749" y="678975"/>
                    <a:pt x="2462571" y="930090"/>
                    <a:pt x="2570393" y="1181405"/>
                  </a:cubicBezTo>
                  <a:cubicBezTo>
                    <a:pt x="2573214" y="1188056"/>
                    <a:pt x="2576640" y="1194505"/>
                    <a:pt x="2579663" y="1201156"/>
                  </a:cubicBezTo>
                  <a:cubicBezTo>
                    <a:pt x="2579663" y="1201761"/>
                    <a:pt x="2579663" y="1202567"/>
                    <a:pt x="2579663" y="1203171"/>
                  </a:cubicBezTo>
                  <a:cubicBezTo>
                    <a:pt x="2575632" y="1203574"/>
                    <a:pt x="2571803" y="1204179"/>
                    <a:pt x="2567773" y="1204179"/>
                  </a:cubicBezTo>
                  <a:cubicBezTo>
                    <a:pt x="1715879" y="1204179"/>
                    <a:pt x="863985" y="1204179"/>
                    <a:pt x="11891" y="1204179"/>
                  </a:cubicBezTo>
                  <a:cubicBezTo>
                    <a:pt x="7860" y="1204179"/>
                    <a:pt x="4031" y="1203574"/>
                    <a:pt x="0" y="1203171"/>
                  </a:cubicBezTo>
                  <a:cubicBezTo>
                    <a:pt x="0" y="1202567"/>
                    <a:pt x="0" y="1201761"/>
                    <a:pt x="0" y="1201156"/>
                  </a:cubicBezTo>
                  <a:cubicBezTo>
                    <a:pt x="1210" y="1199140"/>
                    <a:pt x="2620" y="1197327"/>
                    <a:pt x="3426" y="1195311"/>
                  </a:cubicBezTo>
                  <a:cubicBezTo>
                    <a:pt x="113465" y="938756"/>
                    <a:pt x="223302" y="682402"/>
                    <a:pt x="332938" y="425846"/>
                  </a:cubicBezTo>
                  <a:cubicBezTo>
                    <a:pt x="337976" y="414157"/>
                    <a:pt x="344425" y="409925"/>
                    <a:pt x="357122" y="410126"/>
                  </a:cubicBezTo>
                  <a:cubicBezTo>
                    <a:pt x="479253" y="410731"/>
                    <a:pt x="601585" y="410731"/>
                    <a:pt x="723717" y="411134"/>
                  </a:cubicBezTo>
                  <a:cubicBezTo>
                    <a:pt x="737219" y="411134"/>
                    <a:pt x="748304" y="407305"/>
                    <a:pt x="758985" y="399243"/>
                  </a:cubicBezTo>
                  <a:cubicBezTo>
                    <a:pt x="850281" y="329310"/>
                    <a:pt x="941980" y="259579"/>
                    <a:pt x="1033478" y="189646"/>
                  </a:cubicBezTo>
                  <a:cubicBezTo>
                    <a:pt x="1116309" y="126363"/>
                    <a:pt x="1199140" y="63081"/>
                    <a:pt x="12817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02" name="Google Shape;302;p7"/>
            <p:cNvGrpSpPr/>
            <p:nvPr/>
          </p:nvGrpSpPr>
          <p:grpSpPr>
            <a:xfrm>
              <a:off x="8433595" y="4375742"/>
              <a:ext cx="5457234" cy="2314584"/>
              <a:chOff x="8375229" y="3720574"/>
              <a:chExt cx="5457234" cy="2314584"/>
            </a:xfrm>
          </p:grpSpPr>
          <p:sp>
            <p:nvSpPr>
              <p:cNvPr id="303" name="Google Shape;303;p7"/>
              <p:cNvSpPr/>
              <p:nvPr/>
            </p:nvSpPr>
            <p:spPr>
              <a:xfrm>
                <a:off x="10748907" y="4182125"/>
                <a:ext cx="3083556" cy="1853033"/>
              </a:xfrm>
              <a:custGeom>
                <a:avLst/>
                <a:gdLst/>
                <a:ahLst/>
                <a:cxnLst/>
                <a:rect l="l" t="t" r="r" b="b"/>
                <a:pathLst>
                  <a:path w="3956364" h="2377535" extrusionOk="0">
                    <a:moveTo>
                      <a:pt x="3956056" y="1497015"/>
                    </a:moveTo>
                    <a:cubicBezTo>
                      <a:pt x="3961068" y="2074814"/>
                      <a:pt x="3903835" y="1885896"/>
                      <a:pt x="3886261" y="2377535"/>
                    </a:cubicBezTo>
                    <a:lnTo>
                      <a:pt x="1895937" y="2295175"/>
                    </a:lnTo>
                    <a:cubicBezTo>
                      <a:pt x="1349244" y="2144292"/>
                      <a:pt x="568969" y="1657785"/>
                      <a:pt x="1" y="1396475"/>
                    </a:cubicBezTo>
                    <a:cubicBezTo>
                      <a:pt x="279578" y="938183"/>
                      <a:pt x="733425" y="227924"/>
                      <a:pt x="876236" y="0"/>
                    </a:cubicBezTo>
                    <a:lnTo>
                      <a:pt x="3956056" y="149701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>
                <a:off x="8375229" y="3720574"/>
                <a:ext cx="2637891" cy="900743"/>
              </a:xfrm>
              <a:custGeom>
                <a:avLst/>
                <a:gdLst/>
                <a:ahLst/>
                <a:cxnLst/>
                <a:rect l="l" t="t" r="r" b="b"/>
                <a:pathLst>
                  <a:path w="3384550" h="1155700" extrusionOk="0">
                    <a:moveTo>
                      <a:pt x="3027139" y="1156818"/>
                    </a:moveTo>
                    <a:cubicBezTo>
                      <a:pt x="2846800" y="1126338"/>
                      <a:pt x="2733135" y="949174"/>
                      <a:pt x="2561685" y="894563"/>
                    </a:cubicBezTo>
                    <a:cubicBezTo>
                      <a:pt x="2364200" y="831699"/>
                      <a:pt x="2159729" y="798043"/>
                      <a:pt x="1955260" y="766293"/>
                    </a:cubicBezTo>
                    <a:cubicBezTo>
                      <a:pt x="1809210" y="743433"/>
                      <a:pt x="1526635" y="753593"/>
                      <a:pt x="1420589" y="636118"/>
                    </a:cubicBezTo>
                    <a:cubicBezTo>
                      <a:pt x="1413604" y="628499"/>
                      <a:pt x="656685" y="441808"/>
                      <a:pt x="278859" y="387833"/>
                    </a:cubicBezTo>
                    <a:cubicBezTo>
                      <a:pt x="215994" y="378943"/>
                      <a:pt x="-91346" y="370688"/>
                      <a:pt x="26764" y="263374"/>
                    </a:cubicBezTo>
                    <a:cubicBezTo>
                      <a:pt x="245204" y="64618"/>
                      <a:pt x="1312639" y="218924"/>
                      <a:pt x="1320260" y="200508"/>
                    </a:cubicBezTo>
                    <a:cubicBezTo>
                      <a:pt x="1321529" y="197333"/>
                      <a:pt x="1323435" y="194793"/>
                      <a:pt x="1324704" y="192253"/>
                    </a:cubicBezTo>
                    <a:cubicBezTo>
                      <a:pt x="1393919" y="77318"/>
                      <a:pt x="1452339" y="53824"/>
                      <a:pt x="1581879" y="87478"/>
                    </a:cubicBezTo>
                    <a:cubicBezTo>
                      <a:pt x="1793969" y="142088"/>
                      <a:pt x="2029554" y="166853"/>
                      <a:pt x="2243550" y="85574"/>
                    </a:cubicBezTo>
                    <a:cubicBezTo>
                      <a:pt x="2462625" y="2388"/>
                      <a:pt x="2660110" y="-57937"/>
                      <a:pt x="2873469" y="90653"/>
                    </a:cubicBezTo>
                    <a:cubicBezTo>
                      <a:pt x="2940144" y="137643"/>
                      <a:pt x="2988404" y="203049"/>
                      <a:pt x="3049364" y="254483"/>
                    </a:cubicBezTo>
                    <a:cubicBezTo>
                      <a:pt x="3152235" y="340843"/>
                      <a:pt x="3267804" y="412599"/>
                      <a:pt x="3377025" y="491338"/>
                    </a:cubicBezTo>
                    <a:cubicBezTo>
                      <a:pt x="3451954" y="544043"/>
                      <a:pt x="3038569" y="1158724"/>
                      <a:pt x="3027139" y="1156818"/>
                    </a:cubicBezTo>
                    <a:close/>
                  </a:path>
                </a:pathLst>
              </a:custGeom>
              <a:solidFill>
                <a:srgbClr val="F8DFC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>
                <a:off x="10657168" y="4069600"/>
                <a:ext cx="678031" cy="856200"/>
              </a:xfrm>
              <a:custGeom>
                <a:avLst/>
                <a:gdLst/>
                <a:ahLst/>
                <a:cxnLst/>
                <a:rect l="l" t="t" r="r" b="b"/>
                <a:pathLst>
                  <a:path w="869950" h="1098550" extrusionOk="0">
                    <a:moveTo>
                      <a:pt x="478387" y="54948"/>
                    </a:moveTo>
                    <a:cubicBezTo>
                      <a:pt x="512041" y="-12996"/>
                      <a:pt x="512677" y="-13632"/>
                      <a:pt x="575542" y="29548"/>
                    </a:cubicBezTo>
                    <a:cubicBezTo>
                      <a:pt x="675237" y="97493"/>
                      <a:pt x="773662" y="166073"/>
                      <a:pt x="873357" y="234654"/>
                    </a:cubicBezTo>
                    <a:cubicBezTo>
                      <a:pt x="746357" y="454364"/>
                      <a:pt x="411712" y="1034119"/>
                      <a:pt x="371707" y="1104604"/>
                    </a:cubicBezTo>
                    <a:cubicBezTo>
                      <a:pt x="361547" y="1107779"/>
                      <a:pt x="127232" y="975698"/>
                      <a:pt x="17377" y="916009"/>
                    </a:cubicBezTo>
                    <a:cubicBezTo>
                      <a:pt x="-2943" y="905214"/>
                      <a:pt x="-4213" y="896323"/>
                      <a:pt x="7216" y="877273"/>
                    </a:cubicBezTo>
                    <a:cubicBezTo>
                      <a:pt x="38332" y="824569"/>
                      <a:pt x="435841" y="127973"/>
                      <a:pt x="478387" y="5494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>
                <a:off x="9647726" y="4045614"/>
                <a:ext cx="63349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84150" extrusionOk="0">
                    <a:moveTo>
                      <a:pt x="701040" y="187325"/>
                    </a:moveTo>
                    <a:cubicBezTo>
                      <a:pt x="544830" y="173990"/>
                      <a:pt x="391160" y="144145"/>
                      <a:pt x="242570" y="93345"/>
                    </a:cubicBezTo>
                    <a:cubicBezTo>
                      <a:pt x="166370" y="67310"/>
                      <a:pt x="2540" y="10795"/>
                      <a:pt x="0" y="0"/>
                    </a:cubicBezTo>
                    <a:cubicBezTo>
                      <a:pt x="65405" y="21590"/>
                      <a:pt x="132080" y="33020"/>
                      <a:pt x="197485" y="48260"/>
                    </a:cubicBezTo>
                    <a:cubicBezTo>
                      <a:pt x="279400" y="67310"/>
                      <a:pt x="362585" y="71755"/>
                      <a:pt x="445770" y="79375"/>
                    </a:cubicBezTo>
                    <a:cubicBezTo>
                      <a:pt x="502920" y="84455"/>
                      <a:pt x="555625" y="102235"/>
                      <a:pt x="606425" y="126365"/>
                    </a:cubicBezTo>
                    <a:cubicBezTo>
                      <a:pt x="676275" y="160020"/>
                      <a:pt x="744855" y="158115"/>
                      <a:pt x="815340" y="132715"/>
                    </a:cubicBezTo>
                    <a:cubicBezTo>
                      <a:pt x="825500" y="130175"/>
                      <a:pt x="758825" y="192405"/>
                      <a:pt x="701040" y="187325"/>
                    </a:cubicBezTo>
                    <a:close/>
                  </a:path>
                </a:pathLst>
              </a:custGeom>
              <a:solidFill>
                <a:srgbClr val="99663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07" name="Google Shape;307;p7"/>
          <p:cNvGrpSpPr/>
          <p:nvPr/>
        </p:nvGrpSpPr>
        <p:grpSpPr>
          <a:xfrm>
            <a:off x="614529" y="1833829"/>
            <a:ext cx="4475809" cy="3150584"/>
            <a:chOff x="-1243550" y="1548321"/>
            <a:chExt cx="5433831" cy="3824951"/>
          </a:xfrm>
        </p:grpSpPr>
        <p:sp>
          <p:nvSpPr>
            <p:cNvPr id="308" name="Google Shape;308;p7"/>
            <p:cNvSpPr/>
            <p:nvPr/>
          </p:nvSpPr>
          <p:spPr>
            <a:xfrm>
              <a:off x="2136610" y="2174507"/>
              <a:ext cx="1816334" cy="875997"/>
            </a:xfrm>
            <a:custGeom>
              <a:avLst/>
              <a:gdLst/>
              <a:ahLst/>
              <a:cxnLst/>
              <a:rect l="l" t="t" r="r" b="b"/>
              <a:pathLst>
                <a:path w="2330450" h="1123950" extrusionOk="0">
                  <a:moveTo>
                    <a:pt x="2317418" y="681710"/>
                  </a:moveTo>
                  <a:cubicBezTo>
                    <a:pt x="2311068" y="669645"/>
                    <a:pt x="2303448" y="657580"/>
                    <a:pt x="2297098" y="646150"/>
                  </a:cubicBezTo>
                  <a:cubicBezTo>
                    <a:pt x="2257728" y="576300"/>
                    <a:pt x="2211373" y="510260"/>
                    <a:pt x="2196133" y="428980"/>
                  </a:cubicBezTo>
                  <a:cubicBezTo>
                    <a:pt x="2188513" y="388340"/>
                    <a:pt x="2177718" y="348335"/>
                    <a:pt x="2167558" y="308330"/>
                  </a:cubicBezTo>
                  <a:cubicBezTo>
                    <a:pt x="2149143" y="237210"/>
                    <a:pt x="2116758" y="211810"/>
                    <a:pt x="2043733" y="209905"/>
                  </a:cubicBezTo>
                  <a:cubicBezTo>
                    <a:pt x="1982773" y="208000"/>
                    <a:pt x="1923718" y="221335"/>
                    <a:pt x="1864663" y="231495"/>
                  </a:cubicBezTo>
                  <a:cubicBezTo>
                    <a:pt x="1781478" y="246100"/>
                    <a:pt x="1780843" y="220065"/>
                    <a:pt x="1790368" y="164820"/>
                  </a:cubicBezTo>
                  <a:cubicBezTo>
                    <a:pt x="1803068" y="93700"/>
                    <a:pt x="1780843" y="40360"/>
                    <a:pt x="1707818" y="32105"/>
                  </a:cubicBezTo>
                  <a:cubicBezTo>
                    <a:pt x="1537638" y="12420"/>
                    <a:pt x="1261413" y="-17425"/>
                    <a:pt x="1035353" y="13055"/>
                  </a:cubicBezTo>
                  <a:cubicBezTo>
                    <a:pt x="827708" y="56870"/>
                    <a:pt x="618793" y="94970"/>
                    <a:pt x="414958" y="152120"/>
                  </a:cubicBezTo>
                  <a:cubicBezTo>
                    <a:pt x="277163" y="190855"/>
                    <a:pt x="149528" y="249275"/>
                    <a:pt x="54278" y="362940"/>
                  </a:cubicBezTo>
                  <a:cubicBezTo>
                    <a:pt x="37768" y="382625"/>
                    <a:pt x="26973" y="408660"/>
                    <a:pt x="1573" y="420090"/>
                  </a:cubicBezTo>
                  <a:cubicBezTo>
                    <a:pt x="-16207" y="434695"/>
                    <a:pt x="122223" y="1126210"/>
                    <a:pt x="140638" y="1125575"/>
                  </a:cubicBezTo>
                  <a:cubicBezTo>
                    <a:pt x="140003" y="1107160"/>
                    <a:pt x="310183" y="1016990"/>
                    <a:pt x="388923" y="997305"/>
                  </a:cubicBezTo>
                  <a:cubicBezTo>
                    <a:pt x="725473" y="936980"/>
                    <a:pt x="1623998" y="896975"/>
                    <a:pt x="2293288" y="775690"/>
                  </a:cubicBezTo>
                  <a:cubicBezTo>
                    <a:pt x="2334563" y="747115"/>
                    <a:pt x="2340278" y="724890"/>
                    <a:pt x="2317418" y="681710"/>
                  </a:cubicBezTo>
                  <a:close/>
                </a:path>
              </a:pathLst>
            </a:custGeom>
            <a:solidFill>
              <a:srgbClr val="F8D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-1156004" y="4049776"/>
              <a:ext cx="2911754" cy="1323496"/>
            </a:xfrm>
            <a:custGeom>
              <a:avLst/>
              <a:gdLst/>
              <a:ahLst/>
              <a:cxnLst/>
              <a:rect l="l" t="t" r="r" b="b"/>
              <a:pathLst>
                <a:path w="3735933" h="1698115" extrusionOk="0">
                  <a:moveTo>
                    <a:pt x="695280" y="327171"/>
                  </a:moveTo>
                  <a:cubicBezTo>
                    <a:pt x="1400899" y="391011"/>
                    <a:pt x="2403084" y="392525"/>
                    <a:pt x="3641668" y="318057"/>
                  </a:cubicBezTo>
                  <a:cubicBezTo>
                    <a:pt x="3666086" y="621714"/>
                    <a:pt x="3730853" y="1435522"/>
                    <a:pt x="3735933" y="1573317"/>
                  </a:cubicBezTo>
                  <a:cubicBezTo>
                    <a:pt x="3007584" y="1539782"/>
                    <a:pt x="78872" y="1976179"/>
                    <a:pt x="89810" y="1389671"/>
                  </a:cubicBezTo>
                  <a:cubicBezTo>
                    <a:pt x="36265" y="730958"/>
                    <a:pt x="-17302" y="543270"/>
                    <a:pt x="5321" y="0"/>
                  </a:cubicBezTo>
                  <a:cubicBezTo>
                    <a:pt x="285538" y="184054"/>
                    <a:pt x="384698" y="317095"/>
                    <a:pt x="695280" y="327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-1243550" y="2421165"/>
              <a:ext cx="3453011" cy="1469337"/>
            </a:xfrm>
            <a:custGeom>
              <a:avLst/>
              <a:gdLst/>
              <a:ahLst/>
              <a:cxnLst/>
              <a:rect l="l" t="t" r="r" b="b"/>
              <a:pathLst>
                <a:path w="4430394" h="1885235" extrusionOk="0">
                  <a:moveTo>
                    <a:pt x="4430394" y="1217494"/>
                  </a:moveTo>
                  <a:cubicBezTo>
                    <a:pt x="3798014" y="1371053"/>
                    <a:pt x="2282528" y="1727065"/>
                    <a:pt x="1554230" y="1830513"/>
                  </a:cubicBezTo>
                  <a:cubicBezTo>
                    <a:pt x="825932" y="1933961"/>
                    <a:pt x="781799" y="1863636"/>
                    <a:pt x="60608" y="1838181"/>
                  </a:cubicBezTo>
                  <a:cubicBezTo>
                    <a:pt x="60608" y="1395586"/>
                    <a:pt x="0" y="696030"/>
                    <a:pt x="0" y="253435"/>
                  </a:cubicBezTo>
                  <a:cubicBezTo>
                    <a:pt x="563350" y="431461"/>
                    <a:pt x="874399" y="587312"/>
                    <a:pt x="1341545" y="529920"/>
                  </a:cubicBezTo>
                  <a:cubicBezTo>
                    <a:pt x="2017060" y="446928"/>
                    <a:pt x="3174410" y="186742"/>
                    <a:pt x="4075691" y="0"/>
                  </a:cubicBezTo>
                  <a:cubicBezTo>
                    <a:pt x="4161176" y="202986"/>
                    <a:pt x="4289992" y="851799"/>
                    <a:pt x="4430394" y="12174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2072049" y="1548321"/>
              <a:ext cx="2118232" cy="2929890"/>
            </a:xfrm>
            <a:custGeom>
              <a:avLst/>
              <a:gdLst/>
              <a:ahLst/>
              <a:cxnLst/>
              <a:rect l="l" t="t" r="r" b="b"/>
              <a:pathLst>
                <a:path w="2717800" h="3759200" extrusionOk="0">
                  <a:moveTo>
                    <a:pt x="51634" y="3644051"/>
                  </a:moveTo>
                  <a:cubicBezTo>
                    <a:pt x="32584" y="3637701"/>
                    <a:pt x="-2976" y="3585631"/>
                    <a:pt x="199" y="3565311"/>
                  </a:cubicBezTo>
                  <a:cubicBezTo>
                    <a:pt x="10359" y="3508796"/>
                    <a:pt x="39569" y="3471331"/>
                    <a:pt x="100529" y="3463711"/>
                  </a:cubicBezTo>
                  <a:cubicBezTo>
                    <a:pt x="211654" y="3449741"/>
                    <a:pt x="264994" y="3374176"/>
                    <a:pt x="296744" y="3277021"/>
                  </a:cubicBezTo>
                  <a:cubicBezTo>
                    <a:pt x="329764" y="3174786"/>
                    <a:pt x="344369" y="3069376"/>
                    <a:pt x="351354" y="2962696"/>
                  </a:cubicBezTo>
                  <a:cubicBezTo>
                    <a:pt x="367229" y="2732826"/>
                    <a:pt x="376754" y="2502956"/>
                    <a:pt x="392629" y="2273086"/>
                  </a:cubicBezTo>
                  <a:cubicBezTo>
                    <a:pt x="400884" y="2154976"/>
                    <a:pt x="491689" y="1437426"/>
                    <a:pt x="535504" y="1337731"/>
                  </a:cubicBezTo>
                  <a:cubicBezTo>
                    <a:pt x="580589" y="1236131"/>
                    <a:pt x="644724" y="1148501"/>
                    <a:pt x="727909" y="1073571"/>
                  </a:cubicBezTo>
                  <a:cubicBezTo>
                    <a:pt x="828874" y="983401"/>
                    <a:pt x="952064" y="935776"/>
                    <a:pt x="1072714" y="882436"/>
                  </a:cubicBezTo>
                  <a:cubicBezTo>
                    <a:pt x="1155264" y="846241"/>
                    <a:pt x="1164789" y="818936"/>
                    <a:pt x="1115259" y="744006"/>
                  </a:cubicBezTo>
                  <a:cubicBezTo>
                    <a:pt x="1104464" y="728131"/>
                    <a:pt x="743784" y="361736"/>
                    <a:pt x="734894" y="345861"/>
                  </a:cubicBezTo>
                  <a:cubicBezTo>
                    <a:pt x="712034" y="305221"/>
                    <a:pt x="716479" y="286171"/>
                    <a:pt x="756484" y="262676"/>
                  </a:cubicBezTo>
                  <a:cubicBezTo>
                    <a:pt x="993974" y="158536"/>
                    <a:pt x="976829" y="25186"/>
                    <a:pt x="1040964" y="11851"/>
                  </a:cubicBezTo>
                  <a:cubicBezTo>
                    <a:pt x="1094939" y="1056"/>
                    <a:pt x="1135579" y="-9104"/>
                    <a:pt x="1202254" y="13756"/>
                  </a:cubicBezTo>
                  <a:cubicBezTo>
                    <a:pt x="1432124" y="84241"/>
                    <a:pt x="1762324" y="92496"/>
                    <a:pt x="1901389" y="211241"/>
                  </a:cubicBezTo>
                  <a:cubicBezTo>
                    <a:pt x="1941394" y="243626"/>
                    <a:pt x="1951554" y="286171"/>
                    <a:pt x="1930599" y="332526"/>
                  </a:cubicBezTo>
                  <a:cubicBezTo>
                    <a:pt x="1914089" y="368721"/>
                    <a:pt x="1686759" y="587796"/>
                    <a:pt x="1645484" y="708446"/>
                  </a:cubicBezTo>
                  <a:cubicBezTo>
                    <a:pt x="1619449" y="780201"/>
                    <a:pt x="1651834" y="832906"/>
                    <a:pt x="1705809" y="874181"/>
                  </a:cubicBezTo>
                  <a:cubicBezTo>
                    <a:pt x="1787724" y="935776"/>
                    <a:pt x="1879164" y="983401"/>
                    <a:pt x="1963619" y="1041821"/>
                  </a:cubicBezTo>
                  <a:cubicBezTo>
                    <a:pt x="2062679" y="1110401"/>
                    <a:pt x="2168724" y="1169456"/>
                    <a:pt x="2248734" y="1262166"/>
                  </a:cubicBezTo>
                  <a:cubicBezTo>
                    <a:pt x="2285564" y="1304711"/>
                    <a:pt x="2319219" y="1349161"/>
                    <a:pt x="2345254" y="1399326"/>
                  </a:cubicBezTo>
                  <a:cubicBezTo>
                    <a:pt x="2354779" y="1417106"/>
                    <a:pt x="2410024" y="1648881"/>
                    <a:pt x="2420819" y="1751751"/>
                  </a:cubicBezTo>
                  <a:cubicBezTo>
                    <a:pt x="2431614" y="1851446"/>
                    <a:pt x="2429074" y="1952411"/>
                    <a:pt x="2433519" y="2052741"/>
                  </a:cubicBezTo>
                  <a:cubicBezTo>
                    <a:pt x="2441774" y="2237526"/>
                    <a:pt x="2442409" y="2422946"/>
                    <a:pt x="2454474" y="2607096"/>
                  </a:cubicBezTo>
                  <a:cubicBezTo>
                    <a:pt x="2470349" y="2844586"/>
                    <a:pt x="2494479" y="3081441"/>
                    <a:pt x="2552899" y="3312581"/>
                  </a:cubicBezTo>
                  <a:cubicBezTo>
                    <a:pt x="2587189" y="3449741"/>
                    <a:pt x="2636084" y="3581186"/>
                    <a:pt x="2708474" y="3703106"/>
                  </a:cubicBezTo>
                  <a:cubicBezTo>
                    <a:pt x="2726889" y="3734221"/>
                    <a:pt x="2719904" y="3752001"/>
                    <a:pt x="2684344" y="3761526"/>
                  </a:cubicBezTo>
                  <a:cubicBezTo>
                    <a:pt x="2657039" y="3769146"/>
                    <a:pt x="2226509" y="3742476"/>
                    <a:pt x="2213174" y="3743111"/>
                  </a:cubicBezTo>
                  <a:cubicBezTo>
                    <a:pt x="2201109" y="3714536"/>
                    <a:pt x="372309" y="3786926"/>
                    <a:pt x="51634" y="3644051"/>
                  </a:cubicBezTo>
                  <a:close/>
                </a:path>
              </a:pathLst>
            </a:custGeom>
            <a:solidFill>
              <a:srgbClr val="9FE1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1941049" y="3888468"/>
              <a:ext cx="1875724" cy="1073962"/>
            </a:xfrm>
            <a:custGeom>
              <a:avLst/>
              <a:gdLst/>
              <a:ahLst/>
              <a:cxnLst/>
              <a:rect l="l" t="t" r="r" b="b"/>
              <a:pathLst>
                <a:path w="2406650" h="1377950" extrusionOk="0">
                  <a:moveTo>
                    <a:pt x="2366013" y="724072"/>
                  </a:moveTo>
                  <a:cubicBezTo>
                    <a:pt x="2419353" y="725977"/>
                    <a:pt x="2419353" y="724707"/>
                    <a:pt x="2393953" y="770427"/>
                  </a:cubicBezTo>
                  <a:cubicBezTo>
                    <a:pt x="2370458" y="839007"/>
                    <a:pt x="2316483" y="873932"/>
                    <a:pt x="2252983" y="897427"/>
                  </a:cubicBezTo>
                  <a:cubicBezTo>
                    <a:pt x="2173608" y="926637"/>
                    <a:pt x="2090423" y="936797"/>
                    <a:pt x="2007238" y="945052"/>
                  </a:cubicBezTo>
                  <a:cubicBezTo>
                    <a:pt x="1874523" y="958387"/>
                    <a:pt x="1741808" y="967912"/>
                    <a:pt x="1609093" y="979342"/>
                  </a:cubicBezTo>
                  <a:cubicBezTo>
                    <a:pt x="1563373" y="983152"/>
                    <a:pt x="1520828" y="995217"/>
                    <a:pt x="1481458" y="1021887"/>
                  </a:cubicBezTo>
                  <a:cubicBezTo>
                    <a:pt x="1410338" y="1070782"/>
                    <a:pt x="1325248" y="1079037"/>
                    <a:pt x="1243333" y="1092372"/>
                  </a:cubicBezTo>
                  <a:cubicBezTo>
                    <a:pt x="1035688" y="1126027"/>
                    <a:pt x="826138" y="1149522"/>
                    <a:pt x="619128" y="1188257"/>
                  </a:cubicBezTo>
                  <a:cubicBezTo>
                    <a:pt x="512448" y="1207942"/>
                    <a:pt x="410213" y="1241597"/>
                    <a:pt x="314328" y="1292397"/>
                  </a:cubicBezTo>
                  <a:cubicBezTo>
                    <a:pt x="252733" y="1325417"/>
                    <a:pt x="52708" y="1355262"/>
                    <a:pt x="55248" y="1378757"/>
                  </a:cubicBezTo>
                  <a:cubicBezTo>
                    <a:pt x="36198" y="1376852"/>
                    <a:pt x="8893" y="846627"/>
                    <a:pt x="3" y="724072"/>
                  </a:cubicBezTo>
                  <a:cubicBezTo>
                    <a:pt x="-1267" y="706292"/>
                    <a:pt x="427993" y="470707"/>
                    <a:pt x="569598" y="407207"/>
                  </a:cubicBezTo>
                  <a:cubicBezTo>
                    <a:pt x="712473" y="343072"/>
                    <a:pt x="862333" y="305607"/>
                    <a:pt x="1016638" y="294812"/>
                  </a:cubicBezTo>
                  <a:cubicBezTo>
                    <a:pt x="1217298" y="280842"/>
                    <a:pt x="1404623" y="228137"/>
                    <a:pt x="1583693" y="136697"/>
                  </a:cubicBezTo>
                  <a:cubicBezTo>
                    <a:pt x="1669418" y="92882"/>
                    <a:pt x="1755778" y="50972"/>
                    <a:pt x="1847218" y="18587"/>
                  </a:cubicBezTo>
                  <a:cubicBezTo>
                    <a:pt x="1887858" y="4617"/>
                    <a:pt x="1929133" y="-1098"/>
                    <a:pt x="1971678" y="172"/>
                  </a:cubicBezTo>
                  <a:cubicBezTo>
                    <a:pt x="2033273" y="2077"/>
                    <a:pt x="2081533" y="31287"/>
                    <a:pt x="2097408" y="75102"/>
                  </a:cubicBezTo>
                  <a:cubicBezTo>
                    <a:pt x="2113918" y="120822"/>
                    <a:pt x="2092328" y="178607"/>
                    <a:pt x="2044703" y="217977"/>
                  </a:cubicBezTo>
                  <a:cubicBezTo>
                    <a:pt x="1986918" y="265602"/>
                    <a:pt x="1921513" y="299892"/>
                    <a:pt x="1853568" y="329102"/>
                  </a:cubicBezTo>
                  <a:cubicBezTo>
                    <a:pt x="1745618" y="375457"/>
                    <a:pt x="1482728" y="485312"/>
                    <a:pt x="1461773" y="499917"/>
                  </a:cubicBezTo>
                  <a:cubicBezTo>
                    <a:pt x="1427483" y="524047"/>
                    <a:pt x="1428753" y="552622"/>
                    <a:pt x="1464313" y="575482"/>
                  </a:cubicBezTo>
                  <a:cubicBezTo>
                    <a:pt x="1481458" y="587547"/>
                    <a:pt x="2321563" y="722802"/>
                    <a:pt x="2366013" y="724072"/>
                  </a:cubicBezTo>
                  <a:close/>
                </a:path>
              </a:pathLst>
            </a:custGeom>
            <a:solidFill>
              <a:srgbClr val="F8DF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693904" y="4363719"/>
              <a:ext cx="291998" cy="801760"/>
            </a:xfrm>
            <a:custGeom>
              <a:avLst/>
              <a:gdLst/>
              <a:ahLst/>
              <a:cxnLst/>
              <a:rect l="l" t="t" r="r" b="b"/>
              <a:pathLst>
                <a:path w="374650" h="1028700" extrusionOk="0">
                  <a:moveTo>
                    <a:pt x="376159" y="841375"/>
                  </a:moveTo>
                  <a:cubicBezTo>
                    <a:pt x="382509" y="871855"/>
                    <a:pt x="371079" y="884555"/>
                    <a:pt x="343774" y="894715"/>
                  </a:cubicBezTo>
                  <a:cubicBezTo>
                    <a:pt x="245984" y="931545"/>
                    <a:pt x="31989" y="1025525"/>
                    <a:pt x="23099" y="1028700"/>
                  </a:cubicBezTo>
                  <a:cubicBezTo>
                    <a:pt x="16114" y="728345"/>
                    <a:pt x="-2301" y="235585"/>
                    <a:pt x="239" y="0"/>
                  </a:cubicBezTo>
                  <a:cubicBezTo>
                    <a:pt x="92314" y="2540"/>
                    <a:pt x="212329" y="4445"/>
                    <a:pt x="304404" y="6350"/>
                  </a:cubicBezTo>
                  <a:cubicBezTo>
                    <a:pt x="322184" y="6985"/>
                    <a:pt x="329169" y="13970"/>
                    <a:pt x="328534" y="31115"/>
                  </a:cubicBezTo>
                  <a:cubicBezTo>
                    <a:pt x="327899" y="41910"/>
                    <a:pt x="371079" y="817880"/>
                    <a:pt x="376159" y="8413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989362" y="2460944"/>
              <a:ext cx="282100" cy="786912"/>
            </a:xfrm>
            <a:custGeom>
              <a:avLst/>
              <a:gdLst/>
              <a:ahLst/>
              <a:cxnLst/>
              <a:rect l="l" t="t" r="r" b="b"/>
              <a:pathLst>
                <a:path w="361950" h="1009650" extrusionOk="0">
                  <a:moveTo>
                    <a:pt x="363855" y="931417"/>
                  </a:moveTo>
                  <a:cubicBezTo>
                    <a:pt x="368300" y="951102"/>
                    <a:pt x="365125" y="961262"/>
                    <a:pt x="343535" y="968247"/>
                  </a:cubicBezTo>
                  <a:cubicBezTo>
                    <a:pt x="302260" y="980947"/>
                    <a:pt x="262255" y="997457"/>
                    <a:pt x="221615" y="1012062"/>
                  </a:cubicBezTo>
                  <a:cubicBezTo>
                    <a:pt x="199390" y="918082"/>
                    <a:pt x="51435" y="287527"/>
                    <a:pt x="0" y="65912"/>
                  </a:cubicBezTo>
                  <a:cubicBezTo>
                    <a:pt x="50800" y="45592"/>
                    <a:pt x="102235" y="26542"/>
                    <a:pt x="151765" y="4952"/>
                  </a:cubicBezTo>
                  <a:cubicBezTo>
                    <a:pt x="175895" y="-5843"/>
                    <a:pt x="184150" y="1142"/>
                    <a:pt x="185420" y="24637"/>
                  </a:cubicBezTo>
                  <a:cubicBezTo>
                    <a:pt x="186690" y="34162"/>
                    <a:pt x="351790" y="873632"/>
                    <a:pt x="363855" y="9314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3063920" y="4248880"/>
              <a:ext cx="574100" cy="173220"/>
            </a:xfrm>
            <a:custGeom>
              <a:avLst/>
              <a:gdLst/>
              <a:ahLst/>
              <a:cxnLst/>
              <a:rect l="l" t="t" r="r" b="b"/>
              <a:pathLst>
                <a:path w="736600" h="222250" extrusionOk="0">
                  <a:moveTo>
                    <a:pt x="723382" y="226720"/>
                  </a:moveTo>
                  <a:cubicBezTo>
                    <a:pt x="617337" y="228625"/>
                    <a:pt x="512562" y="212114"/>
                    <a:pt x="408422" y="195604"/>
                  </a:cubicBezTo>
                  <a:cubicBezTo>
                    <a:pt x="311267" y="179729"/>
                    <a:pt x="214112" y="168300"/>
                    <a:pt x="118862" y="144170"/>
                  </a:cubicBezTo>
                  <a:cubicBezTo>
                    <a:pt x="83302" y="135279"/>
                    <a:pt x="47742" y="122579"/>
                    <a:pt x="12817" y="111784"/>
                  </a:cubicBezTo>
                  <a:cubicBezTo>
                    <a:pt x="-31633" y="52095"/>
                    <a:pt x="47742" y="13359"/>
                    <a:pt x="125212" y="3200"/>
                  </a:cubicBezTo>
                  <a:cubicBezTo>
                    <a:pt x="215382" y="-8866"/>
                    <a:pt x="296662" y="14629"/>
                    <a:pt x="376672" y="49554"/>
                  </a:cubicBezTo>
                  <a:cubicBezTo>
                    <a:pt x="441442" y="78129"/>
                    <a:pt x="502402" y="114959"/>
                    <a:pt x="562092" y="152425"/>
                  </a:cubicBezTo>
                  <a:cubicBezTo>
                    <a:pt x="616067" y="186079"/>
                    <a:pt x="676392" y="202589"/>
                    <a:pt x="739257" y="224814"/>
                  </a:cubicBezTo>
                  <a:cubicBezTo>
                    <a:pt x="731002" y="226084"/>
                    <a:pt x="727192" y="226084"/>
                    <a:pt x="723382" y="226720"/>
                  </a:cubicBezTo>
                  <a:close/>
                </a:path>
              </a:pathLst>
            </a:custGeom>
            <a:solidFill>
              <a:srgbClr val="1A7D9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2782698" y="2800498"/>
              <a:ext cx="707727" cy="960133"/>
            </a:xfrm>
            <a:custGeom>
              <a:avLst/>
              <a:gdLst/>
              <a:ahLst/>
              <a:cxnLst/>
              <a:rect l="l" t="t" r="r" b="b"/>
              <a:pathLst>
                <a:path w="908050" h="1231900" extrusionOk="0">
                  <a:moveTo>
                    <a:pt x="878465" y="689972"/>
                  </a:moveTo>
                  <a:cubicBezTo>
                    <a:pt x="854335" y="651237"/>
                    <a:pt x="820680" y="622027"/>
                    <a:pt x="781310" y="601072"/>
                  </a:cubicBezTo>
                  <a:cubicBezTo>
                    <a:pt x="719080" y="568052"/>
                    <a:pt x="654945" y="537572"/>
                    <a:pt x="591445" y="505822"/>
                  </a:cubicBezTo>
                  <a:cubicBezTo>
                    <a:pt x="576205" y="498202"/>
                    <a:pt x="564140" y="490582"/>
                    <a:pt x="564140" y="471532"/>
                  </a:cubicBezTo>
                  <a:cubicBezTo>
                    <a:pt x="563505" y="398507"/>
                    <a:pt x="564775" y="325482"/>
                    <a:pt x="557790" y="253092"/>
                  </a:cubicBezTo>
                  <a:cubicBezTo>
                    <a:pt x="555250" y="228962"/>
                    <a:pt x="564775" y="220707"/>
                    <a:pt x="589540" y="227057"/>
                  </a:cubicBezTo>
                  <a:cubicBezTo>
                    <a:pt x="647960" y="241662"/>
                    <a:pt x="701935" y="265157"/>
                    <a:pt x="750195" y="300717"/>
                  </a:cubicBezTo>
                  <a:cubicBezTo>
                    <a:pt x="790200" y="329927"/>
                    <a:pt x="810520" y="369932"/>
                    <a:pt x="811790" y="420097"/>
                  </a:cubicBezTo>
                  <a:cubicBezTo>
                    <a:pt x="812425" y="458197"/>
                    <a:pt x="811790" y="496297"/>
                    <a:pt x="815600" y="534397"/>
                  </a:cubicBezTo>
                  <a:cubicBezTo>
                    <a:pt x="818140" y="557257"/>
                    <a:pt x="826395" y="566782"/>
                    <a:pt x="849255" y="564877"/>
                  </a:cubicBezTo>
                  <a:cubicBezTo>
                    <a:pt x="858780" y="564242"/>
                    <a:pt x="868305" y="564242"/>
                    <a:pt x="877830" y="564242"/>
                  </a:cubicBezTo>
                  <a:cubicBezTo>
                    <a:pt x="896245" y="564242"/>
                    <a:pt x="903230" y="556622"/>
                    <a:pt x="902595" y="536937"/>
                  </a:cubicBezTo>
                  <a:cubicBezTo>
                    <a:pt x="898785" y="415652"/>
                    <a:pt x="895610" y="293732"/>
                    <a:pt x="894340" y="172447"/>
                  </a:cubicBezTo>
                  <a:cubicBezTo>
                    <a:pt x="893705" y="141967"/>
                    <a:pt x="884180" y="131807"/>
                    <a:pt x="853700" y="133077"/>
                  </a:cubicBezTo>
                  <a:cubicBezTo>
                    <a:pt x="804805" y="134982"/>
                    <a:pt x="804805" y="133712"/>
                    <a:pt x="805440" y="183242"/>
                  </a:cubicBezTo>
                  <a:cubicBezTo>
                    <a:pt x="805440" y="188322"/>
                    <a:pt x="805440" y="194037"/>
                    <a:pt x="805440" y="199117"/>
                  </a:cubicBezTo>
                  <a:cubicBezTo>
                    <a:pt x="807345" y="224517"/>
                    <a:pt x="797820" y="226422"/>
                    <a:pt x="778770" y="213087"/>
                  </a:cubicBezTo>
                  <a:cubicBezTo>
                    <a:pt x="736860" y="184512"/>
                    <a:pt x="690505" y="164192"/>
                    <a:pt x="641610" y="148317"/>
                  </a:cubicBezTo>
                  <a:cubicBezTo>
                    <a:pt x="614305" y="139427"/>
                    <a:pt x="576840" y="147682"/>
                    <a:pt x="560965" y="121012"/>
                  </a:cubicBezTo>
                  <a:cubicBezTo>
                    <a:pt x="546995" y="96247"/>
                    <a:pt x="550805" y="63227"/>
                    <a:pt x="552075" y="33382"/>
                  </a:cubicBezTo>
                  <a:cubicBezTo>
                    <a:pt x="553345" y="8617"/>
                    <a:pt x="543820" y="-2178"/>
                    <a:pt x="519055" y="362"/>
                  </a:cubicBezTo>
                  <a:cubicBezTo>
                    <a:pt x="510800" y="997"/>
                    <a:pt x="501910" y="997"/>
                    <a:pt x="493655" y="997"/>
                  </a:cubicBezTo>
                  <a:cubicBezTo>
                    <a:pt x="469525" y="362"/>
                    <a:pt x="462540" y="11792"/>
                    <a:pt x="465080" y="35287"/>
                  </a:cubicBezTo>
                  <a:cubicBezTo>
                    <a:pt x="467620" y="58147"/>
                    <a:pt x="467620" y="81642"/>
                    <a:pt x="468255" y="105137"/>
                  </a:cubicBezTo>
                  <a:cubicBezTo>
                    <a:pt x="468255" y="119107"/>
                    <a:pt x="460000" y="126092"/>
                    <a:pt x="446030" y="126092"/>
                  </a:cubicBezTo>
                  <a:cubicBezTo>
                    <a:pt x="431425" y="126092"/>
                    <a:pt x="425075" y="119107"/>
                    <a:pt x="424440" y="105137"/>
                  </a:cubicBezTo>
                  <a:cubicBezTo>
                    <a:pt x="423170" y="82912"/>
                    <a:pt x="419995" y="60687"/>
                    <a:pt x="419995" y="38462"/>
                  </a:cubicBezTo>
                  <a:cubicBezTo>
                    <a:pt x="419995" y="16237"/>
                    <a:pt x="411740" y="4807"/>
                    <a:pt x="388245" y="6712"/>
                  </a:cubicBezTo>
                  <a:cubicBezTo>
                    <a:pt x="377450" y="7347"/>
                    <a:pt x="367290" y="7347"/>
                    <a:pt x="356495" y="7347"/>
                  </a:cubicBezTo>
                  <a:cubicBezTo>
                    <a:pt x="336810" y="7347"/>
                    <a:pt x="330460" y="16872"/>
                    <a:pt x="332365" y="35287"/>
                  </a:cubicBezTo>
                  <a:cubicBezTo>
                    <a:pt x="334270" y="57512"/>
                    <a:pt x="334270" y="79737"/>
                    <a:pt x="336175" y="101962"/>
                  </a:cubicBezTo>
                  <a:cubicBezTo>
                    <a:pt x="338080" y="126092"/>
                    <a:pt x="328555" y="137522"/>
                    <a:pt x="303155" y="142602"/>
                  </a:cubicBezTo>
                  <a:cubicBezTo>
                    <a:pt x="229495" y="157207"/>
                    <a:pt x="161550" y="185782"/>
                    <a:pt x="101225" y="230867"/>
                  </a:cubicBezTo>
                  <a:cubicBezTo>
                    <a:pt x="-9265" y="312147"/>
                    <a:pt x="-32125" y="446132"/>
                    <a:pt x="46615" y="548367"/>
                  </a:cubicBezTo>
                  <a:cubicBezTo>
                    <a:pt x="76460" y="586467"/>
                    <a:pt x="115830" y="613137"/>
                    <a:pt x="159010" y="634092"/>
                  </a:cubicBezTo>
                  <a:cubicBezTo>
                    <a:pt x="215525" y="661397"/>
                    <a:pt x="271405" y="688702"/>
                    <a:pt x="327285" y="715372"/>
                  </a:cubicBezTo>
                  <a:cubicBezTo>
                    <a:pt x="341255" y="722357"/>
                    <a:pt x="353320" y="729977"/>
                    <a:pt x="353955" y="747757"/>
                  </a:cubicBezTo>
                  <a:cubicBezTo>
                    <a:pt x="355860" y="823957"/>
                    <a:pt x="358400" y="900157"/>
                    <a:pt x="360305" y="975722"/>
                  </a:cubicBezTo>
                  <a:cubicBezTo>
                    <a:pt x="360940" y="994772"/>
                    <a:pt x="350780" y="998582"/>
                    <a:pt x="333635" y="995407"/>
                  </a:cubicBezTo>
                  <a:cubicBezTo>
                    <a:pt x="265055" y="980802"/>
                    <a:pt x="202825" y="954132"/>
                    <a:pt x="148850" y="909047"/>
                  </a:cubicBezTo>
                  <a:cubicBezTo>
                    <a:pt x="121545" y="886187"/>
                    <a:pt x="104400" y="857612"/>
                    <a:pt x="101860" y="822052"/>
                  </a:cubicBezTo>
                  <a:cubicBezTo>
                    <a:pt x="98685" y="783952"/>
                    <a:pt x="96780" y="745852"/>
                    <a:pt x="95510" y="708387"/>
                  </a:cubicBezTo>
                  <a:cubicBezTo>
                    <a:pt x="94240" y="655047"/>
                    <a:pt x="94875" y="656952"/>
                    <a:pt x="42805" y="655682"/>
                  </a:cubicBezTo>
                  <a:cubicBezTo>
                    <a:pt x="12325" y="655047"/>
                    <a:pt x="4070" y="667747"/>
                    <a:pt x="5975" y="695052"/>
                  </a:cubicBezTo>
                  <a:cubicBezTo>
                    <a:pt x="9150" y="740137"/>
                    <a:pt x="10420" y="785857"/>
                    <a:pt x="12325" y="830942"/>
                  </a:cubicBezTo>
                  <a:cubicBezTo>
                    <a:pt x="14865" y="907142"/>
                    <a:pt x="17405" y="983342"/>
                    <a:pt x="18675" y="1058907"/>
                  </a:cubicBezTo>
                  <a:cubicBezTo>
                    <a:pt x="19310" y="1079227"/>
                    <a:pt x="27565" y="1088117"/>
                    <a:pt x="47885" y="1086847"/>
                  </a:cubicBezTo>
                  <a:cubicBezTo>
                    <a:pt x="58680" y="1086212"/>
                    <a:pt x="68840" y="1086212"/>
                    <a:pt x="79635" y="1086212"/>
                  </a:cubicBezTo>
                  <a:cubicBezTo>
                    <a:pt x="99320" y="1086212"/>
                    <a:pt x="108210" y="1076687"/>
                    <a:pt x="107575" y="1057002"/>
                  </a:cubicBezTo>
                  <a:cubicBezTo>
                    <a:pt x="106940" y="1036047"/>
                    <a:pt x="107575" y="1015092"/>
                    <a:pt x="107575" y="986517"/>
                  </a:cubicBezTo>
                  <a:cubicBezTo>
                    <a:pt x="178060" y="1044302"/>
                    <a:pt x="257435" y="1067797"/>
                    <a:pt x="339985" y="1084942"/>
                  </a:cubicBezTo>
                  <a:cubicBezTo>
                    <a:pt x="356495" y="1088117"/>
                    <a:pt x="362845" y="1097642"/>
                    <a:pt x="363480" y="1113517"/>
                  </a:cubicBezTo>
                  <a:cubicBezTo>
                    <a:pt x="364750" y="1143997"/>
                    <a:pt x="367290" y="1174477"/>
                    <a:pt x="367925" y="1205592"/>
                  </a:cubicBezTo>
                  <a:cubicBezTo>
                    <a:pt x="368560" y="1225277"/>
                    <a:pt x="376180" y="1235437"/>
                    <a:pt x="396500" y="1234167"/>
                  </a:cubicBezTo>
                  <a:cubicBezTo>
                    <a:pt x="406025" y="1233532"/>
                    <a:pt x="415550" y="1233532"/>
                    <a:pt x="425075" y="1234167"/>
                  </a:cubicBezTo>
                  <a:cubicBezTo>
                    <a:pt x="447935" y="1235437"/>
                    <a:pt x="457460" y="1227817"/>
                    <a:pt x="454285" y="1202417"/>
                  </a:cubicBezTo>
                  <a:cubicBezTo>
                    <a:pt x="451110" y="1176382"/>
                    <a:pt x="452380" y="1149712"/>
                    <a:pt x="451745" y="1123042"/>
                  </a:cubicBezTo>
                  <a:cubicBezTo>
                    <a:pt x="451745" y="1108437"/>
                    <a:pt x="453650" y="1095102"/>
                    <a:pt x="472700" y="1094467"/>
                  </a:cubicBezTo>
                  <a:cubicBezTo>
                    <a:pt x="491750" y="1093832"/>
                    <a:pt x="495560" y="1105262"/>
                    <a:pt x="496195" y="1120502"/>
                  </a:cubicBezTo>
                  <a:cubicBezTo>
                    <a:pt x="497465" y="1147172"/>
                    <a:pt x="501910" y="1173207"/>
                    <a:pt x="500640" y="1199242"/>
                  </a:cubicBezTo>
                  <a:cubicBezTo>
                    <a:pt x="499370" y="1233532"/>
                    <a:pt x="520325" y="1233532"/>
                    <a:pt x="543820" y="1232262"/>
                  </a:cubicBezTo>
                  <a:cubicBezTo>
                    <a:pt x="567950" y="1230992"/>
                    <a:pt x="592715" y="1231627"/>
                    <a:pt x="589540" y="1196067"/>
                  </a:cubicBezTo>
                  <a:cubicBezTo>
                    <a:pt x="587000" y="1170667"/>
                    <a:pt x="587000" y="1145267"/>
                    <a:pt x="583825" y="1120502"/>
                  </a:cubicBezTo>
                  <a:cubicBezTo>
                    <a:pt x="580650" y="1093832"/>
                    <a:pt x="590810" y="1081132"/>
                    <a:pt x="618115" y="1074782"/>
                  </a:cubicBezTo>
                  <a:cubicBezTo>
                    <a:pt x="700030" y="1057002"/>
                    <a:pt x="773690" y="1022712"/>
                    <a:pt x="837825" y="966832"/>
                  </a:cubicBezTo>
                  <a:cubicBezTo>
                    <a:pt x="911485" y="898887"/>
                    <a:pt x="931170" y="774427"/>
                    <a:pt x="878465" y="689972"/>
                  </a:cubicBezTo>
                  <a:close/>
                  <a:moveTo>
                    <a:pt x="344430" y="377552"/>
                  </a:moveTo>
                  <a:cubicBezTo>
                    <a:pt x="329825" y="387077"/>
                    <a:pt x="267595" y="345167"/>
                    <a:pt x="258705" y="336912"/>
                  </a:cubicBezTo>
                  <a:cubicBezTo>
                    <a:pt x="232670" y="312147"/>
                    <a:pt x="234575" y="281667"/>
                    <a:pt x="264420" y="261982"/>
                  </a:cubicBezTo>
                  <a:cubicBezTo>
                    <a:pt x="282835" y="249917"/>
                    <a:pt x="320935" y="237217"/>
                    <a:pt x="346970" y="239122"/>
                  </a:cubicBezTo>
                  <a:cubicBezTo>
                    <a:pt x="344430" y="261347"/>
                    <a:pt x="344430" y="345167"/>
                    <a:pt x="344430" y="377552"/>
                  </a:cubicBezTo>
                  <a:close/>
                  <a:moveTo>
                    <a:pt x="430155" y="408032"/>
                  </a:moveTo>
                  <a:cubicBezTo>
                    <a:pt x="428885" y="369932"/>
                    <a:pt x="424440" y="253727"/>
                    <a:pt x="424440" y="234042"/>
                  </a:cubicBezTo>
                  <a:cubicBezTo>
                    <a:pt x="424440" y="218802"/>
                    <a:pt x="431425" y="218802"/>
                    <a:pt x="447300" y="218802"/>
                  </a:cubicBezTo>
                  <a:cubicBezTo>
                    <a:pt x="462540" y="218802"/>
                    <a:pt x="466985" y="220707"/>
                    <a:pt x="468890" y="233407"/>
                  </a:cubicBezTo>
                  <a:cubicBezTo>
                    <a:pt x="473335" y="272142"/>
                    <a:pt x="475875" y="390887"/>
                    <a:pt x="474605" y="410572"/>
                  </a:cubicBezTo>
                  <a:cubicBezTo>
                    <a:pt x="473970" y="421367"/>
                    <a:pt x="479050" y="450577"/>
                    <a:pt x="453650" y="440417"/>
                  </a:cubicBezTo>
                  <a:cubicBezTo>
                    <a:pt x="436505" y="433432"/>
                    <a:pt x="431425" y="430892"/>
                    <a:pt x="430155" y="408032"/>
                  </a:cubicBezTo>
                  <a:close/>
                  <a:moveTo>
                    <a:pt x="467620" y="1002392"/>
                  </a:moveTo>
                  <a:cubicBezTo>
                    <a:pt x="446030" y="1005567"/>
                    <a:pt x="449840" y="991597"/>
                    <a:pt x="447300" y="973182"/>
                  </a:cubicBezTo>
                  <a:cubicBezTo>
                    <a:pt x="442855" y="939527"/>
                    <a:pt x="440315" y="843007"/>
                    <a:pt x="442220" y="822052"/>
                  </a:cubicBezTo>
                  <a:cubicBezTo>
                    <a:pt x="442855" y="811257"/>
                    <a:pt x="436505" y="773157"/>
                    <a:pt x="455555" y="779507"/>
                  </a:cubicBezTo>
                  <a:cubicBezTo>
                    <a:pt x="475240" y="785857"/>
                    <a:pt x="486035" y="789667"/>
                    <a:pt x="487305" y="809352"/>
                  </a:cubicBezTo>
                  <a:cubicBezTo>
                    <a:pt x="491750" y="858247"/>
                    <a:pt x="494290" y="916667"/>
                    <a:pt x="492385" y="967467"/>
                  </a:cubicBezTo>
                  <a:cubicBezTo>
                    <a:pt x="493655" y="990962"/>
                    <a:pt x="489845" y="999852"/>
                    <a:pt x="467620" y="1002392"/>
                  </a:cubicBezTo>
                  <a:close/>
                  <a:moveTo>
                    <a:pt x="668280" y="926827"/>
                  </a:moveTo>
                  <a:cubicBezTo>
                    <a:pt x="663835" y="960482"/>
                    <a:pt x="630815" y="969372"/>
                    <a:pt x="604145" y="981437"/>
                  </a:cubicBezTo>
                  <a:cubicBezTo>
                    <a:pt x="587635" y="988422"/>
                    <a:pt x="577475" y="983977"/>
                    <a:pt x="577475" y="964292"/>
                  </a:cubicBezTo>
                  <a:cubicBezTo>
                    <a:pt x="577475" y="947147"/>
                    <a:pt x="569855" y="858247"/>
                    <a:pt x="583190" y="850627"/>
                  </a:cubicBezTo>
                  <a:cubicBezTo>
                    <a:pt x="594620" y="844912"/>
                    <a:pt x="616210" y="855707"/>
                    <a:pt x="633355" y="870312"/>
                  </a:cubicBezTo>
                  <a:cubicBezTo>
                    <a:pt x="653040" y="883647"/>
                    <a:pt x="672090" y="896347"/>
                    <a:pt x="668280" y="92682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7"/>
          <p:cNvGrpSpPr/>
          <p:nvPr/>
        </p:nvGrpSpPr>
        <p:grpSpPr>
          <a:xfrm>
            <a:off x="920998" y="638118"/>
            <a:ext cx="4230407" cy="944910"/>
            <a:chOff x="2279575" y="5092585"/>
            <a:chExt cx="4230407" cy="944909"/>
          </a:xfrm>
        </p:grpSpPr>
        <p:sp>
          <p:nvSpPr>
            <p:cNvPr id="318" name="Google Shape;318;p7"/>
            <p:cNvSpPr txBox="1"/>
            <p:nvPr/>
          </p:nvSpPr>
          <p:spPr>
            <a:xfrm>
              <a:off x="2279575" y="5092585"/>
              <a:ext cx="4230407" cy="3077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7"/>
            <p:cNvSpPr txBox="1"/>
            <p:nvPr/>
          </p:nvSpPr>
          <p:spPr>
            <a:xfrm>
              <a:off x="2279575" y="5391164"/>
              <a:ext cx="4230407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7"/>
          <p:cNvGrpSpPr/>
          <p:nvPr/>
        </p:nvGrpSpPr>
        <p:grpSpPr>
          <a:xfrm>
            <a:off x="7040595" y="638118"/>
            <a:ext cx="4230407" cy="944910"/>
            <a:chOff x="7032103" y="5083387"/>
            <a:chExt cx="4230407" cy="944909"/>
          </a:xfrm>
        </p:grpSpPr>
        <p:sp>
          <p:nvSpPr>
            <p:cNvPr id="321" name="Google Shape;321;p7"/>
            <p:cNvSpPr txBox="1"/>
            <p:nvPr/>
          </p:nvSpPr>
          <p:spPr>
            <a:xfrm>
              <a:off x="7032103" y="5083387"/>
              <a:ext cx="4230407" cy="3077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Your Text Here</a:t>
              </a:r>
              <a:endParaRPr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7"/>
            <p:cNvSpPr txBox="1"/>
            <p:nvPr/>
          </p:nvSpPr>
          <p:spPr>
            <a:xfrm>
              <a:off x="7032103" y="5381966"/>
              <a:ext cx="4230407" cy="646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Example Text : 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You can simply impress your audience and add a unique zing and appeal to your Presentations.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3" name="Google Shape;323;p7"/>
          <p:cNvSpPr txBox="1"/>
          <p:nvPr/>
        </p:nvSpPr>
        <p:spPr>
          <a:xfrm>
            <a:off x="3903733" y="5207261"/>
            <a:ext cx="43845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Simple </a:t>
            </a:r>
            <a:r>
              <a:rPr lang="en-US" sz="3600" b="1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PowerPoint</a:t>
            </a:r>
            <a:r>
              <a:rPr lang="en-US" sz="36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Presentation</a:t>
            </a:r>
            <a:endParaRPr sz="36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8"/>
          <p:cNvSpPr txBox="1"/>
          <p:nvPr/>
        </p:nvSpPr>
        <p:spPr>
          <a:xfrm>
            <a:off x="7864113" y="296119"/>
            <a:ext cx="374676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We </a:t>
            </a:r>
            <a:r>
              <a:rPr lang="en-US" sz="32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Create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Quality </a:t>
            </a: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Professional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PPT </a:t>
            </a:r>
            <a:r>
              <a:rPr lang="en-US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Presentation</a:t>
            </a:r>
            <a:endParaRPr sz="32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8"/>
          <p:cNvSpPr txBox="1"/>
          <p:nvPr/>
        </p:nvSpPr>
        <p:spPr>
          <a:xfrm>
            <a:off x="9380048" y="2037566"/>
            <a:ext cx="2230831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 Get a modern PowerPoint  Presentation that is beautifully designed. I hope and I believe that this Template will your Time, Money and Reputation. Easy to change colors, photos and Text. You can simply impress your audience and add a unique zing and appeal to your Reports and Presentations with our Templates.</a:t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8"/>
          <p:cNvSpPr txBox="1"/>
          <p:nvPr/>
        </p:nvSpPr>
        <p:spPr>
          <a:xfrm>
            <a:off x="705358" y="3227547"/>
            <a:ext cx="17679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331" name="Google Shape;331;p8"/>
          <p:cNvSpPr txBox="1"/>
          <p:nvPr/>
        </p:nvSpPr>
        <p:spPr>
          <a:xfrm>
            <a:off x="4780001" y="5294381"/>
            <a:ext cx="17679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332" name="Google Shape;332;p8"/>
          <p:cNvSpPr txBox="1"/>
          <p:nvPr/>
        </p:nvSpPr>
        <p:spPr>
          <a:xfrm>
            <a:off x="6332360" y="3941982"/>
            <a:ext cx="17679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333" name="Google Shape;333;p8"/>
          <p:cNvSpPr txBox="1"/>
          <p:nvPr/>
        </p:nvSpPr>
        <p:spPr>
          <a:xfrm>
            <a:off x="455077" y="5557056"/>
            <a:ext cx="17679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334" name="Google Shape;334;p8"/>
          <p:cNvSpPr txBox="1"/>
          <p:nvPr/>
        </p:nvSpPr>
        <p:spPr>
          <a:xfrm>
            <a:off x="1755048" y="463000"/>
            <a:ext cx="17679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Easy to change colors, photos and Text.</a:t>
            </a:r>
            <a:endParaRPr/>
          </a:p>
        </p:txBody>
      </p:sp>
      <p:sp>
        <p:nvSpPr>
          <p:cNvPr id="335" name="Google Shape;335;p8"/>
          <p:cNvSpPr>
            <a:spLocks noGrp="1"/>
          </p:cNvSpPr>
          <p:nvPr>
            <p:ph type="pic" idx="3"/>
          </p:nvPr>
        </p:nvSpPr>
        <p:spPr>
          <a:xfrm>
            <a:off x="4802736" y="1678845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6" name="Google Shape;336;p8"/>
          <p:cNvSpPr>
            <a:spLocks noGrp="1"/>
          </p:cNvSpPr>
          <p:nvPr>
            <p:ph type="pic" idx="2"/>
          </p:nvPr>
        </p:nvSpPr>
        <p:spPr>
          <a:xfrm>
            <a:off x="3522980" y="2966968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7" name="Google Shape;337;p8"/>
          <p:cNvSpPr>
            <a:spLocks noGrp="1"/>
          </p:cNvSpPr>
          <p:nvPr>
            <p:ph type="pic" idx="6"/>
          </p:nvPr>
        </p:nvSpPr>
        <p:spPr>
          <a:xfrm>
            <a:off x="2223009" y="4236450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8" name="Google Shape;338;p8"/>
          <p:cNvSpPr>
            <a:spLocks noGrp="1"/>
          </p:cNvSpPr>
          <p:nvPr>
            <p:ph type="pic" idx="5"/>
          </p:nvPr>
        </p:nvSpPr>
        <p:spPr>
          <a:xfrm>
            <a:off x="2229202" y="1649808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39" name="Google Shape;339;p8"/>
          <p:cNvSpPr>
            <a:spLocks noGrp="1"/>
          </p:cNvSpPr>
          <p:nvPr>
            <p:ph type="pic" idx="4"/>
          </p:nvPr>
        </p:nvSpPr>
        <p:spPr>
          <a:xfrm>
            <a:off x="3524191" y="390720"/>
            <a:ext cx="2230831" cy="223083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9"/>
          <p:cNvSpPr txBox="1">
            <a:spLocks noGrp="1"/>
          </p:cNvSpPr>
          <p:nvPr>
            <p:ph type="body" idx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None/>
            </a:pPr>
            <a:r>
              <a:rPr lang="en-US"/>
              <a:t>Infographic Style</a:t>
            </a:r>
            <a:endParaRPr/>
          </a:p>
        </p:txBody>
      </p:sp>
      <p:grpSp>
        <p:nvGrpSpPr>
          <p:cNvPr id="345" name="Google Shape;345;p9"/>
          <p:cNvGrpSpPr/>
          <p:nvPr/>
        </p:nvGrpSpPr>
        <p:grpSpPr>
          <a:xfrm>
            <a:off x="908748" y="1868948"/>
            <a:ext cx="1872000" cy="979099"/>
            <a:chOff x="395536" y="1496735"/>
            <a:chExt cx="1728192" cy="648072"/>
          </a:xfrm>
        </p:grpSpPr>
        <p:sp>
          <p:nvSpPr>
            <p:cNvPr id="346" name="Google Shape;346;p9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48" name="Google Shape;348;p9"/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9"/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0" name="Google Shape;350;p9"/>
          <p:cNvGrpSpPr/>
          <p:nvPr/>
        </p:nvGrpSpPr>
        <p:grpSpPr>
          <a:xfrm>
            <a:off x="3038072" y="1873431"/>
            <a:ext cx="1872000" cy="979099"/>
            <a:chOff x="395536" y="1496735"/>
            <a:chExt cx="1728192" cy="648072"/>
          </a:xfrm>
        </p:grpSpPr>
        <p:sp>
          <p:nvSpPr>
            <p:cNvPr id="351" name="Google Shape;351;p9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9"/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"/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9"/>
          <p:cNvGrpSpPr/>
          <p:nvPr/>
        </p:nvGrpSpPr>
        <p:grpSpPr>
          <a:xfrm>
            <a:off x="5167396" y="1877914"/>
            <a:ext cx="1872000" cy="979099"/>
            <a:chOff x="395536" y="1496735"/>
            <a:chExt cx="1728192" cy="648072"/>
          </a:xfrm>
        </p:grpSpPr>
        <p:sp>
          <p:nvSpPr>
            <p:cNvPr id="356" name="Google Shape;356;p9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9"/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9"/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0" name="Google Shape;360;p9"/>
          <p:cNvGrpSpPr/>
          <p:nvPr/>
        </p:nvGrpSpPr>
        <p:grpSpPr>
          <a:xfrm>
            <a:off x="7296720" y="1882397"/>
            <a:ext cx="1872000" cy="979099"/>
            <a:chOff x="395536" y="1496735"/>
            <a:chExt cx="1728192" cy="648072"/>
          </a:xfrm>
        </p:grpSpPr>
        <p:sp>
          <p:nvSpPr>
            <p:cNvPr id="361" name="Google Shape;361;p9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3" name="Google Shape;363;p9"/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9"/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5" name="Google Shape;365;p9"/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366" name="Google Shape;366;p9"/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9"/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" name="Google Shape;368;p9"/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369" name="Google Shape;369;p9"/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9"/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9"/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72" name="Google Shape;372;p9"/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9"/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4" name="Google Shape;374;p9"/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75" name="Google Shape;375;p9"/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9"/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7" name="Google Shape;377;p9"/>
          <p:cNvSpPr/>
          <p:nvPr/>
        </p:nvSpPr>
        <p:spPr>
          <a:xfrm rot="-1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 extrusionOk="0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9"/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 extrusionOk="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9"/>
          <p:cNvSpPr/>
          <p:nvPr/>
        </p:nvSpPr>
        <p:spPr>
          <a:xfrm rot="-7329956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 extrusionOk="0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0" name="Google Shape;380;p9"/>
          <p:cNvGrpSpPr/>
          <p:nvPr/>
        </p:nvGrpSpPr>
        <p:grpSpPr>
          <a:xfrm>
            <a:off x="9404486" y="1877914"/>
            <a:ext cx="1872000" cy="979099"/>
            <a:chOff x="395536" y="1496735"/>
            <a:chExt cx="1728192" cy="648072"/>
          </a:xfrm>
        </p:grpSpPr>
        <p:sp>
          <p:nvSpPr>
            <p:cNvPr id="381" name="Google Shape;381;p9"/>
            <p:cNvSpPr/>
            <p:nvPr/>
          </p:nvSpPr>
          <p:spPr>
            <a:xfrm>
              <a:off x="395536" y="1496735"/>
              <a:ext cx="1728192" cy="648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395536" y="1496735"/>
              <a:ext cx="648072" cy="648072"/>
            </a:xfrm>
            <a:prstGeom prst="rtTriangle">
              <a:avLst/>
            </a:prstGeom>
            <a:solidFill>
              <a:srgbClr val="3F3F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7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3" name="Google Shape;383;p9"/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9"/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Contents</a:t>
            </a:r>
            <a:endParaRPr sz="14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"/>
          <p:cNvGrpSpPr/>
          <p:nvPr/>
        </p:nvGrpSpPr>
        <p:grpSpPr>
          <a:xfrm>
            <a:off x="9530863" y="3266404"/>
            <a:ext cx="1619248" cy="2767945"/>
            <a:chOff x="6736549" y="3306059"/>
            <a:chExt cx="1945888" cy="2767945"/>
          </a:xfrm>
        </p:grpSpPr>
        <p:sp>
          <p:nvSpPr>
            <p:cNvPr id="386" name="Google Shape;386;p9"/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Content  Here</a:t>
              </a:r>
              <a:endParaRPr sz="12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"/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F3F3F"/>
                  </a:solidFill>
                  <a:latin typeface="Arial"/>
                  <a:ea typeface="Arial"/>
                  <a:cs typeface="Arial"/>
                  <a:sym typeface="Arial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sz="12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"/>
          <p:cNvSpPr/>
          <p:nvPr/>
        </p:nvSpPr>
        <p:spPr>
          <a:xfrm rot="-9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 extrusionOk="0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9"/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 extrusionOk="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Personalizado 37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7F7F7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Break Slide Master">
  <a:themeElements>
    <a:clrScheme name="Personalizado 37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7F7F7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s Slide Master">
  <a:themeElements>
    <a:clrScheme name="Personalizado 37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82C650"/>
      </a:accent1>
      <a:accent2>
        <a:srgbClr val="5CBE7A"/>
      </a:accent2>
      <a:accent3>
        <a:srgbClr val="2CB8AE"/>
      </a:accent3>
      <a:accent4>
        <a:srgbClr val="24A8C2"/>
      </a:accent4>
      <a:accent5>
        <a:srgbClr val="249ED2"/>
      </a:accent5>
      <a:accent6>
        <a:srgbClr val="3F3F3F"/>
      </a:accent6>
      <a:hlink>
        <a:srgbClr val="7F7F7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4615</Words>
  <Application>Microsoft Office PowerPoint</Application>
  <PresentationFormat>Panorámica</PresentationFormat>
  <Paragraphs>587</Paragraphs>
  <Slides>48</Slides>
  <Notes>48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3" baseType="lpstr">
      <vt:lpstr>Arial</vt:lpstr>
      <vt:lpstr>Noto Sans Symbols</vt:lpstr>
      <vt:lpstr>Cover and End Slide Master</vt:lpstr>
      <vt:lpstr>Section Break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Allppt.com</dc:creator>
  <cp:lastModifiedBy>eduardo</cp:lastModifiedBy>
  <cp:revision>1</cp:revision>
  <dcterms:created xsi:type="dcterms:W3CDTF">2019-01-14T06:35:35Z</dcterms:created>
  <dcterms:modified xsi:type="dcterms:W3CDTF">2023-11-29T07:12:53Z</dcterms:modified>
</cp:coreProperties>
</file>