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84" r:id="rId4"/>
    <p:sldId id="272" r:id="rId5"/>
    <p:sldId id="285" r:id="rId6"/>
    <p:sldId id="288" r:id="rId7"/>
    <p:sldId id="278" r:id="rId8"/>
    <p:sldId id="286" r:id="rId9"/>
    <p:sldId id="289" r:id="rId10"/>
    <p:sldId id="281" r:id="rId11"/>
    <p:sldId id="287" r:id="rId12"/>
    <p:sldId id="29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24/05/2025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24/05/2025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24/05/2025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24/05/2025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24/05/2025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24/05/2025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24/05/2025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24/05/2025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MỪNG THÁNH ANTON</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6494085"/>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Vang lên câu ca, hoà với cung đàn vang lừng ngợi mừng thánh hiển tu luôn trung thành trọn đời theo Chúa. Dù ngàn gian nan nhưng can trường, một lòng hăng say trên bước đường, trọn dâng toàn thân cho Chúa chỉ vì yêu.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5419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50761"/>
            <a:ext cx="11333383"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err="1"/>
              <a:t>Đoàn</a:t>
            </a:r>
            <a:r>
              <a:rPr lang="en-US" sz="6600" b="1" dirty="0"/>
              <a:t> con </a:t>
            </a:r>
            <a:r>
              <a:rPr lang="en-US" sz="6600" b="1" dirty="0" err="1"/>
              <a:t>tiến</a:t>
            </a:r>
            <a:r>
              <a:rPr lang="en-US" sz="6600" b="1" dirty="0"/>
              <a:t> </a:t>
            </a:r>
            <a:r>
              <a:rPr lang="en-US" sz="6600" b="1" dirty="0" err="1"/>
              <a:t>vào</a:t>
            </a:r>
            <a:r>
              <a:rPr lang="en-US" sz="6600" b="1" dirty="0"/>
              <a:t> </a:t>
            </a:r>
            <a:r>
              <a:rPr lang="en-US" sz="6600" b="1" dirty="0" err="1"/>
              <a:t>cung</a:t>
            </a:r>
            <a:r>
              <a:rPr lang="en-US" sz="6600" b="1" dirty="0"/>
              <a:t> </a:t>
            </a:r>
            <a:r>
              <a:rPr lang="en-US" sz="6600" b="1" dirty="0" err="1"/>
              <a:t>thánh</a:t>
            </a:r>
            <a:r>
              <a:rPr lang="en-US" sz="6600" b="1" dirty="0"/>
              <a:t> </a:t>
            </a:r>
            <a:r>
              <a:rPr lang="en-US" sz="6600" b="1" dirty="0" err="1"/>
              <a:t>hiệp</a:t>
            </a:r>
            <a:r>
              <a:rPr lang="en-US" sz="6600" b="1" dirty="0"/>
              <a:t> </a:t>
            </a:r>
            <a:r>
              <a:rPr lang="en-US" sz="6600" b="1" dirty="0" err="1"/>
              <a:t>dâng</a:t>
            </a:r>
            <a:r>
              <a:rPr lang="en-US" sz="6600" b="1" dirty="0"/>
              <a:t> </a:t>
            </a:r>
            <a:r>
              <a:rPr lang="en-US" sz="6600" b="1" dirty="0" err="1"/>
              <a:t>lên</a:t>
            </a:r>
            <a:r>
              <a:rPr lang="en-US" sz="6600" b="1" dirty="0"/>
              <a:t> </a:t>
            </a:r>
            <a:r>
              <a:rPr lang="en-US" sz="6600" b="1" dirty="0" err="1"/>
              <a:t>Chúa</a:t>
            </a:r>
            <a:r>
              <a:rPr lang="en-US" sz="6600" b="1" dirty="0"/>
              <a:t> </a:t>
            </a:r>
            <a:r>
              <a:rPr lang="en-US" sz="6600" b="1" dirty="0" err="1"/>
              <a:t>nhân</a:t>
            </a:r>
            <a:r>
              <a:rPr lang="en-US" sz="6600" b="1" dirty="0"/>
              <a:t> </a:t>
            </a:r>
            <a:r>
              <a:rPr lang="en-US" sz="6600" b="1" dirty="0" err="1"/>
              <a:t>lành</a:t>
            </a:r>
            <a:r>
              <a:rPr lang="en-US" sz="6600" b="1" dirty="0"/>
              <a:t> </a:t>
            </a:r>
            <a:r>
              <a:rPr lang="en-US" sz="6600" b="1" dirty="0" err="1"/>
              <a:t>lời</a:t>
            </a:r>
            <a:r>
              <a:rPr lang="en-US" sz="6600" b="1" dirty="0"/>
              <a:t> </a:t>
            </a:r>
            <a:r>
              <a:rPr lang="en-US" sz="6600" b="1" dirty="0" err="1"/>
              <a:t>tụng</a:t>
            </a:r>
            <a:r>
              <a:rPr lang="en-US" sz="6600" b="1" dirty="0"/>
              <a:t> ca </a:t>
            </a:r>
            <a:r>
              <a:rPr lang="en-US" sz="6600" b="1" dirty="0" err="1"/>
              <a:t>rất</a:t>
            </a:r>
            <a:r>
              <a:rPr lang="en-US" sz="6600" b="1" dirty="0"/>
              <a:t> </a:t>
            </a:r>
            <a:r>
              <a:rPr lang="en-US" sz="6600" b="1" dirty="0" err="1"/>
              <a:t>chân</a:t>
            </a:r>
            <a:r>
              <a:rPr lang="en-US" sz="6600" b="1" dirty="0"/>
              <a:t> </a:t>
            </a:r>
            <a:r>
              <a:rPr lang="en-US" sz="6600" b="1" dirty="0" err="1"/>
              <a:t>thành</a:t>
            </a:r>
            <a:r>
              <a:rPr lang="en-US" sz="6600" b="1" dirty="0"/>
              <a:t> </a:t>
            </a:r>
            <a:r>
              <a:rPr lang="en-US" sz="6600" b="1" dirty="0" err="1"/>
              <a:t>nhân</a:t>
            </a:r>
            <a:r>
              <a:rPr lang="en-US" sz="6600" b="1" dirty="0"/>
              <a:t> </a:t>
            </a:r>
            <a:r>
              <a:rPr lang="en-US" sz="6600" b="1" dirty="0" err="1"/>
              <a:t>ngày</a:t>
            </a:r>
            <a:r>
              <a:rPr lang="en-US" sz="6600" b="1" dirty="0"/>
              <a:t> </a:t>
            </a:r>
            <a:r>
              <a:rPr lang="en-US" sz="6600" b="1" dirty="0" err="1"/>
              <a:t>kính</a:t>
            </a:r>
            <a:r>
              <a:rPr lang="en-US" sz="6600" b="1" dirty="0"/>
              <a:t> </a:t>
            </a:r>
            <a:r>
              <a:rPr lang="en-US" sz="6600" b="1" dirty="0" err="1"/>
              <a:t>thánh</a:t>
            </a:r>
            <a:r>
              <a:rPr lang="en-US" sz="6600" b="1" dirty="0"/>
              <a:t> An-</a:t>
            </a:r>
            <a:r>
              <a:rPr lang="en-US" sz="6600" b="1" dirty="0" err="1"/>
              <a:t>tôn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8079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Ngài ban muôn ngàn hồng ân, hồng ân chan chứa dìu thánh nhân trên đường ngay lành, cho chung phần vinh quang thiên quốc hạnh phúc vô biên.</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0589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50761"/>
            <a:ext cx="11333383"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err="1"/>
              <a:t>Đoàn</a:t>
            </a:r>
            <a:r>
              <a:rPr lang="en-US" sz="6600" b="1" dirty="0"/>
              <a:t> con </a:t>
            </a:r>
            <a:r>
              <a:rPr lang="en-US" sz="6600" b="1" dirty="0" err="1"/>
              <a:t>tiến</a:t>
            </a:r>
            <a:r>
              <a:rPr lang="en-US" sz="6600" b="1" dirty="0"/>
              <a:t> </a:t>
            </a:r>
            <a:r>
              <a:rPr lang="en-US" sz="6600" b="1" dirty="0" err="1"/>
              <a:t>vào</a:t>
            </a:r>
            <a:r>
              <a:rPr lang="en-US" sz="6600" b="1" dirty="0"/>
              <a:t> </a:t>
            </a:r>
            <a:r>
              <a:rPr lang="en-US" sz="6600" b="1" dirty="0" err="1"/>
              <a:t>cung</a:t>
            </a:r>
            <a:r>
              <a:rPr lang="en-US" sz="6600" b="1" dirty="0"/>
              <a:t> </a:t>
            </a:r>
            <a:r>
              <a:rPr lang="en-US" sz="6600" b="1" dirty="0" err="1"/>
              <a:t>thánh</a:t>
            </a:r>
            <a:r>
              <a:rPr lang="en-US" sz="6600" b="1" dirty="0"/>
              <a:t> </a:t>
            </a:r>
            <a:r>
              <a:rPr lang="en-US" sz="6600" b="1" dirty="0" err="1"/>
              <a:t>hiệp</a:t>
            </a:r>
            <a:r>
              <a:rPr lang="en-US" sz="6600" b="1" dirty="0"/>
              <a:t> </a:t>
            </a:r>
            <a:r>
              <a:rPr lang="en-US" sz="6600" b="1" dirty="0" err="1"/>
              <a:t>dâng</a:t>
            </a:r>
            <a:r>
              <a:rPr lang="en-US" sz="6600" b="1" dirty="0"/>
              <a:t> </a:t>
            </a:r>
            <a:r>
              <a:rPr lang="en-US" sz="6600" b="1" dirty="0" err="1"/>
              <a:t>lên</a:t>
            </a:r>
            <a:r>
              <a:rPr lang="en-US" sz="6600" b="1" dirty="0"/>
              <a:t> </a:t>
            </a:r>
            <a:r>
              <a:rPr lang="en-US" sz="6600" b="1" dirty="0" err="1"/>
              <a:t>Chúa</a:t>
            </a:r>
            <a:r>
              <a:rPr lang="en-US" sz="6600" b="1" dirty="0"/>
              <a:t> </a:t>
            </a:r>
            <a:r>
              <a:rPr lang="en-US" sz="6600" b="1" dirty="0" err="1"/>
              <a:t>nhân</a:t>
            </a:r>
            <a:r>
              <a:rPr lang="en-US" sz="6600" b="1" dirty="0"/>
              <a:t> </a:t>
            </a:r>
            <a:r>
              <a:rPr lang="en-US" sz="6600" b="1" dirty="0" err="1"/>
              <a:t>lành</a:t>
            </a:r>
            <a:r>
              <a:rPr lang="en-US" sz="6600" b="1" dirty="0"/>
              <a:t> </a:t>
            </a:r>
            <a:r>
              <a:rPr lang="en-US" sz="6600" b="1" dirty="0" err="1"/>
              <a:t>lời</a:t>
            </a:r>
            <a:r>
              <a:rPr lang="en-US" sz="6600" b="1" dirty="0"/>
              <a:t> </a:t>
            </a:r>
            <a:r>
              <a:rPr lang="en-US" sz="6600" b="1" dirty="0" err="1"/>
              <a:t>tụng</a:t>
            </a:r>
            <a:r>
              <a:rPr lang="en-US" sz="6600" b="1" dirty="0"/>
              <a:t> ca </a:t>
            </a:r>
            <a:r>
              <a:rPr lang="en-US" sz="6600" b="1" dirty="0" err="1"/>
              <a:t>rất</a:t>
            </a:r>
            <a:r>
              <a:rPr lang="en-US" sz="6600" b="1" dirty="0"/>
              <a:t> </a:t>
            </a:r>
            <a:r>
              <a:rPr lang="en-US" sz="6600" b="1" dirty="0" err="1"/>
              <a:t>chân</a:t>
            </a:r>
            <a:r>
              <a:rPr lang="en-US" sz="6600" b="1" dirty="0"/>
              <a:t> </a:t>
            </a:r>
            <a:r>
              <a:rPr lang="en-US" sz="6600" b="1" dirty="0" err="1"/>
              <a:t>thành</a:t>
            </a:r>
            <a:r>
              <a:rPr lang="en-US" sz="6600" b="1" dirty="0"/>
              <a:t> </a:t>
            </a:r>
            <a:r>
              <a:rPr lang="en-US" sz="6600" b="1" dirty="0" err="1"/>
              <a:t>nhân</a:t>
            </a:r>
            <a:r>
              <a:rPr lang="en-US" sz="6600" b="1" dirty="0"/>
              <a:t> </a:t>
            </a:r>
            <a:r>
              <a:rPr lang="en-US" sz="6600" b="1" dirty="0" err="1"/>
              <a:t>ngày</a:t>
            </a:r>
            <a:r>
              <a:rPr lang="en-US" sz="6600" b="1" dirty="0"/>
              <a:t> </a:t>
            </a:r>
            <a:r>
              <a:rPr lang="en-US" sz="6600" b="1" dirty="0" err="1"/>
              <a:t>kính</a:t>
            </a:r>
            <a:r>
              <a:rPr lang="en-US" sz="6600" b="1" dirty="0"/>
              <a:t> </a:t>
            </a:r>
            <a:r>
              <a:rPr lang="en-US" sz="6600" b="1" dirty="0" err="1"/>
              <a:t>thánh</a:t>
            </a:r>
            <a:r>
              <a:rPr lang="en-US" sz="6600" b="1" dirty="0"/>
              <a:t> An-</a:t>
            </a:r>
            <a:r>
              <a:rPr lang="en-US" sz="6600" b="1" dirty="0" err="1"/>
              <a:t>tôn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Ngài ban muôn ngàn hồng ân, hồng ân chan chứa dìu thánh nhân trên đường ngay lành, cho chung phần vinh quang thiên quốc hạnh phúc vô biên.</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4327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6278642"/>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4800" b="1" dirty="0"/>
              <a:t>Vang danh An-tôn, vị thánh hay làm phép lạ, nhà giảng thuyết tài ba, đem Tin Mừng truyền rao khắp chốn. Một đời hy sinh cho dân nghèo, lòng đầy hân hoan vì Nước Trời, nhịp chân ngày đêm gieo bước không hề ngơi. </a:t>
            </a: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3327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50761"/>
            <a:ext cx="11333383"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err="1"/>
              <a:t>Đoàn</a:t>
            </a:r>
            <a:r>
              <a:rPr lang="en-US" sz="6600" b="1" dirty="0"/>
              <a:t> con </a:t>
            </a:r>
            <a:r>
              <a:rPr lang="en-US" sz="6600" b="1" dirty="0" err="1"/>
              <a:t>tiến</a:t>
            </a:r>
            <a:r>
              <a:rPr lang="en-US" sz="6600" b="1" dirty="0"/>
              <a:t> </a:t>
            </a:r>
            <a:r>
              <a:rPr lang="en-US" sz="6600" b="1" dirty="0" err="1"/>
              <a:t>vào</a:t>
            </a:r>
            <a:r>
              <a:rPr lang="en-US" sz="6600" b="1" dirty="0"/>
              <a:t> </a:t>
            </a:r>
            <a:r>
              <a:rPr lang="en-US" sz="6600" b="1" dirty="0" err="1"/>
              <a:t>cung</a:t>
            </a:r>
            <a:r>
              <a:rPr lang="en-US" sz="6600" b="1" dirty="0"/>
              <a:t> </a:t>
            </a:r>
            <a:r>
              <a:rPr lang="en-US" sz="6600" b="1" dirty="0" err="1"/>
              <a:t>thánh</a:t>
            </a:r>
            <a:r>
              <a:rPr lang="en-US" sz="6600" b="1" dirty="0"/>
              <a:t> </a:t>
            </a:r>
            <a:r>
              <a:rPr lang="en-US" sz="6600" b="1" dirty="0" err="1"/>
              <a:t>hiệp</a:t>
            </a:r>
            <a:r>
              <a:rPr lang="en-US" sz="6600" b="1" dirty="0"/>
              <a:t> </a:t>
            </a:r>
            <a:r>
              <a:rPr lang="en-US" sz="6600" b="1" dirty="0" err="1"/>
              <a:t>dâng</a:t>
            </a:r>
            <a:r>
              <a:rPr lang="en-US" sz="6600" b="1" dirty="0"/>
              <a:t> </a:t>
            </a:r>
            <a:r>
              <a:rPr lang="en-US" sz="6600" b="1" dirty="0" err="1"/>
              <a:t>lên</a:t>
            </a:r>
            <a:r>
              <a:rPr lang="en-US" sz="6600" b="1" dirty="0"/>
              <a:t> </a:t>
            </a:r>
            <a:r>
              <a:rPr lang="en-US" sz="6600" b="1" dirty="0" err="1"/>
              <a:t>Chúa</a:t>
            </a:r>
            <a:r>
              <a:rPr lang="en-US" sz="6600" b="1" dirty="0"/>
              <a:t> </a:t>
            </a:r>
            <a:r>
              <a:rPr lang="en-US" sz="6600" b="1" dirty="0" err="1"/>
              <a:t>nhân</a:t>
            </a:r>
            <a:r>
              <a:rPr lang="en-US" sz="6600" b="1" dirty="0"/>
              <a:t> </a:t>
            </a:r>
            <a:r>
              <a:rPr lang="en-US" sz="6600" b="1" dirty="0" err="1"/>
              <a:t>lành</a:t>
            </a:r>
            <a:r>
              <a:rPr lang="en-US" sz="6600" b="1" dirty="0"/>
              <a:t> </a:t>
            </a:r>
            <a:r>
              <a:rPr lang="en-US" sz="6600" b="1" dirty="0" err="1"/>
              <a:t>lời</a:t>
            </a:r>
            <a:r>
              <a:rPr lang="en-US" sz="6600" b="1" dirty="0"/>
              <a:t> </a:t>
            </a:r>
            <a:r>
              <a:rPr lang="en-US" sz="6600" b="1" dirty="0" err="1"/>
              <a:t>tụng</a:t>
            </a:r>
            <a:r>
              <a:rPr lang="en-US" sz="6600" b="1" dirty="0"/>
              <a:t> ca </a:t>
            </a:r>
            <a:r>
              <a:rPr lang="en-US" sz="6600" b="1" dirty="0" err="1"/>
              <a:t>rất</a:t>
            </a:r>
            <a:r>
              <a:rPr lang="en-US" sz="6600" b="1" dirty="0"/>
              <a:t> </a:t>
            </a:r>
            <a:r>
              <a:rPr lang="en-US" sz="6600" b="1" dirty="0" err="1"/>
              <a:t>chân</a:t>
            </a:r>
            <a:r>
              <a:rPr lang="en-US" sz="6600" b="1" dirty="0"/>
              <a:t> </a:t>
            </a:r>
            <a:r>
              <a:rPr lang="en-US" sz="6600" b="1" dirty="0" err="1"/>
              <a:t>thành</a:t>
            </a:r>
            <a:r>
              <a:rPr lang="en-US" sz="6600" b="1" dirty="0"/>
              <a:t> </a:t>
            </a:r>
            <a:r>
              <a:rPr lang="en-US" sz="6600" b="1" dirty="0" err="1"/>
              <a:t>nhân</a:t>
            </a:r>
            <a:r>
              <a:rPr lang="en-US" sz="6600" b="1" dirty="0"/>
              <a:t> </a:t>
            </a:r>
            <a:r>
              <a:rPr lang="en-US" sz="6600" b="1" dirty="0" err="1"/>
              <a:t>ngày</a:t>
            </a:r>
            <a:r>
              <a:rPr lang="en-US" sz="6600" b="1" dirty="0"/>
              <a:t> </a:t>
            </a:r>
            <a:r>
              <a:rPr lang="en-US" sz="6600" b="1" dirty="0" err="1"/>
              <a:t>kính</a:t>
            </a:r>
            <a:r>
              <a:rPr lang="en-US" sz="6600" b="1" dirty="0"/>
              <a:t> </a:t>
            </a:r>
            <a:r>
              <a:rPr lang="en-US" sz="6600" b="1" dirty="0" err="1"/>
              <a:t>thánh</a:t>
            </a:r>
            <a:r>
              <a:rPr lang="en-US" sz="6600" b="1" dirty="0"/>
              <a:t> An-</a:t>
            </a:r>
            <a:r>
              <a:rPr lang="en-US" sz="6600" b="1" dirty="0" err="1"/>
              <a:t>tôn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9462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Ngài ban muôn ngàn hồng ân, hồng ân chan chứa dìu thánh nhân trên đường ngay lành, cho chung phần vinh quang thiên quốc hạnh phúc vô biên.</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5532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494085"/>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Xưa kia An-tôn vì Chúa đơn nghèo giữa đời, chịu thiệt chính bản thân cho muôn người giàu sang phú quý. Một lòng trông mong nơi quê trời, nào còn đam mê trong kiếp người, ngày đêm tình yêu Thiên Chúa bao bọc luôn.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373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50761"/>
            <a:ext cx="11333383"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err="1"/>
              <a:t>Đoàn</a:t>
            </a:r>
            <a:r>
              <a:rPr lang="en-US" sz="6600" b="1" dirty="0"/>
              <a:t> con </a:t>
            </a:r>
            <a:r>
              <a:rPr lang="en-US" sz="6600" b="1" dirty="0" err="1"/>
              <a:t>tiến</a:t>
            </a:r>
            <a:r>
              <a:rPr lang="en-US" sz="6600" b="1" dirty="0"/>
              <a:t> </a:t>
            </a:r>
            <a:r>
              <a:rPr lang="en-US" sz="6600" b="1" dirty="0" err="1"/>
              <a:t>vào</a:t>
            </a:r>
            <a:r>
              <a:rPr lang="en-US" sz="6600" b="1" dirty="0"/>
              <a:t> </a:t>
            </a:r>
            <a:r>
              <a:rPr lang="en-US" sz="6600" b="1" dirty="0" err="1"/>
              <a:t>cung</a:t>
            </a:r>
            <a:r>
              <a:rPr lang="en-US" sz="6600" b="1" dirty="0"/>
              <a:t> </a:t>
            </a:r>
            <a:r>
              <a:rPr lang="en-US" sz="6600" b="1" dirty="0" err="1"/>
              <a:t>thánh</a:t>
            </a:r>
            <a:r>
              <a:rPr lang="en-US" sz="6600" b="1" dirty="0"/>
              <a:t> </a:t>
            </a:r>
            <a:r>
              <a:rPr lang="en-US" sz="6600" b="1" dirty="0" err="1"/>
              <a:t>hiệp</a:t>
            </a:r>
            <a:r>
              <a:rPr lang="en-US" sz="6600" b="1" dirty="0"/>
              <a:t> </a:t>
            </a:r>
            <a:r>
              <a:rPr lang="en-US" sz="6600" b="1" dirty="0" err="1"/>
              <a:t>dâng</a:t>
            </a:r>
            <a:r>
              <a:rPr lang="en-US" sz="6600" b="1" dirty="0"/>
              <a:t> </a:t>
            </a:r>
            <a:r>
              <a:rPr lang="en-US" sz="6600" b="1" dirty="0" err="1"/>
              <a:t>lên</a:t>
            </a:r>
            <a:r>
              <a:rPr lang="en-US" sz="6600" b="1" dirty="0"/>
              <a:t> </a:t>
            </a:r>
            <a:r>
              <a:rPr lang="en-US" sz="6600" b="1" dirty="0" err="1"/>
              <a:t>Chúa</a:t>
            </a:r>
            <a:r>
              <a:rPr lang="en-US" sz="6600" b="1" dirty="0"/>
              <a:t> </a:t>
            </a:r>
            <a:r>
              <a:rPr lang="en-US" sz="6600" b="1" dirty="0" err="1"/>
              <a:t>nhân</a:t>
            </a:r>
            <a:r>
              <a:rPr lang="en-US" sz="6600" b="1" dirty="0"/>
              <a:t> </a:t>
            </a:r>
            <a:r>
              <a:rPr lang="en-US" sz="6600" b="1" dirty="0" err="1"/>
              <a:t>lành</a:t>
            </a:r>
            <a:r>
              <a:rPr lang="en-US" sz="6600" b="1" dirty="0"/>
              <a:t> </a:t>
            </a:r>
            <a:r>
              <a:rPr lang="en-US" sz="6600" b="1" dirty="0" err="1"/>
              <a:t>lời</a:t>
            </a:r>
            <a:r>
              <a:rPr lang="en-US" sz="6600" b="1" dirty="0"/>
              <a:t> </a:t>
            </a:r>
            <a:r>
              <a:rPr lang="en-US" sz="6600" b="1" dirty="0" err="1"/>
              <a:t>tụng</a:t>
            </a:r>
            <a:r>
              <a:rPr lang="en-US" sz="6600" b="1" dirty="0"/>
              <a:t> ca </a:t>
            </a:r>
            <a:r>
              <a:rPr lang="en-US" sz="6600" b="1" dirty="0" err="1"/>
              <a:t>rất</a:t>
            </a:r>
            <a:r>
              <a:rPr lang="en-US" sz="6600" b="1" dirty="0"/>
              <a:t> </a:t>
            </a:r>
            <a:r>
              <a:rPr lang="en-US" sz="6600" b="1" dirty="0" err="1"/>
              <a:t>chân</a:t>
            </a:r>
            <a:r>
              <a:rPr lang="en-US" sz="6600" b="1" dirty="0"/>
              <a:t> </a:t>
            </a:r>
            <a:r>
              <a:rPr lang="en-US" sz="6600" b="1" dirty="0" err="1"/>
              <a:t>thành</a:t>
            </a:r>
            <a:r>
              <a:rPr lang="en-US" sz="6600" b="1" dirty="0"/>
              <a:t> </a:t>
            </a:r>
            <a:r>
              <a:rPr lang="en-US" sz="6600" b="1" dirty="0" err="1"/>
              <a:t>nhân</a:t>
            </a:r>
            <a:r>
              <a:rPr lang="en-US" sz="6600" b="1" dirty="0"/>
              <a:t> </a:t>
            </a:r>
            <a:r>
              <a:rPr lang="en-US" sz="6600" b="1" dirty="0" err="1"/>
              <a:t>ngày</a:t>
            </a:r>
            <a:r>
              <a:rPr lang="en-US" sz="6600" b="1" dirty="0"/>
              <a:t> </a:t>
            </a:r>
            <a:r>
              <a:rPr lang="en-US" sz="6600" b="1" dirty="0" err="1"/>
              <a:t>kính</a:t>
            </a:r>
            <a:r>
              <a:rPr lang="en-US" sz="6600" b="1" dirty="0"/>
              <a:t> </a:t>
            </a:r>
            <a:r>
              <a:rPr lang="en-US" sz="6600" b="1" dirty="0" err="1"/>
              <a:t>thánh</a:t>
            </a:r>
            <a:r>
              <a:rPr lang="en-US" sz="6600" b="1" dirty="0"/>
              <a:t> An-</a:t>
            </a:r>
            <a:r>
              <a:rPr lang="en-US" sz="6600" b="1" dirty="0" err="1"/>
              <a:t>tôn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474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Ngài ban muôn ngàn hồng ân, hồng ân chan chứa dìu thánh nhân trên đường ngay lành, cho chung phần vinh quang thiên quốc hạnh phúc vô biên.</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16310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106</TotalTime>
  <Words>395</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MỪNG THÁNH ANTON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34</cp:revision>
  <dcterms:created xsi:type="dcterms:W3CDTF">2024-12-09T14:38:56Z</dcterms:created>
  <dcterms:modified xsi:type="dcterms:W3CDTF">2025-05-24T16:38:45Z</dcterms:modified>
</cp:coreProperties>
</file>