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1290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36F14DD-A49C-8114-8219-E6550E8A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Step-by-Step Approach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CCAB29A-2902-756C-DA5C-F1FAC53D71DD}"/>
              </a:ext>
            </a:extLst>
          </p:cNvPr>
          <p:cNvGrpSpPr/>
          <p:nvPr/>
        </p:nvGrpSpPr>
        <p:grpSpPr>
          <a:xfrm>
            <a:off x="1155047" y="2496507"/>
            <a:ext cx="17132953" cy="6111875"/>
            <a:chOff x="1155047" y="2819400"/>
            <a:chExt cx="17132953" cy="6111875"/>
          </a:xfrm>
        </p:grpSpPr>
        <p:sp>
          <p:nvSpPr>
            <p:cNvPr id="11" name="TextBox 28">
              <a:extLst>
                <a:ext uri="{FF2B5EF4-FFF2-40B4-BE49-F238E27FC236}">
                  <a16:creationId xmlns:a16="http://schemas.microsoft.com/office/drawing/2014/main" id="{5B51947B-4E75-5C0E-512C-08B22DF2A981}"/>
                </a:ext>
              </a:extLst>
            </p:cNvPr>
            <p:cNvSpPr txBox="1"/>
            <p:nvPr/>
          </p:nvSpPr>
          <p:spPr>
            <a:xfrm>
              <a:off x="1155047" y="7275157"/>
              <a:ext cx="5510983" cy="1015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defRPr/>
              </a:pPr>
              <a:r>
                <a:rPr lang="en-US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C529322-5CD1-52C4-FA01-3A95DB6B7798}"/>
                </a:ext>
              </a:extLst>
            </p:cNvPr>
            <p:cNvSpPr/>
            <p:nvPr/>
          </p:nvSpPr>
          <p:spPr>
            <a:xfrm>
              <a:off x="7800612" y="2819400"/>
              <a:ext cx="10487388" cy="6111875"/>
            </a:xfrm>
            <a:custGeom>
              <a:avLst/>
              <a:gdLst/>
              <a:ahLst/>
              <a:cxnLst/>
              <a:rect l="l" t="t" r="r" b="b"/>
              <a:pathLst>
                <a:path w="1680318" h="2709333">
                  <a:moveTo>
                    <a:pt x="0" y="0"/>
                  </a:moveTo>
                  <a:lnTo>
                    <a:pt x="1680318" y="0"/>
                  </a:lnTo>
                  <a:lnTo>
                    <a:pt x="168031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TextBox 26">
              <a:extLst>
                <a:ext uri="{FF2B5EF4-FFF2-40B4-BE49-F238E27FC236}">
                  <a16:creationId xmlns:a16="http://schemas.microsoft.com/office/drawing/2014/main" id="{DF9A9517-9628-4E5D-4EC9-59F74A227485}"/>
                </a:ext>
              </a:extLst>
            </p:cNvPr>
            <p:cNvSpPr txBox="1"/>
            <p:nvPr/>
          </p:nvSpPr>
          <p:spPr>
            <a:xfrm>
              <a:off x="1155047" y="3459855"/>
              <a:ext cx="5510983" cy="1015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defRPr/>
              </a:pPr>
              <a:r>
                <a:rPr lang="en-US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AEE569FE-6884-F3FA-F23B-83760275AC5B}"/>
                </a:ext>
              </a:extLst>
            </p:cNvPr>
            <p:cNvSpPr/>
            <p:nvPr/>
          </p:nvSpPr>
          <p:spPr>
            <a:xfrm>
              <a:off x="7044224" y="3211299"/>
              <a:ext cx="1512775" cy="151277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3"/>
              </a:solidFill>
            </a:ln>
          </p:spPr>
          <p:txBody>
            <a:bodyPr lIns="72000" tIns="72000" rIns="72000" bIns="72000" anchor="ctr">
              <a:noAutofit/>
            </a:bodyPr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0" name="TextBox 27">
              <a:extLst>
                <a:ext uri="{FF2B5EF4-FFF2-40B4-BE49-F238E27FC236}">
                  <a16:creationId xmlns:a16="http://schemas.microsoft.com/office/drawing/2014/main" id="{E1F30AF8-4D85-1609-A0C0-3920ACA10B15}"/>
                </a:ext>
              </a:extLst>
            </p:cNvPr>
            <p:cNvSpPr txBox="1"/>
            <p:nvPr/>
          </p:nvSpPr>
          <p:spPr>
            <a:xfrm>
              <a:off x="1155047" y="5367506"/>
              <a:ext cx="5510983" cy="1015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defRPr/>
              </a:pPr>
              <a:r>
                <a:rPr lang="en-US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A0C39D57-433B-F685-65B9-296CDAEC0A24}"/>
                </a:ext>
              </a:extLst>
            </p:cNvPr>
            <p:cNvSpPr/>
            <p:nvPr/>
          </p:nvSpPr>
          <p:spPr>
            <a:xfrm>
              <a:off x="7044224" y="5118950"/>
              <a:ext cx="1512775" cy="151277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3"/>
              </a:solidFill>
            </a:ln>
          </p:spPr>
          <p:txBody>
            <a:bodyPr lIns="72000" tIns="72000" rIns="72000" bIns="72000" anchor="ctr">
              <a:noAutofit/>
            </a:bodyPr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2EE0592E-4893-8767-CE4C-D689655F27BF}"/>
                </a:ext>
              </a:extLst>
            </p:cNvPr>
            <p:cNvSpPr/>
            <p:nvPr/>
          </p:nvSpPr>
          <p:spPr>
            <a:xfrm>
              <a:off x="7044224" y="7026601"/>
              <a:ext cx="1512775" cy="151277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3"/>
              </a:solidFill>
            </a:ln>
          </p:spPr>
          <p:txBody>
            <a:bodyPr lIns="72000" tIns="72000" rIns="72000" bIns="72000" anchor="ctr">
              <a:noAutofit/>
            </a:bodyPr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TextBox 9">
              <a:extLst>
                <a:ext uri="{FF2B5EF4-FFF2-40B4-BE49-F238E27FC236}">
                  <a16:creationId xmlns:a16="http://schemas.microsoft.com/office/drawing/2014/main" id="{0B7B4053-3956-7CC5-061F-B0F41EF6E2CE}"/>
                </a:ext>
              </a:extLst>
            </p:cNvPr>
            <p:cNvSpPr txBox="1"/>
            <p:nvPr/>
          </p:nvSpPr>
          <p:spPr>
            <a:xfrm>
              <a:off x="9077516" y="3651652"/>
              <a:ext cx="8238934" cy="44473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  <a:p>
              <a:pPr marL="228600" indent="-228600">
                <a:spcBef>
                  <a:spcPts val="300"/>
                </a:spcBef>
                <a:spcAft>
                  <a:spcPts val="300"/>
                </a:spcAft>
                <a:buClr>
                  <a:schemeClr val="bg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sz="22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1BCBC-E1FC-6B08-58FF-247996B9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01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7941</TotalTime>
  <Words>177</Words>
  <Application>Microsoft Office PowerPoint</Application>
  <PresentationFormat>Custom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Step-by-Step Approach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351</cp:revision>
  <dcterms:created xsi:type="dcterms:W3CDTF">2006-08-16T00:00:00Z</dcterms:created>
  <dcterms:modified xsi:type="dcterms:W3CDTF">2025-10-06T09:46:22Z</dcterms:modified>
  <cp:category/>
  <dc:identifier>DAGkDf5R9EM</dc:identifier>
</cp:coreProperties>
</file>