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0" r:id="rId4"/>
    <p:sldId id="283" r:id="rId5"/>
    <p:sldId id="293" r:id="rId6"/>
    <p:sldId id="294" r:id="rId7"/>
    <p:sldId id="296" r:id="rId8"/>
    <p:sldId id="291" r:id="rId9"/>
    <p:sldId id="292" r:id="rId10"/>
    <p:sldId id="295" r:id="rId11"/>
    <p:sldId id="2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25/05/2025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ANTON PADUA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18942"/>
            <a:ext cx="1129392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Vị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Tin </a:t>
            </a:r>
            <a:r>
              <a:rPr lang="en-US" sz="6000" b="1" dirty="0" err="1" smtClean="0"/>
              <a:t>Mừng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giờ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hưởng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gương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khiêm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Truyền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phương</a:t>
            </a:r>
            <a:r>
              <a:rPr lang="en-US" sz="6000" b="1" dirty="0"/>
              <a:t> </a:t>
            </a:r>
            <a:r>
              <a:rPr lang="en-US" sz="6000" b="1" dirty="0" err="1" smtClean="0"/>
              <a:t>trải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gió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sương</a:t>
            </a:r>
            <a:r>
              <a:rPr lang="en-US" sz="6000" b="1" dirty="0" smtClean="0"/>
              <a:t>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5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835" cy="688768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44700"/>
            <a:ext cx="11268169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Ki-</a:t>
            </a:r>
            <a:r>
              <a:rPr lang="en-US" sz="6000" b="1" dirty="0" err="1" smtClean="0"/>
              <a:t>tô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vô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bờ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khuya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kìa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hiển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hiện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Ngự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tay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Thật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nhiệm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mầu</a:t>
            </a:r>
            <a:r>
              <a:rPr lang="en-US" sz="6000" b="1" dirty="0"/>
              <a:t> </a:t>
            </a:r>
            <a:r>
              <a:rPr lang="en-US" sz="6000" b="1" dirty="0" err="1"/>
              <a:t>thay</a:t>
            </a:r>
            <a:r>
              <a:rPr lang="vi-VN" sz="6000" b="1" dirty="0"/>
              <a:t>.</a:t>
            </a:r>
            <a:endParaRPr lang="en-US" sz="60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2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18942"/>
            <a:ext cx="1129392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Vị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Tin </a:t>
            </a:r>
            <a:r>
              <a:rPr lang="en-US" sz="6000" b="1" dirty="0" err="1" smtClean="0"/>
              <a:t>Mừng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giờ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hưởng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gương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khiêm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Truyền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phương</a:t>
            </a:r>
            <a:r>
              <a:rPr lang="en-US" sz="6000" b="1" dirty="0"/>
              <a:t> </a:t>
            </a:r>
            <a:r>
              <a:rPr lang="en-US" sz="6000" b="1" dirty="0" err="1" smtClean="0"/>
              <a:t>trải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gió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sương</a:t>
            </a:r>
            <a:r>
              <a:rPr lang="en-US" sz="6000" b="1" dirty="0" smtClean="0"/>
              <a:t>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835" cy="688768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44700"/>
            <a:ext cx="11268169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Ki-</a:t>
            </a:r>
            <a:r>
              <a:rPr lang="en-US" sz="6000" b="1" dirty="0" err="1" smtClean="0"/>
              <a:t>tô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vô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bờ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khuya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kìa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hiển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hiện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Ngự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tay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Thật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nhiệm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mầu</a:t>
            </a:r>
            <a:r>
              <a:rPr lang="en-US" sz="6000" b="1" dirty="0"/>
              <a:t> </a:t>
            </a:r>
            <a:r>
              <a:rPr lang="en-US" sz="6000" b="1" dirty="0" err="1"/>
              <a:t>thay</a:t>
            </a:r>
            <a:r>
              <a:rPr lang="vi-VN" sz="6000" b="1" dirty="0"/>
              <a:t>.</a:t>
            </a:r>
            <a:endParaRPr lang="en-US" sz="60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65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89397"/>
            <a:ext cx="112939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</a:rPr>
              <a:t>1.</a:t>
            </a:r>
            <a:r>
              <a:rPr lang="vi-VN" sz="4800" b="1" dirty="0"/>
              <a:t> </a:t>
            </a:r>
            <a:r>
              <a:rPr lang="vi-VN" dirty="0"/>
              <a:t> </a:t>
            </a:r>
            <a:r>
              <a:rPr lang="vi-VN" sz="6000" b="1" dirty="0"/>
              <a:t> </a:t>
            </a:r>
            <a:r>
              <a:rPr lang="en-US" sz="7200" b="1" dirty="0" err="1" smtClean="0"/>
              <a:t>Kìa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từng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bầy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cá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đến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lăng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nghe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ngài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Nhờ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tài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giảng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thuyết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về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tình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yêu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. An </a:t>
            </a:r>
            <a:r>
              <a:rPr lang="en-US" sz="7200" b="1" dirty="0" err="1" smtClean="0"/>
              <a:t>ủi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ai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chìm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đớn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đau</a:t>
            </a:r>
            <a:r>
              <a:rPr lang="en-US" sz="7200" b="1" dirty="0" smtClean="0"/>
              <a:t>. 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40913"/>
            <a:ext cx="111780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</a:rPr>
              <a:t>1.</a:t>
            </a:r>
            <a:r>
              <a:rPr lang="vi-VN" sz="4800" b="1" dirty="0"/>
              <a:t> </a:t>
            </a:r>
            <a:r>
              <a:rPr lang="vi-VN" dirty="0"/>
              <a:t> </a:t>
            </a:r>
            <a:r>
              <a:rPr lang="vi-VN" sz="6000" b="1" dirty="0"/>
              <a:t> </a:t>
            </a:r>
            <a:r>
              <a:rPr lang="en-US" sz="8000" b="1" dirty="0" err="1" smtClean="0"/>
              <a:t>Cứu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giúp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những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đang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khổ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sầu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đưa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về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nguồn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sáng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là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bến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thiên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đàng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0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218942"/>
            <a:ext cx="1129392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ĐK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Vị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Tin </a:t>
            </a:r>
            <a:r>
              <a:rPr lang="en-US" sz="6000" b="1" dirty="0" err="1" smtClean="0"/>
              <a:t>Mừng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giờ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hưởng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Trọn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gương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khiêm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nhường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Truyền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phương</a:t>
            </a:r>
            <a:r>
              <a:rPr lang="en-US" sz="6000" b="1" dirty="0"/>
              <a:t> </a:t>
            </a:r>
            <a:r>
              <a:rPr lang="en-US" sz="6000" b="1" dirty="0" err="1" smtClean="0"/>
              <a:t>trải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gió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sương</a:t>
            </a:r>
            <a:r>
              <a:rPr lang="en-US" sz="6000" b="1" dirty="0" smtClean="0"/>
              <a:t>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36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2835" cy="688768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44700"/>
            <a:ext cx="11268169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4800" b="1" dirty="0" smtClean="0">
                <a:solidFill>
                  <a:srgbClr val="FF0000"/>
                </a:solidFill>
              </a:rPr>
              <a:t>. </a:t>
            </a:r>
            <a:r>
              <a:rPr lang="en-US" sz="6000" b="1" dirty="0" smtClean="0"/>
              <a:t>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Ki-</a:t>
            </a:r>
            <a:r>
              <a:rPr lang="en-US" sz="6000" b="1" dirty="0" err="1" smtClean="0"/>
              <a:t>tô</a:t>
            </a:r>
            <a:r>
              <a:rPr lang="en-US" sz="6000" b="1" dirty="0" smtClean="0"/>
              <a:t>. An-</a:t>
            </a:r>
            <a:r>
              <a:rPr lang="en-US" sz="6000" b="1" dirty="0" err="1" smtClean="0"/>
              <a:t>tôn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vô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bờ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Vào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một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khuya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kìa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bé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thơ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hiển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hiện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Ngự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êm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đềm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tay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ngài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Thật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nhiệm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mầu</a:t>
            </a:r>
            <a:r>
              <a:rPr lang="en-US" sz="6000" b="1" dirty="0"/>
              <a:t> </a:t>
            </a:r>
            <a:r>
              <a:rPr lang="en-US" sz="6000" b="1" dirty="0" err="1"/>
              <a:t>thay</a:t>
            </a:r>
            <a:r>
              <a:rPr lang="vi-VN" sz="6000" b="1" dirty="0"/>
              <a:t>.</a:t>
            </a:r>
            <a:endParaRPr lang="en-US" sz="60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0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86366"/>
            <a:ext cx="11345441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en-US" sz="7000" b="1" dirty="0" err="1" smtClean="0"/>
              <a:t>Ngài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nhờ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quyền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Chúa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đã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làm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bao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phép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lạ</a:t>
            </a:r>
            <a:r>
              <a:rPr lang="en-US" sz="7000" b="1" dirty="0" smtClean="0"/>
              <a:t>. </a:t>
            </a:r>
            <a:r>
              <a:rPr lang="en-US" sz="7000" b="1" dirty="0" err="1" smtClean="0"/>
              <a:t>Để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rồi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ngà</a:t>
            </a:r>
            <a:r>
              <a:rPr lang="en-US" sz="7000" b="1" dirty="0" err="1" smtClean="0"/>
              <a:t>n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dân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được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nhận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biết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Chúa</a:t>
            </a:r>
            <a:r>
              <a:rPr lang="en-US" sz="7000" b="1" dirty="0" smtClean="0"/>
              <a:t>. Xin </a:t>
            </a:r>
            <a:r>
              <a:rPr lang="en-US" sz="7000" b="1" dirty="0" err="1" smtClean="0"/>
              <a:t>thánh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nhân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cầu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cho</a:t>
            </a:r>
            <a:r>
              <a:rPr lang="en-US" sz="7000" b="1" dirty="0" smtClean="0"/>
              <a:t> </a:t>
            </a:r>
            <a:r>
              <a:rPr lang="en-US" sz="7000" b="1" dirty="0" err="1" smtClean="0"/>
              <a:t>chúng</a:t>
            </a:r>
            <a:r>
              <a:rPr lang="en-US" sz="7000" b="1" dirty="0" smtClean="0"/>
              <a:t> con. </a:t>
            </a:r>
            <a:endParaRPr lang="vi-VN" sz="7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7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4"/>
            <a:ext cx="1128104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2.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en-US" sz="8000" b="1" dirty="0" err="1" smtClean="0"/>
              <a:t>Dưới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chốn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gian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trần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đang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mỏi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mòn</a:t>
            </a:r>
            <a:r>
              <a:rPr lang="en-US" sz="8000" b="1" dirty="0" smtClean="0"/>
              <a:t>. Xin </a:t>
            </a:r>
            <a:r>
              <a:rPr lang="en-US" sz="8000" b="1" dirty="0" err="1" smtClean="0"/>
              <a:t>ngài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chỉ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lối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tìm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tới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Quê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Trời</a:t>
            </a:r>
            <a:r>
              <a:rPr lang="en-US" sz="8000" b="1" dirty="0" smtClean="0"/>
              <a:t>.</a:t>
            </a:r>
            <a:endParaRPr lang="vi-VN" sz="8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5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159</TotalTime>
  <Words>266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THÁNH ANTON PADUA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61</cp:revision>
  <dcterms:created xsi:type="dcterms:W3CDTF">2024-12-09T09:20:09Z</dcterms:created>
  <dcterms:modified xsi:type="dcterms:W3CDTF">2025-05-25T04:04:00Z</dcterms:modified>
</cp:coreProperties>
</file>