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 MỪNG THÁNH ANTON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3"/>
            <a:ext cx="1121747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Kính mừng Thánh Antôn là người giảng thuyết lừng danh, là vị Tiến sĩ Tin Mừng và là Đấng cầu bầu linh nghiệm.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Xin </a:t>
            </a:r>
            <a:r>
              <a:rPr lang="en-US" sz="6600" b="1" dirty="0" err="1"/>
              <a:t>phù</a:t>
            </a:r>
            <a:r>
              <a:rPr lang="en-US" sz="6600" b="1" dirty="0"/>
              <a:t> </a:t>
            </a:r>
            <a:r>
              <a:rPr lang="en-US" sz="6600" b="1" dirty="0" err="1"/>
              <a:t>giúp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con </a:t>
            </a:r>
            <a:r>
              <a:rPr lang="en-US" sz="6600" b="1" dirty="0" err="1"/>
              <a:t>thuấm</a:t>
            </a:r>
            <a:r>
              <a:rPr lang="en-US" sz="6600" b="1" dirty="0"/>
              <a:t> </a:t>
            </a:r>
            <a:r>
              <a:rPr lang="en-US" sz="6600" b="1" dirty="0" err="1"/>
              <a:t>nhuần</a:t>
            </a:r>
            <a:r>
              <a:rPr lang="en-US" sz="6600" b="1" dirty="0"/>
              <a:t> Tin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của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, </a:t>
            </a:r>
            <a:r>
              <a:rPr lang="en-US" sz="6600" b="1" dirty="0" err="1"/>
              <a:t>giữa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nghịch</a:t>
            </a:r>
            <a:r>
              <a:rPr lang="en-US" sz="6600" b="1" dirty="0"/>
              <a:t> </a:t>
            </a:r>
            <a:r>
              <a:rPr lang="en-US" sz="6600" b="1" dirty="0" err="1"/>
              <a:t>cảnh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 </a:t>
            </a:r>
            <a:r>
              <a:rPr lang="en-US" sz="6600" b="1" dirty="0" err="1"/>
              <a:t>gian</a:t>
            </a:r>
            <a:r>
              <a:rPr lang="en-US" sz="6600" b="1" dirty="0"/>
              <a:t> </a:t>
            </a:r>
            <a:r>
              <a:rPr lang="en-US" sz="6600" b="1" dirty="0" err="1"/>
              <a:t>biết</a:t>
            </a:r>
            <a:r>
              <a:rPr lang="en-US" sz="6600" b="1" dirty="0"/>
              <a:t> </a:t>
            </a:r>
            <a:r>
              <a:rPr lang="en-US" sz="6600" b="1" dirty="0" err="1"/>
              <a:t>một</a:t>
            </a:r>
            <a:r>
              <a:rPr lang="en-US" sz="6600" b="1" dirty="0"/>
              <a:t> </a:t>
            </a:r>
            <a:r>
              <a:rPr lang="en-US" sz="6600" b="1" dirty="0" err="1"/>
              <a:t>lòng</a:t>
            </a:r>
            <a:r>
              <a:rPr lang="en-US" sz="6600" b="1" dirty="0"/>
              <a:t> </a:t>
            </a:r>
            <a:r>
              <a:rPr lang="en-US" sz="6600" b="1" dirty="0" err="1"/>
              <a:t>cậy</a:t>
            </a:r>
            <a:r>
              <a:rPr lang="en-US" sz="6600" b="1" dirty="0"/>
              <a:t> </a:t>
            </a:r>
            <a:r>
              <a:rPr lang="en-US" sz="6600" b="1" dirty="0" err="1"/>
              <a:t>trông</a:t>
            </a:r>
            <a:r>
              <a:rPr lang="en-US" sz="6600" b="1" dirty="0"/>
              <a:t> </a:t>
            </a:r>
            <a:r>
              <a:rPr lang="en-US" sz="6600" b="1" dirty="0" err="1"/>
              <a:t>vững</a:t>
            </a:r>
            <a:r>
              <a:rPr lang="en-US" sz="6600" b="1" dirty="0"/>
              <a:t> </a:t>
            </a:r>
            <a:r>
              <a:rPr lang="en-US" sz="6600" b="1" dirty="0" err="1"/>
              <a:t>vàng</a:t>
            </a:r>
            <a:r>
              <a:rPr lang="en-US" sz="6600" b="1" dirty="0"/>
              <a:t>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3"/>
            <a:ext cx="1121747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Như xưa các Tông đồ, lúc đi rao giảng Tin Mừng. Chúa đã cùng hành động bằng những dấu lạ điềm thiêng.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0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Theo chân các Tông đồ, Thánh Antôn rao giảng Lời Chúa. Chúa cũng chứng thực lời Người, bằng những dấu lạ điềm thiêng.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8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3"/>
            <a:ext cx="1121747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Kính mừng Thánh Antôn là người giảng thuyết lừng danh, là vị Tiến sĩ Tin Mừng và là Đấng cầu bầu linh nghiệm.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Xin </a:t>
            </a:r>
            <a:r>
              <a:rPr lang="en-US" sz="6600" b="1" dirty="0" err="1"/>
              <a:t>phù</a:t>
            </a:r>
            <a:r>
              <a:rPr lang="en-US" sz="6600" b="1" dirty="0"/>
              <a:t> </a:t>
            </a:r>
            <a:r>
              <a:rPr lang="en-US" sz="6600" b="1" dirty="0" err="1"/>
              <a:t>giúp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con </a:t>
            </a:r>
            <a:r>
              <a:rPr lang="en-US" sz="6600" b="1" dirty="0" err="1"/>
              <a:t>thuấm</a:t>
            </a:r>
            <a:r>
              <a:rPr lang="en-US" sz="6600" b="1" dirty="0"/>
              <a:t> </a:t>
            </a:r>
            <a:r>
              <a:rPr lang="en-US" sz="6600" b="1" dirty="0" err="1"/>
              <a:t>nhuần</a:t>
            </a:r>
            <a:r>
              <a:rPr lang="en-US" sz="6600" b="1" dirty="0"/>
              <a:t> Tin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của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, </a:t>
            </a:r>
            <a:r>
              <a:rPr lang="en-US" sz="6600" b="1" dirty="0" err="1"/>
              <a:t>giữa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nghịch</a:t>
            </a:r>
            <a:r>
              <a:rPr lang="en-US" sz="6600" b="1" dirty="0"/>
              <a:t> </a:t>
            </a:r>
            <a:r>
              <a:rPr lang="en-US" sz="6600" b="1" dirty="0" err="1"/>
              <a:t>cảnh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 </a:t>
            </a:r>
            <a:r>
              <a:rPr lang="en-US" sz="6600" b="1" dirty="0" err="1"/>
              <a:t>gian</a:t>
            </a:r>
            <a:r>
              <a:rPr lang="en-US" sz="6600" b="1" dirty="0"/>
              <a:t> </a:t>
            </a:r>
            <a:r>
              <a:rPr lang="en-US" sz="6600" b="1" dirty="0" err="1"/>
              <a:t>biết</a:t>
            </a:r>
            <a:r>
              <a:rPr lang="en-US" sz="6600" b="1" dirty="0"/>
              <a:t> </a:t>
            </a:r>
            <a:r>
              <a:rPr lang="en-US" sz="6600" b="1" dirty="0" err="1"/>
              <a:t>một</a:t>
            </a:r>
            <a:r>
              <a:rPr lang="en-US" sz="6600" b="1" dirty="0"/>
              <a:t> </a:t>
            </a:r>
            <a:r>
              <a:rPr lang="en-US" sz="6600" b="1" dirty="0" err="1"/>
              <a:t>lòng</a:t>
            </a:r>
            <a:r>
              <a:rPr lang="en-US" sz="6600" b="1" dirty="0"/>
              <a:t> </a:t>
            </a:r>
            <a:r>
              <a:rPr lang="en-US" sz="6600" b="1" dirty="0" err="1"/>
              <a:t>cậy</a:t>
            </a:r>
            <a:r>
              <a:rPr lang="en-US" sz="6600" b="1" dirty="0"/>
              <a:t> </a:t>
            </a:r>
            <a:r>
              <a:rPr lang="en-US" sz="6600" b="1" dirty="0" err="1"/>
              <a:t>trông</a:t>
            </a:r>
            <a:r>
              <a:rPr lang="en-US" sz="6600" b="1" dirty="0"/>
              <a:t> </a:t>
            </a:r>
            <a:r>
              <a:rPr lang="en-US" sz="6600" b="1" dirty="0" err="1"/>
              <a:t>vững</a:t>
            </a:r>
            <a:r>
              <a:rPr lang="en-US" sz="6600" b="1" dirty="0"/>
              <a:t> </a:t>
            </a:r>
            <a:r>
              <a:rPr lang="en-US" sz="6600" b="1" dirty="0" err="1"/>
              <a:t>vàng</a:t>
            </a:r>
            <a:r>
              <a:rPr lang="en-US" sz="6600" b="1" dirty="0"/>
              <a:t>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4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89</TotalTime>
  <Words>170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KÍNH MỪNG THÁNH ANTON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35</cp:revision>
  <dcterms:created xsi:type="dcterms:W3CDTF">2024-12-09T14:38:56Z</dcterms:created>
  <dcterms:modified xsi:type="dcterms:W3CDTF">2025-05-25T04:10:06Z</dcterms:modified>
</cp:coreProperties>
</file>