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2" r:id="rId3"/>
    <p:sldMasterId id="2147483703" r:id="rId4"/>
    <p:sldMasterId id="2147483704" r:id="rId5"/>
    <p:sldMasterId id="214748370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5143500" cx="9144000"/>
  <p:notesSz cx="6950075" cy="9236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1: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This presentation is a continuation of the training you received in September 2019.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7: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7: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This session continues training started in September but takes advantage of your access to district assessment results:</a:t>
            </a:r>
            <a:endParaRPr sz="1400"/>
          </a:p>
          <a:p>
            <a:pPr indent="-317500" lvl="0" marL="457200" rtl="0" algn="l">
              <a:lnSpc>
                <a:spcPct val="100000"/>
              </a:lnSpc>
              <a:spcBef>
                <a:spcPts val="0"/>
              </a:spcBef>
              <a:spcAft>
                <a:spcPts val="0"/>
              </a:spcAft>
              <a:buSzPts val="1400"/>
              <a:buChar char="●"/>
            </a:pPr>
            <a:r>
              <a:rPr lang="en-US" sz="1400"/>
              <a:t>Standard Analysis tells you and your teachers as soon as an assessment is completed which standards students demonstrate skill and those which students need additional attention.</a:t>
            </a:r>
            <a:endParaRPr sz="1400"/>
          </a:p>
          <a:p>
            <a:pPr indent="-317500" lvl="0" marL="457200" rtl="0" algn="l">
              <a:lnSpc>
                <a:spcPct val="100000"/>
              </a:lnSpc>
              <a:spcBef>
                <a:spcPts val="0"/>
              </a:spcBef>
              <a:spcAft>
                <a:spcPts val="0"/>
              </a:spcAft>
              <a:buSzPts val="1400"/>
              <a:buChar char="●"/>
            </a:pPr>
            <a:r>
              <a:rPr lang="en-US" sz="1400"/>
              <a:t>The Pivot Tables developed for you by the Department of Student Assessment compare performance by class or school on how students proficiency changed between the pre-test and post-test on district assessments.  They are available now and will be fully accurate when the 1st semester post-test window closes on January 30, 2020. </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1: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11: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228600" lvl="0" marL="457200" rtl="0" algn="l">
              <a:lnSpc>
                <a:spcPct val="100000"/>
              </a:lnSpc>
              <a:spcBef>
                <a:spcPts val="0"/>
              </a:spcBef>
              <a:spcAft>
                <a:spcPts val="0"/>
              </a:spcAft>
              <a:buSzPts val="1100"/>
              <a:buNone/>
            </a:pPr>
            <a:r>
              <a:rPr lang="en-US" sz="1400"/>
              <a:t>You will have time to work in the Standard Analysis report to see which standards your class has not mastered.  </a:t>
            </a:r>
            <a:endParaRPr sz="1400"/>
          </a:p>
          <a:p>
            <a:pPr indent="-228600" lvl="0" marL="457200" rtl="0" algn="l">
              <a:lnSpc>
                <a:spcPct val="100000"/>
              </a:lnSpc>
              <a:spcBef>
                <a:spcPts val="0"/>
              </a:spcBef>
              <a:spcAft>
                <a:spcPts val="0"/>
              </a:spcAft>
              <a:buSzPts val="1100"/>
              <a:buNone/>
            </a:pPr>
            <a:r>
              <a:t/>
            </a:r>
            <a:endParaRPr sz="1400"/>
          </a:p>
          <a:p>
            <a:pPr indent="-228600" lvl="0" marL="457200" rtl="0" algn="l">
              <a:lnSpc>
                <a:spcPct val="100000"/>
              </a:lnSpc>
              <a:spcBef>
                <a:spcPts val="0"/>
              </a:spcBef>
              <a:spcAft>
                <a:spcPts val="0"/>
              </a:spcAft>
              <a:buSzPts val="1100"/>
              <a:buNone/>
            </a:pPr>
            <a:r>
              <a:rPr lang="en-US" sz="1400"/>
              <a:t>You will use the Pivot Table function to compare pre-test results to post-test results and to identify the students who need the most support.   Teachers should complete the Semester 1 Post Tests before the end of the semester both to have reliable results and to guide instruction.  </a:t>
            </a:r>
            <a:endParaRPr sz="1400"/>
          </a:p>
          <a:p>
            <a:pPr indent="-228600" lvl="0" marL="457200" rtl="0" algn="l">
              <a:lnSpc>
                <a:spcPct val="100000"/>
              </a:lnSpc>
              <a:spcBef>
                <a:spcPts val="0"/>
              </a:spcBef>
              <a:spcAft>
                <a:spcPts val="0"/>
              </a:spcAft>
              <a:buSzPts val="1100"/>
              <a:buNone/>
            </a:pPr>
            <a:r>
              <a:t/>
            </a:r>
            <a:endParaRPr sz="1400"/>
          </a:p>
          <a:p>
            <a:pPr indent="-228600" lvl="0" marL="457200" rtl="0" algn="l">
              <a:lnSpc>
                <a:spcPct val="100000"/>
              </a:lnSpc>
              <a:spcBef>
                <a:spcPts val="0"/>
              </a:spcBef>
              <a:spcAft>
                <a:spcPts val="0"/>
              </a:spcAft>
              <a:buSzPts val="1100"/>
              <a:buNone/>
            </a:pPr>
            <a:r>
              <a:rPr lang="en-US" sz="1400"/>
              <a:t>Your work today will be live as it pertains to your class.  The exception is that Kindergarten teachers will need to review DIBELS results which do not have alignment to Utah core standards to analyze using those features.  A handout for Kindergarten Teachers will be prepared for the January training.  </a:t>
            </a:r>
            <a:endParaRPr sz="1400"/>
          </a:p>
        </p:txBody>
      </p:sp>
      <p:sp>
        <p:nvSpPr>
          <p:cNvPr id="395" name="Google Shape;395;p11: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3: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13: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Today’s professional learning will be “hands-on.”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I will show you how to do an activity related to the outcomes expected of this lesson and then you will have time to try this as an activity.  The activity will tie to your classroom-based, district assessments and will point you at work you and your PLC should be focusing on.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Proficiency Scales have been prepared by the district to provide coherence between schools and networks.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Rubrics are to be student-friendly and can be used by PLCs to calibrate their work.   </a:t>
            </a:r>
            <a:endParaRPr sz="1400"/>
          </a:p>
        </p:txBody>
      </p:sp>
      <p:sp>
        <p:nvSpPr>
          <p:cNvPr id="404" name="Google Shape;404;p13: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4: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14: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22860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None/>
            </a:pPr>
            <a:r>
              <a:rPr lang="en-US"/>
              <a:t>The Standard Analysis report assesses student mastery of Utah Core standards.  Each teacher in Granite School District is expected to teach at least one class that is measured by a Granite Benchmark with the exception of Kindergarten.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You should be familiar with logging into SchoolCity but this guide will help if you need reminders.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The link in paragraph 5 provides additional information on accessing the Standards Analysis report.</a:t>
            </a:r>
            <a:endParaRPr/>
          </a:p>
        </p:txBody>
      </p:sp>
      <p:sp>
        <p:nvSpPr>
          <p:cNvPr id="414" name="Google Shape;414;p14: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6f779ce1ad_0_49: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6f779ce1ad_0_49: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(Note to Speaker:  These are intended to provide an animation effect; move quickly through slides 14 to 19).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slide shows the portion of the Standard Analysis report which summarizes student proficiency by standard.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6f779ce1ad_0_73: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6f779ce1ad_0_73: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Green bars indicate the group reached proficiency on the standard.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Red indicates the group was not proficient; the lower the bar the lower overall proficiency.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last three columns pertain to the Item Proficiency Scales which link to the Proficiency Based Grading (PBG) Gradebook.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6fc6713751_0_14: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6fc6713751_0_14: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The Utah Core Standard that is being assessed is identified by number and the description can be viewed by hovering over the proficiency bar.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6fc6713751_0_4: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6fc6713751_0_4: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This is an indication of the % correct.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6f779ce1ad_0_65: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6f779ce1ad_0_65: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Three items were tested for this standard.  The highest proficiency level attained would be pushed to the PBG Gradebook if the teachers chooses.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6f779ce1ad_0_57: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6f779ce1ad_0_57: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Only one item was used to test this standard.  The result would not push to the PBG Gradebook.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spcBef>
                <a:spcPts val="0"/>
              </a:spcBef>
              <a:spcAft>
                <a:spcPts val="0"/>
              </a:spcAft>
              <a:buSzPts val="1100"/>
              <a:buNone/>
            </a:pPr>
            <a:r>
              <a:rPr lang="en-US" sz="1400"/>
              <a:t>This is a quick summary of what the Scope and Sequence of GWPL has been for the past three years.  </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60d3da81a4_10_101:notes"/>
          <p:cNvSpPr/>
          <p:nvPr>
            <p:ph idx="2" type="sldImg"/>
          </p:nvPr>
        </p:nvSpPr>
        <p:spPr>
          <a:xfrm>
            <a:off x="695008" y="1154509"/>
            <a:ext cx="5560060" cy="3117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60d3da81a4_10_101:notes"/>
          <p:cNvSpPr txBox="1"/>
          <p:nvPr>
            <p:ph idx="1" type="body"/>
          </p:nvPr>
        </p:nvSpPr>
        <p:spPr>
          <a:xfrm>
            <a:off x="695008" y="4444861"/>
            <a:ext cx="5560060" cy="3636705"/>
          </a:xfrm>
          <a:prstGeom prst="rect">
            <a:avLst/>
          </a:prstGeom>
          <a:noFill/>
          <a:ln>
            <a:noFill/>
          </a:ln>
        </p:spPr>
        <p:txBody>
          <a:bodyPr anchorCtr="0" anchor="t" bIns="46250" lIns="92550" spcFirstLastPara="1" rIns="92550" wrap="square" tIns="46250">
            <a:noAutofit/>
          </a:bodyPr>
          <a:lstStyle/>
          <a:p>
            <a:pPr indent="0" lvl="0" marL="0" rtl="0" algn="l">
              <a:spcBef>
                <a:spcPts val="0"/>
              </a:spcBef>
              <a:spcAft>
                <a:spcPts val="0"/>
              </a:spcAft>
              <a:buNone/>
            </a:pPr>
            <a:r>
              <a:rPr lang="en-US"/>
              <a:t>Activity 1:  Using the materials provided and a Standard Analysis report pertaining to your role, analyze the areas of strength and needs improvement.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Contact Chelsey Rollins for additional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Kindergarten should select “Acadience (DIBELS) - Kindergarten” for their students for this and the following activity using “Test Results” not “Standard Analysis.”  The “Standard Analysis” feature is under development for Kindergarten assessments to support Kindergarten PLCs.  Kindergarten teachers can student achievement and needs using “Test Results”.  </a:t>
            </a:r>
            <a:endParaRPr/>
          </a:p>
          <a:p>
            <a:pPr indent="0" lvl="0" marL="0" rtl="0" algn="l">
              <a:spcBef>
                <a:spcPts val="0"/>
              </a:spcBef>
              <a:spcAft>
                <a:spcPts val="0"/>
              </a:spcAft>
              <a:buNone/>
            </a:pPr>
            <a:r>
              <a:t/>
            </a:r>
            <a:endParaRPr sz="1400"/>
          </a:p>
        </p:txBody>
      </p:sp>
      <p:sp>
        <p:nvSpPr>
          <p:cNvPr id="476" name="Google Shape;476;g60d3da81a4_10_101:notes"/>
          <p:cNvSpPr txBox="1"/>
          <p:nvPr>
            <p:ph idx="10" type="dt"/>
          </p:nvPr>
        </p:nvSpPr>
        <p:spPr>
          <a:xfrm>
            <a:off x="3936767" y="0"/>
            <a:ext cx="3011699" cy="463408"/>
          </a:xfrm>
          <a:prstGeom prst="rect">
            <a:avLst/>
          </a:prstGeom>
          <a:noFill/>
          <a:ln>
            <a:noFill/>
          </a:ln>
        </p:spPr>
        <p:txBody>
          <a:bodyPr anchorCtr="0" anchor="t" bIns="46250" lIns="92550" spcFirstLastPara="1" rIns="92550" wrap="square" tIns="4625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8/21/2019</a:t>
            </a:r>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6f779ce1ad_0_101: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6f779ce1ad_0_101: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Discuss:</a:t>
            </a:r>
            <a:endParaRPr sz="1400"/>
          </a:p>
          <a:p>
            <a:pPr indent="-317500" lvl="0" marL="457200" rtl="0" algn="l">
              <a:lnSpc>
                <a:spcPct val="100000"/>
              </a:lnSpc>
              <a:spcBef>
                <a:spcPts val="0"/>
              </a:spcBef>
              <a:spcAft>
                <a:spcPts val="0"/>
              </a:spcAft>
              <a:buSzPts val="1400"/>
              <a:buAutoNum type="arabicPeriod"/>
            </a:pPr>
            <a:r>
              <a:rPr lang="en-US" sz="1400"/>
              <a:t>What did you learn from student results for the assessment you reviewed?</a:t>
            </a:r>
            <a:endParaRPr sz="1400"/>
          </a:p>
          <a:p>
            <a:pPr indent="-317500" lvl="0" marL="457200" rtl="0" algn="l">
              <a:lnSpc>
                <a:spcPct val="100000"/>
              </a:lnSpc>
              <a:spcBef>
                <a:spcPts val="0"/>
              </a:spcBef>
              <a:spcAft>
                <a:spcPts val="0"/>
              </a:spcAft>
              <a:buSzPts val="1400"/>
              <a:buAutoNum type="arabicPeriod"/>
            </a:pPr>
            <a:r>
              <a:rPr lang="en-US" sz="1400"/>
              <a:t>Have you already been giving additional attention to the standards with low mastery:</a:t>
            </a:r>
            <a:endParaRPr sz="1400"/>
          </a:p>
          <a:p>
            <a:pPr indent="-317500" lvl="0" marL="457200" rtl="0" algn="l">
              <a:lnSpc>
                <a:spcPct val="100000"/>
              </a:lnSpc>
              <a:spcBef>
                <a:spcPts val="0"/>
              </a:spcBef>
              <a:spcAft>
                <a:spcPts val="0"/>
              </a:spcAft>
              <a:buSzPts val="1400"/>
              <a:buAutoNum type="arabicPeriod"/>
            </a:pPr>
            <a:r>
              <a:rPr lang="en-US" sz="1400"/>
              <a:t>What do you need to do now? </a:t>
            </a:r>
            <a:endParaRPr sz="1400"/>
          </a:p>
        </p:txBody>
      </p:sp>
      <p:sp>
        <p:nvSpPr>
          <p:cNvPr id="485" name="Google Shape;485;g6f779ce1ad_0_101: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5f79323a10_0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5f79323a10_0_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sz="1400"/>
              <a:t>Additional detail regarding the information in the Standard Analysis Report is accessible by clicking the link at the top of this slide.  </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6fc6713751_0_32: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6fc6713751_0_32: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a:t>Pivot Tables are created for most tests by the Formative Assessment Specialist.  They provide a method to see how students have improved between the Pre-Test and Post-Test and to identify the students who are struggling.  This is particularly useful to monitor growth by students in the bottom 25% who count twice in school accountability.  </a:t>
            </a:r>
            <a:endParaRPr/>
          </a:p>
          <a:p>
            <a:pPr indent="0" lvl="0" marL="0" rtl="0" algn="l">
              <a:lnSpc>
                <a:spcPct val="100000"/>
              </a:lnSpc>
              <a:spcBef>
                <a:spcPts val="0"/>
              </a:spcBef>
              <a:spcAft>
                <a:spcPts val="0"/>
              </a:spcAft>
              <a:buNone/>
            </a:pPr>
            <a:r>
              <a:t/>
            </a:r>
            <a:endParaRPr/>
          </a:p>
        </p:txBody>
      </p:sp>
      <p:sp>
        <p:nvSpPr>
          <p:cNvPr id="504" name="Google Shape;504;g6fc6713751_0_32: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0: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30: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228600" lvl="0" marL="457200" rtl="0" algn="l">
              <a:lnSpc>
                <a:spcPct val="100000"/>
              </a:lnSpc>
              <a:spcBef>
                <a:spcPts val="0"/>
              </a:spcBef>
              <a:spcAft>
                <a:spcPts val="0"/>
              </a:spcAft>
              <a:buSzPts val="1100"/>
              <a:buNone/>
            </a:pPr>
            <a:r>
              <a:rPr lang="en-US" sz="1400"/>
              <a:t>Cells highlighted in Green indicate growth.  </a:t>
            </a:r>
            <a:endParaRPr sz="1400"/>
          </a:p>
          <a:p>
            <a:pPr indent="-228600" lvl="0" marL="457200" rtl="0" algn="l">
              <a:lnSpc>
                <a:spcPct val="100000"/>
              </a:lnSpc>
              <a:spcBef>
                <a:spcPts val="0"/>
              </a:spcBef>
              <a:spcAft>
                <a:spcPts val="0"/>
              </a:spcAft>
              <a:buSzPts val="1100"/>
              <a:buNone/>
            </a:pPr>
            <a:r>
              <a:t/>
            </a:r>
            <a:endParaRPr sz="1400"/>
          </a:p>
          <a:p>
            <a:pPr indent="-228600" lvl="0" marL="457200" rtl="0" algn="l">
              <a:lnSpc>
                <a:spcPct val="100000"/>
              </a:lnSpc>
              <a:spcBef>
                <a:spcPts val="0"/>
              </a:spcBef>
              <a:spcAft>
                <a:spcPts val="0"/>
              </a:spcAft>
              <a:buSzPts val="1100"/>
              <a:buNone/>
            </a:pPr>
            <a:r>
              <a:rPr lang="en-US" sz="1400"/>
              <a:t>Pre-test results are recorded vertically (the y-axis).</a:t>
            </a:r>
            <a:endParaRPr sz="1400"/>
          </a:p>
          <a:p>
            <a:pPr indent="-228600" lvl="0" marL="457200" rtl="0" algn="l">
              <a:lnSpc>
                <a:spcPct val="100000"/>
              </a:lnSpc>
              <a:spcBef>
                <a:spcPts val="0"/>
              </a:spcBef>
              <a:spcAft>
                <a:spcPts val="0"/>
              </a:spcAft>
              <a:buSzPts val="1100"/>
              <a:buNone/>
            </a:pPr>
            <a:r>
              <a:rPr lang="en-US" sz="1400"/>
              <a:t>Post-test results are recorded horizontally (the x-axis).  </a:t>
            </a:r>
            <a:endParaRPr sz="1400"/>
          </a:p>
          <a:p>
            <a:pPr indent="-228600" lvl="0" marL="457200" rtl="0" algn="l">
              <a:lnSpc>
                <a:spcPct val="100000"/>
              </a:lnSpc>
              <a:spcBef>
                <a:spcPts val="0"/>
              </a:spcBef>
              <a:spcAft>
                <a:spcPts val="0"/>
              </a:spcAft>
              <a:buSzPts val="1100"/>
              <a:buNone/>
            </a:pPr>
            <a:r>
              <a:rPr lang="en-US" sz="1400"/>
              <a:t>The intersection of “Proficient” on the post-test (horizontal) with the “Below Proficient” from the pre-test (vertical) indicates 536 students moved up two levels during the semester.  </a:t>
            </a:r>
            <a:endParaRPr sz="1400"/>
          </a:p>
          <a:p>
            <a:pPr indent="-228600" lvl="0" marL="457200" rtl="0" algn="l">
              <a:lnSpc>
                <a:spcPct val="100000"/>
              </a:lnSpc>
              <a:spcBef>
                <a:spcPts val="0"/>
              </a:spcBef>
              <a:spcAft>
                <a:spcPts val="0"/>
              </a:spcAft>
              <a:buSzPts val="1100"/>
              <a:buNone/>
            </a:pPr>
            <a:r>
              <a:t/>
            </a:r>
            <a:endParaRPr sz="1400"/>
          </a:p>
        </p:txBody>
      </p:sp>
      <p:sp>
        <p:nvSpPr>
          <p:cNvPr id="515" name="Google Shape;515;p30: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6fc6713751_0_53: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6fc6713751_0_53: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Yellow cells indicate students who did not improve.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6f779ce1ad_0_81: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6f779ce1ad_0_81: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Red cells indicate students whose performance got worse.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6fc6713751_1_6: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6fc6713751_1_6: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Click on the underlined number to create a list of the students in the cell, in this case, the 16 students who lost proficiency.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6fc6713751_1_13: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6fc6713751_1_13: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A list can be downloaded to work with the students who need additional help.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6fa5c2d52f_1_24:notes"/>
          <p:cNvSpPr/>
          <p:nvPr>
            <p:ph idx="2" type="sldImg"/>
          </p:nvPr>
        </p:nvSpPr>
        <p:spPr>
          <a:xfrm>
            <a:off x="695007" y="1154509"/>
            <a:ext cx="5560200" cy="311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6fa5c2d52f_1_24:notes"/>
          <p:cNvSpPr txBox="1"/>
          <p:nvPr>
            <p:ph idx="1" type="body"/>
          </p:nvPr>
        </p:nvSpPr>
        <p:spPr>
          <a:xfrm>
            <a:off x="695007" y="4444861"/>
            <a:ext cx="5560200" cy="3636600"/>
          </a:xfrm>
          <a:prstGeom prst="rect">
            <a:avLst/>
          </a:prstGeom>
          <a:noFill/>
          <a:ln>
            <a:noFill/>
          </a:ln>
        </p:spPr>
        <p:txBody>
          <a:bodyPr anchorCtr="0" anchor="t" bIns="46250" lIns="92550" spcFirstLastPara="1" rIns="92550" wrap="square" tIns="46250">
            <a:noAutofit/>
          </a:bodyPr>
          <a:lstStyle/>
          <a:p>
            <a:pPr indent="0" lvl="0" marL="0" rtl="0" algn="l">
              <a:spcBef>
                <a:spcPts val="0"/>
              </a:spcBef>
              <a:spcAft>
                <a:spcPts val="0"/>
              </a:spcAft>
              <a:buNone/>
            </a:pPr>
            <a:r>
              <a:rPr lang="en-US"/>
              <a:t>Activity #2.   Select a pivot table pertaining to your assessments.  Explore the results.  What do they tell you about student achievement during the semester?</a:t>
            </a:r>
            <a:endParaRPr sz="1400"/>
          </a:p>
        </p:txBody>
      </p:sp>
      <p:sp>
        <p:nvSpPr>
          <p:cNvPr id="554" name="Google Shape;554;g6fa5c2d52f_1_24:notes"/>
          <p:cNvSpPr txBox="1"/>
          <p:nvPr>
            <p:ph idx="10" type="dt"/>
          </p:nvPr>
        </p:nvSpPr>
        <p:spPr>
          <a:xfrm>
            <a:off x="3936767" y="0"/>
            <a:ext cx="3011700" cy="463500"/>
          </a:xfrm>
          <a:prstGeom prst="rect">
            <a:avLst/>
          </a:prstGeom>
          <a:noFill/>
          <a:ln>
            <a:noFill/>
          </a:ln>
        </p:spPr>
        <p:txBody>
          <a:bodyPr anchorCtr="0" anchor="t" bIns="46250" lIns="92550" spcFirstLastPara="1" rIns="92550" wrap="square" tIns="4625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8/21/2019</a:t>
            </a:r>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3: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Principals are receiving the training on December 4, 2019.  </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6fc6713751_1_23: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g6fc6713751_1_23: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You have had the opportunity to analyze student growth in your school.  </a:t>
            </a:r>
            <a:endParaRPr sz="1400"/>
          </a:p>
          <a:p>
            <a:pPr indent="0" lvl="0" marL="0" rtl="0" algn="l">
              <a:lnSpc>
                <a:spcPct val="100000"/>
              </a:lnSpc>
              <a:spcBef>
                <a:spcPts val="0"/>
              </a:spcBef>
              <a:spcAft>
                <a:spcPts val="0"/>
              </a:spcAft>
              <a:buSzPts val="1100"/>
              <a:buNone/>
            </a:pPr>
            <a:r>
              <a:rPr lang="en-US" sz="1400"/>
              <a:t>Teachers need to bring a device that will allow them to access SchoolCity during the GWPL training so they can explore the results pertaining to their classroom.  Some Pivot Tables will have been updated for the 1st Semester of SY 2020 for the 10 January training.  Elementary schools do not all complete their post-tests until three weeks after the semester change but most secondary tests are probably complete and will show real-time results.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Proficiency Scales have been prepared by the district to provide coherence between schools and networks.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Rubrics are to be student-friendly and can be used by PLCs to calibrate their work.   </a:t>
            </a:r>
            <a:endParaRPr sz="1400"/>
          </a:p>
        </p:txBody>
      </p:sp>
      <p:sp>
        <p:nvSpPr>
          <p:cNvPr id="563" name="Google Shape;563;g6fc6713751_1_23: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6fc6713751_1_68: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6fc6713751_1_68: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Students can track their growth.  This has the highest effect-size on student growth according to John Hattie.  Remember, typical teacher effect is between .25 and .40.  Self-reported grades, which means tracking and anticipating results, has a 1.44 effect-size which is the highest of all he studied.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6fc6713751_1_78: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6fc6713751_1_78: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sz="1200">
                <a:solidFill>
                  <a:srgbClr val="232323"/>
                </a:solidFill>
                <a:highlight>
                  <a:srgbClr val="FFFFFF"/>
                </a:highlight>
              </a:rPr>
              <a:t>Professor Geoff Masters AO has served as Chief Executive Officer and board member of the Australian Council for Educational Research (ACER) since 1998. He has a PhD in educational measurement, and has published widely in the fields of educational assessment and research. His contributions to education have been recognised through the award of the Australian College of Educators’ Medal in 2009 and his appointment as an Officer of the Order of Australia in 2014.</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73ea68047b_0_18: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73ea68047b_0_18: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This is an example of a tracker appropriate for an elementary student.  Note how well it works in a Proficiency Based Grading environment.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73ea68047b_0_33: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73ea68047b_0_33: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This is an example of a tool for secondary students to track progress.  </a:t>
            </a:r>
            <a:r>
              <a:rPr lang="en-US">
                <a:latin typeface="Calibri"/>
                <a:ea typeface="Calibri"/>
                <a:cs typeface="Calibri"/>
                <a:sym typeface="Calibri"/>
              </a:rPr>
              <a:t>Madison Brown at Granger HS developed this tool.</a:t>
            </a:r>
            <a:endParaRPr>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6fc6713751_1_42:notes"/>
          <p:cNvSpPr/>
          <p:nvPr>
            <p:ph idx="2" type="sldImg"/>
          </p:nvPr>
        </p:nvSpPr>
        <p:spPr>
          <a:xfrm>
            <a:off x="695007" y="1154509"/>
            <a:ext cx="5560200" cy="311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6fc6713751_1_42:notes"/>
          <p:cNvSpPr txBox="1"/>
          <p:nvPr>
            <p:ph idx="1" type="body"/>
          </p:nvPr>
        </p:nvSpPr>
        <p:spPr>
          <a:xfrm>
            <a:off x="695007" y="4444861"/>
            <a:ext cx="5560200" cy="3636600"/>
          </a:xfrm>
          <a:prstGeom prst="rect">
            <a:avLst/>
          </a:prstGeom>
          <a:noFill/>
          <a:ln>
            <a:noFill/>
          </a:ln>
        </p:spPr>
        <p:txBody>
          <a:bodyPr anchorCtr="0" anchor="t" bIns="46250" lIns="92550" spcFirstLastPara="1" rIns="92550" wrap="square" tIns="46250">
            <a:noAutofit/>
          </a:bodyPr>
          <a:lstStyle/>
          <a:p>
            <a:pPr indent="0" lvl="0" marL="0" rtl="0" algn="l">
              <a:spcBef>
                <a:spcPts val="0"/>
              </a:spcBef>
              <a:spcAft>
                <a:spcPts val="0"/>
              </a:spcAft>
              <a:buNone/>
            </a:pPr>
            <a:r>
              <a:rPr lang="en-US"/>
              <a:t>Activity 3:  Click on the tab at the January 2020 GWPL for Activity 3.  It will provide you access to examples of student progress tracking tools that are in use in various schools across Granite School District.  Consider their strengths and possible use for your school.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Take a few minutes to discuss at your table.</a:t>
            </a:r>
            <a:endParaRPr/>
          </a:p>
        </p:txBody>
      </p:sp>
      <p:sp>
        <p:nvSpPr>
          <p:cNvPr id="609" name="Google Shape;609;g6fc6713751_1_42:notes"/>
          <p:cNvSpPr txBox="1"/>
          <p:nvPr>
            <p:ph idx="10" type="dt"/>
          </p:nvPr>
        </p:nvSpPr>
        <p:spPr>
          <a:xfrm>
            <a:off x="3936767" y="0"/>
            <a:ext cx="3011700" cy="463500"/>
          </a:xfrm>
          <a:prstGeom prst="rect">
            <a:avLst/>
          </a:prstGeom>
          <a:noFill/>
          <a:ln>
            <a:noFill/>
          </a:ln>
        </p:spPr>
        <p:txBody>
          <a:bodyPr anchorCtr="0" anchor="t" bIns="46250" lIns="92550" spcFirstLastPara="1" rIns="92550" wrap="square" tIns="4625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8/21/2019</a:t>
            </a:r>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73ea68047b_0_7: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g73ea68047b_0_7: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Granite School District Decision trees identify tools to provide intervention to increase student learning and to extend learning for students achieving master.  </a:t>
            </a:r>
            <a:endParaRPr sz="1400"/>
          </a:p>
        </p:txBody>
      </p:sp>
      <p:sp>
        <p:nvSpPr>
          <p:cNvPr id="619" name="Google Shape;619;g73ea68047b_0_7: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7407cc8099_0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7407cc8099_0_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This is an example of a standard with learning gaps.  Only 15% of the students got a correct answer to any one of the three items associated with this standard.  Granite School District assessments and tools provide a direct way to assign interventions to resolve the learning gaps.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7407cc8099_0_1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7407cc8099_0_1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The standard identified with learning gaps is MA.8.8.F.1, the role of a function in mathematics.  </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6fc6713751_1_36: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6fc6713751_1_36: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From the Standard Analysis page the teacher can assign a Personalized Review Assignment to students.</a:t>
            </a:r>
            <a:endParaRPr/>
          </a:p>
          <a:p>
            <a:pPr indent="0" lvl="0" marL="0" rtl="0" algn="l">
              <a:spcBef>
                <a:spcPts val="0"/>
              </a:spcBef>
              <a:spcAft>
                <a:spcPts val="0"/>
              </a:spcAft>
              <a:buNone/>
            </a:pPr>
            <a:r>
              <a:rPr lang="en-US"/>
              <a:t>The button is in the upper right hand corner.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activities are mostly available for ELA, Math and Science because they are an area of concentration by states and the federal government.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5f8b4df560_1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5f8b4df560_1_0: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7407cc8099_0_2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7407cc8099_0_2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After pressing the PRA button the teacher can review supplemental materials relating to the standard.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7407cc8099_0_27: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7407cc8099_0_27: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There are several sources of supplemental materials.  </a:t>
            </a:r>
            <a:endParaRPr/>
          </a:p>
          <a:p>
            <a:pPr indent="-298450" lvl="0" marL="457200" rtl="0" algn="l">
              <a:spcBef>
                <a:spcPts val="0"/>
              </a:spcBef>
              <a:spcAft>
                <a:spcPts val="0"/>
              </a:spcAft>
              <a:buSzPts val="1100"/>
              <a:buChar char="-"/>
            </a:pPr>
            <a:r>
              <a:rPr lang="en-US"/>
              <a:t>Khan Academy is selected here because it includes only closely aligned materials</a:t>
            </a:r>
            <a:endParaRPr/>
          </a:p>
          <a:p>
            <a:pPr indent="-298450" lvl="0" marL="457200" rtl="0" algn="l">
              <a:spcBef>
                <a:spcPts val="0"/>
              </a:spcBef>
              <a:spcAft>
                <a:spcPts val="0"/>
              </a:spcAft>
              <a:buSzPts val="1100"/>
              <a:buChar char="-"/>
            </a:pPr>
            <a:r>
              <a:rPr lang="en-US"/>
              <a:t>Teachers who are Google educators can assign content of their choice through this feature.</a:t>
            </a:r>
            <a:endParaRPr/>
          </a:p>
          <a:p>
            <a:pPr indent="0" lvl="0" marL="0" rtl="0" algn="l">
              <a:spcBef>
                <a:spcPts val="0"/>
              </a:spcBef>
              <a:spcAft>
                <a:spcPts val="0"/>
              </a:spcAft>
              <a:buNone/>
            </a:pPr>
            <a:r>
              <a:rPr lang="en-US"/>
              <a:t>Any student not achieving proficiency will receive the Personalized Review Assignment when the teacher makes the selection.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7407cc8099_0_48: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7407cc8099_0_48: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For Standard MA.8.8.F.1 there are two resource offered.  The teacher can preview the </a:t>
            </a:r>
            <a:r>
              <a:rPr lang="en-US"/>
              <a:t>assignment</a:t>
            </a:r>
            <a:r>
              <a:rPr lang="en-US"/>
              <a:t> to make sure it addresses the learning task and then assign it to students.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74451c08ad_0_1: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74451c08ad_0_1: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The teacher can assign a supplemental assessment activity related to this Personalized Review Assignment in order to verify it has met the intended purpose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students not achieving 100% proficiency will receive the supplemental activity.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7a4e5067e3_0_5: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g7a4e5067e3_0_5: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Granite School District Curriculum Maps identify Level 4 sample tasks that allow students to extend their learning.  </a:t>
            </a:r>
            <a:endParaRPr sz="1400"/>
          </a:p>
        </p:txBody>
      </p:sp>
      <p:sp>
        <p:nvSpPr>
          <p:cNvPr id="680" name="Google Shape;680;g7a4e5067e3_0_5: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5: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p5: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(Model the use of Language and Content Objectives)</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Read individually or have a person in the group read it.  </a:t>
            </a:r>
            <a:endParaRPr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74099d85b4_0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g74099d85b4_0_0: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74099d85b4_2_1: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74099d85b4_2_1: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6b77d949d4_1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6b77d949d4_1_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6b77d949d4_1_1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6b77d949d4_1_1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6fc671076c_0_0:notes"/>
          <p:cNvSpPr/>
          <p:nvPr>
            <p:ph idx="2" type="sldImg"/>
          </p:nvPr>
        </p:nvSpPr>
        <p:spPr>
          <a:xfrm>
            <a:off x="386419"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6fc671076c_0_0:notes"/>
          <p:cNvSpPr txBox="1"/>
          <p:nvPr>
            <p:ph idx="1" type="body"/>
          </p:nvPr>
        </p:nvSpPr>
        <p:spPr>
          <a:xfrm>
            <a:off x="695007"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Administrators on December 4, 2020:  </a:t>
            </a:r>
            <a:endParaRPr/>
          </a:p>
          <a:p>
            <a:pPr indent="0" lvl="0" marL="0" rtl="0" algn="l">
              <a:spcBef>
                <a:spcPts val="0"/>
              </a:spcBef>
              <a:spcAft>
                <a:spcPts val="0"/>
              </a:spcAft>
              <a:buNone/>
            </a:pPr>
            <a:r>
              <a:rPr lang="en-US"/>
              <a:t>Please take a few minutes to contemplate last month’s Granite Way Professional Learning.  H</a:t>
            </a:r>
            <a:r>
              <a:rPr lang="en-US"/>
              <a:t>ow did the “upgrade” a lesson with differentiation go? First have individual reflection 1 minutes, then  2  minutes to discuss at their tables and 1 minute for a whole group share out of “ah ha”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6b77d949d4_1_2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6b77d949d4_1_2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6b77d949d4_2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6b77d949d4_2_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7a4e5067e3_1_6: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7a4e5067e3_1_6: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7a4e5067e3_2_3: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7a4e5067e3_2_3: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6fc671076c_0_5:notes"/>
          <p:cNvSpPr/>
          <p:nvPr>
            <p:ph idx="2" type="sldImg"/>
          </p:nvPr>
        </p:nvSpPr>
        <p:spPr>
          <a:xfrm>
            <a:off x="386419"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6fc671076c_0_5:notes"/>
          <p:cNvSpPr txBox="1"/>
          <p:nvPr>
            <p:ph idx="1" type="body"/>
          </p:nvPr>
        </p:nvSpPr>
        <p:spPr>
          <a:xfrm>
            <a:off x="695007"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For Teachers on January 10, 2020: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take a few minutes to contemplate last month’s Granite Way Professional Learning.  </a:t>
            </a:r>
            <a:r>
              <a:rPr lang="en-US"/>
              <a:t>Connecting to last month’s GWPL, how did the “upgrade” a lesson with differentiation go? First have individual reflection 2 minutes, then  5  minutes to discuss at their tables and 3 minutes for a whole group share out of “ah ha”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6f779ce1ad_0_14: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6f779ce1ad_0_14: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Content and Language Objectives are unifying elements of the GSD Lesson Design Template.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content objective is to teach a technique using district assessments and tools to use assessment results to target core standards that need improvement, students who have progressed over time and to help students to track their progress and receive additional support if appropriate.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6f779ce1ad_0_32: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6f779ce1ad_0_32: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The key terms for today’s language objective are:</a:t>
            </a:r>
            <a:endParaRPr/>
          </a:p>
          <a:p>
            <a:pPr indent="0" lvl="0" marL="0" rtl="0" algn="l">
              <a:spcBef>
                <a:spcPts val="0"/>
              </a:spcBef>
              <a:spcAft>
                <a:spcPts val="0"/>
              </a:spcAft>
              <a:buNone/>
            </a:pPr>
            <a:r>
              <a:rPr lang="en-US"/>
              <a:t>Plan</a:t>
            </a:r>
            <a:endParaRPr/>
          </a:p>
          <a:p>
            <a:pPr indent="0" lvl="0" marL="0" rtl="0" algn="l">
              <a:spcBef>
                <a:spcPts val="0"/>
              </a:spcBef>
              <a:spcAft>
                <a:spcPts val="0"/>
              </a:spcAft>
              <a:buNone/>
            </a:pPr>
            <a:r>
              <a:rPr lang="en-US"/>
              <a:t>Implement</a:t>
            </a:r>
            <a:endParaRPr/>
          </a:p>
          <a:p>
            <a:pPr indent="0" lvl="0" marL="0" rtl="0" algn="l">
              <a:spcBef>
                <a:spcPts val="0"/>
              </a:spcBef>
              <a:spcAft>
                <a:spcPts val="0"/>
              </a:spcAft>
              <a:buNone/>
            </a:pPr>
            <a:r>
              <a:rPr lang="en-US"/>
              <a:t>Analyze</a:t>
            </a:r>
            <a:endParaRPr/>
          </a:p>
          <a:p>
            <a:pPr indent="0" lvl="0" marL="0" rtl="0" algn="l">
              <a:spcBef>
                <a:spcPts val="0"/>
              </a:spcBef>
              <a:spcAft>
                <a:spcPts val="0"/>
              </a:spcAft>
              <a:buNone/>
            </a:pPr>
            <a:r>
              <a:rPr lang="en-US"/>
              <a:t>Apply</a:t>
            </a:r>
            <a:endParaRPr/>
          </a:p>
          <a:p>
            <a:pPr indent="0" lvl="0" marL="0" rtl="0" algn="l">
              <a:spcBef>
                <a:spcPts val="0"/>
              </a:spcBef>
              <a:spcAft>
                <a:spcPts val="0"/>
              </a:spcAft>
              <a:buNone/>
            </a:pPr>
            <a:r>
              <a:rPr lang="en-US"/>
              <a:t>Evaluate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9: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9: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Action:  Review the assessment cycle and share insights:</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Key Points:</a:t>
            </a:r>
            <a:endParaRPr sz="1400"/>
          </a:p>
          <a:p>
            <a:pPr indent="0" lvl="0" marL="0" rtl="0" algn="l">
              <a:lnSpc>
                <a:spcPct val="100000"/>
              </a:lnSpc>
              <a:spcBef>
                <a:spcPts val="0"/>
              </a:spcBef>
              <a:spcAft>
                <a:spcPts val="0"/>
              </a:spcAft>
              <a:buSzPts val="1100"/>
              <a:buNone/>
            </a:pPr>
            <a:r>
              <a:t/>
            </a:r>
            <a:endParaRPr sz="1400"/>
          </a:p>
          <a:p>
            <a:pPr indent="-317500" lvl="0" marL="457200" rtl="0" algn="l">
              <a:lnSpc>
                <a:spcPct val="100000"/>
              </a:lnSpc>
              <a:spcBef>
                <a:spcPts val="0"/>
              </a:spcBef>
              <a:spcAft>
                <a:spcPts val="0"/>
              </a:spcAft>
              <a:buSzPts val="1400"/>
              <a:buAutoNum type="arabicPeriod"/>
            </a:pPr>
            <a:r>
              <a:rPr lang="en-US" sz="1400"/>
              <a:t>September’s training focuses on steps 1 &amp; 2 (Plan and Implement)</a:t>
            </a:r>
            <a:endParaRPr sz="1400"/>
          </a:p>
          <a:p>
            <a:pPr indent="-317500" lvl="0" marL="457200" rtl="0" algn="l">
              <a:lnSpc>
                <a:spcPct val="100000"/>
              </a:lnSpc>
              <a:spcBef>
                <a:spcPts val="0"/>
              </a:spcBef>
              <a:spcAft>
                <a:spcPts val="0"/>
              </a:spcAft>
              <a:buSzPts val="1400"/>
              <a:buAutoNum type="arabicPeriod"/>
            </a:pPr>
            <a:r>
              <a:rPr lang="en-US" sz="1400"/>
              <a:t>(December) January’s training focuses on steps 3, 4, &amp; 5 (Analyze, Apply, Evaluate)</a:t>
            </a:r>
            <a:endParaRPr sz="1400"/>
          </a:p>
          <a:p>
            <a:pPr indent="-317500" lvl="0" marL="457200" rtl="0" algn="l">
              <a:lnSpc>
                <a:spcPct val="100000"/>
              </a:lnSpc>
              <a:spcBef>
                <a:spcPts val="0"/>
              </a:spcBef>
              <a:spcAft>
                <a:spcPts val="0"/>
              </a:spcAft>
              <a:buSzPts val="1400"/>
              <a:buAutoNum type="arabicPeriod"/>
            </a:pPr>
            <a:r>
              <a:rPr lang="en-US" sz="1400"/>
              <a:t>Granite School District focuses on student achievement and learning through use of our assessments and tools aligned to core standards.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showMasterSp="0">
  <p:cSld name="Title Slide with Picture">
    <p:spTree>
      <p:nvGrpSpPr>
        <p:cNvPr id="60" name="Shape 60"/>
        <p:cNvGrpSpPr/>
        <p:nvPr/>
      </p:nvGrpSpPr>
      <p:grpSpPr>
        <a:xfrm>
          <a:off x="0" y="0"/>
          <a:ext cx="0" cy="0"/>
          <a:chOff x="0" y="0"/>
          <a:chExt cx="0" cy="0"/>
        </a:xfrm>
      </p:grpSpPr>
      <p:sp>
        <p:nvSpPr>
          <p:cNvPr id="61" name="Google Shape;61;p13"/>
          <p:cNvSpPr txBox="1"/>
          <p:nvPr>
            <p:ph type="ctrTitle"/>
          </p:nvPr>
        </p:nvSpPr>
        <p:spPr>
          <a:xfrm>
            <a:off x="828675" y="1719071"/>
            <a:ext cx="4300500" cy="1664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sz="3300" cap="none"/>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 name="Google Shape;62;p13"/>
          <p:cNvSpPr txBox="1"/>
          <p:nvPr>
            <p:ph idx="1" type="subTitle"/>
          </p:nvPr>
        </p:nvSpPr>
        <p:spPr>
          <a:xfrm>
            <a:off x="828675" y="3383838"/>
            <a:ext cx="4300500" cy="7167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350"/>
            </a:lvl1pPr>
            <a:lvl2pPr lvl="1" rtl="0" algn="ctr">
              <a:lnSpc>
                <a:spcPct val="115000"/>
              </a:lnSpc>
              <a:spcBef>
                <a:spcPts val="1600"/>
              </a:spcBef>
              <a:spcAft>
                <a:spcPts val="0"/>
              </a:spcAft>
              <a:buSzPts val="1400"/>
              <a:buNone/>
              <a:defRPr sz="1500"/>
            </a:lvl2pPr>
            <a:lvl3pPr lvl="2" rtl="0" algn="ctr">
              <a:lnSpc>
                <a:spcPct val="115000"/>
              </a:lnSpc>
              <a:spcBef>
                <a:spcPts val="1600"/>
              </a:spcBef>
              <a:spcAft>
                <a:spcPts val="0"/>
              </a:spcAft>
              <a:buSzPts val="1400"/>
              <a:buNone/>
              <a:defRPr sz="1350"/>
            </a:lvl3pPr>
            <a:lvl4pPr lvl="3" rtl="0" algn="ctr">
              <a:lnSpc>
                <a:spcPct val="115000"/>
              </a:lnSpc>
              <a:spcBef>
                <a:spcPts val="1600"/>
              </a:spcBef>
              <a:spcAft>
                <a:spcPts val="0"/>
              </a:spcAft>
              <a:buSzPts val="1400"/>
              <a:buNone/>
              <a:defRPr sz="1200"/>
            </a:lvl4pPr>
            <a:lvl5pPr lvl="4" rtl="0" algn="ctr">
              <a:lnSpc>
                <a:spcPct val="115000"/>
              </a:lnSpc>
              <a:spcBef>
                <a:spcPts val="1600"/>
              </a:spcBef>
              <a:spcAft>
                <a:spcPts val="0"/>
              </a:spcAft>
              <a:buSzPts val="1400"/>
              <a:buNone/>
              <a:defRPr sz="1200"/>
            </a:lvl5pPr>
            <a:lvl6pPr lvl="5" rtl="0" algn="ctr">
              <a:lnSpc>
                <a:spcPct val="115000"/>
              </a:lnSpc>
              <a:spcBef>
                <a:spcPts val="1600"/>
              </a:spcBef>
              <a:spcAft>
                <a:spcPts val="0"/>
              </a:spcAft>
              <a:buSzPts val="1400"/>
              <a:buNone/>
              <a:defRPr sz="1200"/>
            </a:lvl6pPr>
            <a:lvl7pPr lvl="6" rtl="0" algn="ctr">
              <a:lnSpc>
                <a:spcPct val="115000"/>
              </a:lnSpc>
              <a:spcBef>
                <a:spcPts val="1600"/>
              </a:spcBef>
              <a:spcAft>
                <a:spcPts val="0"/>
              </a:spcAft>
              <a:buSzPts val="1400"/>
              <a:buNone/>
              <a:defRPr sz="1200"/>
            </a:lvl7pPr>
            <a:lvl8pPr lvl="7" rtl="0" algn="ctr">
              <a:lnSpc>
                <a:spcPct val="115000"/>
              </a:lnSpc>
              <a:spcBef>
                <a:spcPts val="1600"/>
              </a:spcBef>
              <a:spcAft>
                <a:spcPts val="0"/>
              </a:spcAft>
              <a:buSzPts val="1400"/>
              <a:buNone/>
              <a:defRPr sz="1200"/>
            </a:lvl8pPr>
            <a:lvl9pPr lvl="8" rtl="0" algn="ctr">
              <a:lnSpc>
                <a:spcPct val="115000"/>
              </a:lnSpc>
              <a:spcBef>
                <a:spcPts val="1600"/>
              </a:spcBef>
              <a:spcAft>
                <a:spcPts val="1600"/>
              </a:spcAft>
              <a:buSzPts val="1400"/>
              <a:buNone/>
              <a:defRPr sz="1200"/>
            </a:lvl9pPr>
          </a:lstStyle>
          <a:p/>
        </p:txBody>
      </p:sp>
      <p:sp>
        <p:nvSpPr>
          <p:cNvPr descr="An empty placeholder to add an image. Click on the placeholder and select the image that you wish to add." id="63" name="Google Shape;63;p13"/>
          <p:cNvSpPr/>
          <p:nvPr>
            <p:ph idx="2" type="pic"/>
          </p:nvPr>
        </p:nvSpPr>
        <p:spPr>
          <a:xfrm>
            <a:off x="5235798" y="982992"/>
            <a:ext cx="3908100" cy="3156600"/>
          </a:xfrm>
          <a:prstGeom prst="rect">
            <a:avLst/>
          </a:prstGeom>
          <a:solidFill>
            <a:srgbClr val="CCCCCC"/>
          </a:solidFill>
          <a:ln>
            <a:noFill/>
          </a:ln>
        </p:spPr>
        <p:txBody>
          <a:bodyPr anchorCtr="0" anchor="t" bIns="91425" lIns="91425" spcFirstLastPara="1" rIns="91425" wrap="square" tIns="1005825">
            <a:noAutofit/>
          </a:bodyPr>
          <a:lstStyle>
            <a:lvl1pPr lvl="0" marR="0" rtl="0" algn="ctr">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lvl="1"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lvl="2"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lvl="3"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lvl="4"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lvl="5"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lvl="6"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lvl="7"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lvl="8"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4" name="Google Shape;64;p13"/>
          <p:cNvSpPr/>
          <p:nvPr/>
        </p:nvSpPr>
        <p:spPr>
          <a:xfrm>
            <a:off x="0" y="0"/>
            <a:ext cx="9144000" cy="8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nvGrpSpPr>
          <p:cNvPr id="65" name="Google Shape;65;p13"/>
          <p:cNvGrpSpPr/>
          <p:nvPr/>
        </p:nvGrpSpPr>
        <p:grpSpPr>
          <a:xfrm>
            <a:off x="21" y="857244"/>
            <a:ext cx="9144425" cy="47344"/>
            <a:chOff x="507492" y="1501519"/>
            <a:chExt cx="8129100" cy="63125"/>
          </a:xfrm>
        </p:grpSpPr>
        <p:cxnSp>
          <p:nvCxnSpPr>
            <p:cNvPr id="66" name="Google Shape;66;p13"/>
            <p:cNvCxnSpPr/>
            <p:nvPr/>
          </p:nvCxnSpPr>
          <p:spPr>
            <a:xfrm>
              <a:off x="507492" y="1564644"/>
              <a:ext cx="8129100" cy="0"/>
            </a:xfrm>
            <a:prstGeom prst="straightConnector1">
              <a:avLst/>
            </a:prstGeom>
            <a:noFill/>
            <a:ln cap="flat" cmpd="sng" w="38100">
              <a:solidFill>
                <a:schemeClr val="dk1"/>
              </a:solidFill>
              <a:prstDash val="solid"/>
              <a:miter lim="800000"/>
              <a:headEnd len="sm" w="sm" type="none"/>
              <a:tailEnd len="sm" w="sm" type="none"/>
            </a:ln>
          </p:spPr>
        </p:cxnSp>
        <p:cxnSp>
          <p:nvCxnSpPr>
            <p:cNvPr id="67" name="Google Shape;67;p13"/>
            <p:cNvCxnSpPr/>
            <p:nvPr/>
          </p:nvCxnSpPr>
          <p:spPr>
            <a:xfrm>
              <a:off x="507492" y="1501519"/>
              <a:ext cx="8129100" cy="0"/>
            </a:xfrm>
            <a:prstGeom prst="straightConnector1">
              <a:avLst/>
            </a:prstGeom>
            <a:noFill/>
            <a:ln cap="flat" cmpd="sng" w="12700">
              <a:solidFill>
                <a:schemeClr val="dk1"/>
              </a:solidFill>
              <a:prstDash val="solid"/>
              <a:miter lim="800000"/>
              <a:headEnd len="sm" w="sm" type="none"/>
              <a:tailEnd len="sm" w="sm" type="none"/>
            </a:ln>
          </p:spPr>
        </p:cxnSp>
      </p:grpSp>
      <p:pic>
        <p:nvPicPr>
          <p:cNvPr id="68" name="Google Shape;68;p13"/>
          <p:cNvPicPr preferRelativeResize="0"/>
          <p:nvPr/>
        </p:nvPicPr>
        <p:blipFill rotWithShape="1">
          <a:blip r:embed="rId2">
            <a:alphaModFix/>
          </a:blip>
          <a:srcRect b="0" l="0" r="0" t="0"/>
          <a:stretch/>
        </p:blipFill>
        <p:spPr>
          <a:xfrm>
            <a:off x="994410" y="0"/>
            <a:ext cx="1310643" cy="1719071"/>
          </a:xfrm>
          <a:prstGeom prst="rect">
            <a:avLst/>
          </a:prstGeom>
          <a:noFill/>
          <a:ln>
            <a:noFill/>
          </a:ln>
        </p:spPr>
      </p:pic>
      <p:grpSp>
        <p:nvGrpSpPr>
          <p:cNvPr id="69" name="Google Shape;69;p13"/>
          <p:cNvGrpSpPr/>
          <p:nvPr/>
        </p:nvGrpSpPr>
        <p:grpSpPr>
          <a:xfrm rot="10800000">
            <a:off x="-445" y="4234139"/>
            <a:ext cx="9144425" cy="47344"/>
            <a:chOff x="507492" y="1501519"/>
            <a:chExt cx="8129100" cy="63125"/>
          </a:xfrm>
        </p:grpSpPr>
        <p:cxnSp>
          <p:nvCxnSpPr>
            <p:cNvPr id="70" name="Google Shape;70;p13"/>
            <p:cNvCxnSpPr/>
            <p:nvPr/>
          </p:nvCxnSpPr>
          <p:spPr>
            <a:xfrm>
              <a:off x="507492" y="1564644"/>
              <a:ext cx="8129100" cy="0"/>
            </a:xfrm>
            <a:prstGeom prst="straightConnector1">
              <a:avLst/>
            </a:prstGeom>
            <a:noFill/>
            <a:ln cap="flat" cmpd="sng" w="38100">
              <a:solidFill>
                <a:schemeClr val="dk1"/>
              </a:solidFill>
              <a:prstDash val="solid"/>
              <a:miter lim="800000"/>
              <a:headEnd len="sm" w="sm" type="none"/>
              <a:tailEnd len="sm" w="sm" type="none"/>
            </a:ln>
          </p:spPr>
        </p:cxnSp>
        <p:cxnSp>
          <p:nvCxnSpPr>
            <p:cNvPr id="71" name="Google Shape;71;p13"/>
            <p:cNvCxnSpPr/>
            <p:nvPr/>
          </p:nvCxnSpPr>
          <p:spPr>
            <a:xfrm>
              <a:off x="507492" y="1501519"/>
              <a:ext cx="8129100" cy="0"/>
            </a:xfrm>
            <a:prstGeom prst="straightConnector1">
              <a:avLst/>
            </a:prstGeom>
            <a:noFill/>
            <a:ln cap="flat" cmpd="sng" w="12700">
              <a:solidFill>
                <a:schemeClr val="dk1"/>
              </a:solidFill>
              <a:prstDash val="solid"/>
              <a:miter lim="800000"/>
              <a:headEnd len="sm" w="sm" type="none"/>
              <a:tailEnd len="sm" w="sm" type="none"/>
            </a:ln>
          </p:spPr>
        </p:cxnSp>
      </p:grpSp>
      <p:sp>
        <p:nvSpPr>
          <p:cNvPr id="72" name="Google Shape;72;p13"/>
          <p:cNvSpPr/>
          <p:nvPr/>
        </p:nvSpPr>
        <p:spPr>
          <a:xfrm>
            <a:off x="0" y="4333593"/>
            <a:ext cx="9144000" cy="8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3" name="Google Shape;73;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6" name="Google Shape;7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77" name="Google Shape;77;p1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8" name="Google Shape;78;p1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0" name="Shape 80"/>
        <p:cNvGrpSpPr/>
        <p:nvPr/>
      </p:nvGrpSpPr>
      <p:grpSpPr>
        <a:xfrm>
          <a:off x="0" y="0"/>
          <a:ext cx="0" cy="0"/>
          <a:chOff x="0" y="0"/>
          <a:chExt cx="0" cy="0"/>
        </a:xfrm>
      </p:grpSpPr>
      <p:sp>
        <p:nvSpPr>
          <p:cNvPr id="81" name="Google Shape;81;p15"/>
          <p:cNvSpPr/>
          <p:nvPr/>
        </p:nvSpPr>
        <p:spPr>
          <a:xfrm>
            <a:off x="473773" y="811092"/>
            <a:ext cx="4749309" cy="2429389"/>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gradFill>
            <a:gsLst>
              <a:gs pos="0">
                <a:srgbClr val="FFAE23"/>
              </a:gs>
              <a:gs pos="100000">
                <a:srgbClr val="FFCE6C"/>
              </a:gs>
            </a:gsLst>
            <a:lin ang="16200038" scaled="0"/>
          </a:gradFill>
          <a:ln cap="flat" cmpd="sng" w="9525">
            <a:solidFill>
              <a:schemeClr val="accent1"/>
            </a:solidFill>
            <a:prstDash val="solid"/>
            <a:round/>
            <a:headEnd len="sm" w="sm" type="none"/>
            <a:tailEnd len="sm" w="sm" type="none"/>
          </a:ln>
          <a:effectLst>
            <a:outerShdw blurRad="40000" rotWithShape="0" dir="5400000" dist="23000">
              <a:srgbClr val="000000">
                <a:alpha val="34900"/>
              </a:srgbClr>
            </a:outerShdw>
          </a:effectLst>
        </p:spPr>
      </p:sp>
      <p:sp>
        <p:nvSpPr>
          <p:cNvPr id="82" name="Google Shape;82;p15"/>
          <p:cNvSpPr txBox="1"/>
          <p:nvPr>
            <p:ph type="title"/>
          </p:nvPr>
        </p:nvSpPr>
        <p:spPr>
          <a:xfrm>
            <a:off x="638239" y="928877"/>
            <a:ext cx="4420500" cy="19845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800"/>
              <a:buNone/>
              <a:defRPr b="1" sz="3150" cap="none"/>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3" name="Google Shape;83;p15"/>
          <p:cNvSpPr txBox="1"/>
          <p:nvPr>
            <p:ph idx="1" type="body"/>
          </p:nvPr>
        </p:nvSpPr>
        <p:spPr>
          <a:xfrm>
            <a:off x="639893" y="3332760"/>
            <a:ext cx="4418700" cy="534900"/>
          </a:xfrm>
          <a:prstGeom prst="rect">
            <a:avLst/>
          </a:prstGeom>
          <a:noFill/>
          <a:ln>
            <a:noFill/>
          </a:ln>
        </p:spPr>
        <p:txBody>
          <a:bodyPr anchorCtr="0" anchor="t" bIns="91425" lIns="91425" spcFirstLastPara="1" rIns="91425" wrap="square" tIns="91425">
            <a:noAutofit/>
          </a:bodyPr>
          <a:lstStyle>
            <a:lvl1pPr indent="-228600" lvl="0" marL="457200" rtl="0" algn="l">
              <a:lnSpc>
                <a:spcPct val="115000"/>
              </a:lnSpc>
              <a:spcBef>
                <a:spcPts val="0"/>
              </a:spcBef>
              <a:spcAft>
                <a:spcPts val="0"/>
              </a:spcAft>
              <a:buSzPts val="1800"/>
              <a:buNone/>
              <a:defRPr sz="1350">
                <a:solidFill>
                  <a:schemeClr val="dk1"/>
                </a:solidFill>
              </a:defRPr>
            </a:lvl1pPr>
            <a:lvl2pPr indent="-228600" lvl="1" marL="914400" rtl="0" algn="l">
              <a:lnSpc>
                <a:spcPct val="115000"/>
              </a:lnSpc>
              <a:spcBef>
                <a:spcPts val="1600"/>
              </a:spcBef>
              <a:spcAft>
                <a:spcPts val="0"/>
              </a:spcAft>
              <a:buSzPts val="1400"/>
              <a:buNone/>
              <a:defRPr sz="1350">
                <a:solidFill>
                  <a:srgbClr val="888888"/>
                </a:solidFill>
              </a:defRPr>
            </a:lvl2pPr>
            <a:lvl3pPr indent="-228600" lvl="2" marL="1371600" rtl="0" algn="l">
              <a:lnSpc>
                <a:spcPct val="115000"/>
              </a:lnSpc>
              <a:spcBef>
                <a:spcPts val="1600"/>
              </a:spcBef>
              <a:spcAft>
                <a:spcPts val="0"/>
              </a:spcAft>
              <a:buSzPts val="1400"/>
              <a:buNone/>
              <a:defRPr sz="1200">
                <a:solidFill>
                  <a:srgbClr val="888888"/>
                </a:solidFill>
              </a:defRPr>
            </a:lvl3pPr>
            <a:lvl4pPr indent="-228600" lvl="3" marL="1828800" rtl="0" algn="l">
              <a:lnSpc>
                <a:spcPct val="115000"/>
              </a:lnSpc>
              <a:spcBef>
                <a:spcPts val="1600"/>
              </a:spcBef>
              <a:spcAft>
                <a:spcPts val="0"/>
              </a:spcAft>
              <a:buSzPts val="1400"/>
              <a:buNone/>
              <a:defRPr sz="1050">
                <a:solidFill>
                  <a:srgbClr val="888888"/>
                </a:solidFill>
              </a:defRPr>
            </a:lvl4pPr>
            <a:lvl5pPr indent="-228600" lvl="4" marL="2286000" rtl="0" algn="l">
              <a:lnSpc>
                <a:spcPct val="115000"/>
              </a:lnSpc>
              <a:spcBef>
                <a:spcPts val="1600"/>
              </a:spcBef>
              <a:spcAft>
                <a:spcPts val="0"/>
              </a:spcAft>
              <a:buSzPts val="1400"/>
              <a:buNone/>
              <a:defRPr sz="1050">
                <a:solidFill>
                  <a:srgbClr val="888888"/>
                </a:solidFill>
              </a:defRPr>
            </a:lvl5pPr>
            <a:lvl6pPr indent="-228600" lvl="5" marL="2743200" rtl="0" algn="l">
              <a:lnSpc>
                <a:spcPct val="115000"/>
              </a:lnSpc>
              <a:spcBef>
                <a:spcPts val="1600"/>
              </a:spcBef>
              <a:spcAft>
                <a:spcPts val="0"/>
              </a:spcAft>
              <a:buSzPts val="1400"/>
              <a:buNone/>
              <a:defRPr sz="1050">
                <a:solidFill>
                  <a:srgbClr val="888888"/>
                </a:solidFill>
              </a:defRPr>
            </a:lvl6pPr>
            <a:lvl7pPr indent="-228600" lvl="6" marL="3200400" rtl="0" algn="l">
              <a:lnSpc>
                <a:spcPct val="115000"/>
              </a:lnSpc>
              <a:spcBef>
                <a:spcPts val="1600"/>
              </a:spcBef>
              <a:spcAft>
                <a:spcPts val="0"/>
              </a:spcAft>
              <a:buSzPts val="1400"/>
              <a:buNone/>
              <a:defRPr sz="1050">
                <a:solidFill>
                  <a:srgbClr val="888888"/>
                </a:solidFill>
              </a:defRPr>
            </a:lvl7pPr>
            <a:lvl8pPr indent="-228600" lvl="7" marL="3657600" rtl="0" algn="l">
              <a:lnSpc>
                <a:spcPct val="115000"/>
              </a:lnSpc>
              <a:spcBef>
                <a:spcPts val="1600"/>
              </a:spcBef>
              <a:spcAft>
                <a:spcPts val="0"/>
              </a:spcAft>
              <a:buSzPts val="1400"/>
              <a:buNone/>
              <a:defRPr sz="1050">
                <a:solidFill>
                  <a:srgbClr val="888888"/>
                </a:solidFill>
              </a:defRPr>
            </a:lvl8pPr>
            <a:lvl9pPr indent="-228600" lvl="8" marL="4114800" rtl="0" algn="l">
              <a:lnSpc>
                <a:spcPct val="115000"/>
              </a:lnSpc>
              <a:spcBef>
                <a:spcPts val="1600"/>
              </a:spcBef>
              <a:spcAft>
                <a:spcPts val="1600"/>
              </a:spcAft>
              <a:buSzPts val="1400"/>
              <a:buNone/>
              <a:defRPr sz="1050">
                <a:solidFill>
                  <a:srgbClr val="888888"/>
                </a:solidFill>
              </a:defRPr>
            </a:lvl9pPr>
          </a:lstStyle>
          <a:p/>
        </p:txBody>
      </p:sp>
      <p:sp>
        <p:nvSpPr>
          <p:cNvPr id="84" name="Google Shape;84;p15"/>
          <p:cNvSpPr txBox="1"/>
          <p:nvPr>
            <p:ph idx="2" type="body"/>
          </p:nvPr>
        </p:nvSpPr>
        <p:spPr>
          <a:xfrm>
            <a:off x="5680982" y="811092"/>
            <a:ext cx="2857500" cy="3056700"/>
          </a:xfrm>
          <a:prstGeom prst="rect">
            <a:avLst/>
          </a:prstGeom>
          <a:noFill/>
          <a:ln>
            <a:noFill/>
          </a:ln>
        </p:spPr>
        <p:txBody>
          <a:bodyPr anchorCtr="0" anchor="t" bIns="91425" lIns="91425" spcFirstLastPara="1" rIns="91425" wrap="square" tIns="91425">
            <a:noAutofit/>
          </a:bodyPr>
          <a:lstStyle>
            <a:lvl1pPr indent="-228600" lvl="0" marL="457200" rtl="0" algn="l">
              <a:lnSpc>
                <a:spcPct val="115000"/>
              </a:lnSpc>
              <a:spcBef>
                <a:spcPts val="0"/>
              </a:spcBef>
              <a:spcAft>
                <a:spcPts val="0"/>
              </a:spcAft>
              <a:buSzPts val="1800"/>
              <a:buFont typeface="Arial"/>
              <a:buNone/>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5" name="Google Shape;85;p1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6" name="Google Shape;86;p1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7" name="Google Shape;8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2" name="Shape 92"/>
        <p:cNvGrpSpPr/>
        <p:nvPr/>
      </p:nvGrpSpPr>
      <p:grpSpPr>
        <a:xfrm>
          <a:off x="0" y="0"/>
          <a:ext cx="0" cy="0"/>
          <a:chOff x="0" y="0"/>
          <a:chExt cx="0" cy="0"/>
        </a:xfrm>
      </p:grpSpPr>
      <p:sp>
        <p:nvSpPr>
          <p:cNvPr id="93" name="Google Shape;93;p17"/>
          <p:cNvSpPr/>
          <p:nvPr/>
        </p:nvSpPr>
        <p:spPr>
          <a:xfrm>
            <a:off x="473773" y="811093"/>
            <a:ext cx="4749309" cy="2429389"/>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gradFill>
            <a:gsLst>
              <a:gs pos="0">
                <a:srgbClr val="FFAE23"/>
              </a:gs>
              <a:gs pos="100000">
                <a:srgbClr val="FFCE6C"/>
              </a:gs>
            </a:gsLst>
            <a:lin ang="16200038" scaled="0"/>
          </a:gradFill>
          <a:ln cap="flat" cmpd="sng" w="9525">
            <a:solidFill>
              <a:schemeClr val="accent1"/>
            </a:solidFill>
            <a:prstDash val="solid"/>
            <a:round/>
            <a:headEnd len="sm" w="sm" type="none"/>
            <a:tailEnd len="sm" w="sm" type="none"/>
          </a:ln>
          <a:effectLst>
            <a:outerShdw blurRad="40000" rotWithShape="0" dir="5400000" dist="23000">
              <a:srgbClr val="000000">
                <a:alpha val="34509"/>
              </a:srgbClr>
            </a:outerShdw>
          </a:effectLst>
        </p:spPr>
      </p:sp>
      <p:sp>
        <p:nvSpPr>
          <p:cNvPr id="94" name="Google Shape;94;p17"/>
          <p:cNvSpPr txBox="1"/>
          <p:nvPr>
            <p:ph type="title"/>
          </p:nvPr>
        </p:nvSpPr>
        <p:spPr>
          <a:xfrm>
            <a:off x="638239" y="928877"/>
            <a:ext cx="4420500" cy="19845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2100"/>
              <a:buNone/>
              <a:defRPr b="1" sz="3200" cap="none"/>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95" name="Google Shape;95;p17"/>
          <p:cNvSpPr txBox="1"/>
          <p:nvPr>
            <p:ph idx="1" type="body"/>
          </p:nvPr>
        </p:nvSpPr>
        <p:spPr>
          <a:xfrm>
            <a:off x="639893" y="3332760"/>
            <a:ext cx="4418700" cy="5349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SzPts val="1400"/>
              <a:buNone/>
              <a:defRPr sz="1400">
                <a:solidFill>
                  <a:schemeClr val="dk1"/>
                </a:solidFill>
              </a:defRPr>
            </a:lvl1pPr>
            <a:lvl2pPr indent="-228600" lvl="1" marL="914400" algn="l">
              <a:lnSpc>
                <a:spcPct val="115000"/>
              </a:lnSpc>
              <a:spcBef>
                <a:spcPts val="1600"/>
              </a:spcBef>
              <a:spcAft>
                <a:spcPts val="0"/>
              </a:spcAft>
              <a:buSzPts val="1100"/>
              <a:buNone/>
              <a:defRPr sz="1400">
                <a:solidFill>
                  <a:srgbClr val="888888"/>
                </a:solidFill>
              </a:defRPr>
            </a:lvl2pPr>
            <a:lvl3pPr indent="-228600" lvl="2" marL="1371600" algn="l">
              <a:lnSpc>
                <a:spcPct val="115000"/>
              </a:lnSpc>
              <a:spcBef>
                <a:spcPts val="1600"/>
              </a:spcBef>
              <a:spcAft>
                <a:spcPts val="0"/>
              </a:spcAft>
              <a:buSzPts val="1100"/>
              <a:buNone/>
              <a:defRPr sz="1200">
                <a:solidFill>
                  <a:srgbClr val="888888"/>
                </a:solidFill>
              </a:defRPr>
            </a:lvl3pPr>
            <a:lvl4pPr indent="-228600" lvl="3" marL="1828800" algn="l">
              <a:lnSpc>
                <a:spcPct val="115000"/>
              </a:lnSpc>
              <a:spcBef>
                <a:spcPts val="1600"/>
              </a:spcBef>
              <a:spcAft>
                <a:spcPts val="0"/>
              </a:spcAft>
              <a:buSzPts val="1100"/>
              <a:buNone/>
              <a:defRPr sz="1100">
                <a:solidFill>
                  <a:srgbClr val="888888"/>
                </a:solidFill>
              </a:defRPr>
            </a:lvl4pPr>
            <a:lvl5pPr indent="-228600" lvl="4" marL="2286000" algn="l">
              <a:lnSpc>
                <a:spcPct val="115000"/>
              </a:lnSpc>
              <a:spcBef>
                <a:spcPts val="1600"/>
              </a:spcBef>
              <a:spcAft>
                <a:spcPts val="0"/>
              </a:spcAft>
              <a:buSzPts val="1100"/>
              <a:buNone/>
              <a:defRPr sz="1100">
                <a:solidFill>
                  <a:srgbClr val="888888"/>
                </a:solidFill>
              </a:defRPr>
            </a:lvl5pPr>
            <a:lvl6pPr indent="-228600" lvl="5" marL="2743200" algn="l">
              <a:lnSpc>
                <a:spcPct val="115000"/>
              </a:lnSpc>
              <a:spcBef>
                <a:spcPts val="1600"/>
              </a:spcBef>
              <a:spcAft>
                <a:spcPts val="0"/>
              </a:spcAft>
              <a:buSzPts val="1100"/>
              <a:buNone/>
              <a:defRPr sz="1100">
                <a:solidFill>
                  <a:srgbClr val="888888"/>
                </a:solidFill>
              </a:defRPr>
            </a:lvl6pPr>
            <a:lvl7pPr indent="-228600" lvl="6" marL="3200400" algn="l">
              <a:lnSpc>
                <a:spcPct val="115000"/>
              </a:lnSpc>
              <a:spcBef>
                <a:spcPts val="1600"/>
              </a:spcBef>
              <a:spcAft>
                <a:spcPts val="0"/>
              </a:spcAft>
              <a:buSzPts val="1100"/>
              <a:buNone/>
              <a:defRPr sz="1100">
                <a:solidFill>
                  <a:srgbClr val="888888"/>
                </a:solidFill>
              </a:defRPr>
            </a:lvl7pPr>
            <a:lvl8pPr indent="-228600" lvl="7" marL="3657600" algn="l">
              <a:lnSpc>
                <a:spcPct val="115000"/>
              </a:lnSpc>
              <a:spcBef>
                <a:spcPts val="1600"/>
              </a:spcBef>
              <a:spcAft>
                <a:spcPts val="0"/>
              </a:spcAft>
              <a:buSzPts val="1100"/>
              <a:buNone/>
              <a:defRPr sz="1100">
                <a:solidFill>
                  <a:srgbClr val="888888"/>
                </a:solidFill>
              </a:defRPr>
            </a:lvl8pPr>
            <a:lvl9pPr indent="-228600" lvl="8" marL="4114800" algn="l">
              <a:lnSpc>
                <a:spcPct val="115000"/>
              </a:lnSpc>
              <a:spcBef>
                <a:spcPts val="1600"/>
              </a:spcBef>
              <a:spcAft>
                <a:spcPts val="1600"/>
              </a:spcAft>
              <a:buSzPts val="1100"/>
              <a:buNone/>
              <a:defRPr sz="1100">
                <a:solidFill>
                  <a:srgbClr val="888888"/>
                </a:solidFill>
              </a:defRPr>
            </a:lvl9pPr>
          </a:lstStyle>
          <a:p/>
        </p:txBody>
      </p:sp>
      <p:sp>
        <p:nvSpPr>
          <p:cNvPr id="96" name="Google Shape;96;p17"/>
          <p:cNvSpPr txBox="1"/>
          <p:nvPr>
            <p:ph idx="2" type="body"/>
          </p:nvPr>
        </p:nvSpPr>
        <p:spPr>
          <a:xfrm>
            <a:off x="5680982" y="811092"/>
            <a:ext cx="2857500" cy="30567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SzPts val="1400"/>
              <a:buFont typeface="Arial"/>
              <a:buNone/>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97" name="Google Shape;97;p17"/>
          <p:cNvSpPr txBox="1"/>
          <p:nvPr>
            <p:ph idx="10" type="dt"/>
          </p:nvPr>
        </p:nvSpPr>
        <p:spPr>
          <a:xfrm>
            <a:off x="0" y="0"/>
            <a:ext cx="3000000" cy="300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17"/>
          <p:cNvSpPr txBox="1"/>
          <p:nvPr>
            <p:ph idx="11" type="ftr"/>
          </p:nvPr>
        </p:nvSpPr>
        <p:spPr>
          <a:xfrm>
            <a:off x="0" y="0"/>
            <a:ext cx="3000000" cy="300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9" name="Google Shape;99;p1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18"/>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 name="Google Shape;102;p18"/>
          <p:cNvSpPr txBox="1"/>
          <p:nvPr>
            <p:ph type="title"/>
          </p:nvPr>
        </p:nvSpPr>
        <p:spPr>
          <a:xfrm>
            <a:off x="311725" y="500925"/>
            <a:ext cx="8520600" cy="623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2100"/>
              <a:buNone/>
              <a:defRPr>
                <a:solidFill>
                  <a:schemeClr val="lt1"/>
                </a:solidFill>
              </a:defRPr>
            </a:lvl1pPr>
            <a:lvl2pPr lvl="1" algn="l">
              <a:lnSpc>
                <a:spcPct val="100000"/>
              </a:lnSpc>
              <a:spcBef>
                <a:spcPts val="0"/>
              </a:spcBef>
              <a:spcAft>
                <a:spcPts val="0"/>
              </a:spcAft>
              <a:buClr>
                <a:schemeClr val="lt1"/>
              </a:buClr>
              <a:buSzPts val="2100"/>
              <a:buNone/>
              <a:defRPr>
                <a:solidFill>
                  <a:schemeClr val="lt1"/>
                </a:solidFill>
              </a:defRPr>
            </a:lvl2pPr>
            <a:lvl3pPr lvl="2" algn="l">
              <a:lnSpc>
                <a:spcPct val="100000"/>
              </a:lnSpc>
              <a:spcBef>
                <a:spcPts val="0"/>
              </a:spcBef>
              <a:spcAft>
                <a:spcPts val="0"/>
              </a:spcAft>
              <a:buClr>
                <a:schemeClr val="lt1"/>
              </a:buClr>
              <a:buSzPts val="2100"/>
              <a:buNone/>
              <a:defRPr>
                <a:solidFill>
                  <a:schemeClr val="lt1"/>
                </a:solidFill>
              </a:defRPr>
            </a:lvl3pPr>
            <a:lvl4pPr lvl="3" algn="l">
              <a:lnSpc>
                <a:spcPct val="100000"/>
              </a:lnSpc>
              <a:spcBef>
                <a:spcPts val="0"/>
              </a:spcBef>
              <a:spcAft>
                <a:spcPts val="0"/>
              </a:spcAft>
              <a:buClr>
                <a:schemeClr val="lt1"/>
              </a:buClr>
              <a:buSzPts val="2100"/>
              <a:buNone/>
              <a:defRPr>
                <a:solidFill>
                  <a:schemeClr val="lt1"/>
                </a:solidFill>
              </a:defRPr>
            </a:lvl4pPr>
            <a:lvl5pPr lvl="4" algn="l">
              <a:lnSpc>
                <a:spcPct val="100000"/>
              </a:lnSpc>
              <a:spcBef>
                <a:spcPts val="0"/>
              </a:spcBef>
              <a:spcAft>
                <a:spcPts val="0"/>
              </a:spcAft>
              <a:buClr>
                <a:schemeClr val="lt1"/>
              </a:buClr>
              <a:buSzPts val="2100"/>
              <a:buNone/>
              <a:defRPr>
                <a:solidFill>
                  <a:schemeClr val="lt1"/>
                </a:solidFill>
              </a:defRPr>
            </a:lvl5pPr>
            <a:lvl6pPr lvl="5" algn="l">
              <a:lnSpc>
                <a:spcPct val="100000"/>
              </a:lnSpc>
              <a:spcBef>
                <a:spcPts val="0"/>
              </a:spcBef>
              <a:spcAft>
                <a:spcPts val="0"/>
              </a:spcAft>
              <a:buClr>
                <a:schemeClr val="lt1"/>
              </a:buClr>
              <a:buSzPts val="2100"/>
              <a:buNone/>
              <a:defRPr>
                <a:solidFill>
                  <a:schemeClr val="lt1"/>
                </a:solidFill>
              </a:defRPr>
            </a:lvl6pPr>
            <a:lvl7pPr lvl="6" algn="l">
              <a:lnSpc>
                <a:spcPct val="100000"/>
              </a:lnSpc>
              <a:spcBef>
                <a:spcPts val="0"/>
              </a:spcBef>
              <a:spcAft>
                <a:spcPts val="0"/>
              </a:spcAft>
              <a:buClr>
                <a:schemeClr val="lt1"/>
              </a:buClr>
              <a:buSzPts val="2100"/>
              <a:buNone/>
              <a:defRPr>
                <a:solidFill>
                  <a:schemeClr val="lt1"/>
                </a:solidFill>
              </a:defRPr>
            </a:lvl7pPr>
            <a:lvl8pPr lvl="7" algn="l">
              <a:lnSpc>
                <a:spcPct val="100000"/>
              </a:lnSpc>
              <a:spcBef>
                <a:spcPts val="0"/>
              </a:spcBef>
              <a:spcAft>
                <a:spcPts val="0"/>
              </a:spcAft>
              <a:buClr>
                <a:schemeClr val="lt1"/>
              </a:buClr>
              <a:buSzPts val="2100"/>
              <a:buNone/>
              <a:defRPr>
                <a:solidFill>
                  <a:schemeClr val="lt1"/>
                </a:solidFill>
              </a:defRPr>
            </a:lvl8pPr>
            <a:lvl9pPr lvl="8" algn="l">
              <a:lnSpc>
                <a:spcPct val="100000"/>
              </a:lnSpc>
              <a:spcBef>
                <a:spcPts val="0"/>
              </a:spcBef>
              <a:spcAft>
                <a:spcPts val="0"/>
              </a:spcAft>
              <a:buClr>
                <a:schemeClr val="lt1"/>
              </a:buClr>
              <a:buSzPts val="2100"/>
              <a:buNone/>
              <a:defRPr>
                <a:solidFill>
                  <a:schemeClr val="lt1"/>
                </a:solidFill>
              </a:defRPr>
            </a:lvl9pPr>
          </a:lstStyle>
          <a:p/>
        </p:txBody>
      </p:sp>
      <p:sp>
        <p:nvSpPr>
          <p:cNvPr id="103" name="Google Shape;103;p18"/>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dk2"/>
              </a:buClr>
              <a:buSzPts val="1000"/>
              <a:buFont typeface="Roboto"/>
              <a:buNone/>
              <a:defRPr b="0" i="0" sz="1000" u="none" cap="none" strike="noStrike">
                <a:solidFill>
                  <a:schemeClr val="dk2"/>
                </a:solidFill>
                <a:latin typeface="Roboto"/>
                <a:ea typeface="Roboto"/>
                <a:cs typeface="Roboto"/>
                <a:sym typeface="Roboto"/>
              </a:defRPr>
            </a:lvl1pPr>
            <a:lvl2pPr indent="0" lvl="1" marL="0" algn="r">
              <a:buClr>
                <a:schemeClr val="dk2"/>
              </a:buClr>
              <a:buSzPts val="1000"/>
              <a:buFont typeface="Roboto"/>
              <a:buNone/>
              <a:defRPr b="0" i="0" sz="1000" u="none" cap="none" strike="noStrike">
                <a:solidFill>
                  <a:schemeClr val="dk2"/>
                </a:solidFill>
                <a:latin typeface="Roboto"/>
                <a:ea typeface="Roboto"/>
                <a:cs typeface="Roboto"/>
                <a:sym typeface="Roboto"/>
              </a:defRPr>
            </a:lvl2pPr>
            <a:lvl3pPr indent="0" lvl="2" marL="0" algn="r">
              <a:buClr>
                <a:schemeClr val="dk2"/>
              </a:buClr>
              <a:buSzPts val="1000"/>
              <a:buFont typeface="Roboto"/>
              <a:buNone/>
              <a:defRPr b="0" i="0" sz="1000" u="none" cap="none" strike="noStrike">
                <a:solidFill>
                  <a:schemeClr val="dk2"/>
                </a:solidFill>
                <a:latin typeface="Roboto"/>
                <a:ea typeface="Roboto"/>
                <a:cs typeface="Roboto"/>
                <a:sym typeface="Roboto"/>
              </a:defRPr>
            </a:lvl3pPr>
            <a:lvl4pPr indent="0" lvl="3" marL="0" algn="r">
              <a:buClr>
                <a:schemeClr val="dk2"/>
              </a:buClr>
              <a:buSzPts val="1000"/>
              <a:buFont typeface="Roboto"/>
              <a:buNone/>
              <a:defRPr b="0" i="0" sz="1000" u="none" cap="none" strike="noStrike">
                <a:solidFill>
                  <a:schemeClr val="dk2"/>
                </a:solidFill>
                <a:latin typeface="Roboto"/>
                <a:ea typeface="Roboto"/>
                <a:cs typeface="Roboto"/>
                <a:sym typeface="Roboto"/>
              </a:defRPr>
            </a:lvl4pPr>
            <a:lvl5pPr indent="0" lvl="4" marL="0" algn="r">
              <a:buClr>
                <a:schemeClr val="dk2"/>
              </a:buClr>
              <a:buSzPts val="1000"/>
              <a:buFont typeface="Roboto"/>
              <a:buNone/>
              <a:defRPr b="0" i="0" sz="1000" u="none" cap="none" strike="noStrike">
                <a:solidFill>
                  <a:schemeClr val="dk2"/>
                </a:solidFill>
                <a:latin typeface="Roboto"/>
                <a:ea typeface="Roboto"/>
                <a:cs typeface="Roboto"/>
                <a:sym typeface="Roboto"/>
              </a:defRPr>
            </a:lvl5pPr>
            <a:lvl6pPr indent="0" lvl="5" marL="0" algn="r">
              <a:buClr>
                <a:schemeClr val="dk2"/>
              </a:buClr>
              <a:buSzPts val="1000"/>
              <a:buFont typeface="Roboto"/>
              <a:buNone/>
              <a:defRPr b="0" i="0" sz="1000" u="none" cap="none" strike="noStrike">
                <a:solidFill>
                  <a:schemeClr val="dk2"/>
                </a:solidFill>
                <a:latin typeface="Roboto"/>
                <a:ea typeface="Roboto"/>
                <a:cs typeface="Roboto"/>
                <a:sym typeface="Roboto"/>
              </a:defRPr>
            </a:lvl6pPr>
            <a:lvl7pPr indent="0" lvl="6" marL="0" algn="r">
              <a:buClr>
                <a:schemeClr val="dk2"/>
              </a:buClr>
              <a:buSzPts val="1000"/>
              <a:buFont typeface="Roboto"/>
              <a:buNone/>
              <a:defRPr b="0" i="0" sz="1000" u="none" cap="none" strike="noStrike">
                <a:solidFill>
                  <a:schemeClr val="dk2"/>
                </a:solidFill>
                <a:latin typeface="Roboto"/>
                <a:ea typeface="Roboto"/>
                <a:cs typeface="Roboto"/>
                <a:sym typeface="Roboto"/>
              </a:defRPr>
            </a:lvl7pPr>
            <a:lvl8pPr indent="0" lvl="7" marL="0" algn="r">
              <a:buClr>
                <a:schemeClr val="dk2"/>
              </a:buClr>
              <a:buSzPts val="1000"/>
              <a:buFont typeface="Roboto"/>
              <a:buNone/>
              <a:defRPr b="0" i="0" sz="1000" u="none" cap="none" strike="noStrike">
                <a:solidFill>
                  <a:schemeClr val="dk2"/>
                </a:solidFill>
                <a:latin typeface="Roboto"/>
                <a:ea typeface="Roboto"/>
                <a:cs typeface="Roboto"/>
                <a:sym typeface="Roboto"/>
              </a:defRPr>
            </a:lvl8pPr>
            <a:lvl9pPr indent="0" lvl="8" marL="0" algn="r">
              <a:buClr>
                <a:schemeClr val="dk2"/>
              </a:buClr>
              <a:buSzPts val="1000"/>
              <a:buFont typeface="Roboto"/>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19"/>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dk2"/>
              </a:buClr>
              <a:buSzPts val="1000"/>
              <a:buFont typeface="Roboto"/>
              <a:buNone/>
              <a:defRPr b="0" i="0" sz="1000" u="none" cap="none" strike="noStrike">
                <a:solidFill>
                  <a:schemeClr val="dk2"/>
                </a:solidFill>
                <a:latin typeface="Roboto"/>
                <a:ea typeface="Roboto"/>
                <a:cs typeface="Roboto"/>
                <a:sym typeface="Roboto"/>
              </a:defRPr>
            </a:lvl1pPr>
            <a:lvl2pPr indent="0" lvl="1" marL="0" algn="r">
              <a:buClr>
                <a:schemeClr val="dk2"/>
              </a:buClr>
              <a:buSzPts val="1000"/>
              <a:buFont typeface="Roboto"/>
              <a:buNone/>
              <a:defRPr b="0" i="0" sz="1000" u="none" cap="none" strike="noStrike">
                <a:solidFill>
                  <a:schemeClr val="dk2"/>
                </a:solidFill>
                <a:latin typeface="Roboto"/>
                <a:ea typeface="Roboto"/>
                <a:cs typeface="Roboto"/>
                <a:sym typeface="Roboto"/>
              </a:defRPr>
            </a:lvl2pPr>
            <a:lvl3pPr indent="0" lvl="2" marL="0" algn="r">
              <a:buClr>
                <a:schemeClr val="dk2"/>
              </a:buClr>
              <a:buSzPts val="1000"/>
              <a:buFont typeface="Roboto"/>
              <a:buNone/>
              <a:defRPr b="0" i="0" sz="1000" u="none" cap="none" strike="noStrike">
                <a:solidFill>
                  <a:schemeClr val="dk2"/>
                </a:solidFill>
                <a:latin typeface="Roboto"/>
                <a:ea typeface="Roboto"/>
                <a:cs typeface="Roboto"/>
                <a:sym typeface="Roboto"/>
              </a:defRPr>
            </a:lvl3pPr>
            <a:lvl4pPr indent="0" lvl="3" marL="0" algn="r">
              <a:buClr>
                <a:schemeClr val="dk2"/>
              </a:buClr>
              <a:buSzPts val="1000"/>
              <a:buFont typeface="Roboto"/>
              <a:buNone/>
              <a:defRPr b="0" i="0" sz="1000" u="none" cap="none" strike="noStrike">
                <a:solidFill>
                  <a:schemeClr val="dk2"/>
                </a:solidFill>
                <a:latin typeface="Roboto"/>
                <a:ea typeface="Roboto"/>
                <a:cs typeface="Roboto"/>
                <a:sym typeface="Roboto"/>
              </a:defRPr>
            </a:lvl4pPr>
            <a:lvl5pPr indent="0" lvl="4" marL="0" algn="r">
              <a:buClr>
                <a:schemeClr val="dk2"/>
              </a:buClr>
              <a:buSzPts val="1000"/>
              <a:buFont typeface="Roboto"/>
              <a:buNone/>
              <a:defRPr b="0" i="0" sz="1000" u="none" cap="none" strike="noStrike">
                <a:solidFill>
                  <a:schemeClr val="dk2"/>
                </a:solidFill>
                <a:latin typeface="Roboto"/>
                <a:ea typeface="Roboto"/>
                <a:cs typeface="Roboto"/>
                <a:sym typeface="Roboto"/>
              </a:defRPr>
            </a:lvl5pPr>
            <a:lvl6pPr indent="0" lvl="5" marL="0" algn="r">
              <a:buClr>
                <a:schemeClr val="dk2"/>
              </a:buClr>
              <a:buSzPts val="1000"/>
              <a:buFont typeface="Roboto"/>
              <a:buNone/>
              <a:defRPr b="0" i="0" sz="1000" u="none" cap="none" strike="noStrike">
                <a:solidFill>
                  <a:schemeClr val="dk2"/>
                </a:solidFill>
                <a:latin typeface="Roboto"/>
                <a:ea typeface="Roboto"/>
                <a:cs typeface="Roboto"/>
                <a:sym typeface="Roboto"/>
              </a:defRPr>
            </a:lvl6pPr>
            <a:lvl7pPr indent="0" lvl="6" marL="0" algn="r">
              <a:buClr>
                <a:schemeClr val="dk2"/>
              </a:buClr>
              <a:buSzPts val="1000"/>
              <a:buFont typeface="Roboto"/>
              <a:buNone/>
              <a:defRPr b="0" i="0" sz="1000" u="none" cap="none" strike="noStrike">
                <a:solidFill>
                  <a:schemeClr val="dk2"/>
                </a:solidFill>
                <a:latin typeface="Roboto"/>
                <a:ea typeface="Roboto"/>
                <a:cs typeface="Roboto"/>
                <a:sym typeface="Roboto"/>
              </a:defRPr>
            </a:lvl7pPr>
            <a:lvl8pPr indent="0" lvl="7" marL="0" algn="r">
              <a:buClr>
                <a:schemeClr val="dk2"/>
              </a:buClr>
              <a:buSzPts val="1000"/>
              <a:buFont typeface="Roboto"/>
              <a:buNone/>
              <a:defRPr b="0" i="0" sz="1000" u="none" cap="none" strike="noStrike">
                <a:solidFill>
                  <a:schemeClr val="dk2"/>
                </a:solidFill>
                <a:latin typeface="Roboto"/>
                <a:ea typeface="Roboto"/>
                <a:cs typeface="Roboto"/>
                <a:sym typeface="Roboto"/>
              </a:defRPr>
            </a:lvl8pPr>
            <a:lvl9pPr indent="0" lvl="8" marL="0" algn="r">
              <a:buClr>
                <a:schemeClr val="dk2"/>
              </a:buClr>
              <a:buSzPts val="1000"/>
              <a:buFont typeface="Roboto"/>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6" name="Shape 106"/>
        <p:cNvGrpSpPr/>
        <p:nvPr/>
      </p:nvGrpSpPr>
      <p:grpSpPr>
        <a:xfrm>
          <a:off x="0" y="0"/>
          <a:ext cx="0" cy="0"/>
          <a:chOff x="0" y="0"/>
          <a:chExt cx="0" cy="0"/>
        </a:xfrm>
      </p:grpSpPr>
      <p:sp>
        <p:nvSpPr>
          <p:cNvPr id="107" name="Google Shape;107;p20"/>
          <p:cNvSpPr/>
          <p:nvPr/>
        </p:nvSpPr>
        <p:spPr>
          <a:xfrm>
            <a:off x="-125" y="0"/>
            <a:ext cx="9144249"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08" name="Google Shape;108;p20"/>
          <p:cNvSpPr txBox="1"/>
          <p:nvPr>
            <p:ph type="ctrTitle"/>
          </p:nvPr>
        </p:nvSpPr>
        <p:spPr>
          <a:xfrm>
            <a:off x="311700" y="539725"/>
            <a:ext cx="8520600" cy="12825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2700"/>
              <a:buNone/>
              <a:defRPr sz="3600"/>
            </a:lvl1pPr>
            <a:lvl2pPr lvl="1" algn="l">
              <a:lnSpc>
                <a:spcPct val="100000"/>
              </a:lnSpc>
              <a:spcBef>
                <a:spcPts val="0"/>
              </a:spcBef>
              <a:spcAft>
                <a:spcPts val="0"/>
              </a:spcAft>
              <a:buSzPts val="2700"/>
              <a:buNone/>
              <a:defRPr sz="3600"/>
            </a:lvl2pPr>
            <a:lvl3pPr lvl="2" algn="l">
              <a:lnSpc>
                <a:spcPct val="100000"/>
              </a:lnSpc>
              <a:spcBef>
                <a:spcPts val="0"/>
              </a:spcBef>
              <a:spcAft>
                <a:spcPts val="0"/>
              </a:spcAft>
              <a:buSzPts val="2700"/>
              <a:buNone/>
              <a:defRPr sz="3600"/>
            </a:lvl3pPr>
            <a:lvl4pPr lvl="3" algn="l">
              <a:lnSpc>
                <a:spcPct val="100000"/>
              </a:lnSpc>
              <a:spcBef>
                <a:spcPts val="0"/>
              </a:spcBef>
              <a:spcAft>
                <a:spcPts val="0"/>
              </a:spcAft>
              <a:buSzPts val="2700"/>
              <a:buNone/>
              <a:defRPr sz="3600"/>
            </a:lvl4pPr>
            <a:lvl5pPr lvl="4" algn="l">
              <a:lnSpc>
                <a:spcPct val="100000"/>
              </a:lnSpc>
              <a:spcBef>
                <a:spcPts val="0"/>
              </a:spcBef>
              <a:spcAft>
                <a:spcPts val="0"/>
              </a:spcAft>
              <a:buSzPts val="2700"/>
              <a:buNone/>
              <a:defRPr sz="3600"/>
            </a:lvl5pPr>
            <a:lvl6pPr lvl="5" algn="l">
              <a:lnSpc>
                <a:spcPct val="100000"/>
              </a:lnSpc>
              <a:spcBef>
                <a:spcPts val="0"/>
              </a:spcBef>
              <a:spcAft>
                <a:spcPts val="0"/>
              </a:spcAft>
              <a:buSzPts val="2700"/>
              <a:buNone/>
              <a:defRPr sz="3600"/>
            </a:lvl6pPr>
            <a:lvl7pPr lvl="6" algn="l">
              <a:lnSpc>
                <a:spcPct val="100000"/>
              </a:lnSpc>
              <a:spcBef>
                <a:spcPts val="0"/>
              </a:spcBef>
              <a:spcAft>
                <a:spcPts val="0"/>
              </a:spcAft>
              <a:buSzPts val="2700"/>
              <a:buNone/>
              <a:defRPr sz="3600"/>
            </a:lvl7pPr>
            <a:lvl8pPr lvl="7" algn="l">
              <a:lnSpc>
                <a:spcPct val="100000"/>
              </a:lnSpc>
              <a:spcBef>
                <a:spcPts val="0"/>
              </a:spcBef>
              <a:spcAft>
                <a:spcPts val="0"/>
              </a:spcAft>
              <a:buSzPts val="2700"/>
              <a:buNone/>
              <a:defRPr sz="3600"/>
            </a:lvl8pPr>
            <a:lvl9pPr lvl="8" algn="l">
              <a:lnSpc>
                <a:spcPct val="100000"/>
              </a:lnSpc>
              <a:spcBef>
                <a:spcPts val="0"/>
              </a:spcBef>
              <a:spcAft>
                <a:spcPts val="0"/>
              </a:spcAft>
              <a:buSzPts val="2700"/>
              <a:buNone/>
              <a:defRPr sz="3600"/>
            </a:lvl9pPr>
          </a:lstStyle>
          <a:p/>
        </p:txBody>
      </p:sp>
      <p:sp>
        <p:nvSpPr>
          <p:cNvPr id="109" name="Google Shape;109;p20"/>
          <p:cNvSpPr txBox="1"/>
          <p:nvPr>
            <p:ph idx="1" type="subTitle"/>
          </p:nvPr>
        </p:nvSpPr>
        <p:spPr>
          <a:xfrm>
            <a:off x="311700" y="1878560"/>
            <a:ext cx="4242600" cy="7383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2"/>
              </a:buClr>
              <a:buSzPts val="1200"/>
              <a:buNone/>
              <a:defRPr sz="1600">
                <a:solidFill>
                  <a:schemeClr val="lt2"/>
                </a:solidFill>
              </a:defRPr>
            </a:lvl1pPr>
            <a:lvl2pPr lvl="1" algn="l">
              <a:lnSpc>
                <a:spcPct val="100000"/>
              </a:lnSpc>
              <a:spcBef>
                <a:spcPts val="0"/>
              </a:spcBef>
              <a:spcAft>
                <a:spcPts val="0"/>
              </a:spcAft>
              <a:buClr>
                <a:schemeClr val="lt2"/>
              </a:buClr>
              <a:buSzPts val="1200"/>
              <a:buNone/>
              <a:defRPr sz="1600">
                <a:solidFill>
                  <a:schemeClr val="lt2"/>
                </a:solidFill>
              </a:defRPr>
            </a:lvl2pPr>
            <a:lvl3pPr lvl="2" algn="l">
              <a:lnSpc>
                <a:spcPct val="100000"/>
              </a:lnSpc>
              <a:spcBef>
                <a:spcPts val="0"/>
              </a:spcBef>
              <a:spcAft>
                <a:spcPts val="0"/>
              </a:spcAft>
              <a:buClr>
                <a:schemeClr val="lt2"/>
              </a:buClr>
              <a:buSzPts val="1200"/>
              <a:buNone/>
              <a:defRPr sz="1600">
                <a:solidFill>
                  <a:schemeClr val="lt2"/>
                </a:solidFill>
              </a:defRPr>
            </a:lvl3pPr>
            <a:lvl4pPr lvl="3" algn="l">
              <a:lnSpc>
                <a:spcPct val="100000"/>
              </a:lnSpc>
              <a:spcBef>
                <a:spcPts val="0"/>
              </a:spcBef>
              <a:spcAft>
                <a:spcPts val="0"/>
              </a:spcAft>
              <a:buClr>
                <a:schemeClr val="lt2"/>
              </a:buClr>
              <a:buSzPts val="1200"/>
              <a:buNone/>
              <a:defRPr sz="1600">
                <a:solidFill>
                  <a:schemeClr val="lt2"/>
                </a:solidFill>
              </a:defRPr>
            </a:lvl4pPr>
            <a:lvl5pPr lvl="4" algn="l">
              <a:lnSpc>
                <a:spcPct val="100000"/>
              </a:lnSpc>
              <a:spcBef>
                <a:spcPts val="0"/>
              </a:spcBef>
              <a:spcAft>
                <a:spcPts val="0"/>
              </a:spcAft>
              <a:buClr>
                <a:schemeClr val="lt2"/>
              </a:buClr>
              <a:buSzPts val="1200"/>
              <a:buNone/>
              <a:defRPr sz="1600">
                <a:solidFill>
                  <a:schemeClr val="lt2"/>
                </a:solidFill>
              </a:defRPr>
            </a:lvl5pPr>
            <a:lvl6pPr lvl="5" algn="l">
              <a:lnSpc>
                <a:spcPct val="100000"/>
              </a:lnSpc>
              <a:spcBef>
                <a:spcPts val="0"/>
              </a:spcBef>
              <a:spcAft>
                <a:spcPts val="0"/>
              </a:spcAft>
              <a:buClr>
                <a:schemeClr val="lt2"/>
              </a:buClr>
              <a:buSzPts val="1200"/>
              <a:buNone/>
              <a:defRPr sz="1600">
                <a:solidFill>
                  <a:schemeClr val="lt2"/>
                </a:solidFill>
              </a:defRPr>
            </a:lvl6pPr>
            <a:lvl7pPr lvl="6" algn="l">
              <a:lnSpc>
                <a:spcPct val="100000"/>
              </a:lnSpc>
              <a:spcBef>
                <a:spcPts val="0"/>
              </a:spcBef>
              <a:spcAft>
                <a:spcPts val="0"/>
              </a:spcAft>
              <a:buClr>
                <a:schemeClr val="lt2"/>
              </a:buClr>
              <a:buSzPts val="1200"/>
              <a:buNone/>
              <a:defRPr sz="1600">
                <a:solidFill>
                  <a:schemeClr val="lt2"/>
                </a:solidFill>
              </a:defRPr>
            </a:lvl7pPr>
            <a:lvl8pPr lvl="7" algn="l">
              <a:lnSpc>
                <a:spcPct val="100000"/>
              </a:lnSpc>
              <a:spcBef>
                <a:spcPts val="0"/>
              </a:spcBef>
              <a:spcAft>
                <a:spcPts val="0"/>
              </a:spcAft>
              <a:buClr>
                <a:schemeClr val="lt2"/>
              </a:buClr>
              <a:buSzPts val="1200"/>
              <a:buNone/>
              <a:defRPr sz="1600">
                <a:solidFill>
                  <a:schemeClr val="lt2"/>
                </a:solidFill>
              </a:defRPr>
            </a:lvl8pPr>
            <a:lvl9pPr lvl="8" algn="l">
              <a:lnSpc>
                <a:spcPct val="100000"/>
              </a:lnSpc>
              <a:spcBef>
                <a:spcPts val="0"/>
              </a:spcBef>
              <a:spcAft>
                <a:spcPts val="0"/>
              </a:spcAft>
              <a:buClr>
                <a:schemeClr val="lt2"/>
              </a:buClr>
              <a:buSzPts val="1200"/>
              <a:buNone/>
              <a:defRPr sz="1600">
                <a:solidFill>
                  <a:schemeClr val="lt2"/>
                </a:solidFill>
              </a:defRPr>
            </a:lvl9pPr>
          </a:lstStyle>
          <a:p/>
        </p:txBody>
      </p:sp>
      <p:sp>
        <p:nvSpPr>
          <p:cNvPr id="110" name="Google Shape;110;p20"/>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lt1"/>
              </a:buClr>
              <a:buSzPts val="1000"/>
              <a:buFont typeface="Roboto"/>
              <a:buNone/>
              <a:defRPr b="0" i="0" sz="1000" u="none" cap="none" strike="noStrike">
                <a:solidFill>
                  <a:schemeClr val="lt1"/>
                </a:solidFill>
                <a:latin typeface="Roboto"/>
                <a:ea typeface="Roboto"/>
                <a:cs typeface="Roboto"/>
                <a:sym typeface="Roboto"/>
              </a:defRPr>
            </a:lvl1pPr>
            <a:lvl2pPr indent="0" lvl="1" marL="0" algn="r">
              <a:buClr>
                <a:schemeClr val="lt1"/>
              </a:buClr>
              <a:buSzPts val="1000"/>
              <a:buFont typeface="Roboto"/>
              <a:buNone/>
              <a:defRPr b="0" i="0" sz="1000" u="none" cap="none" strike="noStrike">
                <a:solidFill>
                  <a:schemeClr val="lt1"/>
                </a:solidFill>
                <a:latin typeface="Roboto"/>
                <a:ea typeface="Roboto"/>
                <a:cs typeface="Roboto"/>
                <a:sym typeface="Roboto"/>
              </a:defRPr>
            </a:lvl2pPr>
            <a:lvl3pPr indent="0" lvl="2" marL="0" algn="r">
              <a:buClr>
                <a:schemeClr val="lt1"/>
              </a:buClr>
              <a:buSzPts val="1000"/>
              <a:buFont typeface="Roboto"/>
              <a:buNone/>
              <a:defRPr b="0" i="0" sz="1000" u="none" cap="none" strike="noStrike">
                <a:solidFill>
                  <a:schemeClr val="lt1"/>
                </a:solidFill>
                <a:latin typeface="Roboto"/>
                <a:ea typeface="Roboto"/>
                <a:cs typeface="Roboto"/>
                <a:sym typeface="Roboto"/>
              </a:defRPr>
            </a:lvl3pPr>
            <a:lvl4pPr indent="0" lvl="3" marL="0" algn="r">
              <a:buClr>
                <a:schemeClr val="lt1"/>
              </a:buClr>
              <a:buSzPts val="1000"/>
              <a:buFont typeface="Roboto"/>
              <a:buNone/>
              <a:defRPr b="0" i="0" sz="1000" u="none" cap="none" strike="noStrike">
                <a:solidFill>
                  <a:schemeClr val="lt1"/>
                </a:solidFill>
                <a:latin typeface="Roboto"/>
                <a:ea typeface="Roboto"/>
                <a:cs typeface="Roboto"/>
                <a:sym typeface="Roboto"/>
              </a:defRPr>
            </a:lvl4pPr>
            <a:lvl5pPr indent="0" lvl="4" marL="0" algn="r">
              <a:buClr>
                <a:schemeClr val="lt1"/>
              </a:buClr>
              <a:buSzPts val="1000"/>
              <a:buFont typeface="Roboto"/>
              <a:buNone/>
              <a:defRPr b="0" i="0" sz="1000" u="none" cap="none" strike="noStrike">
                <a:solidFill>
                  <a:schemeClr val="lt1"/>
                </a:solidFill>
                <a:latin typeface="Roboto"/>
                <a:ea typeface="Roboto"/>
                <a:cs typeface="Roboto"/>
                <a:sym typeface="Roboto"/>
              </a:defRPr>
            </a:lvl5pPr>
            <a:lvl6pPr indent="0" lvl="5" marL="0" algn="r">
              <a:buClr>
                <a:schemeClr val="lt1"/>
              </a:buClr>
              <a:buSzPts val="1000"/>
              <a:buFont typeface="Roboto"/>
              <a:buNone/>
              <a:defRPr b="0" i="0" sz="1000" u="none" cap="none" strike="noStrike">
                <a:solidFill>
                  <a:schemeClr val="lt1"/>
                </a:solidFill>
                <a:latin typeface="Roboto"/>
                <a:ea typeface="Roboto"/>
                <a:cs typeface="Roboto"/>
                <a:sym typeface="Roboto"/>
              </a:defRPr>
            </a:lvl6pPr>
            <a:lvl7pPr indent="0" lvl="6" marL="0" algn="r">
              <a:buClr>
                <a:schemeClr val="lt1"/>
              </a:buClr>
              <a:buSzPts val="1000"/>
              <a:buFont typeface="Roboto"/>
              <a:buNone/>
              <a:defRPr b="0" i="0" sz="1000" u="none" cap="none" strike="noStrike">
                <a:solidFill>
                  <a:schemeClr val="lt1"/>
                </a:solidFill>
                <a:latin typeface="Roboto"/>
                <a:ea typeface="Roboto"/>
                <a:cs typeface="Roboto"/>
                <a:sym typeface="Roboto"/>
              </a:defRPr>
            </a:lvl7pPr>
            <a:lvl8pPr indent="0" lvl="7" marL="0" algn="r">
              <a:buClr>
                <a:schemeClr val="lt1"/>
              </a:buClr>
              <a:buSzPts val="1000"/>
              <a:buFont typeface="Roboto"/>
              <a:buNone/>
              <a:defRPr b="0" i="0" sz="1000" u="none" cap="none" strike="noStrike">
                <a:solidFill>
                  <a:schemeClr val="lt1"/>
                </a:solidFill>
                <a:latin typeface="Roboto"/>
                <a:ea typeface="Roboto"/>
                <a:cs typeface="Roboto"/>
                <a:sym typeface="Roboto"/>
              </a:defRPr>
            </a:lvl8pPr>
            <a:lvl9pPr indent="0" lvl="8" marL="0" algn="r">
              <a:buClr>
                <a:schemeClr val="lt1"/>
              </a:buClr>
              <a:buSzPts val="1000"/>
              <a:buFont typeface="Roboto"/>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11" name="Shape 111"/>
        <p:cNvGrpSpPr/>
        <p:nvPr/>
      </p:nvGrpSpPr>
      <p:grpSpPr>
        <a:xfrm>
          <a:off x="0" y="0"/>
          <a:ext cx="0" cy="0"/>
          <a:chOff x="0" y="0"/>
          <a:chExt cx="0" cy="0"/>
        </a:xfrm>
      </p:grpSpPr>
      <p:sp>
        <p:nvSpPr>
          <p:cNvPr id="112" name="Google Shape;112;p21"/>
          <p:cNvSpPr/>
          <p:nvPr/>
        </p:nvSpPr>
        <p:spPr>
          <a:xfrm>
            <a:off x="0" y="48099"/>
            <a:ext cx="9144249"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3" name="Google Shape;113;p21"/>
          <p:cNvSpPr/>
          <p:nvPr/>
        </p:nvSpPr>
        <p:spPr>
          <a:xfrm>
            <a:off x="0" y="0"/>
            <a:ext cx="9144249"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14" name="Google Shape;114;p21"/>
          <p:cNvSpPr txBox="1"/>
          <p:nvPr>
            <p:ph type="title"/>
          </p:nvPr>
        </p:nvSpPr>
        <p:spPr>
          <a:xfrm>
            <a:off x="311700" y="539725"/>
            <a:ext cx="8520600" cy="12825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2700"/>
              <a:buNone/>
              <a:defRPr sz="3600"/>
            </a:lvl1pPr>
            <a:lvl2pPr lvl="1" algn="l">
              <a:lnSpc>
                <a:spcPct val="100000"/>
              </a:lnSpc>
              <a:spcBef>
                <a:spcPts val="0"/>
              </a:spcBef>
              <a:spcAft>
                <a:spcPts val="0"/>
              </a:spcAft>
              <a:buSzPts val="2700"/>
              <a:buNone/>
              <a:defRPr sz="3600"/>
            </a:lvl2pPr>
            <a:lvl3pPr lvl="2" algn="l">
              <a:lnSpc>
                <a:spcPct val="100000"/>
              </a:lnSpc>
              <a:spcBef>
                <a:spcPts val="0"/>
              </a:spcBef>
              <a:spcAft>
                <a:spcPts val="0"/>
              </a:spcAft>
              <a:buSzPts val="2700"/>
              <a:buNone/>
              <a:defRPr sz="3600"/>
            </a:lvl3pPr>
            <a:lvl4pPr lvl="3" algn="l">
              <a:lnSpc>
                <a:spcPct val="100000"/>
              </a:lnSpc>
              <a:spcBef>
                <a:spcPts val="0"/>
              </a:spcBef>
              <a:spcAft>
                <a:spcPts val="0"/>
              </a:spcAft>
              <a:buSzPts val="2700"/>
              <a:buNone/>
              <a:defRPr sz="3600"/>
            </a:lvl4pPr>
            <a:lvl5pPr lvl="4" algn="l">
              <a:lnSpc>
                <a:spcPct val="100000"/>
              </a:lnSpc>
              <a:spcBef>
                <a:spcPts val="0"/>
              </a:spcBef>
              <a:spcAft>
                <a:spcPts val="0"/>
              </a:spcAft>
              <a:buSzPts val="2700"/>
              <a:buNone/>
              <a:defRPr sz="3600"/>
            </a:lvl5pPr>
            <a:lvl6pPr lvl="5" algn="l">
              <a:lnSpc>
                <a:spcPct val="100000"/>
              </a:lnSpc>
              <a:spcBef>
                <a:spcPts val="0"/>
              </a:spcBef>
              <a:spcAft>
                <a:spcPts val="0"/>
              </a:spcAft>
              <a:buSzPts val="2700"/>
              <a:buNone/>
              <a:defRPr sz="3600"/>
            </a:lvl6pPr>
            <a:lvl7pPr lvl="6" algn="l">
              <a:lnSpc>
                <a:spcPct val="100000"/>
              </a:lnSpc>
              <a:spcBef>
                <a:spcPts val="0"/>
              </a:spcBef>
              <a:spcAft>
                <a:spcPts val="0"/>
              </a:spcAft>
              <a:buSzPts val="2700"/>
              <a:buNone/>
              <a:defRPr sz="3600"/>
            </a:lvl7pPr>
            <a:lvl8pPr lvl="7" algn="l">
              <a:lnSpc>
                <a:spcPct val="100000"/>
              </a:lnSpc>
              <a:spcBef>
                <a:spcPts val="0"/>
              </a:spcBef>
              <a:spcAft>
                <a:spcPts val="0"/>
              </a:spcAft>
              <a:buSzPts val="2700"/>
              <a:buNone/>
              <a:defRPr sz="3600"/>
            </a:lvl8pPr>
            <a:lvl9pPr lvl="8" algn="l">
              <a:lnSpc>
                <a:spcPct val="100000"/>
              </a:lnSpc>
              <a:spcBef>
                <a:spcPts val="0"/>
              </a:spcBef>
              <a:spcAft>
                <a:spcPts val="0"/>
              </a:spcAft>
              <a:buSzPts val="2700"/>
              <a:buNone/>
              <a:defRPr sz="3600"/>
            </a:lvl9pPr>
          </a:lstStyle>
          <a:p/>
        </p:txBody>
      </p:sp>
      <p:sp>
        <p:nvSpPr>
          <p:cNvPr id="115" name="Google Shape;115;p2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1pPr>
            <a:lvl2pPr indent="0" lvl="1"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2pPr>
            <a:lvl3pPr indent="0" lvl="2"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3pPr>
            <a:lvl4pPr indent="0" lvl="3"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4pPr>
            <a:lvl5pPr indent="0" lvl="4"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5pPr>
            <a:lvl6pPr indent="0" lvl="5"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6pPr>
            <a:lvl7pPr indent="0" lvl="6"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7pPr>
            <a:lvl8pPr indent="0" lvl="7"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8pPr>
            <a:lvl9pPr indent="0" lvl="8"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22"/>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 name="Google Shape;118;p22"/>
          <p:cNvSpPr/>
          <p:nvPr/>
        </p:nvSpPr>
        <p:spPr>
          <a:xfrm>
            <a:off x="1" y="44126"/>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19" name="Google Shape;119;p22"/>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20" name="Google Shape;120;p22"/>
          <p:cNvSpPr txBox="1"/>
          <p:nvPr>
            <p:ph type="title"/>
          </p:nvPr>
        </p:nvSpPr>
        <p:spPr>
          <a:xfrm>
            <a:off x="311725" y="500925"/>
            <a:ext cx="3706500" cy="25089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2100"/>
              <a:buNone/>
              <a:defRPr>
                <a:solidFill>
                  <a:schemeClr val="lt1"/>
                </a:solidFill>
              </a:defRPr>
            </a:lvl1pPr>
            <a:lvl2pPr lvl="1" algn="l">
              <a:lnSpc>
                <a:spcPct val="100000"/>
              </a:lnSpc>
              <a:spcBef>
                <a:spcPts val="0"/>
              </a:spcBef>
              <a:spcAft>
                <a:spcPts val="0"/>
              </a:spcAft>
              <a:buClr>
                <a:schemeClr val="lt1"/>
              </a:buClr>
              <a:buSzPts val="2100"/>
              <a:buNone/>
              <a:defRPr>
                <a:solidFill>
                  <a:schemeClr val="lt1"/>
                </a:solidFill>
              </a:defRPr>
            </a:lvl2pPr>
            <a:lvl3pPr lvl="2" algn="l">
              <a:lnSpc>
                <a:spcPct val="100000"/>
              </a:lnSpc>
              <a:spcBef>
                <a:spcPts val="0"/>
              </a:spcBef>
              <a:spcAft>
                <a:spcPts val="0"/>
              </a:spcAft>
              <a:buClr>
                <a:schemeClr val="lt1"/>
              </a:buClr>
              <a:buSzPts val="2100"/>
              <a:buNone/>
              <a:defRPr>
                <a:solidFill>
                  <a:schemeClr val="lt1"/>
                </a:solidFill>
              </a:defRPr>
            </a:lvl3pPr>
            <a:lvl4pPr lvl="3" algn="l">
              <a:lnSpc>
                <a:spcPct val="100000"/>
              </a:lnSpc>
              <a:spcBef>
                <a:spcPts val="0"/>
              </a:spcBef>
              <a:spcAft>
                <a:spcPts val="0"/>
              </a:spcAft>
              <a:buClr>
                <a:schemeClr val="lt1"/>
              </a:buClr>
              <a:buSzPts val="2100"/>
              <a:buNone/>
              <a:defRPr>
                <a:solidFill>
                  <a:schemeClr val="lt1"/>
                </a:solidFill>
              </a:defRPr>
            </a:lvl4pPr>
            <a:lvl5pPr lvl="4" algn="l">
              <a:lnSpc>
                <a:spcPct val="100000"/>
              </a:lnSpc>
              <a:spcBef>
                <a:spcPts val="0"/>
              </a:spcBef>
              <a:spcAft>
                <a:spcPts val="0"/>
              </a:spcAft>
              <a:buClr>
                <a:schemeClr val="lt1"/>
              </a:buClr>
              <a:buSzPts val="2100"/>
              <a:buNone/>
              <a:defRPr>
                <a:solidFill>
                  <a:schemeClr val="lt1"/>
                </a:solidFill>
              </a:defRPr>
            </a:lvl5pPr>
            <a:lvl6pPr lvl="5" algn="l">
              <a:lnSpc>
                <a:spcPct val="100000"/>
              </a:lnSpc>
              <a:spcBef>
                <a:spcPts val="0"/>
              </a:spcBef>
              <a:spcAft>
                <a:spcPts val="0"/>
              </a:spcAft>
              <a:buClr>
                <a:schemeClr val="lt1"/>
              </a:buClr>
              <a:buSzPts val="2100"/>
              <a:buNone/>
              <a:defRPr>
                <a:solidFill>
                  <a:schemeClr val="lt1"/>
                </a:solidFill>
              </a:defRPr>
            </a:lvl6pPr>
            <a:lvl7pPr lvl="6" algn="l">
              <a:lnSpc>
                <a:spcPct val="100000"/>
              </a:lnSpc>
              <a:spcBef>
                <a:spcPts val="0"/>
              </a:spcBef>
              <a:spcAft>
                <a:spcPts val="0"/>
              </a:spcAft>
              <a:buClr>
                <a:schemeClr val="lt1"/>
              </a:buClr>
              <a:buSzPts val="2100"/>
              <a:buNone/>
              <a:defRPr>
                <a:solidFill>
                  <a:schemeClr val="lt1"/>
                </a:solidFill>
              </a:defRPr>
            </a:lvl7pPr>
            <a:lvl8pPr lvl="7" algn="l">
              <a:lnSpc>
                <a:spcPct val="100000"/>
              </a:lnSpc>
              <a:spcBef>
                <a:spcPts val="0"/>
              </a:spcBef>
              <a:spcAft>
                <a:spcPts val="0"/>
              </a:spcAft>
              <a:buClr>
                <a:schemeClr val="lt1"/>
              </a:buClr>
              <a:buSzPts val="2100"/>
              <a:buNone/>
              <a:defRPr>
                <a:solidFill>
                  <a:schemeClr val="lt1"/>
                </a:solidFill>
              </a:defRPr>
            </a:lvl8pPr>
            <a:lvl9pPr lvl="8" algn="l">
              <a:lnSpc>
                <a:spcPct val="100000"/>
              </a:lnSpc>
              <a:spcBef>
                <a:spcPts val="0"/>
              </a:spcBef>
              <a:spcAft>
                <a:spcPts val="0"/>
              </a:spcAft>
              <a:buClr>
                <a:schemeClr val="lt1"/>
              </a:buClr>
              <a:buSzPts val="2100"/>
              <a:buNone/>
              <a:defRPr>
                <a:solidFill>
                  <a:schemeClr val="lt1"/>
                </a:solidFill>
              </a:defRPr>
            </a:lvl9pPr>
          </a:lstStyle>
          <a:p/>
        </p:txBody>
      </p:sp>
      <p:sp>
        <p:nvSpPr>
          <p:cNvPr id="121" name="Google Shape;121;p22"/>
          <p:cNvSpPr txBox="1"/>
          <p:nvPr>
            <p:ph idx="1" type="body"/>
          </p:nvPr>
        </p:nvSpPr>
        <p:spPr>
          <a:xfrm>
            <a:off x="4644675" y="500925"/>
            <a:ext cx="4166400" cy="4098600"/>
          </a:xfrm>
          <a:prstGeom prst="rect">
            <a:avLst/>
          </a:prstGeom>
          <a:noFill/>
          <a:ln>
            <a:noFill/>
          </a:ln>
        </p:spPr>
        <p:txBody>
          <a:bodyPr anchorCtr="0" anchor="t" bIns="68575" lIns="68575" spcFirstLastPara="1" rIns="68575" wrap="square" tIns="68575">
            <a:noAutofit/>
          </a:bodyPr>
          <a:lstStyle>
            <a:lvl1pPr indent="-292100" lvl="0" marL="457200" algn="l">
              <a:lnSpc>
                <a:spcPct val="115000"/>
              </a:lnSpc>
              <a:spcBef>
                <a:spcPts val="0"/>
              </a:spcBef>
              <a:spcAft>
                <a:spcPts val="0"/>
              </a:spcAft>
              <a:buSzPts val="1000"/>
              <a:buChar char="●"/>
              <a:defRPr/>
            </a:lvl1pPr>
            <a:lvl2pPr indent="-279400" lvl="1" marL="914400" algn="l">
              <a:lnSpc>
                <a:spcPct val="115000"/>
              </a:lnSpc>
              <a:spcBef>
                <a:spcPts val="1600"/>
              </a:spcBef>
              <a:spcAft>
                <a:spcPts val="0"/>
              </a:spcAft>
              <a:buSzPts val="800"/>
              <a:buChar char="○"/>
              <a:defRPr/>
            </a:lvl2pPr>
            <a:lvl3pPr indent="-279400" lvl="2" marL="1371600" algn="l">
              <a:lnSpc>
                <a:spcPct val="115000"/>
              </a:lnSpc>
              <a:spcBef>
                <a:spcPts val="1600"/>
              </a:spcBef>
              <a:spcAft>
                <a:spcPts val="0"/>
              </a:spcAft>
              <a:buSzPts val="800"/>
              <a:buChar char="■"/>
              <a:defRPr/>
            </a:lvl3pPr>
            <a:lvl4pPr indent="-279400" lvl="3" marL="1828800" algn="l">
              <a:lnSpc>
                <a:spcPct val="115000"/>
              </a:lnSpc>
              <a:spcBef>
                <a:spcPts val="1600"/>
              </a:spcBef>
              <a:spcAft>
                <a:spcPts val="0"/>
              </a:spcAft>
              <a:buSzPts val="800"/>
              <a:buChar char="●"/>
              <a:defRPr/>
            </a:lvl4pPr>
            <a:lvl5pPr indent="-279400" lvl="4" marL="2286000" algn="l">
              <a:lnSpc>
                <a:spcPct val="115000"/>
              </a:lnSpc>
              <a:spcBef>
                <a:spcPts val="1600"/>
              </a:spcBef>
              <a:spcAft>
                <a:spcPts val="0"/>
              </a:spcAft>
              <a:buSzPts val="8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122" name="Google Shape;122;p22"/>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dk2"/>
              </a:buClr>
              <a:buSzPts val="1000"/>
              <a:buFont typeface="Roboto"/>
              <a:buNone/>
              <a:defRPr b="0" i="0" sz="1000" u="none" cap="none" strike="noStrike">
                <a:solidFill>
                  <a:schemeClr val="dk2"/>
                </a:solidFill>
                <a:latin typeface="Roboto"/>
                <a:ea typeface="Roboto"/>
                <a:cs typeface="Roboto"/>
                <a:sym typeface="Roboto"/>
              </a:defRPr>
            </a:lvl1pPr>
            <a:lvl2pPr indent="0" lvl="1" marL="0" algn="r">
              <a:buClr>
                <a:schemeClr val="dk2"/>
              </a:buClr>
              <a:buSzPts val="1000"/>
              <a:buFont typeface="Roboto"/>
              <a:buNone/>
              <a:defRPr b="0" i="0" sz="1000" u="none" cap="none" strike="noStrike">
                <a:solidFill>
                  <a:schemeClr val="dk2"/>
                </a:solidFill>
                <a:latin typeface="Roboto"/>
                <a:ea typeface="Roboto"/>
                <a:cs typeface="Roboto"/>
                <a:sym typeface="Roboto"/>
              </a:defRPr>
            </a:lvl2pPr>
            <a:lvl3pPr indent="0" lvl="2" marL="0" algn="r">
              <a:buClr>
                <a:schemeClr val="dk2"/>
              </a:buClr>
              <a:buSzPts val="1000"/>
              <a:buFont typeface="Roboto"/>
              <a:buNone/>
              <a:defRPr b="0" i="0" sz="1000" u="none" cap="none" strike="noStrike">
                <a:solidFill>
                  <a:schemeClr val="dk2"/>
                </a:solidFill>
                <a:latin typeface="Roboto"/>
                <a:ea typeface="Roboto"/>
                <a:cs typeface="Roboto"/>
                <a:sym typeface="Roboto"/>
              </a:defRPr>
            </a:lvl3pPr>
            <a:lvl4pPr indent="0" lvl="3" marL="0" algn="r">
              <a:buClr>
                <a:schemeClr val="dk2"/>
              </a:buClr>
              <a:buSzPts val="1000"/>
              <a:buFont typeface="Roboto"/>
              <a:buNone/>
              <a:defRPr b="0" i="0" sz="1000" u="none" cap="none" strike="noStrike">
                <a:solidFill>
                  <a:schemeClr val="dk2"/>
                </a:solidFill>
                <a:latin typeface="Roboto"/>
                <a:ea typeface="Roboto"/>
                <a:cs typeface="Roboto"/>
                <a:sym typeface="Roboto"/>
              </a:defRPr>
            </a:lvl4pPr>
            <a:lvl5pPr indent="0" lvl="4" marL="0" algn="r">
              <a:buClr>
                <a:schemeClr val="dk2"/>
              </a:buClr>
              <a:buSzPts val="1000"/>
              <a:buFont typeface="Roboto"/>
              <a:buNone/>
              <a:defRPr b="0" i="0" sz="1000" u="none" cap="none" strike="noStrike">
                <a:solidFill>
                  <a:schemeClr val="dk2"/>
                </a:solidFill>
                <a:latin typeface="Roboto"/>
                <a:ea typeface="Roboto"/>
                <a:cs typeface="Roboto"/>
                <a:sym typeface="Roboto"/>
              </a:defRPr>
            </a:lvl5pPr>
            <a:lvl6pPr indent="0" lvl="5" marL="0" algn="r">
              <a:buClr>
                <a:schemeClr val="dk2"/>
              </a:buClr>
              <a:buSzPts val="1000"/>
              <a:buFont typeface="Roboto"/>
              <a:buNone/>
              <a:defRPr b="0" i="0" sz="1000" u="none" cap="none" strike="noStrike">
                <a:solidFill>
                  <a:schemeClr val="dk2"/>
                </a:solidFill>
                <a:latin typeface="Roboto"/>
                <a:ea typeface="Roboto"/>
                <a:cs typeface="Roboto"/>
                <a:sym typeface="Roboto"/>
              </a:defRPr>
            </a:lvl6pPr>
            <a:lvl7pPr indent="0" lvl="6" marL="0" algn="r">
              <a:buClr>
                <a:schemeClr val="dk2"/>
              </a:buClr>
              <a:buSzPts val="1000"/>
              <a:buFont typeface="Roboto"/>
              <a:buNone/>
              <a:defRPr b="0" i="0" sz="1000" u="none" cap="none" strike="noStrike">
                <a:solidFill>
                  <a:schemeClr val="dk2"/>
                </a:solidFill>
                <a:latin typeface="Roboto"/>
                <a:ea typeface="Roboto"/>
                <a:cs typeface="Roboto"/>
                <a:sym typeface="Roboto"/>
              </a:defRPr>
            </a:lvl7pPr>
            <a:lvl8pPr indent="0" lvl="7" marL="0" algn="r">
              <a:buClr>
                <a:schemeClr val="dk2"/>
              </a:buClr>
              <a:buSzPts val="1000"/>
              <a:buFont typeface="Roboto"/>
              <a:buNone/>
              <a:defRPr b="0" i="0" sz="1000" u="none" cap="none" strike="noStrike">
                <a:solidFill>
                  <a:schemeClr val="dk2"/>
                </a:solidFill>
                <a:latin typeface="Roboto"/>
                <a:ea typeface="Roboto"/>
                <a:cs typeface="Roboto"/>
                <a:sym typeface="Roboto"/>
              </a:defRPr>
            </a:lvl8pPr>
            <a:lvl9pPr indent="0" lvl="8" marL="0" algn="r">
              <a:buClr>
                <a:schemeClr val="dk2"/>
              </a:buClr>
              <a:buSzPts val="1000"/>
              <a:buFont typeface="Roboto"/>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3" name="Shape 123"/>
        <p:cNvGrpSpPr/>
        <p:nvPr/>
      </p:nvGrpSpPr>
      <p:grpSpPr>
        <a:xfrm>
          <a:off x="0" y="0"/>
          <a:ext cx="0" cy="0"/>
          <a:chOff x="0" y="0"/>
          <a:chExt cx="0" cy="0"/>
        </a:xfrm>
      </p:grpSpPr>
      <p:sp>
        <p:nvSpPr>
          <p:cNvPr id="124" name="Google Shape;124;p2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 name="Google Shape;125;p23"/>
          <p:cNvSpPr txBox="1"/>
          <p:nvPr>
            <p:ph type="title"/>
          </p:nvPr>
        </p:nvSpPr>
        <p:spPr>
          <a:xfrm>
            <a:off x="311725" y="500925"/>
            <a:ext cx="8520600" cy="623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2100"/>
              <a:buNone/>
              <a:defRPr>
                <a:solidFill>
                  <a:schemeClr val="lt1"/>
                </a:solidFill>
              </a:defRPr>
            </a:lvl1pPr>
            <a:lvl2pPr lvl="1" algn="l">
              <a:lnSpc>
                <a:spcPct val="100000"/>
              </a:lnSpc>
              <a:spcBef>
                <a:spcPts val="0"/>
              </a:spcBef>
              <a:spcAft>
                <a:spcPts val="0"/>
              </a:spcAft>
              <a:buClr>
                <a:schemeClr val="lt1"/>
              </a:buClr>
              <a:buSzPts val="2100"/>
              <a:buNone/>
              <a:defRPr>
                <a:solidFill>
                  <a:schemeClr val="lt1"/>
                </a:solidFill>
              </a:defRPr>
            </a:lvl2pPr>
            <a:lvl3pPr lvl="2" algn="l">
              <a:lnSpc>
                <a:spcPct val="100000"/>
              </a:lnSpc>
              <a:spcBef>
                <a:spcPts val="0"/>
              </a:spcBef>
              <a:spcAft>
                <a:spcPts val="0"/>
              </a:spcAft>
              <a:buClr>
                <a:schemeClr val="lt1"/>
              </a:buClr>
              <a:buSzPts val="2100"/>
              <a:buNone/>
              <a:defRPr>
                <a:solidFill>
                  <a:schemeClr val="lt1"/>
                </a:solidFill>
              </a:defRPr>
            </a:lvl3pPr>
            <a:lvl4pPr lvl="3" algn="l">
              <a:lnSpc>
                <a:spcPct val="100000"/>
              </a:lnSpc>
              <a:spcBef>
                <a:spcPts val="0"/>
              </a:spcBef>
              <a:spcAft>
                <a:spcPts val="0"/>
              </a:spcAft>
              <a:buClr>
                <a:schemeClr val="lt1"/>
              </a:buClr>
              <a:buSzPts val="2100"/>
              <a:buNone/>
              <a:defRPr>
                <a:solidFill>
                  <a:schemeClr val="lt1"/>
                </a:solidFill>
              </a:defRPr>
            </a:lvl4pPr>
            <a:lvl5pPr lvl="4" algn="l">
              <a:lnSpc>
                <a:spcPct val="100000"/>
              </a:lnSpc>
              <a:spcBef>
                <a:spcPts val="0"/>
              </a:spcBef>
              <a:spcAft>
                <a:spcPts val="0"/>
              </a:spcAft>
              <a:buClr>
                <a:schemeClr val="lt1"/>
              </a:buClr>
              <a:buSzPts val="2100"/>
              <a:buNone/>
              <a:defRPr>
                <a:solidFill>
                  <a:schemeClr val="lt1"/>
                </a:solidFill>
              </a:defRPr>
            </a:lvl5pPr>
            <a:lvl6pPr lvl="5" algn="l">
              <a:lnSpc>
                <a:spcPct val="100000"/>
              </a:lnSpc>
              <a:spcBef>
                <a:spcPts val="0"/>
              </a:spcBef>
              <a:spcAft>
                <a:spcPts val="0"/>
              </a:spcAft>
              <a:buClr>
                <a:schemeClr val="lt1"/>
              </a:buClr>
              <a:buSzPts val="2100"/>
              <a:buNone/>
              <a:defRPr>
                <a:solidFill>
                  <a:schemeClr val="lt1"/>
                </a:solidFill>
              </a:defRPr>
            </a:lvl6pPr>
            <a:lvl7pPr lvl="6" algn="l">
              <a:lnSpc>
                <a:spcPct val="100000"/>
              </a:lnSpc>
              <a:spcBef>
                <a:spcPts val="0"/>
              </a:spcBef>
              <a:spcAft>
                <a:spcPts val="0"/>
              </a:spcAft>
              <a:buClr>
                <a:schemeClr val="lt1"/>
              </a:buClr>
              <a:buSzPts val="2100"/>
              <a:buNone/>
              <a:defRPr>
                <a:solidFill>
                  <a:schemeClr val="lt1"/>
                </a:solidFill>
              </a:defRPr>
            </a:lvl7pPr>
            <a:lvl8pPr lvl="7" algn="l">
              <a:lnSpc>
                <a:spcPct val="100000"/>
              </a:lnSpc>
              <a:spcBef>
                <a:spcPts val="0"/>
              </a:spcBef>
              <a:spcAft>
                <a:spcPts val="0"/>
              </a:spcAft>
              <a:buClr>
                <a:schemeClr val="lt1"/>
              </a:buClr>
              <a:buSzPts val="2100"/>
              <a:buNone/>
              <a:defRPr>
                <a:solidFill>
                  <a:schemeClr val="lt1"/>
                </a:solidFill>
              </a:defRPr>
            </a:lvl8pPr>
            <a:lvl9pPr lvl="8" algn="l">
              <a:lnSpc>
                <a:spcPct val="100000"/>
              </a:lnSpc>
              <a:spcBef>
                <a:spcPts val="0"/>
              </a:spcBef>
              <a:spcAft>
                <a:spcPts val="0"/>
              </a:spcAft>
              <a:buClr>
                <a:schemeClr val="lt1"/>
              </a:buClr>
              <a:buSzPts val="2100"/>
              <a:buNone/>
              <a:defRPr>
                <a:solidFill>
                  <a:schemeClr val="lt1"/>
                </a:solidFill>
              </a:defRPr>
            </a:lvl9pPr>
          </a:lstStyle>
          <a:p/>
        </p:txBody>
      </p:sp>
      <p:sp>
        <p:nvSpPr>
          <p:cNvPr id="126" name="Google Shape;126;p23"/>
          <p:cNvSpPr txBox="1"/>
          <p:nvPr>
            <p:ph idx="1" type="body"/>
          </p:nvPr>
        </p:nvSpPr>
        <p:spPr>
          <a:xfrm>
            <a:off x="311700" y="1505700"/>
            <a:ext cx="3999900" cy="3076200"/>
          </a:xfrm>
          <a:prstGeom prst="rect">
            <a:avLst/>
          </a:prstGeom>
          <a:noFill/>
          <a:ln>
            <a:noFill/>
          </a:ln>
        </p:spPr>
        <p:txBody>
          <a:bodyPr anchorCtr="0" anchor="t" bIns="68575" lIns="68575" spcFirstLastPara="1" rIns="68575" wrap="square" tIns="68575">
            <a:noAutofit/>
          </a:bodyPr>
          <a:lstStyle>
            <a:lvl1pPr indent="-292100" lvl="0" marL="457200" algn="l">
              <a:lnSpc>
                <a:spcPct val="115000"/>
              </a:lnSpc>
              <a:spcBef>
                <a:spcPts val="0"/>
              </a:spcBef>
              <a:spcAft>
                <a:spcPts val="0"/>
              </a:spcAft>
              <a:buSzPts val="1000"/>
              <a:buChar char="●"/>
              <a:defRPr/>
            </a:lvl1pPr>
            <a:lvl2pPr indent="-279400" lvl="1" marL="914400" algn="l">
              <a:lnSpc>
                <a:spcPct val="115000"/>
              </a:lnSpc>
              <a:spcBef>
                <a:spcPts val="1600"/>
              </a:spcBef>
              <a:spcAft>
                <a:spcPts val="0"/>
              </a:spcAft>
              <a:buSzPts val="800"/>
              <a:buChar char="○"/>
              <a:defRPr/>
            </a:lvl2pPr>
            <a:lvl3pPr indent="-279400" lvl="2" marL="1371600" algn="l">
              <a:lnSpc>
                <a:spcPct val="115000"/>
              </a:lnSpc>
              <a:spcBef>
                <a:spcPts val="1600"/>
              </a:spcBef>
              <a:spcAft>
                <a:spcPts val="0"/>
              </a:spcAft>
              <a:buSzPts val="800"/>
              <a:buChar char="■"/>
              <a:defRPr/>
            </a:lvl3pPr>
            <a:lvl4pPr indent="-279400" lvl="3" marL="1828800" algn="l">
              <a:lnSpc>
                <a:spcPct val="115000"/>
              </a:lnSpc>
              <a:spcBef>
                <a:spcPts val="1600"/>
              </a:spcBef>
              <a:spcAft>
                <a:spcPts val="0"/>
              </a:spcAft>
              <a:buSzPts val="800"/>
              <a:buChar char="●"/>
              <a:defRPr/>
            </a:lvl4pPr>
            <a:lvl5pPr indent="-279400" lvl="4" marL="2286000" algn="l">
              <a:lnSpc>
                <a:spcPct val="115000"/>
              </a:lnSpc>
              <a:spcBef>
                <a:spcPts val="1600"/>
              </a:spcBef>
              <a:spcAft>
                <a:spcPts val="0"/>
              </a:spcAft>
              <a:buSzPts val="8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127" name="Google Shape;127;p23"/>
          <p:cNvSpPr txBox="1"/>
          <p:nvPr>
            <p:ph idx="2" type="body"/>
          </p:nvPr>
        </p:nvSpPr>
        <p:spPr>
          <a:xfrm>
            <a:off x="4832400" y="1505700"/>
            <a:ext cx="3999900" cy="3076200"/>
          </a:xfrm>
          <a:prstGeom prst="rect">
            <a:avLst/>
          </a:prstGeom>
          <a:noFill/>
          <a:ln>
            <a:noFill/>
          </a:ln>
        </p:spPr>
        <p:txBody>
          <a:bodyPr anchorCtr="0" anchor="t" bIns="68575" lIns="68575" spcFirstLastPara="1" rIns="68575" wrap="square" tIns="68575">
            <a:noAutofit/>
          </a:bodyPr>
          <a:lstStyle>
            <a:lvl1pPr indent="-292100" lvl="0" marL="457200" algn="l">
              <a:lnSpc>
                <a:spcPct val="115000"/>
              </a:lnSpc>
              <a:spcBef>
                <a:spcPts val="0"/>
              </a:spcBef>
              <a:spcAft>
                <a:spcPts val="0"/>
              </a:spcAft>
              <a:buSzPts val="1000"/>
              <a:buChar char="●"/>
              <a:defRPr/>
            </a:lvl1pPr>
            <a:lvl2pPr indent="-279400" lvl="1" marL="914400" algn="l">
              <a:lnSpc>
                <a:spcPct val="115000"/>
              </a:lnSpc>
              <a:spcBef>
                <a:spcPts val="1600"/>
              </a:spcBef>
              <a:spcAft>
                <a:spcPts val="0"/>
              </a:spcAft>
              <a:buSzPts val="800"/>
              <a:buChar char="○"/>
              <a:defRPr/>
            </a:lvl2pPr>
            <a:lvl3pPr indent="-279400" lvl="2" marL="1371600" algn="l">
              <a:lnSpc>
                <a:spcPct val="115000"/>
              </a:lnSpc>
              <a:spcBef>
                <a:spcPts val="1600"/>
              </a:spcBef>
              <a:spcAft>
                <a:spcPts val="0"/>
              </a:spcAft>
              <a:buSzPts val="800"/>
              <a:buChar char="■"/>
              <a:defRPr/>
            </a:lvl3pPr>
            <a:lvl4pPr indent="-279400" lvl="3" marL="1828800" algn="l">
              <a:lnSpc>
                <a:spcPct val="115000"/>
              </a:lnSpc>
              <a:spcBef>
                <a:spcPts val="1600"/>
              </a:spcBef>
              <a:spcAft>
                <a:spcPts val="0"/>
              </a:spcAft>
              <a:buSzPts val="800"/>
              <a:buChar char="●"/>
              <a:defRPr/>
            </a:lvl4pPr>
            <a:lvl5pPr indent="-279400" lvl="4" marL="2286000" algn="l">
              <a:lnSpc>
                <a:spcPct val="115000"/>
              </a:lnSpc>
              <a:spcBef>
                <a:spcPts val="1600"/>
              </a:spcBef>
              <a:spcAft>
                <a:spcPts val="0"/>
              </a:spcAft>
              <a:buSzPts val="8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128" name="Google Shape;128;p23"/>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dk2"/>
              </a:buClr>
              <a:buSzPts val="1000"/>
              <a:buFont typeface="Roboto"/>
              <a:buNone/>
              <a:defRPr b="0" i="0" sz="1000" u="none" cap="none" strike="noStrike">
                <a:solidFill>
                  <a:schemeClr val="dk2"/>
                </a:solidFill>
                <a:latin typeface="Roboto"/>
                <a:ea typeface="Roboto"/>
                <a:cs typeface="Roboto"/>
                <a:sym typeface="Roboto"/>
              </a:defRPr>
            </a:lvl1pPr>
            <a:lvl2pPr indent="0" lvl="1" marL="0" algn="r">
              <a:buClr>
                <a:schemeClr val="dk2"/>
              </a:buClr>
              <a:buSzPts val="1000"/>
              <a:buFont typeface="Roboto"/>
              <a:buNone/>
              <a:defRPr b="0" i="0" sz="1000" u="none" cap="none" strike="noStrike">
                <a:solidFill>
                  <a:schemeClr val="dk2"/>
                </a:solidFill>
                <a:latin typeface="Roboto"/>
                <a:ea typeface="Roboto"/>
                <a:cs typeface="Roboto"/>
                <a:sym typeface="Roboto"/>
              </a:defRPr>
            </a:lvl2pPr>
            <a:lvl3pPr indent="0" lvl="2" marL="0" algn="r">
              <a:buClr>
                <a:schemeClr val="dk2"/>
              </a:buClr>
              <a:buSzPts val="1000"/>
              <a:buFont typeface="Roboto"/>
              <a:buNone/>
              <a:defRPr b="0" i="0" sz="1000" u="none" cap="none" strike="noStrike">
                <a:solidFill>
                  <a:schemeClr val="dk2"/>
                </a:solidFill>
                <a:latin typeface="Roboto"/>
                <a:ea typeface="Roboto"/>
                <a:cs typeface="Roboto"/>
                <a:sym typeface="Roboto"/>
              </a:defRPr>
            </a:lvl3pPr>
            <a:lvl4pPr indent="0" lvl="3" marL="0" algn="r">
              <a:buClr>
                <a:schemeClr val="dk2"/>
              </a:buClr>
              <a:buSzPts val="1000"/>
              <a:buFont typeface="Roboto"/>
              <a:buNone/>
              <a:defRPr b="0" i="0" sz="1000" u="none" cap="none" strike="noStrike">
                <a:solidFill>
                  <a:schemeClr val="dk2"/>
                </a:solidFill>
                <a:latin typeface="Roboto"/>
                <a:ea typeface="Roboto"/>
                <a:cs typeface="Roboto"/>
                <a:sym typeface="Roboto"/>
              </a:defRPr>
            </a:lvl4pPr>
            <a:lvl5pPr indent="0" lvl="4" marL="0" algn="r">
              <a:buClr>
                <a:schemeClr val="dk2"/>
              </a:buClr>
              <a:buSzPts val="1000"/>
              <a:buFont typeface="Roboto"/>
              <a:buNone/>
              <a:defRPr b="0" i="0" sz="1000" u="none" cap="none" strike="noStrike">
                <a:solidFill>
                  <a:schemeClr val="dk2"/>
                </a:solidFill>
                <a:latin typeface="Roboto"/>
                <a:ea typeface="Roboto"/>
                <a:cs typeface="Roboto"/>
                <a:sym typeface="Roboto"/>
              </a:defRPr>
            </a:lvl5pPr>
            <a:lvl6pPr indent="0" lvl="5" marL="0" algn="r">
              <a:buClr>
                <a:schemeClr val="dk2"/>
              </a:buClr>
              <a:buSzPts val="1000"/>
              <a:buFont typeface="Roboto"/>
              <a:buNone/>
              <a:defRPr b="0" i="0" sz="1000" u="none" cap="none" strike="noStrike">
                <a:solidFill>
                  <a:schemeClr val="dk2"/>
                </a:solidFill>
                <a:latin typeface="Roboto"/>
                <a:ea typeface="Roboto"/>
                <a:cs typeface="Roboto"/>
                <a:sym typeface="Roboto"/>
              </a:defRPr>
            </a:lvl6pPr>
            <a:lvl7pPr indent="0" lvl="6" marL="0" algn="r">
              <a:buClr>
                <a:schemeClr val="dk2"/>
              </a:buClr>
              <a:buSzPts val="1000"/>
              <a:buFont typeface="Roboto"/>
              <a:buNone/>
              <a:defRPr b="0" i="0" sz="1000" u="none" cap="none" strike="noStrike">
                <a:solidFill>
                  <a:schemeClr val="dk2"/>
                </a:solidFill>
                <a:latin typeface="Roboto"/>
                <a:ea typeface="Roboto"/>
                <a:cs typeface="Roboto"/>
                <a:sym typeface="Roboto"/>
              </a:defRPr>
            </a:lvl7pPr>
            <a:lvl8pPr indent="0" lvl="7" marL="0" algn="r">
              <a:buClr>
                <a:schemeClr val="dk2"/>
              </a:buClr>
              <a:buSzPts val="1000"/>
              <a:buFont typeface="Roboto"/>
              <a:buNone/>
              <a:defRPr b="0" i="0" sz="1000" u="none" cap="none" strike="noStrike">
                <a:solidFill>
                  <a:schemeClr val="dk2"/>
                </a:solidFill>
                <a:latin typeface="Roboto"/>
                <a:ea typeface="Roboto"/>
                <a:cs typeface="Roboto"/>
                <a:sym typeface="Roboto"/>
              </a:defRPr>
            </a:lvl8pPr>
            <a:lvl9pPr indent="0" lvl="8" marL="0" algn="r">
              <a:buClr>
                <a:schemeClr val="dk2"/>
              </a:buClr>
              <a:buSzPts val="1000"/>
              <a:buFont typeface="Roboto"/>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29" name="Shape 129"/>
        <p:cNvGrpSpPr/>
        <p:nvPr/>
      </p:nvGrpSpPr>
      <p:grpSpPr>
        <a:xfrm>
          <a:off x="0" y="0"/>
          <a:ext cx="0" cy="0"/>
          <a:chOff x="0" y="0"/>
          <a:chExt cx="0" cy="0"/>
        </a:xfrm>
      </p:grpSpPr>
      <p:sp>
        <p:nvSpPr>
          <p:cNvPr id="130" name="Google Shape;130;p24"/>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24"/>
          <p:cNvSpPr txBox="1"/>
          <p:nvPr>
            <p:ph type="title"/>
          </p:nvPr>
        </p:nvSpPr>
        <p:spPr>
          <a:xfrm>
            <a:off x="311725" y="500925"/>
            <a:ext cx="3127500" cy="18291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2100"/>
              <a:buNone/>
              <a:defRPr>
                <a:solidFill>
                  <a:schemeClr val="lt1"/>
                </a:solidFill>
              </a:defRPr>
            </a:lvl1pPr>
            <a:lvl2pPr lvl="1" algn="l">
              <a:lnSpc>
                <a:spcPct val="100000"/>
              </a:lnSpc>
              <a:spcBef>
                <a:spcPts val="0"/>
              </a:spcBef>
              <a:spcAft>
                <a:spcPts val="0"/>
              </a:spcAft>
              <a:buClr>
                <a:schemeClr val="lt1"/>
              </a:buClr>
              <a:buSzPts val="2100"/>
              <a:buNone/>
              <a:defRPr>
                <a:solidFill>
                  <a:schemeClr val="lt1"/>
                </a:solidFill>
              </a:defRPr>
            </a:lvl2pPr>
            <a:lvl3pPr lvl="2" algn="l">
              <a:lnSpc>
                <a:spcPct val="100000"/>
              </a:lnSpc>
              <a:spcBef>
                <a:spcPts val="0"/>
              </a:spcBef>
              <a:spcAft>
                <a:spcPts val="0"/>
              </a:spcAft>
              <a:buClr>
                <a:schemeClr val="lt1"/>
              </a:buClr>
              <a:buSzPts val="2100"/>
              <a:buNone/>
              <a:defRPr>
                <a:solidFill>
                  <a:schemeClr val="lt1"/>
                </a:solidFill>
              </a:defRPr>
            </a:lvl3pPr>
            <a:lvl4pPr lvl="3" algn="l">
              <a:lnSpc>
                <a:spcPct val="100000"/>
              </a:lnSpc>
              <a:spcBef>
                <a:spcPts val="0"/>
              </a:spcBef>
              <a:spcAft>
                <a:spcPts val="0"/>
              </a:spcAft>
              <a:buClr>
                <a:schemeClr val="lt1"/>
              </a:buClr>
              <a:buSzPts val="2100"/>
              <a:buNone/>
              <a:defRPr>
                <a:solidFill>
                  <a:schemeClr val="lt1"/>
                </a:solidFill>
              </a:defRPr>
            </a:lvl4pPr>
            <a:lvl5pPr lvl="4" algn="l">
              <a:lnSpc>
                <a:spcPct val="100000"/>
              </a:lnSpc>
              <a:spcBef>
                <a:spcPts val="0"/>
              </a:spcBef>
              <a:spcAft>
                <a:spcPts val="0"/>
              </a:spcAft>
              <a:buClr>
                <a:schemeClr val="lt1"/>
              </a:buClr>
              <a:buSzPts val="2100"/>
              <a:buNone/>
              <a:defRPr>
                <a:solidFill>
                  <a:schemeClr val="lt1"/>
                </a:solidFill>
              </a:defRPr>
            </a:lvl5pPr>
            <a:lvl6pPr lvl="5" algn="l">
              <a:lnSpc>
                <a:spcPct val="100000"/>
              </a:lnSpc>
              <a:spcBef>
                <a:spcPts val="0"/>
              </a:spcBef>
              <a:spcAft>
                <a:spcPts val="0"/>
              </a:spcAft>
              <a:buClr>
                <a:schemeClr val="lt1"/>
              </a:buClr>
              <a:buSzPts val="2100"/>
              <a:buNone/>
              <a:defRPr>
                <a:solidFill>
                  <a:schemeClr val="lt1"/>
                </a:solidFill>
              </a:defRPr>
            </a:lvl6pPr>
            <a:lvl7pPr lvl="6" algn="l">
              <a:lnSpc>
                <a:spcPct val="100000"/>
              </a:lnSpc>
              <a:spcBef>
                <a:spcPts val="0"/>
              </a:spcBef>
              <a:spcAft>
                <a:spcPts val="0"/>
              </a:spcAft>
              <a:buClr>
                <a:schemeClr val="lt1"/>
              </a:buClr>
              <a:buSzPts val="2100"/>
              <a:buNone/>
              <a:defRPr>
                <a:solidFill>
                  <a:schemeClr val="lt1"/>
                </a:solidFill>
              </a:defRPr>
            </a:lvl7pPr>
            <a:lvl8pPr lvl="7" algn="l">
              <a:lnSpc>
                <a:spcPct val="100000"/>
              </a:lnSpc>
              <a:spcBef>
                <a:spcPts val="0"/>
              </a:spcBef>
              <a:spcAft>
                <a:spcPts val="0"/>
              </a:spcAft>
              <a:buClr>
                <a:schemeClr val="lt1"/>
              </a:buClr>
              <a:buSzPts val="2100"/>
              <a:buNone/>
              <a:defRPr>
                <a:solidFill>
                  <a:schemeClr val="lt1"/>
                </a:solidFill>
              </a:defRPr>
            </a:lvl8pPr>
            <a:lvl9pPr lvl="8" algn="l">
              <a:lnSpc>
                <a:spcPct val="100000"/>
              </a:lnSpc>
              <a:spcBef>
                <a:spcPts val="0"/>
              </a:spcBef>
              <a:spcAft>
                <a:spcPts val="0"/>
              </a:spcAft>
              <a:buClr>
                <a:schemeClr val="lt1"/>
              </a:buClr>
              <a:buSzPts val="2100"/>
              <a:buNone/>
              <a:defRPr>
                <a:solidFill>
                  <a:schemeClr val="lt1"/>
                </a:solidFill>
              </a:defRPr>
            </a:lvl9pPr>
          </a:lstStyle>
          <a:p/>
        </p:txBody>
      </p:sp>
      <p:sp>
        <p:nvSpPr>
          <p:cNvPr id="132" name="Google Shape;132;p24"/>
          <p:cNvSpPr txBox="1"/>
          <p:nvPr>
            <p:ph idx="1" type="body"/>
          </p:nvPr>
        </p:nvSpPr>
        <p:spPr>
          <a:xfrm>
            <a:off x="311700" y="2390650"/>
            <a:ext cx="3127500" cy="2298000"/>
          </a:xfrm>
          <a:prstGeom prst="rect">
            <a:avLst/>
          </a:prstGeom>
          <a:noFill/>
          <a:ln>
            <a:noFill/>
          </a:ln>
        </p:spPr>
        <p:txBody>
          <a:bodyPr anchorCtr="0" anchor="t" bIns="68575" lIns="68575" spcFirstLastPara="1" rIns="68575" wrap="square" tIns="68575">
            <a:noAutofit/>
          </a:bodyPr>
          <a:lstStyle>
            <a:lvl1pPr indent="-292100" lvl="0" marL="457200" algn="l">
              <a:lnSpc>
                <a:spcPct val="115000"/>
              </a:lnSpc>
              <a:spcBef>
                <a:spcPts val="0"/>
              </a:spcBef>
              <a:spcAft>
                <a:spcPts val="0"/>
              </a:spcAft>
              <a:buClr>
                <a:schemeClr val="accent2"/>
              </a:buClr>
              <a:buSzPts val="1000"/>
              <a:buChar char="●"/>
              <a:defRPr>
                <a:solidFill>
                  <a:schemeClr val="accent2"/>
                </a:solidFill>
              </a:defRPr>
            </a:lvl1pPr>
            <a:lvl2pPr indent="-279400" lvl="1" marL="914400" algn="l">
              <a:lnSpc>
                <a:spcPct val="115000"/>
              </a:lnSpc>
              <a:spcBef>
                <a:spcPts val="1600"/>
              </a:spcBef>
              <a:spcAft>
                <a:spcPts val="0"/>
              </a:spcAft>
              <a:buClr>
                <a:schemeClr val="accent2"/>
              </a:buClr>
              <a:buSzPts val="800"/>
              <a:buChar char="○"/>
              <a:defRPr>
                <a:solidFill>
                  <a:schemeClr val="accent2"/>
                </a:solidFill>
              </a:defRPr>
            </a:lvl2pPr>
            <a:lvl3pPr indent="-279400" lvl="2" marL="1371600" algn="l">
              <a:lnSpc>
                <a:spcPct val="115000"/>
              </a:lnSpc>
              <a:spcBef>
                <a:spcPts val="1600"/>
              </a:spcBef>
              <a:spcAft>
                <a:spcPts val="0"/>
              </a:spcAft>
              <a:buClr>
                <a:schemeClr val="accent2"/>
              </a:buClr>
              <a:buSzPts val="800"/>
              <a:buChar char="■"/>
              <a:defRPr>
                <a:solidFill>
                  <a:schemeClr val="accent2"/>
                </a:solidFill>
              </a:defRPr>
            </a:lvl3pPr>
            <a:lvl4pPr indent="-279400" lvl="3" marL="1828800" algn="l">
              <a:lnSpc>
                <a:spcPct val="115000"/>
              </a:lnSpc>
              <a:spcBef>
                <a:spcPts val="1600"/>
              </a:spcBef>
              <a:spcAft>
                <a:spcPts val="0"/>
              </a:spcAft>
              <a:buClr>
                <a:schemeClr val="accent2"/>
              </a:buClr>
              <a:buSzPts val="800"/>
              <a:buChar char="●"/>
              <a:defRPr>
                <a:solidFill>
                  <a:schemeClr val="accent2"/>
                </a:solidFill>
              </a:defRPr>
            </a:lvl4pPr>
            <a:lvl5pPr indent="-279400" lvl="4" marL="2286000" algn="l">
              <a:lnSpc>
                <a:spcPct val="115000"/>
              </a:lnSpc>
              <a:spcBef>
                <a:spcPts val="1600"/>
              </a:spcBef>
              <a:spcAft>
                <a:spcPts val="0"/>
              </a:spcAft>
              <a:buClr>
                <a:schemeClr val="accent2"/>
              </a:buClr>
              <a:buSzPts val="800"/>
              <a:buChar char="○"/>
              <a:defRPr>
                <a:solidFill>
                  <a:schemeClr val="accent2"/>
                </a:solidFill>
              </a:defRPr>
            </a:lvl5pPr>
            <a:lvl6pPr indent="-279400" lvl="5" marL="2743200" algn="l">
              <a:lnSpc>
                <a:spcPct val="115000"/>
              </a:lnSpc>
              <a:spcBef>
                <a:spcPts val="1600"/>
              </a:spcBef>
              <a:spcAft>
                <a:spcPts val="0"/>
              </a:spcAft>
              <a:buClr>
                <a:schemeClr val="accent2"/>
              </a:buClr>
              <a:buSzPts val="800"/>
              <a:buChar char="■"/>
              <a:defRPr>
                <a:solidFill>
                  <a:schemeClr val="accent2"/>
                </a:solidFill>
              </a:defRPr>
            </a:lvl6pPr>
            <a:lvl7pPr indent="-279400" lvl="6" marL="3200400" algn="l">
              <a:lnSpc>
                <a:spcPct val="115000"/>
              </a:lnSpc>
              <a:spcBef>
                <a:spcPts val="1600"/>
              </a:spcBef>
              <a:spcAft>
                <a:spcPts val="0"/>
              </a:spcAft>
              <a:buClr>
                <a:schemeClr val="accent2"/>
              </a:buClr>
              <a:buSzPts val="800"/>
              <a:buChar char="●"/>
              <a:defRPr>
                <a:solidFill>
                  <a:schemeClr val="accent2"/>
                </a:solidFill>
              </a:defRPr>
            </a:lvl7pPr>
            <a:lvl8pPr indent="-279400" lvl="7" marL="3657600" algn="l">
              <a:lnSpc>
                <a:spcPct val="115000"/>
              </a:lnSpc>
              <a:spcBef>
                <a:spcPts val="1600"/>
              </a:spcBef>
              <a:spcAft>
                <a:spcPts val="0"/>
              </a:spcAft>
              <a:buClr>
                <a:schemeClr val="accent2"/>
              </a:buClr>
              <a:buSzPts val="800"/>
              <a:buChar char="○"/>
              <a:defRPr>
                <a:solidFill>
                  <a:schemeClr val="accent2"/>
                </a:solidFill>
              </a:defRPr>
            </a:lvl8pPr>
            <a:lvl9pPr indent="-279400" lvl="8" marL="4114800" algn="l">
              <a:lnSpc>
                <a:spcPct val="115000"/>
              </a:lnSpc>
              <a:spcBef>
                <a:spcPts val="1600"/>
              </a:spcBef>
              <a:spcAft>
                <a:spcPts val="1600"/>
              </a:spcAft>
              <a:buClr>
                <a:schemeClr val="accent2"/>
              </a:buClr>
              <a:buSzPts val="800"/>
              <a:buChar char="■"/>
              <a:defRPr>
                <a:solidFill>
                  <a:schemeClr val="accent2"/>
                </a:solidFill>
              </a:defRPr>
            </a:lvl9pPr>
          </a:lstStyle>
          <a:p/>
        </p:txBody>
      </p:sp>
      <p:sp>
        <p:nvSpPr>
          <p:cNvPr id="133" name="Google Shape;133;p24"/>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dk2"/>
              </a:buClr>
              <a:buSzPts val="1000"/>
              <a:buFont typeface="Roboto"/>
              <a:buNone/>
              <a:defRPr b="0" i="0" sz="1000" u="none" cap="none" strike="noStrike">
                <a:solidFill>
                  <a:schemeClr val="dk2"/>
                </a:solidFill>
                <a:latin typeface="Roboto"/>
                <a:ea typeface="Roboto"/>
                <a:cs typeface="Roboto"/>
                <a:sym typeface="Roboto"/>
              </a:defRPr>
            </a:lvl1pPr>
            <a:lvl2pPr indent="0" lvl="1" marL="0" algn="r">
              <a:buClr>
                <a:schemeClr val="dk2"/>
              </a:buClr>
              <a:buSzPts val="1000"/>
              <a:buFont typeface="Roboto"/>
              <a:buNone/>
              <a:defRPr b="0" i="0" sz="1000" u="none" cap="none" strike="noStrike">
                <a:solidFill>
                  <a:schemeClr val="dk2"/>
                </a:solidFill>
                <a:latin typeface="Roboto"/>
                <a:ea typeface="Roboto"/>
                <a:cs typeface="Roboto"/>
                <a:sym typeface="Roboto"/>
              </a:defRPr>
            </a:lvl2pPr>
            <a:lvl3pPr indent="0" lvl="2" marL="0" algn="r">
              <a:buClr>
                <a:schemeClr val="dk2"/>
              </a:buClr>
              <a:buSzPts val="1000"/>
              <a:buFont typeface="Roboto"/>
              <a:buNone/>
              <a:defRPr b="0" i="0" sz="1000" u="none" cap="none" strike="noStrike">
                <a:solidFill>
                  <a:schemeClr val="dk2"/>
                </a:solidFill>
                <a:latin typeface="Roboto"/>
                <a:ea typeface="Roboto"/>
                <a:cs typeface="Roboto"/>
                <a:sym typeface="Roboto"/>
              </a:defRPr>
            </a:lvl3pPr>
            <a:lvl4pPr indent="0" lvl="3" marL="0" algn="r">
              <a:buClr>
                <a:schemeClr val="dk2"/>
              </a:buClr>
              <a:buSzPts val="1000"/>
              <a:buFont typeface="Roboto"/>
              <a:buNone/>
              <a:defRPr b="0" i="0" sz="1000" u="none" cap="none" strike="noStrike">
                <a:solidFill>
                  <a:schemeClr val="dk2"/>
                </a:solidFill>
                <a:latin typeface="Roboto"/>
                <a:ea typeface="Roboto"/>
                <a:cs typeface="Roboto"/>
                <a:sym typeface="Roboto"/>
              </a:defRPr>
            </a:lvl4pPr>
            <a:lvl5pPr indent="0" lvl="4" marL="0" algn="r">
              <a:buClr>
                <a:schemeClr val="dk2"/>
              </a:buClr>
              <a:buSzPts val="1000"/>
              <a:buFont typeface="Roboto"/>
              <a:buNone/>
              <a:defRPr b="0" i="0" sz="1000" u="none" cap="none" strike="noStrike">
                <a:solidFill>
                  <a:schemeClr val="dk2"/>
                </a:solidFill>
                <a:latin typeface="Roboto"/>
                <a:ea typeface="Roboto"/>
                <a:cs typeface="Roboto"/>
                <a:sym typeface="Roboto"/>
              </a:defRPr>
            </a:lvl5pPr>
            <a:lvl6pPr indent="0" lvl="5" marL="0" algn="r">
              <a:buClr>
                <a:schemeClr val="dk2"/>
              </a:buClr>
              <a:buSzPts val="1000"/>
              <a:buFont typeface="Roboto"/>
              <a:buNone/>
              <a:defRPr b="0" i="0" sz="1000" u="none" cap="none" strike="noStrike">
                <a:solidFill>
                  <a:schemeClr val="dk2"/>
                </a:solidFill>
                <a:latin typeface="Roboto"/>
                <a:ea typeface="Roboto"/>
                <a:cs typeface="Roboto"/>
                <a:sym typeface="Roboto"/>
              </a:defRPr>
            </a:lvl6pPr>
            <a:lvl7pPr indent="0" lvl="6" marL="0" algn="r">
              <a:buClr>
                <a:schemeClr val="dk2"/>
              </a:buClr>
              <a:buSzPts val="1000"/>
              <a:buFont typeface="Roboto"/>
              <a:buNone/>
              <a:defRPr b="0" i="0" sz="1000" u="none" cap="none" strike="noStrike">
                <a:solidFill>
                  <a:schemeClr val="dk2"/>
                </a:solidFill>
                <a:latin typeface="Roboto"/>
                <a:ea typeface="Roboto"/>
                <a:cs typeface="Roboto"/>
                <a:sym typeface="Roboto"/>
              </a:defRPr>
            </a:lvl7pPr>
            <a:lvl8pPr indent="0" lvl="7" marL="0" algn="r">
              <a:buClr>
                <a:schemeClr val="dk2"/>
              </a:buClr>
              <a:buSzPts val="1000"/>
              <a:buFont typeface="Roboto"/>
              <a:buNone/>
              <a:defRPr b="0" i="0" sz="1000" u="none" cap="none" strike="noStrike">
                <a:solidFill>
                  <a:schemeClr val="dk2"/>
                </a:solidFill>
                <a:latin typeface="Roboto"/>
                <a:ea typeface="Roboto"/>
                <a:cs typeface="Roboto"/>
                <a:sym typeface="Roboto"/>
              </a:defRPr>
            </a:lvl8pPr>
            <a:lvl9pPr indent="0" lvl="8" marL="0" algn="r">
              <a:buClr>
                <a:schemeClr val="dk2"/>
              </a:buClr>
              <a:buSzPts val="1000"/>
              <a:buFont typeface="Roboto"/>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3"/>
        </a:solidFill>
      </p:bgPr>
    </p:bg>
    <p:spTree>
      <p:nvGrpSpPr>
        <p:cNvPr id="134" name="Shape 134"/>
        <p:cNvGrpSpPr/>
        <p:nvPr/>
      </p:nvGrpSpPr>
      <p:grpSpPr>
        <a:xfrm>
          <a:off x="0" y="0"/>
          <a:ext cx="0" cy="0"/>
          <a:chOff x="0" y="0"/>
          <a:chExt cx="0" cy="0"/>
        </a:xfrm>
      </p:grpSpPr>
      <p:sp>
        <p:nvSpPr>
          <p:cNvPr id="135" name="Google Shape;135;p25"/>
          <p:cNvSpPr txBox="1"/>
          <p:nvPr>
            <p:ph type="title"/>
          </p:nvPr>
        </p:nvSpPr>
        <p:spPr>
          <a:xfrm>
            <a:off x="311675" y="798600"/>
            <a:ext cx="6247800" cy="35463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2700"/>
              <a:buNone/>
              <a:defRPr sz="3600"/>
            </a:lvl1pPr>
            <a:lvl2pPr lvl="1" algn="l">
              <a:lnSpc>
                <a:spcPct val="100000"/>
              </a:lnSpc>
              <a:spcBef>
                <a:spcPts val="0"/>
              </a:spcBef>
              <a:spcAft>
                <a:spcPts val="0"/>
              </a:spcAft>
              <a:buSzPts val="2700"/>
              <a:buNone/>
              <a:defRPr sz="3600"/>
            </a:lvl2pPr>
            <a:lvl3pPr lvl="2" algn="l">
              <a:lnSpc>
                <a:spcPct val="100000"/>
              </a:lnSpc>
              <a:spcBef>
                <a:spcPts val="0"/>
              </a:spcBef>
              <a:spcAft>
                <a:spcPts val="0"/>
              </a:spcAft>
              <a:buSzPts val="2700"/>
              <a:buNone/>
              <a:defRPr sz="3600"/>
            </a:lvl3pPr>
            <a:lvl4pPr lvl="3" algn="l">
              <a:lnSpc>
                <a:spcPct val="100000"/>
              </a:lnSpc>
              <a:spcBef>
                <a:spcPts val="0"/>
              </a:spcBef>
              <a:spcAft>
                <a:spcPts val="0"/>
              </a:spcAft>
              <a:buSzPts val="2700"/>
              <a:buNone/>
              <a:defRPr sz="3600"/>
            </a:lvl4pPr>
            <a:lvl5pPr lvl="4" algn="l">
              <a:lnSpc>
                <a:spcPct val="100000"/>
              </a:lnSpc>
              <a:spcBef>
                <a:spcPts val="0"/>
              </a:spcBef>
              <a:spcAft>
                <a:spcPts val="0"/>
              </a:spcAft>
              <a:buSzPts val="2700"/>
              <a:buNone/>
              <a:defRPr sz="3600"/>
            </a:lvl5pPr>
            <a:lvl6pPr lvl="5" algn="l">
              <a:lnSpc>
                <a:spcPct val="100000"/>
              </a:lnSpc>
              <a:spcBef>
                <a:spcPts val="0"/>
              </a:spcBef>
              <a:spcAft>
                <a:spcPts val="0"/>
              </a:spcAft>
              <a:buSzPts val="2700"/>
              <a:buNone/>
              <a:defRPr sz="3600"/>
            </a:lvl6pPr>
            <a:lvl7pPr lvl="6" algn="l">
              <a:lnSpc>
                <a:spcPct val="100000"/>
              </a:lnSpc>
              <a:spcBef>
                <a:spcPts val="0"/>
              </a:spcBef>
              <a:spcAft>
                <a:spcPts val="0"/>
              </a:spcAft>
              <a:buSzPts val="2700"/>
              <a:buNone/>
              <a:defRPr sz="3600"/>
            </a:lvl7pPr>
            <a:lvl8pPr lvl="7" algn="l">
              <a:lnSpc>
                <a:spcPct val="100000"/>
              </a:lnSpc>
              <a:spcBef>
                <a:spcPts val="0"/>
              </a:spcBef>
              <a:spcAft>
                <a:spcPts val="0"/>
              </a:spcAft>
              <a:buSzPts val="2700"/>
              <a:buNone/>
              <a:defRPr sz="3600"/>
            </a:lvl8pPr>
            <a:lvl9pPr lvl="8" algn="l">
              <a:lnSpc>
                <a:spcPct val="100000"/>
              </a:lnSpc>
              <a:spcBef>
                <a:spcPts val="0"/>
              </a:spcBef>
              <a:spcAft>
                <a:spcPts val="0"/>
              </a:spcAft>
              <a:buSzPts val="2700"/>
              <a:buNone/>
              <a:defRPr sz="3600"/>
            </a:lvl9pPr>
          </a:lstStyle>
          <a:p/>
        </p:txBody>
      </p:sp>
      <p:sp>
        <p:nvSpPr>
          <p:cNvPr id="136" name="Google Shape;136;p25"/>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1pPr>
            <a:lvl2pPr indent="0" lvl="1"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2pPr>
            <a:lvl3pPr indent="0" lvl="2"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3pPr>
            <a:lvl4pPr indent="0" lvl="3"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4pPr>
            <a:lvl5pPr indent="0" lvl="4"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5pPr>
            <a:lvl6pPr indent="0" lvl="5"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6pPr>
            <a:lvl7pPr indent="0" lvl="6"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7pPr>
            <a:lvl8pPr indent="0" lvl="7"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8pPr>
            <a:lvl9pPr indent="0" lvl="8" marL="0" algn="r">
              <a:buClr>
                <a:schemeClr val="accent1"/>
              </a:buClr>
              <a:buSzPts val="1000"/>
              <a:buFont typeface="Roboto"/>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37" name="Shape 137"/>
        <p:cNvGrpSpPr/>
        <p:nvPr/>
      </p:nvGrpSpPr>
      <p:grpSpPr>
        <a:xfrm>
          <a:off x="0" y="0"/>
          <a:ext cx="0" cy="0"/>
          <a:chOff x="0" y="0"/>
          <a:chExt cx="0" cy="0"/>
        </a:xfrm>
      </p:grpSpPr>
      <p:sp>
        <p:nvSpPr>
          <p:cNvPr id="138" name="Google Shape;138;p26"/>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 name="Google Shape;139;p26"/>
          <p:cNvSpPr txBox="1"/>
          <p:nvPr>
            <p:ph type="title"/>
          </p:nvPr>
        </p:nvSpPr>
        <p:spPr>
          <a:xfrm>
            <a:off x="311300" y="500925"/>
            <a:ext cx="3704400" cy="20496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lt1"/>
              </a:buClr>
              <a:buSzPts val="2100"/>
              <a:buNone/>
              <a:defRPr>
                <a:solidFill>
                  <a:schemeClr val="lt1"/>
                </a:solidFill>
              </a:defRPr>
            </a:lvl1pPr>
            <a:lvl2pPr lvl="1" algn="l">
              <a:lnSpc>
                <a:spcPct val="100000"/>
              </a:lnSpc>
              <a:spcBef>
                <a:spcPts val="0"/>
              </a:spcBef>
              <a:spcAft>
                <a:spcPts val="0"/>
              </a:spcAft>
              <a:buClr>
                <a:schemeClr val="lt1"/>
              </a:buClr>
              <a:buSzPts val="2100"/>
              <a:buNone/>
              <a:defRPr>
                <a:solidFill>
                  <a:schemeClr val="lt1"/>
                </a:solidFill>
              </a:defRPr>
            </a:lvl2pPr>
            <a:lvl3pPr lvl="2" algn="l">
              <a:lnSpc>
                <a:spcPct val="100000"/>
              </a:lnSpc>
              <a:spcBef>
                <a:spcPts val="0"/>
              </a:spcBef>
              <a:spcAft>
                <a:spcPts val="0"/>
              </a:spcAft>
              <a:buClr>
                <a:schemeClr val="lt1"/>
              </a:buClr>
              <a:buSzPts val="2100"/>
              <a:buNone/>
              <a:defRPr>
                <a:solidFill>
                  <a:schemeClr val="lt1"/>
                </a:solidFill>
              </a:defRPr>
            </a:lvl3pPr>
            <a:lvl4pPr lvl="3" algn="l">
              <a:lnSpc>
                <a:spcPct val="100000"/>
              </a:lnSpc>
              <a:spcBef>
                <a:spcPts val="0"/>
              </a:spcBef>
              <a:spcAft>
                <a:spcPts val="0"/>
              </a:spcAft>
              <a:buClr>
                <a:schemeClr val="lt1"/>
              </a:buClr>
              <a:buSzPts val="2100"/>
              <a:buNone/>
              <a:defRPr>
                <a:solidFill>
                  <a:schemeClr val="lt1"/>
                </a:solidFill>
              </a:defRPr>
            </a:lvl4pPr>
            <a:lvl5pPr lvl="4" algn="l">
              <a:lnSpc>
                <a:spcPct val="100000"/>
              </a:lnSpc>
              <a:spcBef>
                <a:spcPts val="0"/>
              </a:spcBef>
              <a:spcAft>
                <a:spcPts val="0"/>
              </a:spcAft>
              <a:buClr>
                <a:schemeClr val="lt1"/>
              </a:buClr>
              <a:buSzPts val="2100"/>
              <a:buNone/>
              <a:defRPr>
                <a:solidFill>
                  <a:schemeClr val="lt1"/>
                </a:solidFill>
              </a:defRPr>
            </a:lvl5pPr>
            <a:lvl6pPr lvl="5" algn="l">
              <a:lnSpc>
                <a:spcPct val="100000"/>
              </a:lnSpc>
              <a:spcBef>
                <a:spcPts val="0"/>
              </a:spcBef>
              <a:spcAft>
                <a:spcPts val="0"/>
              </a:spcAft>
              <a:buClr>
                <a:schemeClr val="lt1"/>
              </a:buClr>
              <a:buSzPts val="2100"/>
              <a:buNone/>
              <a:defRPr>
                <a:solidFill>
                  <a:schemeClr val="lt1"/>
                </a:solidFill>
              </a:defRPr>
            </a:lvl6pPr>
            <a:lvl7pPr lvl="6" algn="l">
              <a:lnSpc>
                <a:spcPct val="100000"/>
              </a:lnSpc>
              <a:spcBef>
                <a:spcPts val="0"/>
              </a:spcBef>
              <a:spcAft>
                <a:spcPts val="0"/>
              </a:spcAft>
              <a:buClr>
                <a:schemeClr val="lt1"/>
              </a:buClr>
              <a:buSzPts val="2100"/>
              <a:buNone/>
              <a:defRPr>
                <a:solidFill>
                  <a:schemeClr val="lt1"/>
                </a:solidFill>
              </a:defRPr>
            </a:lvl7pPr>
            <a:lvl8pPr lvl="7" algn="l">
              <a:lnSpc>
                <a:spcPct val="100000"/>
              </a:lnSpc>
              <a:spcBef>
                <a:spcPts val="0"/>
              </a:spcBef>
              <a:spcAft>
                <a:spcPts val="0"/>
              </a:spcAft>
              <a:buClr>
                <a:schemeClr val="lt1"/>
              </a:buClr>
              <a:buSzPts val="2100"/>
              <a:buNone/>
              <a:defRPr>
                <a:solidFill>
                  <a:schemeClr val="lt1"/>
                </a:solidFill>
              </a:defRPr>
            </a:lvl8pPr>
            <a:lvl9pPr lvl="8" algn="l">
              <a:lnSpc>
                <a:spcPct val="100000"/>
              </a:lnSpc>
              <a:spcBef>
                <a:spcPts val="0"/>
              </a:spcBef>
              <a:spcAft>
                <a:spcPts val="0"/>
              </a:spcAft>
              <a:buClr>
                <a:schemeClr val="lt1"/>
              </a:buClr>
              <a:buSzPts val="2100"/>
              <a:buNone/>
              <a:defRPr>
                <a:solidFill>
                  <a:schemeClr val="lt1"/>
                </a:solidFill>
              </a:defRPr>
            </a:lvl9pPr>
          </a:lstStyle>
          <a:p/>
        </p:txBody>
      </p:sp>
      <p:sp>
        <p:nvSpPr>
          <p:cNvPr id="140" name="Google Shape;140;p26"/>
          <p:cNvSpPr txBox="1"/>
          <p:nvPr>
            <p:ph idx="1" type="subTitle"/>
          </p:nvPr>
        </p:nvSpPr>
        <p:spPr>
          <a:xfrm>
            <a:off x="304800" y="2626725"/>
            <a:ext cx="3704400" cy="926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Clr>
                <a:schemeClr val="accent2"/>
              </a:buClr>
              <a:buSzPts val="1200"/>
              <a:buNone/>
              <a:defRPr sz="1600">
                <a:solidFill>
                  <a:schemeClr val="accent2"/>
                </a:solidFill>
              </a:defRPr>
            </a:lvl1pPr>
            <a:lvl2pPr lvl="1" algn="l">
              <a:lnSpc>
                <a:spcPct val="100000"/>
              </a:lnSpc>
              <a:spcBef>
                <a:spcPts val="0"/>
              </a:spcBef>
              <a:spcAft>
                <a:spcPts val="0"/>
              </a:spcAft>
              <a:buClr>
                <a:schemeClr val="accent2"/>
              </a:buClr>
              <a:buSzPts val="1200"/>
              <a:buNone/>
              <a:defRPr sz="1600">
                <a:solidFill>
                  <a:schemeClr val="accent2"/>
                </a:solidFill>
              </a:defRPr>
            </a:lvl2pPr>
            <a:lvl3pPr lvl="2" algn="l">
              <a:lnSpc>
                <a:spcPct val="100000"/>
              </a:lnSpc>
              <a:spcBef>
                <a:spcPts val="0"/>
              </a:spcBef>
              <a:spcAft>
                <a:spcPts val="0"/>
              </a:spcAft>
              <a:buClr>
                <a:schemeClr val="accent2"/>
              </a:buClr>
              <a:buSzPts val="1200"/>
              <a:buNone/>
              <a:defRPr sz="1600">
                <a:solidFill>
                  <a:schemeClr val="accent2"/>
                </a:solidFill>
              </a:defRPr>
            </a:lvl3pPr>
            <a:lvl4pPr lvl="3" algn="l">
              <a:lnSpc>
                <a:spcPct val="100000"/>
              </a:lnSpc>
              <a:spcBef>
                <a:spcPts val="0"/>
              </a:spcBef>
              <a:spcAft>
                <a:spcPts val="0"/>
              </a:spcAft>
              <a:buClr>
                <a:schemeClr val="accent2"/>
              </a:buClr>
              <a:buSzPts val="1200"/>
              <a:buNone/>
              <a:defRPr sz="1600">
                <a:solidFill>
                  <a:schemeClr val="accent2"/>
                </a:solidFill>
              </a:defRPr>
            </a:lvl4pPr>
            <a:lvl5pPr lvl="4" algn="l">
              <a:lnSpc>
                <a:spcPct val="100000"/>
              </a:lnSpc>
              <a:spcBef>
                <a:spcPts val="0"/>
              </a:spcBef>
              <a:spcAft>
                <a:spcPts val="0"/>
              </a:spcAft>
              <a:buClr>
                <a:schemeClr val="accent2"/>
              </a:buClr>
              <a:buSzPts val="1200"/>
              <a:buNone/>
              <a:defRPr sz="1600">
                <a:solidFill>
                  <a:schemeClr val="accent2"/>
                </a:solidFill>
              </a:defRPr>
            </a:lvl5pPr>
            <a:lvl6pPr lvl="5" algn="l">
              <a:lnSpc>
                <a:spcPct val="100000"/>
              </a:lnSpc>
              <a:spcBef>
                <a:spcPts val="0"/>
              </a:spcBef>
              <a:spcAft>
                <a:spcPts val="0"/>
              </a:spcAft>
              <a:buClr>
                <a:schemeClr val="accent2"/>
              </a:buClr>
              <a:buSzPts val="1200"/>
              <a:buNone/>
              <a:defRPr sz="1600">
                <a:solidFill>
                  <a:schemeClr val="accent2"/>
                </a:solidFill>
              </a:defRPr>
            </a:lvl6pPr>
            <a:lvl7pPr lvl="6" algn="l">
              <a:lnSpc>
                <a:spcPct val="100000"/>
              </a:lnSpc>
              <a:spcBef>
                <a:spcPts val="0"/>
              </a:spcBef>
              <a:spcAft>
                <a:spcPts val="0"/>
              </a:spcAft>
              <a:buClr>
                <a:schemeClr val="accent2"/>
              </a:buClr>
              <a:buSzPts val="1200"/>
              <a:buNone/>
              <a:defRPr sz="1600">
                <a:solidFill>
                  <a:schemeClr val="accent2"/>
                </a:solidFill>
              </a:defRPr>
            </a:lvl7pPr>
            <a:lvl8pPr lvl="7" algn="l">
              <a:lnSpc>
                <a:spcPct val="100000"/>
              </a:lnSpc>
              <a:spcBef>
                <a:spcPts val="0"/>
              </a:spcBef>
              <a:spcAft>
                <a:spcPts val="0"/>
              </a:spcAft>
              <a:buClr>
                <a:schemeClr val="accent2"/>
              </a:buClr>
              <a:buSzPts val="1200"/>
              <a:buNone/>
              <a:defRPr sz="1600">
                <a:solidFill>
                  <a:schemeClr val="accent2"/>
                </a:solidFill>
              </a:defRPr>
            </a:lvl8pPr>
            <a:lvl9pPr lvl="8" algn="l">
              <a:lnSpc>
                <a:spcPct val="100000"/>
              </a:lnSpc>
              <a:spcBef>
                <a:spcPts val="0"/>
              </a:spcBef>
              <a:spcAft>
                <a:spcPts val="0"/>
              </a:spcAft>
              <a:buClr>
                <a:schemeClr val="accent2"/>
              </a:buClr>
              <a:buSzPts val="1200"/>
              <a:buNone/>
              <a:defRPr sz="1600">
                <a:solidFill>
                  <a:schemeClr val="accent2"/>
                </a:solidFill>
              </a:defRPr>
            </a:lvl9pPr>
          </a:lstStyle>
          <a:p/>
        </p:txBody>
      </p:sp>
      <p:sp>
        <p:nvSpPr>
          <p:cNvPr id="141" name="Google Shape;141;p26"/>
          <p:cNvSpPr txBox="1"/>
          <p:nvPr>
            <p:ph idx="2" type="body"/>
          </p:nvPr>
        </p:nvSpPr>
        <p:spPr>
          <a:xfrm>
            <a:off x="4879025" y="500925"/>
            <a:ext cx="3954000" cy="4111500"/>
          </a:xfrm>
          <a:prstGeom prst="rect">
            <a:avLst/>
          </a:prstGeom>
          <a:noFill/>
          <a:ln>
            <a:noFill/>
          </a:ln>
        </p:spPr>
        <p:txBody>
          <a:bodyPr anchorCtr="0" anchor="t" bIns="68575" lIns="68575" spcFirstLastPara="1" rIns="68575" wrap="square" tIns="68575">
            <a:noAutofit/>
          </a:bodyPr>
          <a:lstStyle>
            <a:lvl1pPr indent="-292100" lvl="0" marL="457200" algn="l">
              <a:lnSpc>
                <a:spcPct val="115000"/>
              </a:lnSpc>
              <a:spcBef>
                <a:spcPts val="0"/>
              </a:spcBef>
              <a:spcAft>
                <a:spcPts val="0"/>
              </a:spcAft>
              <a:buSzPts val="1000"/>
              <a:buChar char="●"/>
              <a:defRPr/>
            </a:lvl1pPr>
            <a:lvl2pPr indent="-279400" lvl="1" marL="914400" algn="l">
              <a:lnSpc>
                <a:spcPct val="115000"/>
              </a:lnSpc>
              <a:spcBef>
                <a:spcPts val="1600"/>
              </a:spcBef>
              <a:spcAft>
                <a:spcPts val="0"/>
              </a:spcAft>
              <a:buSzPts val="800"/>
              <a:buChar char="○"/>
              <a:defRPr/>
            </a:lvl2pPr>
            <a:lvl3pPr indent="-279400" lvl="2" marL="1371600" algn="l">
              <a:lnSpc>
                <a:spcPct val="115000"/>
              </a:lnSpc>
              <a:spcBef>
                <a:spcPts val="1600"/>
              </a:spcBef>
              <a:spcAft>
                <a:spcPts val="0"/>
              </a:spcAft>
              <a:buSzPts val="800"/>
              <a:buChar char="■"/>
              <a:defRPr/>
            </a:lvl3pPr>
            <a:lvl4pPr indent="-279400" lvl="3" marL="1828800" algn="l">
              <a:lnSpc>
                <a:spcPct val="115000"/>
              </a:lnSpc>
              <a:spcBef>
                <a:spcPts val="1600"/>
              </a:spcBef>
              <a:spcAft>
                <a:spcPts val="0"/>
              </a:spcAft>
              <a:buSzPts val="800"/>
              <a:buChar char="●"/>
              <a:defRPr/>
            </a:lvl4pPr>
            <a:lvl5pPr indent="-279400" lvl="4" marL="2286000" algn="l">
              <a:lnSpc>
                <a:spcPct val="115000"/>
              </a:lnSpc>
              <a:spcBef>
                <a:spcPts val="1600"/>
              </a:spcBef>
              <a:spcAft>
                <a:spcPts val="0"/>
              </a:spcAft>
              <a:buSzPts val="8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142" name="Google Shape;142;p2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dk2"/>
              </a:buClr>
              <a:buSzPts val="1000"/>
              <a:buFont typeface="Roboto"/>
              <a:buNone/>
              <a:defRPr b="0" i="0" sz="1000" u="none" cap="none" strike="noStrike">
                <a:solidFill>
                  <a:schemeClr val="dk2"/>
                </a:solidFill>
                <a:latin typeface="Roboto"/>
                <a:ea typeface="Roboto"/>
                <a:cs typeface="Roboto"/>
                <a:sym typeface="Roboto"/>
              </a:defRPr>
            </a:lvl1pPr>
            <a:lvl2pPr indent="0" lvl="1" marL="0" algn="r">
              <a:buClr>
                <a:schemeClr val="dk2"/>
              </a:buClr>
              <a:buSzPts val="1000"/>
              <a:buFont typeface="Roboto"/>
              <a:buNone/>
              <a:defRPr b="0" i="0" sz="1000" u="none" cap="none" strike="noStrike">
                <a:solidFill>
                  <a:schemeClr val="dk2"/>
                </a:solidFill>
                <a:latin typeface="Roboto"/>
                <a:ea typeface="Roboto"/>
                <a:cs typeface="Roboto"/>
                <a:sym typeface="Roboto"/>
              </a:defRPr>
            </a:lvl2pPr>
            <a:lvl3pPr indent="0" lvl="2" marL="0" algn="r">
              <a:buClr>
                <a:schemeClr val="dk2"/>
              </a:buClr>
              <a:buSzPts val="1000"/>
              <a:buFont typeface="Roboto"/>
              <a:buNone/>
              <a:defRPr b="0" i="0" sz="1000" u="none" cap="none" strike="noStrike">
                <a:solidFill>
                  <a:schemeClr val="dk2"/>
                </a:solidFill>
                <a:latin typeface="Roboto"/>
                <a:ea typeface="Roboto"/>
                <a:cs typeface="Roboto"/>
                <a:sym typeface="Roboto"/>
              </a:defRPr>
            </a:lvl3pPr>
            <a:lvl4pPr indent="0" lvl="3" marL="0" algn="r">
              <a:buClr>
                <a:schemeClr val="dk2"/>
              </a:buClr>
              <a:buSzPts val="1000"/>
              <a:buFont typeface="Roboto"/>
              <a:buNone/>
              <a:defRPr b="0" i="0" sz="1000" u="none" cap="none" strike="noStrike">
                <a:solidFill>
                  <a:schemeClr val="dk2"/>
                </a:solidFill>
                <a:latin typeface="Roboto"/>
                <a:ea typeface="Roboto"/>
                <a:cs typeface="Roboto"/>
                <a:sym typeface="Roboto"/>
              </a:defRPr>
            </a:lvl4pPr>
            <a:lvl5pPr indent="0" lvl="4" marL="0" algn="r">
              <a:buClr>
                <a:schemeClr val="dk2"/>
              </a:buClr>
              <a:buSzPts val="1000"/>
              <a:buFont typeface="Roboto"/>
              <a:buNone/>
              <a:defRPr b="0" i="0" sz="1000" u="none" cap="none" strike="noStrike">
                <a:solidFill>
                  <a:schemeClr val="dk2"/>
                </a:solidFill>
                <a:latin typeface="Roboto"/>
                <a:ea typeface="Roboto"/>
                <a:cs typeface="Roboto"/>
                <a:sym typeface="Roboto"/>
              </a:defRPr>
            </a:lvl5pPr>
            <a:lvl6pPr indent="0" lvl="5" marL="0" algn="r">
              <a:buClr>
                <a:schemeClr val="dk2"/>
              </a:buClr>
              <a:buSzPts val="1000"/>
              <a:buFont typeface="Roboto"/>
              <a:buNone/>
              <a:defRPr b="0" i="0" sz="1000" u="none" cap="none" strike="noStrike">
                <a:solidFill>
                  <a:schemeClr val="dk2"/>
                </a:solidFill>
                <a:latin typeface="Roboto"/>
                <a:ea typeface="Roboto"/>
                <a:cs typeface="Roboto"/>
                <a:sym typeface="Roboto"/>
              </a:defRPr>
            </a:lvl6pPr>
            <a:lvl7pPr indent="0" lvl="6" marL="0" algn="r">
              <a:buClr>
                <a:schemeClr val="dk2"/>
              </a:buClr>
              <a:buSzPts val="1000"/>
              <a:buFont typeface="Roboto"/>
              <a:buNone/>
              <a:defRPr b="0" i="0" sz="1000" u="none" cap="none" strike="noStrike">
                <a:solidFill>
                  <a:schemeClr val="dk2"/>
                </a:solidFill>
                <a:latin typeface="Roboto"/>
                <a:ea typeface="Roboto"/>
                <a:cs typeface="Roboto"/>
                <a:sym typeface="Roboto"/>
              </a:defRPr>
            </a:lvl7pPr>
            <a:lvl8pPr indent="0" lvl="7" marL="0" algn="r">
              <a:buClr>
                <a:schemeClr val="dk2"/>
              </a:buClr>
              <a:buSzPts val="1000"/>
              <a:buFont typeface="Roboto"/>
              <a:buNone/>
              <a:defRPr b="0" i="0" sz="1000" u="none" cap="none" strike="noStrike">
                <a:solidFill>
                  <a:schemeClr val="dk2"/>
                </a:solidFill>
                <a:latin typeface="Roboto"/>
                <a:ea typeface="Roboto"/>
                <a:cs typeface="Roboto"/>
                <a:sym typeface="Roboto"/>
              </a:defRPr>
            </a:lvl8pPr>
            <a:lvl9pPr indent="0" lvl="8" marL="0" algn="r">
              <a:buClr>
                <a:schemeClr val="dk2"/>
              </a:buClr>
              <a:buSzPts val="1000"/>
              <a:buFont typeface="Roboto"/>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43" name="Shape 143"/>
        <p:cNvGrpSpPr/>
        <p:nvPr/>
      </p:nvGrpSpPr>
      <p:grpSpPr>
        <a:xfrm>
          <a:off x="0" y="0"/>
          <a:ext cx="0" cy="0"/>
          <a:chOff x="0" y="0"/>
          <a:chExt cx="0" cy="0"/>
        </a:xfrm>
      </p:grpSpPr>
      <p:sp>
        <p:nvSpPr>
          <p:cNvPr id="144" name="Google Shape;144;p27"/>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 name="Google Shape;145;p27"/>
          <p:cNvSpPr txBox="1"/>
          <p:nvPr>
            <p:ph idx="1" type="body"/>
          </p:nvPr>
        </p:nvSpPr>
        <p:spPr>
          <a:xfrm>
            <a:off x="311700" y="4521400"/>
            <a:ext cx="7979400" cy="460500"/>
          </a:xfrm>
          <a:prstGeom prst="rect">
            <a:avLst/>
          </a:prstGeom>
          <a:noFill/>
          <a:ln>
            <a:noFill/>
          </a:ln>
        </p:spPr>
        <p:txBody>
          <a:bodyPr anchorCtr="0" anchor="ctr" bIns="68575" lIns="68575" spcFirstLastPara="1" rIns="68575" wrap="square" tIns="68575">
            <a:noAutofit/>
          </a:bodyPr>
          <a:lstStyle>
            <a:lvl1pPr indent="-228600" lvl="0" marL="457200" algn="l">
              <a:lnSpc>
                <a:spcPct val="100000"/>
              </a:lnSpc>
              <a:spcBef>
                <a:spcPts val="0"/>
              </a:spcBef>
              <a:spcAft>
                <a:spcPts val="0"/>
              </a:spcAft>
              <a:buClr>
                <a:schemeClr val="lt1"/>
              </a:buClr>
              <a:buSzPts val="1000"/>
              <a:buFont typeface="Merriweather"/>
              <a:buNone/>
              <a:defRPr>
                <a:solidFill>
                  <a:schemeClr val="lt1"/>
                </a:solidFill>
                <a:latin typeface="Merriweather"/>
                <a:ea typeface="Merriweather"/>
                <a:cs typeface="Merriweather"/>
                <a:sym typeface="Merriweather"/>
              </a:defRPr>
            </a:lvl1pPr>
            <a:lvl2pPr indent="-279400" lvl="1" marL="914400" algn="l">
              <a:lnSpc>
                <a:spcPct val="115000"/>
              </a:lnSpc>
              <a:spcBef>
                <a:spcPts val="1200"/>
              </a:spcBef>
              <a:spcAft>
                <a:spcPts val="0"/>
              </a:spcAft>
              <a:buSzPts val="800"/>
              <a:buChar char="○"/>
              <a:defRPr/>
            </a:lvl2pPr>
            <a:lvl3pPr indent="-279400" lvl="2" marL="1371600" algn="l">
              <a:lnSpc>
                <a:spcPct val="115000"/>
              </a:lnSpc>
              <a:spcBef>
                <a:spcPts val="1200"/>
              </a:spcBef>
              <a:spcAft>
                <a:spcPts val="0"/>
              </a:spcAft>
              <a:buSzPts val="800"/>
              <a:buChar char="■"/>
              <a:defRPr/>
            </a:lvl3pPr>
            <a:lvl4pPr indent="-279400" lvl="3" marL="1828800" algn="l">
              <a:lnSpc>
                <a:spcPct val="115000"/>
              </a:lnSpc>
              <a:spcBef>
                <a:spcPts val="1200"/>
              </a:spcBef>
              <a:spcAft>
                <a:spcPts val="0"/>
              </a:spcAft>
              <a:buSzPts val="800"/>
              <a:buChar char="●"/>
              <a:defRPr/>
            </a:lvl4pPr>
            <a:lvl5pPr indent="-279400" lvl="4" marL="2286000" algn="l">
              <a:lnSpc>
                <a:spcPct val="115000"/>
              </a:lnSpc>
              <a:spcBef>
                <a:spcPts val="1200"/>
              </a:spcBef>
              <a:spcAft>
                <a:spcPts val="0"/>
              </a:spcAft>
              <a:buSzPts val="800"/>
              <a:buChar char="○"/>
              <a:defRPr/>
            </a:lvl5pPr>
            <a:lvl6pPr indent="-279400" lvl="5" marL="2743200" algn="l">
              <a:lnSpc>
                <a:spcPct val="115000"/>
              </a:lnSpc>
              <a:spcBef>
                <a:spcPts val="1200"/>
              </a:spcBef>
              <a:spcAft>
                <a:spcPts val="0"/>
              </a:spcAft>
              <a:buSzPts val="800"/>
              <a:buChar char="■"/>
              <a:defRPr/>
            </a:lvl6pPr>
            <a:lvl7pPr indent="-279400" lvl="6" marL="3200400" algn="l">
              <a:lnSpc>
                <a:spcPct val="115000"/>
              </a:lnSpc>
              <a:spcBef>
                <a:spcPts val="1200"/>
              </a:spcBef>
              <a:spcAft>
                <a:spcPts val="0"/>
              </a:spcAft>
              <a:buSzPts val="800"/>
              <a:buChar char="●"/>
              <a:defRPr/>
            </a:lvl7pPr>
            <a:lvl8pPr indent="-279400" lvl="7" marL="3657600" algn="l">
              <a:lnSpc>
                <a:spcPct val="115000"/>
              </a:lnSpc>
              <a:spcBef>
                <a:spcPts val="1200"/>
              </a:spcBef>
              <a:spcAft>
                <a:spcPts val="0"/>
              </a:spcAft>
              <a:buSzPts val="800"/>
              <a:buChar char="○"/>
              <a:defRPr/>
            </a:lvl8pPr>
            <a:lvl9pPr indent="-279400" lvl="8" marL="4114800" algn="l">
              <a:lnSpc>
                <a:spcPct val="115000"/>
              </a:lnSpc>
              <a:spcBef>
                <a:spcPts val="1200"/>
              </a:spcBef>
              <a:spcAft>
                <a:spcPts val="1200"/>
              </a:spcAft>
              <a:buSzPts val="800"/>
              <a:buChar char="■"/>
              <a:defRPr/>
            </a:lvl9pPr>
          </a:lstStyle>
          <a:p/>
        </p:txBody>
      </p:sp>
      <p:sp>
        <p:nvSpPr>
          <p:cNvPr id="146" name="Google Shape;146;p2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lt1"/>
              </a:buClr>
              <a:buSzPts val="1000"/>
              <a:buFont typeface="Roboto"/>
              <a:buNone/>
              <a:defRPr b="0" i="0" sz="1000" u="none" cap="none" strike="noStrike">
                <a:solidFill>
                  <a:schemeClr val="lt1"/>
                </a:solidFill>
                <a:latin typeface="Roboto"/>
                <a:ea typeface="Roboto"/>
                <a:cs typeface="Roboto"/>
                <a:sym typeface="Roboto"/>
              </a:defRPr>
            </a:lvl1pPr>
            <a:lvl2pPr indent="0" lvl="1" marL="0" algn="r">
              <a:buClr>
                <a:schemeClr val="lt1"/>
              </a:buClr>
              <a:buSzPts val="1000"/>
              <a:buFont typeface="Roboto"/>
              <a:buNone/>
              <a:defRPr b="0" i="0" sz="1000" u="none" cap="none" strike="noStrike">
                <a:solidFill>
                  <a:schemeClr val="lt1"/>
                </a:solidFill>
                <a:latin typeface="Roboto"/>
                <a:ea typeface="Roboto"/>
                <a:cs typeface="Roboto"/>
                <a:sym typeface="Roboto"/>
              </a:defRPr>
            </a:lvl2pPr>
            <a:lvl3pPr indent="0" lvl="2" marL="0" algn="r">
              <a:buClr>
                <a:schemeClr val="lt1"/>
              </a:buClr>
              <a:buSzPts val="1000"/>
              <a:buFont typeface="Roboto"/>
              <a:buNone/>
              <a:defRPr b="0" i="0" sz="1000" u="none" cap="none" strike="noStrike">
                <a:solidFill>
                  <a:schemeClr val="lt1"/>
                </a:solidFill>
                <a:latin typeface="Roboto"/>
                <a:ea typeface="Roboto"/>
                <a:cs typeface="Roboto"/>
                <a:sym typeface="Roboto"/>
              </a:defRPr>
            </a:lvl3pPr>
            <a:lvl4pPr indent="0" lvl="3" marL="0" algn="r">
              <a:buClr>
                <a:schemeClr val="lt1"/>
              </a:buClr>
              <a:buSzPts val="1000"/>
              <a:buFont typeface="Roboto"/>
              <a:buNone/>
              <a:defRPr b="0" i="0" sz="1000" u="none" cap="none" strike="noStrike">
                <a:solidFill>
                  <a:schemeClr val="lt1"/>
                </a:solidFill>
                <a:latin typeface="Roboto"/>
                <a:ea typeface="Roboto"/>
                <a:cs typeface="Roboto"/>
                <a:sym typeface="Roboto"/>
              </a:defRPr>
            </a:lvl4pPr>
            <a:lvl5pPr indent="0" lvl="4" marL="0" algn="r">
              <a:buClr>
                <a:schemeClr val="lt1"/>
              </a:buClr>
              <a:buSzPts val="1000"/>
              <a:buFont typeface="Roboto"/>
              <a:buNone/>
              <a:defRPr b="0" i="0" sz="1000" u="none" cap="none" strike="noStrike">
                <a:solidFill>
                  <a:schemeClr val="lt1"/>
                </a:solidFill>
                <a:latin typeface="Roboto"/>
                <a:ea typeface="Roboto"/>
                <a:cs typeface="Roboto"/>
                <a:sym typeface="Roboto"/>
              </a:defRPr>
            </a:lvl5pPr>
            <a:lvl6pPr indent="0" lvl="5" marL="0" algn="r">
              <a:buClr>
                <a:schemeClr val="lt1"/>
              </a:buClr>
              <a:buSzPts val="1000"/>
              <a:buFont typeface="Roboto"/>
              <a:buNone/>
              <a:defRPr b="0" i="0" sz="1000" u="none" cap="none" strike="noStrike">
                <a:solidFill>
                  <a:schemeClr val="lt1"/>
                </a:solidFill>
                <a:latin typeface="Roboto"/>
                <a:ea typeface="Roboto"/>
                <a:cs typeface="Roboto"/>
                <a:sym typeface="Roboto"/>
              </a:defRPr>
            </a:lvl6pPr>
            <a:lvl7pPr indent="0" lvl="6" marL="0" algn="r">
              <a:buClr>
                <a:schemeClr val="lt1"/>
              </a:buClr>
              <a:buSzPts val="1000"/>
              <a:buFont typeface="Roboto"/>
              <a:buNone/>
              <a:defRPr b="0" i="0" sz="1000" u="none" cap="none" strike="noStrike">
                <a:solidFill>
                  <a:schemeClr val="lt1"/>
                </a:solidFill>
                <a:latin typeface="Roboto"/>
                <a:ea typeface="Roboto"/>
                <a:cs typeface="Roboto"/>
                <a:sym typeface="Roboto"/>
              </a:defRPr>
            </a:lvl7pPr>
            <a:lvl8pPr indent="0" lvl="7" marL="0" algn="r">
              <a:buClr>
                <a:schemeClr val="lt1"/>
              </a:buClr>
              <a:buSzPts val="1000"/>
              <a:buFont typeface="Roboto"/>
              <a:buNone/>
              <a:defRPr b="0" i="0" sz="1000" u="none" cap="none" strike="noStrike">
                <a:solidFill>
                  <a:schemeClr val="lt1"/>
                </a:solidFill>
                <a:latin typeface="Roboto"/>
                <a:ea typeface="Roboto"/>
                <a:cs typeface="Roboto"/>
                <a:sym typeface="Roboto"/>
              </a:defRPr>
            </a:lvl8pPr>
            <a:lvl9pPr indent="0" lvl="8" marL="0" algn="r">
              <a:buClr>
                <a:schemeClr val="lt1"/>
              </a:buClr>
              <a:buSzPts val="1000"/>
              <a:buFont typeface="Roboto"/>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dk1"/>
        </a:solidFill>
      </p:bgPr>
    </p:bg>
    <p:spTree>
      <p:nvGrpSpPr>
        <p:cNvPr id="147" name="Shape 147"/>
        <p:cNvGrpSpPr/>
        <p:nvPr/>
      </p:nvGrpSpPr>
      <p:grpSpPr>
        <a:xfrm>
          <a:off x="0" y="0"/>
          <a:ext cx="0" cy="0"/>
          <a:chOff x="0" y="0"/>
          <a:chExt cx="0" cy="0"/>
        </a:xfrm>
      </p:grpSpPr>
      <p:sp>
        <p:nvSpPr>
          <p:cNvPr id="148" name="Google Shape;148;p28"/>
          <p:cNvSpPr txBox="1"/>
          <p:nvPr>
            <p:ph type="title"/>
          </p:nvPr>
        </p:nvSpPr>
        <p:spPr>
          <a:xfrm>
            <a:off x="311750" y="831175"/>
            <a:ext cx="5334900" cy="12447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Clr>
                <a:schemeClr val="lt1"/>
              </a:buClr>
              <a:buSzPts val="7500"/>
              <a:buNone/>
              <a:defRPr sz="10000">
                <a:solidFill>
                  <a:schemeClr val="lt1"/>
                </a:solidFill>
              </a:defRPr>
            </a:lvl1pPr>
            <a:lvl2pPr lvl="1" algn="l">
              <a:lnSpc>
                <a:spcPct val="100000"/>
              </a:lnSpc>
              <a:spcBef>
                <a:spcPts val="0"/>
              </a:spcBef>
              <a:spcAft>
                <a:spcPts val="0"/>
              </a:spcAft>
              <a:buClr>
                <a:schemeClr val="lt1"/>
              </a:buClr>
              <a:buSzPts val="7500"/>
              <a:buNone/>
              <a:defRPr sz="10000">
                <a:solidFill>
                  <a:schemeClr val="lt1"/>
                </a:solidFill>
              </a:defRPr>
            </a:lvl2pPr>
            <a:lvl3pPr lvl="2" algn="l">
              <a:lnSpc>
                <a:spcPct val="100000"/>
              </a:lnSpc>
              <a:spcBef>
                <a:spcPts val="0"/>
              </a:spcBef>
              <a:spcAft>
                <a:spcPts val="0"/>
              </a:spcAft>
              <a:buClr>
                <a:schemeClr val="lt1"/>
              </a:buClr>
              <a:buSzPts val="7500"/>
              <a:buNone/>
              <a:defRPr sz="10000">
                <a:solidFill>
                  <a:schemeClr val="lt1"/>
                </a:solidFill>
              </a:defRPr>
            </a:lvl3pPr>
            <a:lvl4pPr lvl="3" algn="l">
              <a:lnSpc>
                <a:spcPct val="100000"/>
              </a:lnSpc>
              <a:spcBef>
                <a:spcPts val="0"/>
              </a:spcBef>
              <a:spcAft>
                <a:spcPts val="0"/>
              </a:spcAft>
              <a:buClr>
                <a:schemeClr val="lt1"/>
              </a:buClr>
              <a:buSzPts val="7500"/>
              <a:buNone/>
              <a:defRPr sz="10000">
                <a:solidFill>
                  <a:schemeClr val="lt1"/>
                </a:solidFill>
              </a:defRPr>
            </a:lvl4pPr>
            <a:lvl5pPr lvl="4" algn="l">
              <a:lnSpc>
                <a:spcPct val="100000"/>
              </a:lnSpc>
              <a:spcBef>
                <a:spcPts val="0"/>
              </a:spcBef>
              <a:spcAft>
                <a:spcPts val="0"/>
              </a:spcAft>
              <a:buClr>
                <a:schemeClr val="lt1"/>
              </a:buClr>
              <a:buSzPts val="7500"/>
              <a:buNone/>
              <a:defRPr sz="10000">
                <a:solidFill>
                  <a:schemeClr val="lt1"/>
                </a:solidFill>
              </a:defRPr>
            </a:lvl5pPr>
            <a:lvl6pPr lvl="5" algn="l">
              <a:lnSpc>
                <a:spcPct val="100000"/>
              </a:lnSpc>
              <a:spcBef>
                <a:spcPts val="0"/>
              </a:spcBef>
              <a:spcAft>
                <a:spcPts val="0"/>
              </a:spcAft>
              <a:buClr>
                <a:schemeClr val="lt1"/>
              </a:buClr>
              <a:buSzPts val="7500"/>
              <a:buNone/>
              <a:defRPr sz="10000">
                <a:solidFill>
                  <a:schemeClr val="lt1"/>
                </a:solidFill>
              </a:defRPr>
            </a:lvl6pPr>
            <a:lvl7pPr lvl="6" algn="l">
              <a:lnSpc>
                <a:spcPct val="100000"/>
              </a:lnSpc>
              <a:spcBef>
                <a:spcPts val="0"/>
              </a:spcBef>
              <a:spcAft>
                <a:spcPts val="0"/>
              </a:spcAft>
              <a:buClr>
                <a:schemeClr val="lt1"/>
              </a:buClr>
              <a:buSzPts val="7500"/>
              <a:buNone/>
              <a:defRPr sz="10000">
                <a:solidFill>
                  <a:schemeClr val="lt1"/>
                </a:solidFill>
              </a:defRPr>
            </a:lvl7pPr>
            <a:lvl8pPr lvl="7" algn="l">
              <a:lnSpc>
                <a:spcPct val="100000"/>
              </a:lnSpc>
              <a:spcBef>
                <a:spcPts val="0"/>
              </a:spcBef>
              <a:spcAft>
                <a:spcPts val="0"/>
              </a:spcAft>
              <a:buClr>
                <a:schemeClr val="lt1"/>
              </a:buClr>
              <a:buSzPts val="7500"/>
              <a:buNone/>
              <a:defRPr sz="10000">
                <a:solidFill>
                  <a:schemeClr val="lt1"/>
                </a:solidFill>
              </a:defRPr>
            </a:lvl8pPr>
            <a:lvl9pPr lvl="8" algn="l">
              <a:lnSpc>
                <a:spcPct val="100000"/>
              </a:lnSpc>
              <a:spcBef>
                <a:spcPts val="0"/>
              </a:spcBef>
              <a:spcAft>
                <a:spcPts val="0"/>
              </a:spcAft>
              <a:buClr>
                <a:schemeClr val="lt1"/>
              </a:buClr>
              <a:buSzPts val="7500"/>
              <a:buNone/>
              <a:defRPr sz="10000">
                <a:solidFill>
                  <a:schemeClr val="lt1"/>
                </a:solidFill>
              </a:defRPr>
            </a:lvl9pPr>
          </a:lstStyle>
          <a:p/>
        </p:txBody>
      </p:sp>
      <p:sp>
        <p:nvSpPr>
          <p:cNvPr id="149" name="Google Shape;149;p28"/>
          <p:cNvSpPr txBox="1"/>
          <p:nvPr>
            <p:ph idx="1" type="body"/>
          </p:nvPr>
        </p:nvSpPr>
        <p:spPr>
          <a:xfrm>
            <a:off x="311700" y="2121425"/>
            <a:ext cx="5334900" cy="942600"/>
          </a:xfrm>
          <a:prstGeom prst="rect">
            <a:avLst/>
          </a:prstGeom>
          <a:noFill/>
          <a:ln>
            <a:noFill/>
          </a:ln>
        </p:spPr>
        <p:txBody>
          <a:bodyPr anchorCtr="0" anchor="t" bIns="68575" lIns="68575" spcFirstLastPara="1" rIns="68575" wrap="square" tIns="68575">
            <a:noAutofit/>
          </a:bodyPr>
          <a:lstStyle>
            <a:lvl1pPr indent="-292100" lvl="0" marL="457200" algn="l">
              <a:lnSpc>
                <a:spcPct val="115000"/>
              </a:lnSpc>
              <a:spcBef>
                <a:spcPts val="0"/>
              </a:spcBef>
              <a:spcAft>
                <a:spcPts val="0"/>
              </a:spcAft>
              <a:buClr>
                <a:schemeClr val="accent2"/>
              </a:buClr>
              <a:buSzPts val="1000"/>
              <a:buChar char="●"/>
              <a:defRPr>
                <a:solidFill>
                  <a:schemeClr val="accent2"/>
                </a:solidFill>
              </a:defRPr>
            </a:lvl1pPr>
            <a:lvl2pPr indent="-279400" lvl="1" marL="914400" algn="l">
              <a:lnSpc>
                <a:spcPct val="115000"/>
              </a:lnSpc>
              <a:spcBef>
                <a:spcPts val="1600"/>
              </a:spcBef>
              <a:spcAft>
                <a:spcPts val="0"/>
              </a:spcAft>
              <a:buClr>
                <a:schemeClr val="accent2"/>
              </a:buClr>
              <a:buSzPts val="800"/>
              <a:buChar char="○"/>
              <a:defRPr>
                <a:solidFill>
                  <a:schemeClr val="accent2"/>
                </a:solidFill>
              </a:defRPr>
            </a:lvl2pPr>
            <a:lvl3pPr indent="-279400" lvl="2" marL="1371600" algn="l">
              <a:lnSpc>
                <a:spcPct val="115000"/>
              </a:lnSpc>
              <a:spcBef>
                <a:spcPts val="1600"/>
              </a:spcBef>
              <a:spcAft>
                <a:spcPts val="0"/>
              </a:spcAft>
              <a:buClr>
                <a:schemeClr val="accent2"/>
              </a:buClr>
              <a:buSzPts val="800"/>
              <a:buChar char="■"/>
              <a:defRPr>
                <a:solidFill>
                  <a:schemeClr val="accent2"/>
                </a:solidFill>
              </a:defRPr>
            </a:lvl3pPr>
            <a:lvl4pPr indent="-279400" lvl="3" marL="1828800" algn="l">
              <a:lnSpc>
                <a:spcPct val="115000"/>
              </a:lnSpc>
              <a:spcBef>
                <a:spcPts val="1600"/>
              </a:spcBef>
              <a:spcAft>
                <a:spcPts val="0"/>
              </a:spcAft>
              <a:buClr>
                <a:schemeClr val="accent2"/>
              </a:buClr>
              <a:buSzPts val="800"/>
              <a:buChar char="●"/>
              <a:defRPr>
                <a:solidFill>
                  <a:schemeClr val="accent2"/>
                </a:solidFill>
              </a:defRPr>
            </a:lvl4pPr>
            <a:lvl5pPr indent="-279400" lvl="4" marL="2286000" algn="l">
              <a:lnSpc>
                <a:spcPct val="115000"/>
              </a:lnSpc>
              <a:spcBef>
                <a:spcPts val="1600"/>
              </a:spcBef>
              <a:spcAft>
                <a:spcPts val="0"/>
              </a:spcAft>
              <a:buClr>
                <a:schemeClr val="accent2"/>
              </a:buClr>
              <a:buSzPts val="800"/>
              <a:buChar char="○"/>
              <a:defRPr>
                <a:solidFill>
                  <a:schemeClr val="accent2"/>
                </a:solidFill>
              </a:defRPr>
            </a:lvl5pPr>
            <a:lvl6pPr indent="-279400" lvl="5" marL="2743200" algn="l">
              <a:lnSpc>
                <a:spcPct val="115000"/>
              </a:lnSpc>
              <a:spcBef>
                <a:spcPts val="1600"/>
              </a:spcBef>
              <a:spcAft>
                <a:spcPts val="0"/>
              </a:spcAft>
              <a:buClr>
                <a:schemeClr val="accent2"/>
              </a:buClr>
              <a:buSzPts val="800"/>
              <a:buChar char="■"/>
              <a:defRPr>
                <a:solidFill>
                  <a:schemeClr val="accent2"/>
                </a:solidFill>
              </a:defRPr>
            </a:lvl6pPr>
            <a:lvl7pPr indent="-279400" lvl="6" marL="3200400" algn="l">
              <a:lnSpc>
                <a:spcPct val="115000"/>
              </a:lnSpc>
              <a:spcBef>
                <a:spcPts val="1600"/>
              </a:spcBef>
              <a:spcAft>
                <a:spcPts val="0"/>
              </a:spcAft>
              <a:buClr>
                <a:schemeClr val="accent2"/>
              </a:buClr>
              <a:buSzPts val="800"/>
              <a:buChar char="●"/>
              <a:defRPr>
                <a:solidFill>
                  <a:schemeClr val="accent2"/>
                </a:solidFill>
              </a:defRPr>
            </a:lvl7pPr>
            <a:lvl8pPr indent="-279400" lvl="7" marL="3657600" algn="l">
              <a:lnSpc>
                <a:spcPct val="115000"/>
              </a:lnSpc>
              <a:spcBef>
                <a:spcPts val="1600"/>
              </a:spcBef>
              <a:spcAft>
                <a:spcPts val="0"/>
              </a:spcAft>
              <a:buClr>
                <a:schemeClr val="accent2"/>
              </a:buClr>
              <a:buSzPts val="800"/>
              <a:buChar char="○"/>
              <a:defRPr>
                <a:solidFill>
                  <a:schemeClr val="accent2"/>
                </a:solidFill>
              </a:defRPr>
            </a:lvl8pPr>
            <a:lvl9pPr indent="-279400" lvl="8" marL="4114800" algn="l">
              <a:lnSpc>
                <a:spcPct val="115000"/>
              </a:lnSpc>
              <a:spcBef>
                <a:spcPts val="1600"/>
              </a:spcBef>
              <a:spcAft>
                <a:spcPts val="1600"/>
              </a:spcAft>
              <a:buClr>
                <a:schemeClr val="accent2"/>
              </a:buClr>
              <a:buSzPts val="800"/>
              <a:buChar char="■"/>
              <a:defRPr>
                <a:solidFill>
                  <a:schemeClr val="accent2"/>
                </a:solidFill>
              </a:defRPr>
            </a:lvl9pPr>
          </a:lstStyle>
          <a:p/>
        </p:txBody>
      </p:sp>
      <p:sp>
        <p:nvSpPr>
          <p:cNvPr id="150" name="Google Shape;150;p28"/>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lt1"/>
              </a:buClr>
              <a:buSzPts val="1000"/>
              <a:buFont typeface="Roboto"/>
              <a:buNone/>
              <a:defRPr b="0" i="0" sz="1000" u="none" cap="none" strike="noStrike">
                <a:solidFill>
                  <a:schemeClr val="lt1"/>
                </a:solidFill>
                <a:latin typeface="Roboto"/>
                <a:ea typeface="Roboto"/>
                <a:cs typeface="Roboto"/>
                <a:sym typeface="Roboto"/>
              </a:defRPr>
            </a:lvl1pPr>
            <a:lvl2pPr indent="0" lvl="1" marL="0" algn="r">
              <a:buClr>
                <a:schemeClr val="lt1"/>
              </a:buClr>
              <a:buSzPts val="1000"/>
              <a:buFont typeface="Roboto"/>
              <a:buNone/>
              <a:defRPr b="0" i="0" sz="1000" u="none" cap="none" strike="noStrike">
                <a:solidFill>
                  <a:schemeClr val="lt1"/>
                </a:solidFill>
                <a:latin typeface="Roboto"/>
                <a:ea typeface="Roboto"/>
                <a:cs typeface="Roboto"/>
                <a:sym typeface="Roboto"/>
              </a:defRPr>
            </a:lvl2pPr>
            <a:lvl3pPr indent="0" lvl="2" marL="0" algn="r">
              <a:buClr>
                <a:schemeClr val="lt1"/>
              </a:buClr>
              <a:buSzPts val="1000"/>
              <a:buFont typeface="Roboto"/>
              <a:buNone/>
              <a:defRPr b="0" i="0" sz="1000" u="none" cap="none" strike="noStrike">
                <a:solidFill>
                  <a:schemeClr val="lt1"/>
                </a:solidFill>
                <a:latin typeface="Roboto"/>
                <a:ea typeface="Roboto"/>
                <a:cs typeface="Roboto"/>
                <a:sym typeface="Roboto"/>
              </a:defRPr>
            </a:lvl3pPr>
            <a:lvl4pPr indent="0" lvl="3" marL="0" algn="r">
              <a:buClr>
                <a:schemeClr val="lt1"/>
              </a:buClr>
              <a:buSzPts val="1000"/>
              <a:buFont typeface="Roboto"/>
              <a:buNone/>
              <a:defRPr b="0" i="0" sz="1000" u="none" cap="none" strike="noStrike">
                <a:solidFill>
                  <a:schemeClr val="lt1"/>
                </a:solidFill>
                <a:latin typeface="Roboto"/>
                <a:ea typeface="Roboto"/>
                <a:cs typeface="Roboto"/>
                <a:sym typeface="Roboto"/>
              </a:defRPr>
            </a:lvl4pPr>
            <a:lvl5pPr indent="0" lvl="4" marL="0" algn="r">
              <a:buClr>
                <a:schemeClr val="lt1"/>
              </a:buClr>
              <a:buSzPts val="1000"/>
              <a:buFont typeface="Roboto"/>
              <a:buNone/>
              <a:defRPr b="0" i="0" sz="1000" u="none" cap="none" strike="noStrike">
                <a:solidFill>
                  <a:schemeClr val="lt1"/>
                </a:solidFill>
                <a:latin typeface="Roboto"/>
                <a:ea typeface="Roboto"/>
                <a:cs typeface="Roboto"/>
                <a:sym typeface="Roboto"/>
              </a:defRPr>
            </a:lvl5pPr>
            <a:lvl6pPr indent="0" lvl="5" marL="0" algn="r">
              <a:buClr>
                <a:schemeClr val="lt1"/>
              </a:buClr>
              <a:buSzPts val="1000"/>
              <a:buFont typeface="Roboto"/>
              <a:buNone/>
              <a:defRPr b="0" i="0" sz="1000" u="none" cap="none" strike="noStrike">
                <a:solidFill>
                  <a:schemeClr val="lt1"/>
                </a:solidFill>
                <a:latin typeface="Roboto"/>
                <a:ea typeface="Roboto"/>
                <a:cs typeface="Roboto"/>
                <a:sym typeface="Roboto"/>
              </a:defRPr>
            </a:lvl6pPr>
            <a:lvl7pPr indent="0" lvl="6" marL="0" algn="r">
              <a:buClr>
                <a:schemeClr val="lt1"/>
              </a:buClr>
              <a:buSzPts val="1000"/>
              <a:buFont typeface="Roboto"/>
              <a:buNone/>
              <a:defRPr b="0" i="0" sz="1000" u="none" cap="none" strike="noStrike">
                <a:solidFill>
                  <a:schemeClr val="lt1"/>
                </a:solidFill>
                <a:latin typeface="Roboto"/>
                <a:ea typeface="Roboto"/>
                <a:cs typeface="Roboto"/>
                <a:sym typeface="Roboto"/>
              </a:defRPr>
            </a:lvl7pPr>
            <a:lvl8pPr indent="0" lvl="7" marL="0" algn="r">
              <a:buClr>
                <a:schemeClr val="lt1"/>
              </a:buClr>
              <a:buSzPts val="1000"/>
              <a:buFont typeface="Roboto"/>
              <a:buNone/>
              <a:defRPr b="0" i="0" sz="1000" u="none" cap="none" strike="noStrike">
                <a:solidFill>
                  <a:schemeClr val="lt1"/>
                </a:solidFill>
                <a:latin typeface="Roboto"/>
                <a:ea typeface="Roboto"/>
                <a:cs typeface="Roboto"/>
                <a:sym typeface="Roboto"/>
              </a:defRPr>
            </a:lvl8pPr>
            <a:lvl9pPr indent="0" lvl="8" marL="0" algn="r">
              <a:buClr>
                <a:schemeClr val="lt1"/>
              </a:buClr>
              <a:buSzPts val="1000"/>
              <a:buFont typeface="Roboto"/>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showMasterSp="0">
  <p:cSld name="Title Slide with Picture">
    <p:spTree>
      <p:nvGrpSpPr>
        <p:cNvPr id="151" name="Shape 151"/>
        <p:cNvGrpSpPr/>
        <p:nvPr/>
      </p:nvGrpSpPr>
      <p:grpSpPr>
        <a:xfrm>
          <a:off x="0" y="0"/>
          <a:ext cx="0" cy="0"/>
          <a:chOff x="0" y="0"/>
          <a:chExt cx="0" cy="0"/>
        </a:xfrm>
      </p:grpSpPr>
      <p:sp>
        <p:nvSpPr>
          <p:cNvPr id="152" name="Google Shape;152;p29"/>
          <p:cNvSpPr txBox="1"/>
          <p:nvPr>
            <p:ph type="ctrTitle"/>
          </p:nvPr>
        </p:nvSpPr>
        <p:spPr>
          <a:xfrm>
            <a:off x="828675" y="1719071"/>
            <a:ext cx="4300500" cy="16647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2100"/>
              <a:buNone/>
              <a:defRPr sz="3300" cap="none"/>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53" name="Google Shape;153;p29"/>
          <p:cNvSpPr txBox="1"/>
          <p:nvPr>
            <p:ph idx="1" type="subTitle"/>
          </p:nvPr>
        </p:nvSpPr>
        <p:spPr>
          <a:xfrm>
            <a:off x="828675" y="3383838"/>
            <a:ext cx="4300500" cy="716700"/>
          </a:xfrm>
          <a:prstGeom prst="rect">
            <a:avLst/>
          </a:prstGeom>
          <a:noFill/>
          <a:ln>
            <a:noFill/>
          </a:ln>
        </p:spPr>
        <p:txBody>
          <a:bodyPr anchorCtr="0" anchor="t" bIns="68575" lIns="68575" spcFirstLastPara="1" rIns="68575" wrap="square" tIns="68575">
            <a:noAutofit/>
          </a:bodyPr>
          <a:lstStyle>
            <a:lvl1pPr lvl="0" algn="l">
              <a:lnSpc>
                <a:spcPct val="115000"/>
              </a:lnSpc>
              <a:spcBef>
                <a:spcPts val="0"/>
              </a:spcBef>
              <a:spcAft>
                <a:spcPts val="0"/>
              </a:spcAft>
              <a:buSzPts val="1400"/>
              <a:buNone/>
              <a:defRPr sz="1400"/>
            </a:lvl1pPr>
            <a:lvl2pPr lvl="1" algn="ctr">
              <a:lnSpc>
                <a:spcPct val="115000"/>
              </a:lnSpc>
              <a:spcBef>
                <a:spcPts val="1600"/>
              </a:spcBef>
              <a:spcAft>
                <a:spcPts val="0"/>
              </a:spcAft>
              <a:buSzPts val="1100"/>
              <a:buNone/>
              <a:defRPr sz="1500"/>
            </a:lvl2pPr>
            <a:lvl3pPr lvl="2" algn="ctr">
              <a:lnSpc>
                <a:spcPct val="115000"/>
              </a:lnSpc>
              <a:spcBef>
                <a:spcPts val="1600"/>
              </a:spcBef>
              <a:spcAft>
                <a:spcPts val="0"/>
              </a:spcAft>
              <a:buSzPts val="1100"/>
              <a:buNone/>
              <a:defRPr sz="1400"/>
            </a:lvl3pPr>
            <a:lvl4pPr lvl="3" algn="ctr">
              <a:lnSpc>
                <a:spcPct val="115000"/>
              </a:lnSpc>
              <a:spcBef>
                <a:spcPts val="1600"/>
              </a:spcBef>
              <a:spcAft>
                <a:spcPts val="0"/>
              </a:spcAft>
              <a:buSzPts val="1100"/>
              <a:buNone/>
              <a:defRPr sz="1200"/>
            </a:lvl4pPr>
            <a:lvl5pPr lvl="4" algn="ctr">
              <a:lnSpc>
                <a:spcPct val="115000"/>
              </a:lnSpc>
              <a:spcBef>
                <a:spcPts val="1600"/>
              </a:spcBef>
              <a:spcAft>
                <a:spcPts val="0"/>
              </a:spcAft>
              <a:buSzPts val="1100"/>
              <a:buNone/>
              <a:defRPr sz="1200"/>
            </a:lvl5pPr>
            <a:lvl6pPr lvl="5" algn="ctr">
              <a:lnSpc>
                <a:spcPct val="115000"/>
              </a:lnSpc>
              <a:spcBef>
                <a:spcPts val="1600"/>
              </a:spcBef>
              <a:spcAft>
                <a:spcPts val="0"/>
              </a:spcAft>
              <a:buSzPts val="1100"/>
              <a:buNone/>
              <a:defRPr sz="1200"/>
            </a:lvl6pPr>
            <a:lvl7pPr lvl="6" algn="ctr">
              <a:lnSpc>
                <a:spcPct val="115000"/>
              </a:lnSpc>
              <a:spcBef>
                <a:spcPts val="1600"/>
              </a:spcBef>
              <a:spcAft>
                <a:spcPts val="0"/>
              </a:spcAft>
              <a:buSzPts val="1100"/>
              <a:buNone/>
              <a:defRPr sz="1200"/>
            </a:lvl7pPr>
            <a:lvl8pPr lvl="7" algn="ctr">
              <a:lnSpc>
                <a:spcPct val="115000"/>
              </a:lnSpc>
              <a:spcBef>
                <a:spcPts val="1600"/>
              </a:spcBef>
              <a:spcAft>
                <a:spcPts val="0"/>
              </a:spcAft>
              <a:buSzPts val="1100"/>
              <a:buNone/>
              <a:defRPr sz="1200"/>
            </a:lvl8pPr>
            <a:lvl9pPr lvl="8" algn="ctr">
              <a:lnSpc>
                <a:spcPct val="115000"/>
              </a:lnSpc>
              <a:spcBef>
                <a:spcPts val="1600"/>
              </a:spcBef>
              <a:spcAft>
                <a:spcPts val="1600"/>
              </a:spcAft>
              <a:buSzPts val="1100"/>
              <a:buNone/>
              <a:defRPr sz="1200"/>
            </a:lvl9pPr>
          </a:lstStyle>
          <a:p/>
        </p:txBody>
      </p:sp>
      <p:sp>
        <p:nvSpPr>
          <p:cNvPr descr="An empty placeholder to add an image. Click on the placeholder and select the image that you wish to add." id="154" name="Google Shape;154;p29"/>
          <p:cNvSpPr/>
          <p:nvPr>
            <p:ph idx="2" type="pic"/>
          </p:nvPr>
        </p:nvSpPr>
        <p:spPr>
          <a:xfrm>
            <a:off x="5235798" y="982992"/>
            <a:ext cx="3908100" cy="3156600"/>
          </a:xfrm>
          <a:prstGeom prst="rect">
            <a:avLst/>
          </a:prstGeom>
          <a:solidFill>
            <a:srgbClr val="CCCCCC"/>
          </a:solidFill>
          <a:ln>
            <a:noFill/>
          </a:ln>
        </p:spPr>
        <p:txBody>
          <a:bodyPr anchorCtr="0" anchor="t" bIns="68575" lIns="68575" spcFirstLastPara="1" rIns="68575" wrap="square" tIns="754375">
            <a:noAutofit/>
          </a:bodyPr>
          <a:lstStyle>
            <a:lvl1pPr lvl="0" marR="0" rtl="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lvl="1" marR="0" rtl="0" algn="l">
              <a:lnSpc>
                <a:spcPct val="115000"/>
              </a:lnSpc>
              <a:spcBef>
                <a:spcPts val="160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2pPr>
            <a:lvl3pPr lvl="2" marR="0" rtl="0" algn="l">
              <a:lnSpc>
                <a:spcPct val="115000"/>
              </a:lnSpc>
              <a:spcBef>
                <a:spcPts val="160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3pPr>
            <a:lvl4pPr lvl="3" marR="0" rtl="0" algn="l">
              <a:lnSpc>
                <a:spcPct val="115000"/>
              </a:lnSpc>
              <a:spcBef>
                <a:spcPts val="160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4pPr>
            <a:lvl5pPr lvl="4" marR="0" rtl="0" algn="l">
              <a:lnSpc>
                <a:spcPct val="115000"/>
              </a:lnSpc>
              <a:spcBef>
                <a:spcPts val="160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5pPr>
            <a:lvl6pPr lvl="5" marR="0" rtl="0" algn="l">
              <a:lnSpc>
                <a:spcPct val="115000"/>
              </a:lnSpc>
              <a:spcBef>
                <a:spcPts val="160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6pPr>
            <a:lvl7pPr lvl="6" marR="0" rtl="0" algn="l">
              <a:lnSpc>
                <a:spcPct val="115000"/>
              </a:lnSpc>
              <a:spcBef>
                <a:spcPts val="160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7pPr>
            <a:lvl8pPr lvl="7" marR="0" rtl="0" algn="l">
              <a:lnSpc>
                <a:spcPct val="115000"/>
              </a:lnSpc>
              <a:spcBef>
                <a:spcPts val="1600"/>
              </a:spcBef>
              <a:spcAft>
                <a:spcPts val="0"/>
              </a:spcAft>
              <a:buClr>
                <a:schemeClr val="dk2"/>
              </a:buClr>
              <a:buSzPts val="1100"/>
              <a:buFont typeface="Arial"/>
              <a:buChar char="○"/>
              <a:defRPr b="0" i="0" sz="1400" u="none" cap="none" strike="noStrike">
                <a:solidFill>
                  <a:schemeClr val="dk2"/>
                </a:solidFill>
                <a:latin typeface="Arial"/>
                <a:ea typeface="Arial"/>
                <a:cs typeface="Arial"/>
                <a:sym typeface="Arial"/>
              </a:defRPr>
            </a:lvl8pPr>
            <a:lvl9pPr lvl="8" marR="0" rtl="0" algn="l">
              <a:lnSpc>
                <a:spcPct val="115000"/>
              </a:lnSpc>
              <a:spcBef>
                <a:spcPts val="1600"/>
              </a:spcBef>
              <a:spcAft>
                <a:spcPts val="1600"/>
              </a:spcAft>
              <a:buClr>
                <a:schemeClr val="dk2"/>
              </a:buClr>
              <a:buSzPts val="1100"/>
              <a:buFont typeface="Arial"/>
              <a:buChar char="■"/>
              <a:defRPr b="0" i="0" sz="1400" u="none" cap="none" strike="noStrike">
                <a:solidFill>
                  <a:schemeClr val="dk2"/>
                </a:solidFill>
                <a:latin typeface="Arial"/>
                <a:ea typeface="Arial"/>
                <a:cs typeface="Arial"/>
                <a:sym typeface="Arial"/>
              </a:defRPr>
            </a:lvl9pPr>
          </a:lstStyle>
          <a:p/>
        </p:txBody>
      </p:sp>
      <p:sp>
        <p:nvSpPr>
          <p:cNvPr id="155" name="Google Shape;155;p29"/>
          <p:cNvSpPr/>
          <p:nvPr/>
        </p:nvSpPr>
        <p:spPr>
          <a:xfrm>
            <a:off x="0" y="0"/>
            <a:ext cx="9144000" cy="8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nvGrpSpPr>
          <p:cNvPr id="156" name="Google Shape;156;p29"/>
          <p:cNvGrpSpPr/>
          <p:nvPr/>
        </p:nvGrpSpPr>
        <p:grpSpPr>
          <a:xfrm>
            <a:off x="22" y="857244"/>
            <a:ext cx="9144425" cy="47344"/>
            <a:chOff x="507492" y="1501519"/>
            <a:chExt cx="8129100" cy="63125"/>
          </a:xfrm>
        </p:grpSpPr>
        <p:cxnSp>
          <p:nvCxnSpPr>
            <p:cNvPr id="157" name="Google Shape;157;p29"/>
            <p:cNvCxnSpPr/>
            <p:nvPr/>
          </p:nvCxnSpPr>
          <p:spPr>
            <a:xfrm>
              <a:off x="507492" y="1564644"/>
              <a:ext cx="8129100" cy="0"/>
            </a:xfrm>
            <a:prstGeom prst="straightConnector1">
              <a:avLst/>
            </a:prstGeom>
            <a:noFill/>
            <a:ln cap="flat" cmpd="sng" w="38100">
              <a:solidFill>
                <a:schemeClr val="dk1"/>
              </a:solidFill>
              <a:prstDash val="solid"/>
              <a:miter lim="800000"/>
              <a:headEnd len="sm" w="sm" type="none"/>
              <a:tailEnd len="sm" w="sm" type="none"/>
            </a:ln>
          </p:spPr>
        </p:cxnSp>
        <p:cxnSp>
          <p:nvCxnSpPr>
            <p:cNvPr id="158" name="Google Shape;158;p29"/>
            <p:cNvCxnSpPr/>
            <p:nvPr/>
          </p:nvCxnSpPr>
          <p:spPr>
            <a:xfrm>
              <a:off x="507492" y="1501519"/>
              <a:ext cx="8129100" cy="0"/>
            </a:xfrm>
            <a:prstGeom prst="straightConnector1">
              <a:avLst/>
            </a:prstGeom>
            <a:noFill/>
            <a:ln cap="flat" cmpd="sng" w="12700">
              <a:solidFill>
                <a:schemeClr val="dk1"/>
              </a:solidFill>
              <a:prstDash val="solid"/>
              <a:miter lim="800000"/>
              <a:headEnd len="sm" w="sm" type="none"/>
              <a:tailEnd len="sm" w="sm" type="none"/>
            </a:ln>
          </p:spPr>
        </p:cxnSp>
      </p:grpSp>
      <p:pic>
        <p:nvPicPr>
          <p:cNvPr id="159" name="Google Shape;159;p29"/>
          <p:cNvPicPr preferRelativeResize="0"/>
          <p:nvPr/>
        </p:nvPicPr>
        <p:blipFill rotWithShape="1">
          <a:blip r:embed="rId2">
            <a:alphaModFix/>
          </a:blip>
          <a:srcRect b="0" l="0" r="0" t="0"/>
          <a:stretch/>
        </p:blipFill>
        <p:spPr>
          <a:xfrm>
            <a:off x="994411" y="1"/>
            <a:ext cx="1310643" cy="1719071"/>
          </a:xfrm>
          <a:prstGeom prst="rect">
            <a:avLst/>
          </a:prstGeom>
          <a:noFill/>
          <a:ln>
            <a:noFill/>
          </a:ln>
        </p:spPr>
      </p:pic>
      <p:grpSp>
        <p:nvGrpSpPr>
          <p:cNvPr id="160" name="Google Shape;160;p29"/>
          <p:cNvGrpSpPr/>
          <p:nvPr/>
        </p:nvGrpSpPr>
        <p:grpSpPr>
          <a:xfrm rot="10800000">
            <a:off x="-445" y="4234139"/>
            <a:ext cx="9144425" cy="47344"/>
            <a:chOff x="507492" y="1501519"/>
            <a:chExt cx="8129100" cy="63125"/>
          </a:xfrm>
        </p:grpSpPr>
        <p:cxnSp>
          <p:nvCxnSpPr>
            <p:cNvPr id="161" name="Google Shape;161;p29"/>
            <p:cNvCxnSpPr/>
            <p:nvPr/>
          </p:nvCxnSpPr>
          <p:spPr>
            <a:xfrm>
              <a:off x="507492" y="1564644"/>
              <a:ext cx="8129100" cy="0"/>
            </a:xfrm>
            <a:prstGeom prst="straightConnector1">
              <a:avLst/>
            </a:prstGeom>
            <a:noFill/>
            <a:ln cap="flat" cmpd="sng" w="38100">
              <a:solidFill>
                <a:schemeClr val="dk1"/>
              </a:solidFill>
              <a:prstDash val="solid"/>
              <a:miter lim="800000"/>
              <a:headEnd len="sm" w="sm" type="none"/>
              <a:tailEnd len="sm" w="sm" type="none"/>
            </a:ln>
          </p:spPr>
        </p:cxnSp>
        <p:cxnSp>
          <p:nvCxnSpPr>
            <p:cNvPr id="162" name="Google Shape;162;p29"/>
            <p:cNvCxnSpPr/>
            <p:nvPr/>
          </p:nvCxnSpPr>
          <p:spPr>
            <a:xfrm>
              <a:off x="507492" y="1501519"/>
              <a:ext cx="8129100" cy="0"/>
            </a:xfrm>
            <a:prstGeom prst="straightConnector1">
              <a:avLst/>
            </a:prstGeom>
            <a:noFill/>
            <a:ln cap="flat" cmpd="sng" w="12700">
              <a:solidFill>
                <a:schemeClr val="dk1"/>
              </a:solidFill>
              <a:prstDash val="solid"/>
              <a:miter lim="800000"/>
              <a:headEnd len="sm" w="sm" type="none"/>
              <a:tailEnd len="sm" w="sm" type="none"/>
            </a:ln>
          </p:spPr>
        </p:cxnSp>
      </p:grpSp>
      <p:sp>
        <p:nvSpPr>
          <p:cNvPr id="163" name="Google Shape;163;p29"/>
          <p:cNvSpPr/>
          <p:nvPr/>
        </p:nvSpPr>
        <p:spPr>
          <a:xfrm>
            <a:off x="0" y="4333593"/>
            <a:ext cx="9144000" cy="8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64" name="Google Shape;164;p2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algn="r">
              <a:buClr>
                <a:schemeClr val="dk2"/>
              </a:buClr>
              <a:buSzPts val="1300"/>
              <a:buFont typeface="Roboto"/>
              <a:buNone/>
              <a:defRPr b="0" i="0" sz="1300" u="none" cap="none" strike="noStrike">
                <a:solidFill>
                  <a:schemeClr val="dk2"/>
                </a:solidFill>
                <a:latin typeface="Roboto"/>
                <a:ea typeface="Roboto"/>
                <a:cs typeface="Roboto"/>
                <a:sym typeface="Roboto"/>
              </a:defRPr>
            </a:lvl1pPr>
            <a:lvl2pPr indent="0" lvl="1" marL="0" algn="r">
              <a:buClr>
                <a:schemeClr val="dk2"/>
              </a:buClr>
              <a:buSzPts val="1300"/>
              <a:buFont typeface="Roboto"/>
              <a:buNone/>
              <a:defRPr b="0" i="0" sz="1300" u="none" cap="none" strike="noStrike">
                <a:solidFill>
                  <a:schemeClr val="dk2"/>
                </a:solidFill>
                <a:latin typeface="Roboto"/>
                <a:ea typeface="Roboto"/>
                <a:cs typeface="Roboto"/>
                <a:sym typeface="Roboto"/>
              </a:defRPr>
            </a:lvl2pPr>
            <a:lvl3pPr indent="0" lvl="2" marL="0" algn="r">
              <a:buClr>
                <a:schemeClr val="dk2"/>
              </a:buClr>
              <a:buSzPts val="1300"/>
              <a:buFont typeface="Roboto"/>
              <a:buNone/>
              <a:defRPr b="0" i="0" sz="1300" u="none" cap="none" strike="noStrike">
                <a:solidFill>
                  <a:schemeClr val="dk2"/>
                </a:solidFill>
                <a:latin typeface="Roboto"/>
                <a:ea typeface="Roboto"/>
                <a:cs typeface="Roboto"/>
                <a:sym typeface="Roboto"/>
              </a:defRPr>
            </a:lvl3pPr>
            <a:lvl4pPr indent="0" lvl="3" marL="0" algn="r">
              <a:buClr>
                <a:schemeClr val="dk2"/>
              </a:buClr>
              <a:buSzPts val="1300"/>
              <a:buFont typeface="Roboto"/>
              <a:buNone/>
              <a:defRPr b="0" i="0" sz="1300" u="none" cap="none" strike="noStrike">
                <a:solidFill>
                  <a:schemeClr val="dk2"/>
                </a:solidFill>
                <a:latin typeface="Roboto"/>
                <a:ea typeface="Roboto"/>
                <a:cs typeface="Roboto"/>
                <a:sym typeface="Roboto"/>
              </a:defRPr>
            </a:lvl4pPr>
            <a:lvl5pPr indent="0" lvl="4" marL="0" algn="r">
              <a:buClr>
                <a:schemeClr val="dk2"/>
              </a:buClr>
              <a:buSzPts val="1300"/>
              <a:buFont typeface="Roboto"/>
              <a:buNone/>
              <a:defRPr b="0" i="0" sz="1300" u="none" cap="none" strike="noStrike">
                <a:solidFill>
                  <a:schemeClr val="dk2"/>
                </a:solidFill>
                <a:latin typeface="Roboto"/>
                <a:ea typeface="Roboto"/>
                <a:cs typeface="Roboto"/>
                <a:sym typeface="Roboto"/>
              </a:defRPr>
            </a:lvl5pPr>
            <a:lvl6pPr indent="0" lvl="5" marL="0" algn="r">
              <a:buClr>
                <a:schemeClr val="dk2"/>
              </a:buClr>
              <a:buSzPts val="1300"/>
              <a:buFont typeface="Roboto"/>
              <a:buNone/>
              <a:defRPr b="0" i="0" sz="1300" u="none" cap="none" strike="noStrike">
                <a:solidFill>
                  <a:schemeClr val="dk2"/>
                </a:solidFill>
                <a:latin typeface="Roboto"/>
                <a:ea typeface="Roboto"/>
                <a:cs typeface="Roboto"/>
                <a:sym typeface="Roboto"/>
              </a:defRPr>
            </a:lvl6pPr>
            <a:lvl7pPr indent="0" lvl="6" marL="0" algn="r">
              <a:buClr>
                <a:schemeClr val="dk2"/>
              </a:buClr>
              <a:buSzPts val="1300"/>
              <a:buFont typeface="Roboto"/>
              <a:buNone/>
              <a:defRPr b="0" i="0" sz="1300" u="none" cap="none" strike="noStrike">
                <a:solidFill>
                  <a:schemeClr val="dk2"/>
                </a:solidFill>
                <a:latin typeface="Roboto"/>
                <a:ea typeface="Roboto"/>
                <a:cs typeface="Roboto"/>
                <a:sym typeface="Roboto"/>
              </a:defRPr>
            </a:lvl7pPr>
            <a:lvl8pPr indent="0" lvl="7" marL="0" algn="r">
              <a:buClr>
                <a:schemeClr val="dk2"/>
              </a:buClr>
              <a:buSzPts val="1300"/>
              <a:buFont typeface="Roboto"/>
              <a:buNone/>
              <a:defRPr b="0" i="0" sz="1300" u="none" cap="none" strike="noStrike">
                <a:solidFill>
                  <a:schemeClr val="dk2"/>
                </a:solidFill>
                <a:latin typeface="Roboto"/>
                <a:ea typeface="Roboto"/>
                <a:cs typeface="Roboto"/>
                <a:sym typeface="Roboto"/>
              </a:defRPr>
            </a:lvl8pPr>
            <a:lvl9pPr indent="0" lvl="8" marL="0" algn="r">
              <a:buClr>
                <a:schemeClr val="dk2"/>
              </a:buClr>
              <a:buSzPts val="1300"/>
              <a:buFont typeface="Roboto"/>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67" name="Google Shape;167;p30"/>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Autofit/>
          </a:bodyPr>
          <a:lstStyle>
            <a:lvl1pPr indent="-317500" lvl="0" marL="457200" algn="l">
              <a:lnSpc>
                <a:spcPct val="115000"/>
              </a:lnSpc>
              <a:spcBef>
                <a:spcPts val="0"/>
              </a:spcBef>
              <a:spcAft>
                <a:spcPts val="0"/>
              </a:spcAft>
              <a:buSzPts val="14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68" name="Google Shape;168;p30"/>
          <p:cNvSpPr txBox="1"/>
          <p:nvPr>
            <p:ph idx="10" type="dt"/>
          </p:nvPr>
        </p:nvSpPr>
        <p:spPr>
          <a:xfrm>
            <a:off x="0" y="0"/>
            <a:ext cx="3000000" cy="300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9" name="Google Shape;169;p30"/>
          <p:cNvSpPr txBox="1"/>
          <p:nvPr>
            <p:ph idx="11" type="ftr"/>
          </p:nvPr>
        </p:nvSpPr>
        <p:spPr>
          <a:xfrm>
            <a:off x="0" y="0"/>
            <a:ext cx="3000000" cy="300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0" name="Google Shape;170;p30"/>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1pPr>
            <a:lvl2pPr indent="0" lvl="1"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2pPr>
            <a:lvl3pPr indent="0" lvl="2"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3pPr>
            <a:lvl4pPr indent="0" lvl="3"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4pPr>
            <a:lvl5pPr indent="0" lvl="4"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5pPr>
            <a:lvl6pPr indent="0" lvl="5"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6pPr>
            <a:lvl7pPr indent="0" lvl="6"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7pPr>
            <a:lvl8pPr indent="0" lvl="7"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8pPr>
            <a:lvl9pPr indent="0" lvl="8" marL="0" algn="r">
              <a:lnSpc>
                <a:spcPct val="100000"/>
              </a:lnSpc>
              <a:spcBef>
                <a:spcPts val="0"/>
              </a:spcBef>
              <a:spcAft>
                <a:spcPts val="0"/>
              </a:spcAft>
              <a:buClr>
                <a:schemeClr val="dk2"/>
              </a:buClr>
              <a:buSzPts val="800"/>
              <a:buFont typeface="Roboto"/>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with Caption">
  <p:cSld name="1_Quote with Caption">
    <p:spTree>
      <p:nvGrpSpPr>
        <p:cNvPr id="171" name="Shape 171"/>
        <p:cNvGrpSpPr/>
        <p:nvPr/>
      </p:nvGrpSpPr>
      <p:grpSpPr>
        <a:xfrm>
          <a:off x="0" y="0"/>
          <a:ext cx="0" cy="0"/>
          <a:chOff x="0" y="0"/>
          <a:chExt cx="0" cy="0"/>
        </a:xfrm>
      </p:grpSpPr>
      <p:sp>
        <p:nvSpPr>
          <p:cNvPr id="172" name="Google Shape;172;p31"/>
          <p:cNvSpPr/>
          <p:nvPr/>
        </p:nvSpPr>
        <p:spPr>
          <a:xfrm>
            <a:off x="473773" y="811093"/>
            <a:ext cx="4749312" cy="2429391"/>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gradFill>
            <a:gsLst>
              <a:gs pos="0">
                <a:srgbClr val="003255"/>
              </a:gs>
              <a:gs pos="100000">
                <a:srgbClr val="B2B9C7"/>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4901"/>
              </a:srgbClr>
            </a:outerShdw>
          </a:effectLst>
        </p:spPr>
      </p:sp>
      <p:sp>
        <p:nvSpPr>
          <p:cNvPr id="173" name="Google Shape;173;p31"/>
          <p:cNvSpPr txBox="1"/>
          <p:nvPr>
            <p:ph type="title"/>
          </p:nvPr>
        </p:nvSpPr>
        <p:spPr>
          <a:xfrm>
            <a:off x="638239" y="928877"/>
            <a:ext cx="4420380" cy="1984434"/>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2100"/>
              <a:buNone/>
              <a:defRPr b="1" sz="3200" cap="none"/>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74" name="Google Shape;174;p31"/>
          <p:cNvSpPr txBox="1"/>
          <p:nvPr>
            <p:ph idx="1" type="body"/>
          </p:nvPr>
        </p:nvSpPr>
        <p:spPr>
          <a:xfrm>
            <a:off x="639893" y="3332761"/>
            <a:ext cx="4418727" cy="534931"/>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SzPts val="1000"/>
              <a:buNone/>
              <a:defRPr sz="1400">
                <a:solidFill>
                  <a:schemeClr val="dk1"/>
                </a:solidFill>
              </a:defRPr>
            </a:lvl1pPr>
            <a:lvl2pPr indent="-228600" lvl="1" marL="914400" algn="l">
              <a:lnSpc>
                <a:spcPct val="115000"/>
              </a:lnSpc>
              <a:spcBef>
                <a:spcPts val="1200"/>
              </a:spcBef>
              <a:spcAft>
                <a:spcPts val="0"/>
              </a:spcAft>
              <a:buSzPts val="800"/>
              <a:buNone/>
              <a:defRPr sz="1400">
                <a:solidFill>
                  <a:srgbClr val="8D8E94"/>
                </a:solidFill>
              </a:defRPr>
            </a:lvl2pPr>
            <a:lvl3pPr indent="-228600" lvl="2" marL="1371600" algn="l">
              <a:lnSpc>
                <a:spcPct val="115000"/>
              </a:lnSpc>
              <a:spcBef>
                <a:spcPts val="1200"/>
              </a:spcBef>
              <a:spcAft>
                <a:spcPts val="0"/>
              </a:spcAft>
              <a:buSzPts val="800"/>
              <a:buNone/>
              <a:defRPr sz="1200">
                <a:solidFill>
                  <a:srgbClr val="8D8E94"/>
                </a:solidFill>
              </a:defRPr>
            </a:lvl3pPr>
            <a:lvl4pPr indent="-228600" lvl="3" marL="1828800" algn="l">
              <a:lnSpc>
                <a:spcPct val="115000"/>
              </a:lnSpc>
              <a:spcBef>
                <a:spcPts val="1200"/>
              </a:spcBef>
              <a:spcAft>
                <a:spcPts val="0"/>
              </a:spcAft>
              <a:buSzPts val="800"/>
              <a:buNone/>
              <a:defRPr sz="1100">
                <a:solidFill>
                  <a:srgbClr val="8D8E94"/>
                </a:solidFill>
              </a:defRPr>
            </a:lvl4pPr>
            <a:lvl5pPr indent="-228600" lvl="4" marL="2286000" algn="l">
              <a:lnSpc>
                <a:spcPct val="115000"/>
              </a:lnSpc>
              <a:spcBef>
                <a:spcPts val="1200"/>
              </a:spcBef>
              <a:spcAft>
                <a:spcPts val="0"/>
              </a:spcAft>
              <a:buSzPts val="800"/>
              <a:buNone/>
              <a:defRPr sz="1100">
                <a:solidFill>
                  <a:srgbClr val="8D8E94"/>
                </a:solidFill>
              </a:defRPr>
            </a:lvl5pPr>
            <a:lvl6pPr indent="-228600" lvl="5" marL="2743200" algn="l">
              <a:lnSpc>
                <a:spcPct val="115000"/>
              </a:lnSpc>
              <a:spcBef>
                <a:spcPts val="1200"/>
              </a:spcBef>
              <a:spcAft>
                <a:spcPts val="0"/>
              </a:spcAft>
              <a:buSzPts val="800"/>
              <a:buNone/>
              <a:defRPr sz="1100">
                <a:solidFill>
                  <a:srgbClr val="8D8E94"/>
                </a:solidFill>
              </a:defRPr>
            </a:lvl6pPr>
            <a:lvl7pPr indent="-228600" lvl="6" marL="3200400" algn="l">
              <a:lnSpc>
                <a:spcPct val="115000"/>
              </a:lnSpc>
              <a:spcBef>
                <a:spcPts val="1200"/>
              </a:spcBef>
              <a:spcAft>
                <a:spcPts val="0"/>
              </a:spcAft>
              <a:buSzPts val="800"/>
              <a:buNone/>
              <a:defRPr sz="1100">
                <a:solidFill>
                  <a:srgbClr val="8D8E94"/>
                </a:solidFill>
              </a:defRPr>
            </a:lvl7pPr>
            <a:lvl8pPr indent="-228600" lvl="7" marL="3657600" algn="l">
              <a:lnSpc>
                <a:spcPct val="115000"/>
              </a:lnSpc>
              <a:spcBef>
                <a:spcPts val="1200"/>
              </a:spcBef>
              <a:spcAft>
                <a:spcPts val="0"/>
              </a:spcAft>
              <a:buSzPts val="800"/>
              <a:buNone/>
              <a:defRPr sz="1100">
                <a:solidFill>
                  <a:srgbClr val="8D8E94"/>
                </a:solidFill>
              </a:defRPr>
            </a:lvl8pPr>
            <a:lvl9pPr indent="-228600" lvl="8" marL="4114800" algn="l">
              <a:lnSpc>
                <a:spcPct val="115000"/>
              </a:lnSpc>
              <a:spcBef>
                <a:spcPts val="1200"/>
              </a:spcBef>
              <a:spcAft>
                <a:spcPts val="1200"/>
              </a:spcAft>
              <a:buSzPts val="800"/>
              <a:buNone/>
              <a:defRPr sz="1100">
                <a:solidFill>
                  <a:srgbClr val="8D8E94"/>
                </a:solidFill>
              </a:defRPr>
            </a:lvl9pPr>
          </a:lstStyle>
          <a:p/>
        </p:txBody>
      </p:sp>
      <p:sp>
        <p:nvSpPr>
          <p:cNvPr id="175" name="Google Shape;175;p31"/>
          <p:cNvSpPr txBox="1"/>
          <p:nvPr>
            <p:ph idx="2" type="body"/>
          </p:nvPr>
        </p:nvSpPr>
        <p:spPr>
          <a:xfrm>
            <a:off x="5680983" y="811093"/>
            <a:ext cx="2857501" cy="3056599"/>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SzPts val="1000"/>
              <a:buFont typeface="Roboto"/>
              <a:buNone/>
              <a:defRPr/>
            </a:lvl1pPr>
            <a:lvl2pPr indent="-279400" lvl="1" marL="914400" algn="l">
              <a:lnSpc>
                <a:spcPct val="115000"/>
              </a:lnSpc>
              <a:spcBef>
                <a:spcPts val="1200"/>
              </a:spcBef>
              <a:spcAft>
                <a:spcPts val="0"/>
              </a:spcAft>
              <a:buSzPts val="800"/>
              <a:buChar char="○"/>
              <a:defRPr/>
            </a:lvl2pPr>
            <a:lvl3pPr indent="-279400" lvl="2" marL="1371600" algn="l">
              <a:lnSpc>
                <a:spcPct val="115000"/>
              </a:lnSpc>
              <a:spcBef>
                <a:spcPts val="1200"/>
              </a:spcBef>
              <a:spcAft>
                <a:spcPts val="0"/>
              </a:spcAft>
              <a:buSzPts val="800"/>
              <a:buChar char="■"/>
              <a:defRPr/>
            </a:lvl3pPr>
            <a:lvl4pPr indent="-279400" lvl="3" marL="1828800" algn="l">
              <a:lnSpc>
                <a:spcPct val="115000"/>
              </a:lnSpc>
              <a:spcBef>
                <a:spcPts val="1200"/>
              </a:spcBef>
              <a:spcAft>
                <a:spcPts val="0"/>
              </a:spcAft>
              <a:buSzPts val="800"/>
              <a:buChar char="●"/>
              <a:defRPr/>
            </a:lvl4pPr>
            <a:lvl5pPr indent="-279400" lvl="4" marL="2286000" algn="l">
              <a:lnSpc>
                <a:spcPct val="115000"/>
              </a:lnSpc>
              <a:spcBef>
                <a:spcPts val="1200"/>
              </a:spcBef>
              <a:spcAft>
                <a:spcPts val="0"/>
              </a:spcAft>
              <a:buSzPts val="800"/>
              <a:buChar char="○"/>
              <a:defRPr/>
            </a:lvl5pPr>
            <a:lvl6pPr indent="-279400" lvl="5" marL="2743200" algn="l">
              <a:lnSpc>
                <a:spcPct val="115000"/>
              </a:lnSpc>
              <a:spcBef>
                <a:spcPts val="1200"/>
              </a:spcBef>
              <a:spcAft>
                <a:spcPts val="0"/>
              </a:spcAft>
              <a:buSzPts val="800"/>
              <a:buChar char="■"/>
              <a:defRPr/>
            </a:lvl6pPr>
            <a:lvl7pPr indent="-279400" lvl="6" marL="3200400" algn="l">
              <a:lnSpc>
                <a:spcPct val="115000"/>
              </a:lnSpc>
              <a:spcBef>
                <a:spcPts val="1200"/>
              </a:spcBef>
              <a:spcAft>
                <a:spcPts val="0"/>
              </a:spcAft>
              <a:buSzPts val="800"/>
              <a:buChar char="●"/>
              <a:defRPr/>
            </a:lvl7pPr>
            <a:lvl8pPr indent="-279400" lvl="7" marL="3657600" algn="l">
              <a:lnSpc>
                <a:spcPct val="115000"/>
              </a:lnSpc>
              <a:spcBef>
                <a:spcPts val="1200"/>
              </a:spcBef>
              <a:spcAft>
                <a:spcPts val="0"/>
              </a:spcAft>
              <a:buSzPts val="800"/>
              <a:buChar char="○"/>
              <a:defRPr/>
            </a:lvl8pPr>
            <a:lvl9pPr indent="-279400" lvl="8" marL="4114800" algn="l">
              <a:lnSpc>
                <a:spcPct val="115000"/>
              </a:lnSpc>
              <a:spcBef>
                <a:spcPts val="1200"/>
              </a:spcBef>
              <a:spcAft>
                <a:spcPts val="1200"/>
              </a:spcAft>
              <a:buSzPts val="800"/>
              <a:buChar char="■"/>
              <a:defRPr/>
            </a:lvl9pPr>
          </a:lstStyle>
          <a:p/>
        </p:txBody>
      </p:sp>
      <p:sp>
        <p:nvSpPr>
          <p:cNvPr id="176" name="Google Shape;176;p31"/>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77" name="Google Shape;177;p31"/>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78" name="Google Shape;178;p3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algn="r">
              <a:buClr>
                <a:schemeClr val="dk2"/>
              </a:buClr>
              <a:buSzPts val="1000"/>
              <a:buFont typeface="Roboto"/>
              <a:buNone/>
              <a:defRPr/>
            </a:lvl1pPr>
            <a:lvl2pPr indent="0" lvl="1" marL="0" algn="r">
              <a:buClr>
                <a:schemeClr val="dk2"/>
              </a:buClr>
              <a:buSzPts val="1000"/>
              <a:buFont typeface="Roboto"/>
              <a:buNone/>
              <a:defRPr/>
            </a:lvl2pPr>
            <a:lvl3pPr indent="0" lvl="2" marL="0" algn="r">
              <a:buClr>
                <a:schemeClr val="dk2"/>
              </a:buClr>
              <a:buSzPts val="1000"/>
              <a:buFont typeface="Roboto"/>
              <a:buNone/>
              <a:defRPr/>
            </a:lvl3pPr>
            <a:lvl4pPr indent="0" lvl="3" marL="0" algn="r">
              <a:buClr>
                <a:schemeClr val="dk2"/>
              </a:buClr>
              <a:buSzPts val="1000"/>
              <a:buFont typeface="Roboto"/>
              <a:buNone/>
              <a:defRPr/>
            </a:lvl4pPr>
            <a:lvl5pPr indent="0" lvl="4" marL="0" algn="r">
              <a:buClr>
                <a:schemeClr val="dk2"/>
              </a:buClr>
              <a:buSzPts val="1000"/>
              <a:buFont typeface="Roboto"/>
              <a:buNone/>
              <a:defRPr/>
            </a:lvl5pPr>
            <a:lvl6pPr indent="0" lvl="5" marL="0" algn="r">
              <a:buClr>
                <a:schemeClr val="dk2"/>
              </a:buClr>
              <a:buSzPts val="1000"/>
              <a:buFont typeface="Roboto"/>
              <a:buNone/>
              <a:defRPr/>
            </a:lvl6pPr>
            <a:lvl7pPr indent="0" lvl="6" marL="0" algn="r">
              <a:buClr>
                <a:schemeClr val="dk2"/>
              </a:buClr>
              <a:buSzPts val="1000"/>
              <a:buFont typeface="Roboto"/>
              <a:buNone/>
              <a:defRPr/>
            </a:lvl7pPr>
            <a:lvl8pPr indent="0" lvl="7" marL="0" algn="r">
              <a:buClr>
                <a:schemeClr val="dk2"/>
              </a:buClr>
              <a:buSzPts val="1000"/>
              <a:buFont typeface="Roboto"/>
              <a:buNone/>
              <a:defRPr/>
            </a:lvl8pPr>
            <a:lvl9pPr indent="0" lvl="8" marL="0" algn="r">
              <a:buClr>
                <a:schemeClr val="dk2"/>
              </a:buClr>
              <a:buSzPts val="1000"/>
              <a:buFont typeface="Roboto"/>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3" name="Shape 183"/>
        <p:cNvGrpSpPr/>
        <p:nvPr/>
      </p:nvGrpSpPr>
      <p:grpSpPr>
        <a:xfrm>
          <a:off x="0" y="0"/>
          <a:ext cx="0" cy="0"/>
          <a:chOff x="0" y="0"/>
          <a:chExt cx="0" cy="0"/>
        </a:xfrm>
      </p:grpSpPr>
      <p:sp>
        <p:nvSpPr>
          <p:cNvPr id="184" name="Google Shape;184;p33"/>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85" name="Google Shape;185;p3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86" name="Google Shape;186;p3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187" name="Google Shape;18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34"/>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90" name="Google Shape;190;p34"/>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91" name="Google Shape;191;p34"/>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2" name="Google Shape;19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3" name="Shape 193"/>
        <p:cNvGrpSpPr/>
        <p:nvPr/>
      </p:nvGrpSpPr>
      <p:grpSpPr>
        <a:xfrm>
          <a:off x="0" y="0"/>
          <a:ext cx="0" cy="0"/>
          <a:chOff x="0" y="0"/>
          <a:chExt cx="0" cy="0"/>
        </a:xfrm>
      </p:grpSpPr>
      <p:sp>
        <p:nvSpPr>
          <p:cNvPr id="194" name="Google Shape;194;p35"/>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5"/>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96" name="Google Shape;196;p35"/>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97" name="Google Shape;197;p3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98" name="Google Shape;198;p3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9" name="Google Shape;19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0" name="Shape 200"/>
        <p:cNvGrpSpPr/>
        <p:nvPr/>
      </p:nvGrpSpPr>
      <p:grpSpPr>
        <a:xfrm>
          <a:off x="0" y="0"/>
          <a:ext cx="0" cy="0"/>
          <a:chOff x="0" y="0"/>
          <a:chExt cx="0" cy="0"/>
        </a:xfrm>
      </p:grpSpPr>
      <p:sp>
        <p:nvSpPr>
          <p:cNvPr id="201" name="Google Shape;201;p3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03" name="Google Shape;203;p3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04" name="Google Shape;204;p3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05" name="Google Shape;20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6" name="Shape 206"/>
        <p:cNvGrpSpPr/>
        <p:nvPr/>
      </p:nvGrpSpPr>
      <p:grpSpPr>
        <a:xfrm>
          <a:off x="0" y="0"/>
          <a:ext cx="0" cy="0"/>
          <a:chOff x="0" y="0"/>
          <a:chExt cx="0" cy="0"/>
        </a:xfrm>
      </p:grpSpPr>
      <p:sp>
        <p:nvSpPr>
          <p:cNvPr id="207" name="Google Shape;207;p3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09" name="Google Shape;209;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0" name="Shape 210"/>
        <p:cNvGrpSpPr/>
        <p:nvPr/>
      </p:nvGrpSpPr>
      <p:grpSpPr>
        <a:xfrm>
          <a:off x="0" y="0"/>
          <a:ext cx="0" cy="0"/>
          <a:chOff x="0" y="0"/>
          <a:chExt cx="0" cy="0"/>
        </a:xfrm>
      </p:grpSpPr>
      <p:sp>
        <p:nvSpPr>
          <p:cNvPr id="211" name="Google Shape;211;p38"/>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8"/>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13" name="Google Shape;213;p38"/>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214" name="Google Shape;214;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5" name="Shape 215"/>
        <p:cNvGrpSpPr/>
        <p:nvPr/>
      </p:nvGrpSpPr>
      <p:grpSpPr>
        <a:xfrm>
          <a:off x="0" y="0"/>
          <a:ext cx="0" cy="0"/>
          <a:chOff x="0" y="0"/>
          <a:chExt cx="0" cy="0"/>
        </a:xfrm>
      </p:grpSpPr>
      <p:sp>
        <p:nvSpPr>
          <p:cNvPr id="216" name="Google Shape;216;p39"/>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17" name="Google Shape;217;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8" name="Shape 218"/>
        <p:cNvGrpSpPr/>
        <p:nvPr/>
      </p:nvGrpSpPr>
      <p:grpSpPr>
        <a:xfrm>
          <a:off x="0" y="0"/>
          <a:ext cx="0" cy="0"/>
          <a:chOff x="0" y="0"/>
          <a:chExt cx="0" cy="0"/>
        </a:xfrm>
      </p:grpSpPr>
      <p:sp>
        <p:nvSpPr>
          <p:cNvPr id="219" name="Google Shape;219;p40"/>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21" name="Google Shape;221;p40"/>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222" name="Google Shape;222;p40"/>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23" name="Google Shape;223;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4" name="Shape 224"/>
        <p:cNvGrpSpPr/>
        <p:nvPr/>
      </p:nvGrpSpPr>
      <p:grpSpPr>
        <a:xfrm>
          <a:off x="0" y="0"/>
          <a:ext cx="0" cy="0"/>
          <a:chOff x="0" y="0"/>
          <a:chExt cx="0" cy="0"/>
        </a:xfrm>
      </p:grpSpPr>
      <p:sp>
        <p:nvSpPr>
          <p:cNvPr id="225" name="Google Shape;225;p4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1"/>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227" name="Google Shape;227;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8" name="Shape 228"/>
        <p:cNvGrpSpPr/>
        <p:nvPr/>
      </p:nvGrpSpPr>
      <p:grpSpPr>
        <a:xfrm>
          <a:off x="0" y="0"/>
          <a:ext cx="0" cy="0"/>
          <a:chOff x="0" y="0"/>
          <a:chExt cx="0" cy="0"/>
        </a:xfrm>
      </p:grpSpPr>
      <p:sp>
        <p:nvSpPr>
          <p:cNvPr id="229" name="Google Shape;229;p42"/>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230" name="Google Shape;230;p42"/>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231" name="Google Shape;23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2" name="Shape 232"/>
        <p:cNvGrpSpPr/>
        <p:nvPr/>
      </p:nvGrpSpPr>
      <p:grpSpPr>
        <a:xfrm>
          <a:off x="0" y="0"/>
          <a:ext cx="0" cy="0"/>
          <a:chOff x="0" y="0"/>
          <a:chExt cx="0" cy="0"/>
        </a:xfrm>
      </p:grpSpPr>
      <p:sp>
        <p:nvSpPr>
          <p:cNvPr id="233" name="Google Shape;233;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8" name="Shape 238"/>
        <p:cNvGrpSpPr/>
        <p:nvPr/>
      </p:nvGrpSpPr>
      <p:grpSpPr>
        <a:xfrm>
          <a:off x="0" y="0"/>
          <a:ext cx="0" cy="0"/>
          <a:chOff x="0" y="0"/>
          <a:chExt cx="0" cy="0"/>
        </a:xfrm>
      </p:grpSpPr>
      <p:sp>
        <p:nvSpPr>
          <p:cNvPr id="239" name="Google Shape;239;p45"/>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45"/>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241" name="Google Shape;241;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2" name="Shape 242"/>
        <p:cNvGrpSpPr/>
        <p:nvPr/>
      </p:nvGrpSpPr>
      <p:grpSpPr>
        <a:xfrm>
          <a:off x="0" y="0"/>
          <a:ext cx="0" cy="0"/>
          <a:chOff x="0" y="0"/>
          <a:chExt cx="0" cy="0"/>
        </a:xfrm>
      </p:grpSpPr>
      <p:sp>
        <p:nvSpPr>
          <p:cNvPr id="243" name="Google Shape;243;p4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2800"/>
              <a:buNone/>
              <a:defRPr>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245" name="Google Shape;245;p46"/>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246" name="Google Shape;246;p46"/>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247" name="Google Shape;24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8" name="Shape 248"/>
        <p:cNvGrpSpPr/>
        <p:nvPr/>
      </p:nvGrpSpPr>
      <p:grpSpPr>
        <a:xfrm>
          <a:off x="0" y="0"/>
          <a:ext cx="0" cy="0"/>
          <a:chOff x="0" y="0"/>
          <a:chExt cx="0" cy="0"/>
        </a:xfrm>
      </p:grpSpPr>
      <p:sp>
        <p:nvSpPr>
          <p:cNvPr id="249" name="Google Shape;249;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0" name="Shape 250"/>
        <p:cNvGrpSpPr/>
        <p:nvPr/>
      </p:nvGrpSpPr>
      <p:grpSpPr>
        <a:xfrm>
          <a:off x="0" y="0"/>
          <a:ext cx="0" cy="0"/>
          <a:chOff x="0" y="0"/>
          <a:chExt cx="0" cy="0"/>
        </a:xfrm>
      </p:grpSpPr>
      <p:sp>
        <p:nvSpPr>
          <p:cNvPr id="251" name="Google Shape;251;p48"/>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8"/>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53" name="Google Shape;253;p48"/>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54" name="Google Shape;254;p48"/>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2800"/>
              <a:buNone/>
              <a:defRPr>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255" name="Google Shape;255;p48"/>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256" name="Google Shape;256;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7" name="Shape 257"/>
        <p:cNvGrpSpPr/>
        <p:nvPr/>
      </p:nvGrpSpPr>
      <p:grpSpPr>
        <a:xfrm>
          <a:off x="0" y="0"/>
          <a:ext cx="0" cy="0"/>
          <a:chOff x="0" y="0"/>
          <a:chExt cx="0" cy="0"/>
        </a:xfrm>
      </p:grpSpPr>
      <p:sp>
        <p:nvSpPr>
          <p:cNvPr id="258" name="Google Shape;258;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59" name="Google Shape;259;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60" name="Google Shape;260;p4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1" name="Google Shape;261;p4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2" name="Google Shape;262;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63" name="Shape 263"/>
        <p:cNvGrpSpPr/>
        <p:nvPr/>
      </p:nvGrpSpPr>
      <p:grpSpPr>
        <a:xfrm>
          <a:off x="0" y="0"/>
          <a:ext cx="0" cy="0"/>
          <a:chOff x="0" y="0"/>
          <a:chExt cx="0" cy="0"/>
        </a:xfrm>
      </p:grpSpPr>
      <p:sp>
        <p:nvSpPr>
          <p:cNvPr id="264" name="Google Shape;264;p50"/>
          <p:cNvSpPr/>
          <p:nvPr/>
        </p:nvSpPr>
        <p:spPr>
          <a:xfrm>
            <a:off x="473773" y="811092"/>
            <a:ext cx="4749309" cy="2429389"/>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gradFill>
            <a:gsLst>
              <a:gs pos="0">
                <a:srgbClr val="FFAE23"/>
              </a:gs>
              <a:gs pos="100000">
                <a:srgbClr val="FFCE6C"/>
              </a:gs>
            </a:gsLst>
            <a:lin ang="16200038" scaled="0"/>
          </a:gradFill>
          <a:ln cap="flat" cmpd="sng" w="9525">
            <a:solidFill>
              <a:schemeClr val="accent1"/>
            </a:solidFill>
            <a:prstDash val="solid"/>
            <a:round/>
            <a:headEnd len="sm" w="sm" type="none"/>
            <a:tailEnd len="sm" w="sm" type="none"/>
          </a:ln>
          <a:effectLst>
            <a:outerShdw blurRad="40000" rotWithShape="0" dir="5400000" dist="23000">
              <a:srgbClr val="000000">
                <a:alpha val="34510"/>
              </a:srgbClr>
            </a:outerShdw>
          </a:effectLst>
        </p:spPr>
      </p:sp>
      <p:sp>
        <p:nvSpPr>
          <p:cNvPr id="265" name="Google Shape;265;p50"/>
          <p:cNvSpPr txBox="1"/>
          <p:nvPr>
            <p:ph type="title"/>
          </p:nvPr>
        </p:nvSpPr>
        <p:spPr>
          <a:xfrm>
            <a:off x="638239" y="928877"/>
            <a:ext cx="4420500" cy="19845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800"/>
              <a:buNone/>
              <a:defRPr b="1" sz="3150" cap="none"/>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66" name="Google Shape;266;p50"/>
          <p:cNvSpPr txBox="1"/>
          <p:nvPr>
            <p:ph idx="1" type="body"/>
          </p:nvPr>
        </p:nvSpPr>
        <p:spPr>
          <a:xfrm>
            <a:off x="639893" y="3332760"/>
            <a:ext cx="4418700" cy="534900"/>
          </a:xfrm>
          <a:prstGeom prst="rect">
            <a:avLst/>
          </a:prstGeom>
          <a:noFill/>
          <a:ln>
            <a:noFill/>
          </a:ln>
        </p:spPr>
        <p:txBody>
          <a:bodyPr anchorCtr="0" anchor="t" bIns="91425" lIns="91425" spcFirstLastPara="1" rIns="91425" wrap="square" tIns="91425">
            <a:noAutofit/>
          </a:bodyPr>
          <a:lstStyle>
            <a:lvl1pPr indent="-228600" lvl="0" marL="457200" rtl="0" algn="l">
              <a:lnSpc>
                <a:spcPct val="115000"/>
              </a:lnSpc>
              <a:spcBef>
                <a:spcPts val="0"/>
              </a:spcBef>
              <a:spcAft>
                <a:spcPts val="0"/>
              </a:spcAft>
              <a:buSzPts val="1800"/>
              <a:buNone/>
              <a:defRPr sz="1350">
                <a:solidFill>
                  <a:schemeClr val="dk1"/>
                </a:solidFill>
              </a:defRPr>
            </a:lvl1pPr>
            <a:lvl2pPr indent="-228600" lvl="1" marL="914400" rtl="0" algn="l">
              <a:lnSpc>
                <a:spcPct val="115000"/>
              </a:lnSpc>
              <a:spcBef>
                <a:spcPts val="1600"/>
              </a:spcBef>
              <a:spcAft>
                <a:spcPts val="0"/>
              </a:spcAft>
              <a:buSzPts val="1400"/>
              <a:buNone/>
              <a:defRPr sz="1350">
                <a:solidFill>
                  <a:srgbClr val="888888"/>
                </a:solidFill>
              </a:defRPr>
            </a:lvl2pPr>
            <a:lvl3pPr indent="-228600" lvl="2" marL="1371600" rtl="0" algn="l">
              <a:lnSpc>
                <a:spcPct val="115000"/>
              </a:lnSpc>
              <a:spcBef>
                <a:spcPts val="1600"/>
              </a:spcBef>
              <a:spcAft>
                <a:spcPts val="0"/>
              </a:spcAft>
              <a:buSzPts val="1400"/>
              <a:buNone/>
              <a:defRPr sz="1200">
                <a:solidFill>
                  <a:srgbClr val="888888"/>
                </a:solidFill>
              </a:defRPr>
            </a:lvl3pPr>
            <a:lvl4pPr indent="-228600" lvl="3" marL="1828800" rtl="0" algn="l">
              <a:lnSpc>
                <a:spcPct val="115000"/>
              </a:lnSpc>
              <a:spcBef>
                <a:spcPts val="1600"/>
              </a:spcBef>
              <a:spcAft>
                <a:spcPts val="0"/>
              </a:spcAft>
              <a:buSzPts val="1400"/>
              <a:buNone/>
              <a:defRPr sz="1050">
                <a:solidFill>
                  <a:srgbClr val="888888"/>
                </a:solidFill>
              </a:defRPr>
            </a:lvl4pPr>
            <a:lvl5pPr indent="-228600" lvl="4" marL="2286000" rtl="0" algn="l">
              <a:lnSpc>
                <a:spcPct val="115000"/>
              </a:lnSpc>
              <a:spcBef>
                <a:spcPts val="1600"/>
              </a:spcBef>
              <a:spcAft>
                <a:spcPts val="0"/>
              </a:spcAft>
              <a:buSzPts val="1400"/>
              <a:buNone/>
              <a:defRPr sz="1050">
                <a:solidFill>
                  <a:srgbClr val="888888"/>
                </a:solidFill>
              </a:defRPr>
            </a:lvl5pPr>
            <a:lvl6pPr indent="-228600" lvl="5" marL="2743200" rtl="0" algn="l">
              <a:lnSpc>
                <a:spcPct val="115000"/>
              </a:lnSpc>
              <a:spcBef>
                <a:spcPts val="1600"/>
              </a:spcBef>
              <a:spcAft>
                <a:spcPts val="0"/>
              </a:spcAft>
              <a:buSzPts val="1400"/>
              <a:buNone/>
              <a:defRPr sz="1050">
                <a:solidFill>
                  <a:srgbClr val="888888"/>
                </a:solidFill>
              </a:defRPr>
            </a:lvl6pPr>
            <a:lvl7pPr indent="-228600" lvl="6" marL="3200400" rtl="0" algn="l">
              <a:lnSpc>
                <a:spcPct val="115000"/>
              </a:lnSpc>
              <a:spcBef>
                <a:spcPts val="1600"/>
              </a:spcBef>
              <a:spcAft>
                <a:spcPts val="0"/>
              </a:spcAft>
              <a:buSzPts val="1400"/>
              <a:buNone/>
              <a:defRPr sz="1050">
                <a:solidFill>
                  <a:srgbClr val="888888"/>
                </a:solidFill>
              </a:defRPr>
            </a:lvl7pPr>
            <a:lvl8pPr indent="-228600" lvl="7" marL="3657600" rtl="0" algn="l">
              <a:lnSpc>
                <a:spcPct val="115000"/>
              </a:lnSpc>
              <a:spcBef>
                <a:spcPts val="1600"/>
              </a:spcBef>
              <a:spcAft>
                <a:spcPts val="0"/>
              </a:spcAft>
              <a:buSzPts val="1400"/>
              <a:buNone/>
              <a:defRPr sz="1050">
                <a:solidFill>
                  <a:srgbClr val="888888"/>
                </a:solidFill>
              </a:defRPr>
            </a:lvl8pPr>
            <a:lvl9pPr indent="-228600" lvl="8" marL="4114800" rtl="0" algn="l">
              <a:lnSpc>
                <a:spcPct val="115000"/>
              </a:lnSpc>
              <a:spcBef>
                <a:spcPts val="1600"/>
              </a:spcBef>
              <a:spcAft>
                <a:spcPts val="1600"/>
              </a:spcAft>
              <a:buSzPts val="1400"/>
              <a:buNone/>
              <a:defRPr sz="1050">
                <a:solidFill>
                  <a:srgbClr val="888888"/>
                </a:solidFill>
              </a:defRPr>
            </a:lvl9pPr>
          </a:lstStyle>
          <a:p/>
        </p:txBody>
      </p:sp>
      <p:sp>
        <p:nvSpPr>
          <p:cNvPr id="267" name="Google Shape;267;p50"/>
          <p:cNvSpPr txBox="1"/>
          <p:nvPr>
            <p:ph idx="2" type="body"/>
          </p:nvPr>
        </p:nvSpPr>
        <p:spPr>
          <a:xfrm>
            <a:off x="5680982" y="811092"/>
            <a:ext cx="2857500" cy="3056700"/>
          </a:xfrm>
          <a:prstGeom prst="rect">
            <a:avLst/>
          </a:prstGeom>
          <a:noFill/>
          <a:ln>
            <a:noFill/>
          </a:ln>
        </p:spPr>
        <p:txBody>
          <a:bodyPr anchorCtr="0" anchor="t" bIns="91425" lIns="91425" spcFirstLastPara="1" rIns="91425" wrap="square" tIns="91425">
            <a:noAutofit/>
          </a:bodyPr>
          <a:lstStyle>
            <a:lvl1pPr indent="-228600" lvl="0" marL="457200" rtl="0" algn="l">
              <a:lnSpc>
                <a:spcPct val="115000"/>
              </a:lnSpc>
              <a:spcBef>
                <a:spcPts val="0"/>
              </a:spcBef>
              <a:spcAft>
                <a:spcPts val="0"/>
              </a:spcAft>
              <a:buSzPts val="1800"/>
              <a:buFont typeface="Arial"/>
              <a:buNone/>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68" name="Google Shape;268;p5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9" name="Google Shape;269;p5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0" name="Google Shape;270;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1" name="Shape 271"/>
        <p:cNvGrpSpPr/>
        <p:nvPr/>
      </p:nvGrpSpPr>
      <p:grpSpPr>
        <a:xfrm>
          <a:off x="0" y="0"/>
          <a:ext cx="0" cy="0"/>
          <a:chOff x="0" y="0"/>
          <a:chExt cx="0" cy="0"/>
        </a:xfrm>
      </p:grpSpPr>
      <p:sp>
        <p:nvSpPr>
          <p:cNvPr id="272" name="Google Shape;272;p51"/>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51"/>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2800"/>
              <a:buNone/>
              <a:defRPr>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274" name="Google Shape;274;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275" name="Shape 275"/>
        <p:cNvGrpSpPr/>
        <p:nvPr/>
      </p:nvGrpSpPr>
      <p:grpSpPr>
        <a:xfrm>
          <a:off x="0" y="0"/>
          <a:ext cx="0" cy="0"/>
          <a:chOff x="0" y="0"/>
          <a:chExt cx="0" cy="0"/>
        </a:xfrm>
      </p:grpSpPr>
      <p:sp>
        <p:nvSpPr>
          <p:cNvPr id="276" name="Google Shape;276;p5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77" name="Google Shape;277;p52"/>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600"/>
              <a:buNone/>
              <a:defRPr sz="3600"/>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sp>
        <p:nvSpPr>
          <p:cNvPr id="278" name="Google Shape;278;p52"/>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1600"/>
              <a:buNone/>
              <a:defRPr sz="1600">
                <a:solidFill>
                  <a:schemeClr val="lt2"/>
                </a:solidFill>
              </a:defRPr>
            </a:lvl1pPr>
            <a:lvl2pPr lvl="1" rtl="0" algn="l">
              <a:lnSpc>
                <a:spcPct val="100000"/>
              </a:lnSpc>
              <a:spcBef>
                <a:spcPts val="0"/>
              </a:spcBef>
              <a:spcAft>
                <a:spcPts val="0"/>
              </a:spcAft>
              <a:buClr>
                <a:schemeClr val="lt2"/>
              </a:buClr>
              <a:buSzPts val="1600"/>
              <a:buNone/>
              <a:defRPr sz="1600">
                <a:solidFill>
                  <a:schemeClr val="lt2"/>
                </a:solidFill>
              </a:defRPr>
            </a:lvl2pPr>
            <a:lvl3pPr lvl="2" rtl="0" algn="l">
              <a:lnSpc>
                <a:spcPct val="100000"/>
              </a:lnSpc>
              <a:spcBef>
                <a:spcPts val="0"/>
              </a:spcBef>
              <a:spcAft>
                <a:spcPts val="0"/>
              </a:spcAft>
              <a:buClr>
                <a:schemeClr val="lt2"/>
              </a:buClr>
              <a:buSzPts val="1600"/>
              <a:buNone/>
              <a:defRPr sz="1600">
                <a:solidFill>
                  <a:schemeClr val="lt2"/>
                </a:solidFill>
              </a:defRPr>
            </a:lvl3pPr>
            <a:lvl4pPr lvl="3" rtl="0" algn="l">
              <a:lnSpc>
                <a:spcPct val="100000"/>
              </a:lnSpc>
              <a:spcBef>
                <a:spcPts val="0"/>
              </a:spcBef>
              <a:spcAft>
                <a:spcPts val="0"/>
              </a:spcAft>
              <a:buClr>
                <a:schemeClr val="lt2"/>
              </a:buClr>
              <a:buSzPts val="1600"/>
              <a:buNone/>
              <a:defRPr sz="1600">
                <a:solidFill>
                  <a:schemeClr val="lt2"/>
                </a:solidFill>
              </a:defRPr>
            </a:lvl4pPr>
            <a:lvl5pPr lvl="4" rtl="0" algn="l">
              <a:lnSpc>
                <a:spcPct val="100000"/>
              </a:lnSpc>
              <a:spcBef>
                <a:spcPts val="0"/>
              </a:spcBef>
              <a:spcAft>
                <a:spcPts val="0"/>
              </a:spcAft>
              <a:buClr>
                <a:schemeClr val="lt2"/>
              </a:buClr>
              <a:buSzPts val="1600"/>
              <a:buNone/>
              <a:defRPr sz="1600">
                <a:solidFill>
                  <a:schemeClr val="lt2"/>
                </a:solidFill>
              </a:defRPr>
            </a:lvl5pPr>
            <a:lvl6pPr lvl="5" rtl="0" algn="l">
              <a:lnSpc>
                <a:spcPct val="100000"/>
              </a:lnSpc>
              <a:spcBef>
                <a:spcPts val="0"/>
              </a:spcBef>
              <a:spcAft>
                <a:spcPts val="0"/>
              </a:spcAft>
              <a:buClr>
                <a:schemeClr val="lt2"/>
              </a:buClr>
              <a:buSzPts val="1600"/>
              <a:buNone/>
              <a:defRPr sz="1600">
                <a:solidFill>
                  <a:schemeClr val="lt2"/>
                </a:solidFill>
              </a:defRPr>
            </a:lvl6pPr>
            <a:lvl7pPr lvl="6" rtl="0" algn="l">
              <a:lnSpc>
                <a:spcPct val="100000"/>
              </a:lnSpc>
              <a:spcBef>
                <a:spcPts val="0"/>
              </a:spcBef>
              <a:spcAft>
                <a:spcPts val="0"/>
              </a:spcAft>
              <a:buClr>
                <a:schemeClr val="lt2"/>
              </a:buClr>
              <a:buSzPts val="1600"/>
              <a:buNone/>
              <a:defRPr sz="1600">
                <a:solidFill>
                  <a:schemeClr val="lt2"/>
                </a:solidFill>
              </a:defRPr>
            </a:lvl7pPr>
            <a:lvl8pPr lvl="7" rtl="0" algn="l">
              <a:lnSpc>
                <a:spcPct val="100000"/>
              </a:lnSpc>
              <a:spcBef>
                <a:spcPts val="0"/>
              </a:spcBef>
              <a:spcAft>
                <a:spcPts val="0"/>
              </a:spcAft>
              <a:buClr>
                <a:schemeClr val="lt2"/>
              </a:buClr>
              <a:buSzPts val="1600"/>
              <a:buNone/>
              <a:defRPr sz="1600">
                <a:solidFill>
                  <a:schemeClr val="lt2"/>
                </a:solidFill>
              </a:defRPr>
            </a:lvl8pPr>
            <a:lvl9pPr lvl="8" rtl="0" algn="l">
              <a:lnSpc>
                <a:spcPct val="100000"/>
              </a:lnSpc>
              <a:spcBef>
                <a:spcPts val="0"/>
              </a:spcBef>
              <a:spcAft>
                <a:spcPts val="0"/>
              </a:spcAft>
              <a:buClr>
                <a:schemeClr val="lt2"/>
              </a:buClr>
              <a:buSzPts val="1600"/>
              <a:buNone/>
              <a:defRPr sz="1600">
                <a:solidFill>
                  <a:schemeClr val="lt2"/>
                </a:solidFill>
              </a:defRPr>
            </a:lvl9pPr>
          </a:lstStyle>
          <a:p/>
        </p:txBody>
      </p:sp>
      <p:sp>
        <p:nvSpPr>
          <p:cNvPr id="279" name="Google Shape;27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280" name="Shape 280"/>
        <p:cNvGrpSpPr/>
        <p:nvPr/>
      </p:nvGrpSpPr>
      <p:grpSpPr>
        <a:xfrm>
          <a:off x="0" y="0"/>
          <a:ext cx="0" cy="0"/>
          <a:chOff x="0" y="0"/>
          <a:chExt cx="0" cy="0"/>
        </a:xfrm>
      </p:grpSpPr>
      <p:sp>
        <p:nvSpPr>
          <p:cNvPr id="281" name="Google Shape;281;p5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82" name="Google Shape;282;p5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83" name="Google Shape;283;p53"/>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600"/>
              <a:buNone/>
              <a:defRPr sz="3600"/>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sp>
        <p:nvSpPr>
          <p:cNvPr id="284" name="Google Shape;28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5" name="Shape 285"/>
        <p:cNvGrpSpPr/>
        <p:nvPr/>
      </p:nvGrpSpPr>
      <p:grpSpPr>
        <a:xfrm>
          <a:off x="0" y="0"/>
          <a:ext cx="0" cy="0"/>
          <a:chOff x="0" y="0"/>
          <a:chExt cx="0" cy="0"/>
        </a:xfrm>
      </p:grpSpPr>
      <p:sp>
        <p:nvSpPr>
          <p:cNvPr id="286" name="Google Shape;286;p54"/>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54"/>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2800"/>
              <a:buNone/>
              <a:defRPr>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288" name="Google Shape;288;p54"/>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Clr>
                <a:schemeClr val="accent2"/>
              </a:buClr>
              <a:buSzPts val="1300"/>
              <a:buChar char="●"/>
              <a:defRPr>
                <a:solidFill>
                  <a:schemeClr val="accent2"/>
                </a:solidFill>
              </a:defRPr>
            </a:lvl1pPr>
            <a:lvl2pPr indent="-298450" lvl="1" marL="914400" rtl="0" algn="l">
              <a:lnSpc>
                <a:spcPct val="115000"/>
              </a:lnSpc>
              <a:spcBef>
                <a:spcPts val="1600"/>
              </a:spcBef>
              <a:spcAft>
                <a:spcPts val="0"/>
              </a:spcAft>
              <a:buClr>
                <a:schemeClr val="accent2"/>
              </a:buClr>
              <a:buSzPts val="1100"/>
              <a:buChar char="○"/>
              <a:defRPr>
                <a:solidFill>
                  <a:schemeClr val="accent2"/>
                </a:solidFill>
              </a:defRPr>
            </a:lvl2pPr>
            <a:lvl3pPr indent="-298450" lvl="2" marL="1371600" rtl="0" algn="l">
              <a:lnSpc>
                <a:spcPct val="115000"/>
              </a:lnSpc>
              <a:spcBef>
                <a:spcPts val="1600"/>
              </a:spcBef>
              <a:spcAft>
                <a:spcPts val="0"/>
              </a:spcAft>
              <a:buClr>
                <a:schemeClr val="accent2"/>
              </a:buClr>
              <a:buSzPts val="1100"/>
              <a:buChar char="■"/>
              <a:defRPr>
                <a:solidFill>
                  <a:schemeClr val="accent2"/>
                </a:solidFill>
              </a:defRPr>
            </a:lvl3pPr>
            <a:lvl4pPr indent="-298450" lvl="3" marL="1828800" rtl="0" algn="l">
              <a:lnSpc>
                <a:spcPct val="115000"/>
              </a:lnSpc>
              <a:spcBef>
                <a:spcPts val="1600"/>
              </a:spcBef>
              <a:spcAft>
                <a:spcPts val="0"/>
              </a:spcAft>
              <a:buClr>
                <a:schemeClr val="accent2"/>
              </a:buClr>
              <a:buSzPts val="1100"/>
              <a:buChar char="●"/>
              <a:defRPr>
                <a:solidFill>
                  <a:schemeClr val="accent2"/>
                </a:solidFill>
              </a:defRPr>
            </a:lvl4pPr>
            <a:lvl5pPr indent="-298450" lvl="4" marL="2286000" rtl="0" algn="l">
              <a:lnSpc>
                <a:spcPct val="115000"/>
              </a:lnSpc>
              <a:spcBef>
                <a:spcPts val="1600"/>
              </a:spcBef>
              <a:spcAft>
                <a:spcPts val="0"/>
              </a:spcAft>
              <a:buClr>
                <a:schemeClr val="accent2"/>
              </a:buClr>
              <a:buSzPts val="1100"/>
              <a:buChar char="○"/>
              <a:defRPr>
                <a:solidFill>
                  <a:schemeClr val="accent2"/>
                </a:solidFill>
              </a:defRPr>
            </a:lvl5pPr>
            <a:lvl6pPr indent="-298450" lvl="5" marL="2743200" rtl="0" algn="l">
              <a:lnSpc>
                <a:spcPct val="115000"/>
              </a:lnSpc>
              <a:spcBef>
                <a:spcPts val="1600"/>
              </a:spcBef>
              <a:spcAft>
                <a:spcPts val="0"/>
              </a:spcAft>
              <a:buClr>
                <a:schemeClr val="accent2"/>
              </a:buClr>
              <a:buSzPts val="1100"/>
              <a:buChar char="■"/>
              <a:defRPr>
                <a:solidFill>
                  <a:schemeClr val="accent2"/>
                </a:solidFill>
              </a:defRPr>
            </a:lvl6pPr>
            <a:lvl7pPr indent="-298450" lvl="6" marL="3200400" rtl="0" algn="l">
              <a:lnSpc>
                <a:spcPct val="115000"/>
              </a:lnSpc>
              <a:spcBef>
                <a:spcPts val="1600"/>
              </a:spcBef>
              <a:spcAft>
                <a:spcPts val="0"/>
              </a:spcAft>
              <a:buClr>
                <a:schemeClr val="accent2"/>
              </a:buClr>
              <a:buSzPts val="1100"/>
              <a:buChar char="●"/>
              <a:defRPr>
                <a:solidFill>
                  <a:schemeClr val="accent2"/>
                </a:solidFill>
              </a:defRPr>
            </a:lvl7pPr>
            <a:lvl8pPr indent="-298450" lvl="7" marL="3657600" rtl="0" algn="l">
              <a:lnSpc>
                <a:spcPct val="115000"/>
              </a:lnSpc>
              <a:spcBef>
                <a:spcPts val="1600"/>
              </a:spcBef>
              <a:spcAft>
                <a:spcPts val="0"/>
              </a:spcAft>
              <a:buClr>
                <a:schemeClr val="accent2"/>
              </a:buClr>
              <a:buSzPts val="1100"/>
              <a:buChar char="○"/>
              <a:defRPr>
                <a:solidFill>
                  <a:schemeClr val="accent2"/>
                </a:solidFill>
              </a:defRPr>
            </a:lvl8pPr>
            <a:lvl9pPr indent="-298450" lvl="8" marL="4114800" rtl="0" algn="l">
              <a:lnSpc>
                <a:spcPct val="115000"/>
              </a:lnSpc>
              <a:spcBef>
                <a:spcPts val="1600"/>
              </a:spcBef>
              <a:spcAft>
                <a:spcPts val="1600"/>
              </a:spcAft>
              <a:buClr>
                <a:schemeClr val="accent2"/>
              </a:buClr>
              <a:buSzPts val="1100"/>
              <a:buChar char="■"/>
              <a:defRPr>
                <a:solidFill>
                  <a:schemeClr val="accent2"/>
                </a:solidFill>
              </a:defRPr>
            </a:lvl9pPr>
          </a:lstStyle>
          <a:p/>
        </p:txBody>
      </p:sp>
      <p:sp>
        <p:nvSpPr>
          <p:cNvPr id="289" name="Google Shape;289;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290" name="Shape 290"/>
        <p:cNvGrpSpPr/>
        <p:nvPr/>
      </p:nvGrpSpPr>
      <p:grpSpPr>
        <a:xfrm>
          <a:off x="0" y="0"/>
          <a:ext cx="0" cy="0"/>
          <a:chOff x="0" y="0"/>
          <a:chExt cx="0" cy="0"/>
        </a:xfrm>
      </p:grpSpPr>
      <p:sp>
        <p:nvSpPr>
          <p:cNvPr id="291" name="Google Shape;291;p55"/>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3600"/>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sp>
        <p:nvSpPr>
          <p:cNvPr id="292" name="Google Shape;292;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3" name="Shape 293"/>
        <p:cNvGrpSpPr/>
        <p:nvPr/>
      </p:nvGrpSpPr>
      <p:grpSpPr>
        <a:xfrm>
          <a:off x="0" y="0"/>
          <a:ext cx="0" cy="0"/>
          <a:chOff x="0" y="0"/>
          <a:chExt cx="0" cy="0"/>
        </a:xfrm>
      </p:grpSpPr>
      <p:sp>
        <p:nvSpPr>
          <p:cNvPr id="294" name="Google Shape;294;p56"/>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56"/>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2800"/>
              <a:buNone/>
              <a:defRPr>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296" name="Google Shape;296;p56"/>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1600"/>
              <a:buNone/>
              <a:defRPr sz="1600">
                <a:solidFill>
                  <a:schemeClr val="accent2"/>
                </a:solidFill>
              </a:defRPr>
            </a:lvl1pPr>
            <a:lvl2pPr lvl="1" rtl="0" algn="l">
              <a:lnSpc>
                <a:spcPct val="100000"/>
              </a:lnSpc>
              <a:spcBef>
                <a:spcPts val="0"/>
              </a:spcBef>
              <a:spcAft>
                <a:spcPts val="0"/>
              </a:spcAft>
              <a:buClr>
                <a:schemeClr val="accent2"/>
              </a:buClr>
              <a:buSzPts val="1600"/>
              <a:buNone/>
              <a:defRPr sz="1600">
                <a:solidFill>
                  <a:schemeClr val="accent2"/>
                </a:solidFill>
              </a:defRPr>
            </a:lvl2pPr>
            <a:lvl3pPr lvl="2" rtl="0" algn="l">
              <a:lnSpc>
                <a:spcPct val="100000"/>
              </a:lnSpc>
              <a:spcBef>
                <a:spcPts val="0"/>
              </a:spcBef>
              <a:spcAft>
                <a:spcPts val="0"/>
              </a:spcAft>
              <a:buClr>
                <a:schemeClr val="accent2"/>
              </a:buClr>
              <a:buSzPts val="1600"/>
              <a:buNone/>
              <a:defRPr sz="1600">
                <a:solidFill>
                  <a:schemeClr val="accent2"/>
                </a:solidFill>
              </a:defRPr>
            </a:lvl3pPr>
            <a:lvl4pPr lvl="3" rtl="0" algn="l">
              <a:lnSpc>
                <a:spcPct val="100000"/>
              </a:lnSpc>
              <a:spcBef>
                <a:spcPts val="0"/>
              </a:spcBef>
              <a:spcAft>
                <a:spcPts val="0"/>
              </a:spcAft>
              <a:buClr>
                <a:schemeClr val="accent2"/>
              </a:buClr>
              <a:buSzPts val="1600"/>
              <a:buNone/>
              <a:defRPr sz="1600">
                <a:solidFill>
                  <a:schemeClr val="accent2"/>
                </a:solidFill>
              </a:defRPr>
            </a:lvl4pPr>
            <a:lvl5pPr lvl="4" rtl="0" algn="l">
              <a:lnSpc>
                <a:spcPct val="100000"/>
              </a:lnSpc>
              <a:spcBef>
                <a:spcPts val="0"/>
              </a:spcBef>
              <a:spcAft>
                <a:spcPts val="0"/>
              </a:spcAft>
              <a:buClr>
                <a:schemeClr val="accent2"/>
              </a:buClr>
              <a:buSzPts val="1600"/>
              <a:buNone/>
              <a:defRPr sz="1600">
                <a:solidFill>
                  <a:schemeClr val="accent2"/>
                </a:solidFill>
              </a:defRPr>
            </a:lvl5pPr>
            <a:lvl6pPr lvl="5" rtl="0" algn="l">
              <a:lnSpc>
                <a:spcPct val="100000"/>
              </a:lnSpc>
              <a:spcBef>
                <a:spcPts val="0"/>
              </a:spcBef>
              <a:spcAft>
                <a:spcPts val="0"/>
              </a:spcAft>
              <a:buClr>
                <a:schemeClr val="accent2"/>
              </a:buClr>
              <a:buSzPts val="1600"/>
              <a:buNone/>
              <a:defRPr sz="1600">
                <a:solidFill>
                  <a:schemeClr val="accent2"/>
                </a:solidFill>
              </a:defRPr>
            </a:lvl6pPr>
            <a:lvl7pPr lvl="6" rtl="0" algn="l">
              <a:lnSpc>
                <a:spcPct val="100000"/>
              </a:lnSpc>
              <a:spcBef>
                <a:spcPts val="0"/>
              </a:spcBef>
              <a:spcAft>
                <a:spcPts val="0"/>
              </a:spcAft>
              <a:buClr>
                <a:schemeClr val="accent2"/>
              </a:buClr>
              <a:buSzPts val="1600"/>
              <a:buNone/>
              <a:defRPr sz="1600">
                <a:solidFill>
                  <a:schemeClr val="accent2"/>
                </a:solidFill>
              </a:defRPr>
            </a:lvl7pPr>
            <a:lvl8pPr lvl="7" rtl="0" algn="l">
              <a:lnSpc>
                <a:spcPct val="100000"/>
              </a:lnSpc>
              <a:spcBef>
                <a:spcPts val="0"/>
              </a:spcBef>
              <a:spcAft>
                <a:spcPts val="0"/>
              </a:spcAft>
              <a:buClr>
                <a:schemeClr val="accent2"/>
              </a:buClr>
              <a:buSzPts val="1600"/>
              <a:buNone/>
              <a:defRPr sz="1600">
                <a:solidFill>
                  <a:schemeClr val="accent2"/>
                </a:solidFill>
              </a:defRPr>
            </a:lvl8pPr>
            <a:lvl9pPr lvl="8" rtl="0"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297" name="Google Shape;297;p56"/>
          <p:cNvSpPr txBox="1"/>
          <p:nvPr>
            <p:ph idx="2" type="body"/>
          </p:nvPr>
        </p:nvSpPr>
        <p:spPr>
          <a:xfrm>
            <a:off x="4879025" y="500925"/>
            <a:ext cx="3954000" cy="41115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298" name="Google Shape;298;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99" name="Shape 299"/>
        <p:cNvGrpSpPr/>
        <p:nvPr/>
      </p:nvGrpSpPr>
      <p:grpSpPr>
        <a:xfrm>
          <a:off x="0" y="0"/>
          <a:ext cx="0" cy="0"/>
          <a:chOff x="0" y="0"/>
          <a:chExt cx="0" cy="0"/>
        </a:xfrm>
      </p:grpSpPr>
      <p:sp>
        <p:nvSpPr>
          <p:cNvPr id="300" name="Google Shape;300;p57"/>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10000"/>
              <a:buNone/>
              <a:defRPr sz="10000">
                <a:solidFill>
                  <a:schemeClr val="lt1"/>
                </a:solidFill>
              </a:defRPr>
            </a:lvl1pPr>
            <a:lvl2pPr lvl="1" rtl="0" algn="l">
              <a:lnSpc>
                <a:spcPct val="100000"/>
              </a:lnSpc>
              <a:spcBef>
                <a:spcPts val="0"/>
              </a:spcBef>
              <a:spcAft>
                <a:spcPts val="0"/>
              </a:spcAft>
              <a:buClr>
                <a:schemeClr val="lt1"/>
              </a:buClr>
              <a:buSzPts val="10000"/>
              <a:buNone/>
              <a:defRPr sz="10000">
                <a:solidFill>
                  <a:schemeClr val="lt1"/>
                </a:solidFill>
              </a:defRPr>
            </a:lvl2pPr>
            <a:lvl3pPr lvl="2" rtl="0" algn="l">
              <a:lnSpc>
                <a:spcPct val="100000"/>
              </a:lnSpc>
              <a:spcBef>
                <a:spcPts val="0"/>
              </a:spcBef>
              <a:spcAft>
                <a:spcPts val="0"/>
              </a:spcAft>
              <a:buClr>
                <a:schemeClr val="lt1"/>
              </a:buClr>
              <a:buSzPts val="10000"/>
              <a:buNone/>
              <a:defRPr sz="10000">
                <a:solidFill>
                  <a:schemeClr val="lt1"/>
                </a:solidFill>
              </a:defRPr>
            </a:lvl3pPr>
            <a:lvl4pPr lvl="3" rtl="0" algn="l">
              <a:lnSpc>
                <a:spcPct val="100000"/>
              </a:lnSpc>
              <a:spcBef>
                <a:spcPts val="0"/>
              </a:spcBef>
              <a:spcAft>
                <a:spcPts val="0"/>
              </a:spcAft>
              <a:buClr>
                <a:schemeClr val="lt1"/>
              </a:buClr>
              <a:buSzPts val="10000"/>
              <a:buNone/>
              <a:defRPr sz="10000">
                <a:solidFill>
                  <a:schemeClr val="lt1"/>
                </a:solidFill>
              </a:defRPr>
            </a:lvl4pPr>
            <a:lvl5pPr lvl="4" rtl="0" algn="l">
              <a:lnSpc>
                <a:spcPct val="100000"/>
              </a:lnSpc>
              <a:spcBef>
                <a:spcPts val="0"/>
              </a:spcBef>
              <a:spcAft>
                <a:spcPts val="0"/>
              </a:spcAft>
              <a:buClr>
                <a:schemeClr val="lt1"/>
              </a:buClr>
              <a:buSzPts val="10000"/>
              <a:buNone/>
              <a:defRPr sz="10000">
                <a:solidFill>
                  <a:schemeClr val="lt1"/>
                </a:solidFill>
              </a:defRPr>
            </a:lvl5pPr>
            <a:lvl6pPr lvl="5" rtl="0" algn="l">
              <a:lnSpc>
                <a:spcPct val="100000"/>
              </a:lnSpc>
              <a:spcBef>
                <a:spcPts val="0"/>
              </a:spcBef>
              <a:spcAft>
                <a:spcPts val="0"/>
              </a:spcAft>
              <a:buClr>
                <a:schemeClr val="lt1"/>
              </a:buClr>
              <a:buSzPts val="10000"/>
              <a:buNone/>
              <a:defRPr sz="10000">
                <a:solidFill>
                  <a:schemeClr val="lt1"/>
                </a:solidFill>
              </a:defRPr>
            </a:lvl6pPr>
            <a:lvl7pPr lvl="6" rtl="0" algn="l">
              <a:lnSpc>
                <a:spcPct val="100000"/>
              </a:lnSpc>
              <a:spcBef>
                <a:spcPts val="0"/>
              </a:spcBef>
              <a:spcAft>
                <a:spcPts val="0"/>
              </a:spcAft>
              <a:buClr>
                <a:schemeClr val="lt1"/>
              </a:buClr>
              <a:buSzPts val="10000"/>
              <a:buNone/>
              <a:defRPr sz="10000">
                <a:solidFill>
                  <a:schemeClr val="lt1"/>
                </a:solidFill>
              </a:defRPr>
            </a:lvl7pPr>
            <a:lvl8pPr lvl="7" rtl="0" algn="l">
              <a:lnSpc>
                <a:spcPct val="100000"/>
              </a:lnSpc>
              <a:spcBef>
                <a:spcPts val="0"/>
              </a:spcBef>
              <a:spcAft>
                <a:spcPts val="0"/>
              </a:spcAft>
              <a:buClr>
                <a:schemeClr val="lt1"/>
              </a:buClr>
              <a:buSzPts val="10000"/>
              <a:buNone/>
              <a:defRPr sz="10000">
                <a:solidFill>
                  <a:schemeClr val="lt1"/>
                </a:solidFill>
              </a:defRPr>
            </a:lvl8pPr>
            <a:lvl9pPr lvl="8" rtl="0"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301" name="Google Shape;301;p57"/>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Clr>
                <a:schemeClr val="accent2"/>
              </a:buClr>
              <a:buSzPts val="1300"/>
              <a:buChar char="●"/>
              <a:defRPr>
                <a:solidFill>
                  <a:schemeClr val="accent2"/>
                </a:solidFill>
              </a:defRPr>
            </a:lvl1pPr>
            <a:lvl2pPr indent="-298450" lvl="1" marL="914400" rtl="0" algn="l">
              <a:lnSpc>
                <a:spcPct val="115000"/>
              </a:lnSpc>
              <a:spcBef>
                <a:spcPts val="1600"/>
              </a:spcBef>
              <a:spcAft>
                <a:spcPts val="0"/>
              </a:spcAft>
              <a:buClr>
                <a:schemeClr val="accent2"/>
              </a:buClr>
              <a:buSzPts val="1100"/>
              <a:buChar char="○"/>
              <a:defRPr>
                <a:solidFill>
                  <a:schemeClr val="accent2"/>
                </a:solidFill>
              </a:defRPr>
            </a:lvl2pPr>
            <a:lvl3pPr indent="-298450" lvl="2" marL="1371600" rtl="0" algn="l">
              <a:lnSpc>
                <a:spcPct val="115000"/>
              </a:lnSpc>
              <a:spcBef>
                <a:spcPts val="1600"/>
              </a:spcBef>
              <a:spcAft>
                <a:spcPts val="0"/>
              </a:spcAft>
              <a:buClr>
                <a:schemeClr val="accent2"/>
              </a:buClr>
              <a:buSzPts val="1100"/>
              <a:buChar char="■"/>
              <a:defRPr>
                <a:solidFill>
                  <a:schemeClr val="accent2"/>
                </a:solidFill>
              </a:defRPr>
            </a:lvl3pPr>
            <a:lvl4pPr indent="-298450" lvl="3" marL="1828800" rtl="0" algn="l">
              <a:lnSpc>
                <a:spcPct val="115000"/>
              </a:lnSpc>
              <a:spcBef>
                <a:spcPts val="1600"/>
              </a:spcBef>
              <a:spcAft>
                <a:spcPts val="0"/>
              </a:spcAft>
              <a:buClr>
                <a:schemeClr val="accent2"/>
              </a:buClr>
              <a:buSzPts val="1100"/>
              <a:buChar char="●"/>
              <a:defRPr>
                <a:solidFill>
                  <a:schemeClr val="accent2"/>
                </a:solidFill>
              </a:defRPr>
            </a:lvl4pPr>
            <a:lvl5pPr indent="-298450" lvl="4" marL="2286000" rtl="0" algn="l">
              <a:lnSpc>
                <a:spcPct val="115000"/>
              </a:lnSpc>
              <a:spcBef>
                <a:spcPts val="1600"/>
              </a:spcBef>
              <a:spcAft>
                <a:spcPts val="0"/>
              </a:spcAft>
              <a:buClr>
                <a:schemeClr val="accent2"/>
              </a:buClr>
              <a:buSzPts val="1100"/>
              <a:buChar char="○"/>
              <a:defRPr>
                <a:solidFill>
                  <a:schemeClr val="accent2"/>
                </a:solidFill>
              </a:defRPr>
            </a:lvl5pPr>
            <a:lvl6pPr indent="-298450" lvl="5" marL="2743200" rtl="0" algn="l">
              <a:lnSpc>
                <a:spcPct val="115000"/>
              </a:lnSpc>
              <a:spcBef>
                <a:spcPts val="1600"/>
              </a:spcBef>
              <a:spcAft>
                <a:spcPts val="0"/>
              </a:spcAft>
              <a:buClr>
                <a:schemeClr val="accent2"/>
              </a:buClr>
              <a:buSzPts val="1100"/>
              <a:buChar char="■"/>
              <a:defRPr>
                <a:solidFill>
                  <a:schemeClr val="accent2"/>
                </a:solidFill>
              </a:defRPr>
            </a:lvl6pPr>
            <a:lvl7pPr indent="-298450" lvl="6" marL="3200400" rtl="0" algn="l">
              <a:lnSpc>
                <a:spcPct val="115000"/>
              </a:lnSpc>
              <a:spcBef>
                <a:spcPts val="1600"/>
              </a:spcBef>
              <a:spcAft>
                <a:spcPts val="0"/>
              </a:spcAft>
              <a:buClr>
                <a:schemeClr val="accent2"/>
              </a:buClr>
              <a:buSzPts val="1100"/>
              <a:buChar char="●"/>
              <a:defRPr>
                <a:solidFill>
                  <a:schemeClr val="accent2"/>
                </a:solidFill>
              </a:defRPr>
            </a:lvl7pPr>
            <a:lvl8pPr indent="-298450" lvl="7" marL="3657600" rtl="0" algn="l">
              <a:lnSpc>
                <a:spcPct val="115000"/>
              </a:lnSpc>
              <a:spcBef>
                <a:spcPts val="1600"/>
              </a:spcBef>
              <a:spcAft>
                <a:spcPts val="0"/>
              </a:spcAft>
              <a:buClr>
                <a:schemeClr val="accent2"/>
              </a:buClr>
              <a:buSzPts val="1100"/>
              <a:buChar char="○"/>
              <a:defRPr>
                <a:solidFill>
                  <a:schemeClr val="accent2"/>
                </a:solidFill>
              </a:defRPr>
            </a:lvl8pPr>
            <a:lvl9pPr indent="-298450" lvl="8" marL="4114800" rtl="0" algn="l">
              <a:lnSpc>
                <a:spcPct val="115000"/>
              </a:lnSpc>
              <a:spcBef>
                <a:spcPts val="1600"/>
              </a:spcBef>
              <a:spcAft>
                <a:spcPts val="1600"/>
              </a:spcAft>
              <a:buClr>
                <a:schemeClr val="accent2"/>
              </a:buClr>
              <a:buSzPts val="1100"/>
              <a:buChar char="■"/>
              <a:defRPr>
                <a:solidFill>
                  <a:schemeClr val="accent2"/>
                </a:solidFill>
              </a:defRPr>
            </a:lvl9pPr>
          </a:lstStyle>
          <a:p/>
        </p:txBody>
      </p:sp>
      <p:sp>
        <p:nvSpPr>
          <p:cNvPr id="302" name="Google Shape;302;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showMasterSp="0">
  <p:cSld name="Title Slide with Picture">
    <p:spTree>
      <p:nvGrpSpPr>
        <p:cNvPr id="303" name="Shape 303"/>
        <p:cNvGrpSpPr/>
        <p:nvPr/>
      </p:nvGrpSpPr>
      <p:grpSpPr>
        <a:xfrm>
          <a:off x="0" y="0"/>
          <a:ext cx="0" cy="0"/>
          <a:chOff x="0" y="0"/>
          <a:chExt cx="0" cy="0"/>
        </a:xfrm>
      </p:grpSpPr>
      <p:sp>
        <p:nvSpPr>
          <p:cNvPr id="304" name="Google Shape;304;p58"/>
          <p:cNvSpPr txBox="1"/>
          <p:nvPr>
            <p:ph type="ctrTitle"/>
          </p:nvPr>
        </p:nvSpPr>
        <p:spPr>
          <a:xfrm>
            <a:off x="828675" y="1719071"/>
            <a:ext cx="4300500" cy="1664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sz="3300" cap="none"/>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05" name="Google Shape;305;p58"/>
          <p:cNvSpPr txBox="1"/>
          <p:nvPr>
            <p:ph idx="1" type="subTitle"/>
          </p:nvPr>
        </p:nvSpPr>
        <p:spPr>
          <a:xfrm>
            <a:off x="828675" y="3383838"/>
            <a:ext cx="4300500" cy="7167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350"/>
            </a:lvl1pPr>
            <a:lvl2pPr lvl="1" rtl="0" algn="ctr">
              <a:lnSpc>
                <a:spcPct val="115000"/>
              </a:lnSpc>
              <a:spcBef>
                <a:spcPts val="1600"/>
              </a:spcBef>
              <a:spcAft>
                <a:spcPts val="0"/>
              </a:spcAft>
              <a:buSzPts val="1400"/>
              <a:buNone/>
              <a:defRPr sz="1500"/>
            </a:lvl2pPr>
            <a:lvl3pPr lvl="2" rtl="0" algn="ctr">
              <a:lnSpc>
                <a:spcPct val="115000"/>
              </a:lnSpc>
              <a:spcBef>
                <a:spcPts val="1600"/>
              </a:spcBef>
              <a:spcAft>
                <a:spcPts val="0"/>
              </a:spcAft>
              <a:buSzPts val="1400"/>
              <a:buNone/>
              <a:defRPr sz="1350"/>
            </a:lvl3pPr>
            <a:lvl4pPr lvl="3" rtl="0" algn="ctr">
              <a:lnSpc>
                <a:spcPct val="115000"/>
              </a:lnSpc>
              <a:spcBef>
                <a:spcPts val="1600"/>
              </a:spcBef>
              <a:spcAft>
                <a:spcPts val="0"/>
              </a:spcAft>
              <a:buSzPts val="1400"/>
              <a:buNone/>
              <a:defRPr sz="1200"/>
            </a:lvl4pPr>
            <a:lvl5pPr lvl="4" rtl="0" algn="ctr">
              <a:lnSpc>
                <a:spcPct val="115000"/>
              </a:lnSpc>
              <a:spcBef>
                <a:spcPts val="1600"/>
              </a:spcBef>
              <a:spcAft>
                <a:spcPts val="0"/>
              </a:spcAft>
              <a:buSzPts val="1400"/>
              <a:buNone/>
              <a:defRPr sz="1200"/>
            </a:lvl5pPr>
            <a:lvl6pPr lvl="5" rtl="0" algn="ctr">
              <a:lnSpc>
                <a:spcPct val="115000"/>
              </a:lnSpc>
              <a:spcBef>
                <a:spcPts val="1600"/>
              </a:spcBef>
              <a:spcAft>
                <a:spcPts val="0"/>
              </a:spcAft>
              <a:buSzPts val="1400"/>
              <a:buNone/>
              <a:defRPr sz="1200"/>
            </a:lvl6pPr>
            <a:lvl7pPr lvl="6" rtl="0" algn="ctr">
              <a:lnSpc>
                <a:spcPct val="115000"/>
              </a:lnSpc>
              <a:spcBef>
                <a:spcPts val="1600"/>
              </a:spcBef>
              <a:spcAft>
                <a:spcPts val="0"/>
              </a:spcAft>
              <a:buSzPts val="1400"/>
              <a:buNone/>
              <a:defRPr sz="1200"/>
            </a:lvl7pPr>
            <a:lvl8pPr lvl="7" rtl="0" algn="ctr">
              <a:lnSpc>
                <a:spcPct val="115000"/>
              </a:lnSpc>
              <a:spcBef>
                <a:spcPts val="1600"/>
              </a:spcBef>
              <a:spcAft>
                <a:spcPts val="0"/>
              </a:spcAft>
              <a:buSzPts val="1400"/>
              <a:buNone/>
              <a:defRPr sz="1200"/>
            </a:lvl8pPr>
            <a:lvl9pPr lvl="8" rtl="0" algn="ctr">
              <a:lnSpc>
                <a:spcPct val="115000"/>
              </a:lnSpc>
              <a:spcBef>
                <a:spcPts val="1600"/>
              </a:spcBef>
              <a:spcAft>
                <a:spcPts val="1600"/>
              </a:spcAft>
              <a:buSzPts val="1400"/>
              <a:buNone/>
              <a:defRPr sz="1200"/>
            </a:lvl9pPr>
          </a:lstStyle>
          <a:p/>
        </p:txBody>
      </p:sp>
      <p:sp>
        <p:nvSpPr>
          <p:cNvPr descr="An empty placeholder to add an image. Click on the placeholder and select the image that you wish to add." id="306" name="Google Shape;306;p58"/>
          <p:cNvSpPr/>
          <p:nvPr>
            <p:ph idx="2" type="pic"/>
          </p:nvPr>
        </p:nvSpPr>
        <p:spPr>
          <a:xfrm>
            <a:off x="5235798" y="982992"/>
            <a:ext cx="3908100" cy="3156600"/>
          </a:xfrm>
          <a:prstGeom prst="rect">
            <a:avLst/>
          </a:prstGeom>
          <a:solidFill>
            <a:srgbClr val="CCCCCC"/>
          </a:solidFill>
          <a:ln>
            <a:noFill/>
          </a:ln>
        </p:spPr>
        <p:txBody>
          <a:bodyPr anchorCtr="0" anchor="t" bIns="91425" lIns="91425" spcFirstLastPara="1" rIns="91425" wrap="square" tIns="1005825">
            <a:noAutofit/>
          </a:bodyPr>
          <a:lstStyle>
            <a:lvl1pPr lvl="0" marR="0" rtl="0" algn="ctr">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lvl="1"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lvl="2"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lvl="3"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lvl="4"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lvl="5"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lvl="6"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lvl="7"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lvl="8"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307" name="Google Shape;307;p58"/>
          <p:cNvSpPr/>
          <p:nvPr/>
        </p:nvSpPr>
        <p:spPr>
          <a:xfrm>
            <a:off x="0" y="0"/>
            <a:ext cx="9144000" cy="8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grpSp>
        <p:nvGrpSpPr>
          <p:cNvPr id="308" name="Google Shape;308;p58"/>
          <p:cNvGrpSpPr/>
          <p:nvPr/>
        </p:nvGrpSpPr>
        <p:grpSpPr>
          <a:xfrm>
            <a:off x="21" y="857238"/>
            <a:ext cx="9144425" cy="47344"/>
            <a:chOff x="507492" y="1501519"/>
            <a:chExt cx="8129100" cy="63125"/>
          </a:xfrm>
        </p:grpSpPr>
        <p:cxnSp>
          <p:nvCxnSpPr>
            <p:cNvPr id="309" name="Google Shape;309;p58"/>
            <p:cNvCxnSpPr/>
            <p:nvPr/>
          </p:nvCxnSpPr>
          <p:spPr>
            <a:xfrm>
              <a:off x="507492" y="1564644"/>
              <a:ext cx="8129100" cy="0"/>
            </a:xfrm>
            <a:prstGeom prst="straightConnector1">
              <a:avLst/>
            </a:prstGeom>
            <a:noFill/>
            <a:ln cap="flat" cmpd="sng" w="38100">
              <a:solidFill>
                <a:schemeClr val="dk1"/>
              </a:solidFill>
              <a:prstDash val="solid"/>
              <a:miter lim="800000"/>
              <a:headEnd len="sm" w="sm" type="none"/>
              <a:tailEnd len="sm" w="sm" type="none"/>
            </a:ln>
          </p:spPr>
        </p:cxnSp>
        <p:cxnSp>
          <p:nvCxnSpPr>
            <p:cNvPr id="310" name="Google Shape;310;p58"/>
            <p:cNvCxnSpPr/>
            <p:nvPr/>
          </p:nvCxnSpPr>
          <p:spPr>
            <a:xfrm>
              <a:off x="507492" y="1501519"/>
              <a:ext cx="8129100" cy="0"/>
            </a:xfrm>
            <a:prstGeom prst="straightConnector1">
              <a:avLst/>
            </a:prstGeom>
            <a:noFill/>
            <a:ln cap="flat" cmpd="sng" w="12700">
              <a:solidFill>
                <a:schemeClr val="dk1"/>
              </a:solidFill>
              <a:prstDash val="solid"/>
              <a:miter lim="800000"/>
              <a:headEnd len="sm" w="sm" type="none"/>
              <a:tailEnd len="sm" w="sm" type="none"/>
            </a:ln>
          </p:spPr>
        </p:cxnSp>
      </p:grpSp>
      <p:pic>
        <p:nvPicPr>
          <p:cNvPr id="311" name="Google Shape;311;p58"/>
          <p:cNvPicPr preferRelativeResize="0"/>
          <p:nvPr/>
        </p:nvPicPr>
        <p:blipFill rotWithShape="1">
          <a:blip r:embed="rId2">
            <a:alphaModFix/>
          </a:blip>
          <a:srcRect b="0" l="0" r="0" t="0"/>
          <a:stretch/>
        </p:blipFill>
        <p:spPr>
          <a:xfrm>
            <a:off x="994410" y="0"/>
            <a:ext cx="1310643" cy="1719071"/>
          </a:xfrm>
          <a:prstGeom prst="rect">
            <a:avLst/>
          </a:prstGeom>
          <a:noFill/>
          <a:ln>
            <a:noFill/>
          </a:ln>
        </p:spPr>
      </p:pic>
      <p:grpSp>
        <p:nvGrpSpPr>
          <p:cNvPr id="312" name="Google Shape;312;p58"/>
          <p:cNvGrpSpPr/>
          <p:nvPr/>
        </p:nvGrpSpPr>
        <p:grpSpPr>
          <a:xfrm rot="10800000">
            <a:off x="-445" y="4234145"/>
            <a:ext cx="9144425" cy="47344"/>
            <a:chOff x="507492" y="1501519"/>
            <a:chExt cx="8129100" cy="63125"/>
          </a:xfrm>
        </p:grpSpPr>
        <p:cxnSp>
          <p:nvCxnSpPr>
            <p:cNvPr id="313" name="Google Shape;313;p58"/>
            <p:cNvCxnSpPr/>
            <p:nvPr/>
          </p:nvCxnSpPr>
          <p:spPr>
            <a:xfrm>
              <a:off x="507492" y="1564644"/>
              <a:ext cx="8129100" cy="0"/>
            </a:xfrm>
            <a:prstGeom prst="straightConnector1">
              <a:avLst/>
            </a:prstGeom>
            <a:noFill/>
            <a:ln cap="flat" cmpd="sng" w="38100">
              <a:solidFill>
                <a:schemeClr val="dk1"/>
              </a:solidFill>
              <a:prstDash val="solid"/>
              <a:miter lim="800000"/>
              <a:headEnd len="sm" w="sm" type="none"/>
              <a:tailEnd len="sm" w="sm" type="none"/>
            </a:ln>
          </p:spPr>
        </p:cxnSp>
        <p:cxnSp>
          <p:nvCxnSpPr>
            <p:cNvPr id="314" name="Google Shape;314;p58"/>
            <p:cNvCxnSpPr/>
            <p:nvPr/>
          </p:nvCxnSpPr>
          <p:spPr>
            <a:xfrm>
              <a:off x="507492" y="1501519"/>
              <a:ext cx="8129100" cy="0"/>
            </a:xfrm>
            <a:prstGeom prst="straightConnector1">
              <a:avLst/>
            </a:prstGeom>
            <a:noFill/>
            <a:ln cap="flat" cmpd="sng" w="12700">
              <a:solidFill>
                <a:schemeClr val="dk1"/>
              </a:solidFill>
              <a:prstDash val="solid"/>
              <a:miter lim="800000"/>
              <a:headEnd len="sm" w="sm" type="none"/>
              <a:tailEnd len="sm" w="sm" type="none"/>
            </a:ln>
          </p:spPr>
        </p:cxnSp>
      </p:grpSp>
      <p:sp>
        <p:nvSpPr>
          <p:cNvPr id="315" name="Google Shape;315;p58"/>
          <p:cNvSpPr/>
          <p:nvPr/>
        </p:nvSpPr>
        <p:spPr>
          <a:xfrm>
            <a:off x="0" y="4333593"/>
            <a:ext cx="9144000" cy="8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316" name="Google Shape;316;p5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5.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6" Type="http://schemas.openxmlformats.org/officeDocument/2006/relationships/theme" Target="../theme/theme4.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2" Type="http://schemas.openxmlformats.org/officeDocument/2006/relationships/theme" Target="../theme/theme2.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5" Type="http://schemas.openxmlformats.org/officeDocument/2006/relationships/theme" Target="../theme/theme1.xml"/><Relationship Id="rId14" Type="http://schemas.openxmlformats.org/officeDocument/2006/relationships/slideLayout" Target="../slideLayouts/slideLayout5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6"/>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chemeClr val="accent1"/>
              </a:buClr>
              <a:buSzPts val="2100"/>
              <a:buFont typeface="Merriweather"/>
              <a:buNone/>
              <a:defRPr b="0" i="0" sz="21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100"/>
              <a:buFont typeface="Merriweather"/>
              <a:buNone/>
              <a:defRPr b="0" i="0" sz="21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100"/>
              <a:buFont typeface="Merriweather"/>
              <a:buNone/>
              <a:defRPr b="0" i="0" sz="21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100"/>
              <a:buFont typeface="Merriweather"/>
              <a:buNone/>
              <a:defRPr b="0" i="0" sz="21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100"/>
              <a:buFont typeface="Merriweather"/>
              <a:buNone/>
              <a:defRPr b="0" i="0" sz="21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100"/>
              <a:buFont typeface="Merriweather"/>
              <a:buNone/>
              <a:defRPr b="0" i="0" sz="21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100"/>
              <a:buFont typeface="Merriweather"/>
              <a:buNone/>
              <a:defRPr b="0" i="0" sz="21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100"/>
              <a:buFont typeface="Merriweather"/>
              <a:buNone/>
              <a:defRPr b="0" i="0" sz="21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100"/>
              <a:buFont typeface="Merriweather"/>
              <a:buNone/>
              <a:defRPr b="0" i="0" sz="2100" u="none" cap="none" strike="noStrike">
                <a:solidFill>
                  <a:schemeClr val="accent1"/>
                </a:solidFill>
                <a:latin typeface="Merriweather"/>
                <a:ea typeface="Merriweather"/>
                <a:cs typeface="Merriweather"/>
                <a:sym typeface="Merriweather"/>
              </a:defRPr>
            </a:lvl9pPr>
          </a:lstStyle>
          <a:p/>
        </p:txBody>
      </p:sp>
      <p:sp>
        <p:nvSpPr>
          <p:cNvPr id="90" name="Google Shape;90;p16"/>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Autofit/>
          </a:bodyPr>
          <a:lstStyle>
            <a:lvl1pPr indent="-292100" lvl="0" marL="457200" marR="0" rtl="0" algn="l">
              <a:lnSpc>
                <a:spcPct val="115000"/>
              </a:lnSpc>
              <a:spcBef>
                <a:spcPts val="0"/>
              </a:spcBef>
              <a:spcAft>
                <a:spcPts val="0"/>
              </a:spcAft>
              <a:buClr>
                <a:schemeClr val="dk2"/>
              </a:buClr>
              <a:buSzPts val="1000"/>
              <a:buFont typeface="Roboto"/>
              <a:buChar char="●"/>
              <a:defRPr b="0" i="0" sz="1000" u="none" cap="none" strike="noStrike">
                <a:solidFill>
                  <a:schemeClr val="dk2"/>
                </a:solidFill>
                <a:latin typeface="Roboto"/>
                <a:ea typeface="Roboto"/>
                <a:cs typeface="Roboto"/>
                <a:sym typeface="Roboto"/>
              </a:defRPr>
            </a:lvl1pPr>
            <a:lvl2pPr indent="-279400" lvl="1" marL="914400" marR="0" rtl="0" algn="l">
              <a:lnSpc>
                <a:spcPct val="115000"/>
              </a:lnSpc>
              <a:spcBef>
                <a:spcPts val="1200"/>
              </a:spcBef>
              <a:spcAft>
                <a:spcPts val="0"/>
              </a:spcAft>
              <a:buClr>
                <a:schemeClr val="dk2"/>
              </a:buClr>
              <a:buSzPts val="800"/>
              <a:buFont typeface="Roboto"/>
              <a:buChar char="○"/>
              <a:defRPr b="0" i="0" sz="800" u="none" cap="none" strike="noStrike">
                <a:solidFill>
                  <a:schemeClr val="dk2"/>
                </a:solidFill>
                <a:latin typeface="Roboto"/>
                <a:ea typeface="Roboto"/>
                <a:cs typeface="Roboto"/>
                <a:sym typeface="Roboto"/>
              </a:defRPr>
            </a:lvl2pPr>
            <a:lvl3pPr indent="-279400" lvl="2" marL="1371600" marR="0" rtl="0" algn="l">
              <a:lnSpc>
                <a:spcPct val="115000"/>
              </a:lnSpc>
              <a:spcBef>
                <a:spcPts val="1200"/>
              </a:spcBef>
              <a:spcAft>
                <a:spcPts val="0"/>
              </a:spcAft>
              <a:buClr>
                <a:schemeClr val="dk2"/>
              </a:buClr>
              <a:buSzPts val="800"/>
              <a:buFont typeface="Roboto"/>
              <a:buChar char="■"/>
              <a:defRPr b="0" i="0" sz="800" u="none" cap="none" strike="noStrike">
                <a:solidFill>
                  <a:schemeClr val="dk2"/>
                </a:solidFill>
                <a:latin typeface="Roboto"/>
                <a:ea typeface="Roboto"/>
                <a:cs typeface="Roboto"/>
                <a:sym typeface="Roboto"/>
              </a:defRPr>
            </a:lvl3pPr>
            <a:lvl4pPr indent="-279400" lvl="3" marL="1828800" marR="0" rtl="0" algn="l">
              <a:lnSpc>
                <a:spcPct val="115000"/>
              </a:lnSpc>
              <a:spcBef>
                <a:spcPts val="1200"/>
              </a:spcBef>
              <a:spcAft>
                <a:spcPts val="0"/>
              </a:spcAft>
              <a:buClr>
                <a:schemeClr val="dk2"/>
              </a:buClr>
              <a:buSzPts val="800"/>
              <a:buFont typeface="Roboto"/>
              <a:buChar char="●"/>
              <a:defRPr b="0" i="0" sz="800" u="none" cap="none" strike="noStrike">
                <a:solidFill>
                  <a:schemeClr val="dk2"/>
                </a:solidFill>
                <a:latin typeface="Roboto"/>
                <a:ea typeface="Roboto"/>
                <a:cs typeface="Roboto"/>
                <a:sym typeface="Roboto"/>
              </a:defRPr>
            </a:lvl4pPr>
            <a:lvl5pPr indent="-279400" lvl="4" marL="2286000" marR="0" rtl="0" algn="l">
              <a:lnSpc>
                <a:spcPct val="115000"/>
              </a:lnSpc>
              <a:spcBef>
                <a:spcPts val="1200"/>
              </a:spcBef>
              <a:spcAft>
                <a:spcPts val="0"/>
              </a:spcAft>
              <a:buClr>
                <a:schemeClr val="dk2"/>
              </a:buClr>
              <a:buSzPts val="800"/>
              <a:buFont typeface="Roboto"/>
              <a:buChar char="○"/>
              <a:defRPr b="0" i="0" sz="800" u="none" cap="none" strike="noStrike">
                <a:solidFill>
                  <a:schemeClr val="dk2"/>
                </a:solidFill>
                <a:latin typeface="Roboto"/>
                <a:ea typeface="Roboto"/>
                <a:cs typeface="Roboto"/>
                <a:sym typeface="Roboto"/>
              </a:defRPr>
            </a:lvl5pPr>
            <a:lvl6pPr indent="-279400" lvl="5" marL="2743200" marR="0" rtl="0" algn="l">
              <a:lnSpc>
                <a:spcPct val="115000"/>
              </a:lnSpc>
              <a:spcBef>
                <a:spcPts val="1200"/>
              </a:spcBef>
              <a:spcAft>
                <a:spcPts val="0"/>
              </a:spcAft>
              <a:buClr>
                <a:schemeClr val="dk2"/>
              </a:buClr>
              <a:buSzPts val="800"/>
              <a:buFont typeface="Roboto"/>
              <a:buChar char="■"/>
              <a:defRPr b="0" i="0" sz="800" u="none" cap="none" strike="noStrike">
                <a:solidFill>
                  <a:schemeClr val="dk2"/>
                </a:solidFill>
                <a:latin typeface="Roboto"/>
                <a:ea typeface="Roboto"/>
                <a:cs typeface="Roboto"/>
                <a:sym typeface="Roboto"/>
              </a:defRPr>
            </a:lvl6pPr>
            <a:lvl7pPr indent="-279400" lvl="6" marL="3200400" marR="0" rtl="0" algn="l">
              <a:lnSpc>
                <a:spcPct val="115000"/>
              </a:lnSpc>
              <a:spcBef>
                <a:spcPts val="1200"/>
              </a:spcBef>
              <a:spcAft>
                <a:spcPts val="0"/>
              </a:spcAft>
              <a:buClr>
                <a:schemeClr val="dk2"/>
              </a:buClr>
              <a:buSzPts val="800"/>
              <a:buFont typeface="Roboto"/>
              <a:buChar char="●"/>
              <a:defRPr b="0" i="0" sz="800" u="none" cap="none" strike="noStrike">
                <a:solidFill>
                  <a:schemeClr val="dk2"/>
                </a:solidFill>
                <a:latin typeface="Roboto"/>
                <a:ea typeface="Roboto"/>
                <a:cs typeface="Roboto"/>
                <a:sym typeface="Roboto"/>
              </a:defRPr>
            </a:lvl7pPr>
            <a:lvl8pPr indent="-279400" lvl="7" marL="3657600" marR="0" rtl="0" algn="l">
              <a:lnSpc>
                <a:spcPct val="115000"/>
              </a:lnSpc>
              <a:spcBef>
                <a:spcPts val="1200"/>
              </a:spcBef>
              <a:spcAft>
                <a:spcPts val="0"/>
              </a:spcAft>
              <a:buClr>
                <a:schemeClr val="dk2"/>
              </a:buClr>
              <a:buSzPts val="800"/>
              <a:buFont typeface="Roboto"/>
              <a:buChar char="○"/>
              <a:defRPr b="0" i="0" sz="800" u="none" cap="none" strike="noStrike">
                <a:solidFill>
                  <a:schemeClr val="dk2"/>
                </a:solidFill>
                <a:latin typeface="Roboto"/>
                <a:ea typeface="Roboto"/>
                <a:cs typeface="Roboto"/>
                <a:sym typeface="Roboto"/>
              </a:defRPr>
            </a:lvl8pPr>
            <a:lvl9pPr indent="-279400" lvl="8" marL="4114800" marR="0" rtl="0" algn="l">
              <a:lnSpc>
                <a:spcPct val="115000"/>
              </a:lnSpc>
              <a:spcBef>
                <a:spcPts val="1200"/>
              </a:spcBef>
              <a:spcAft>
                <a:spcPts val="1200"/>
              </a:spcAft>
              <a:buClr>
                <a:schemeClr val="dk2"/>
              </a:buClr>
              <a:buSzPts val="800"/>
              <a:buFont typeface="Roboto"/>
              <a:buChar char="■"/>
              <a:defRPr b="0" i="0" sz="800" u="none" cap="none" strike="noStrike">
                <a:solidFill>
                  <a:schemeClr val="dk2"/>
                </a:solidFill>
                <a:latin typeface="Roboto"/>
                <a:ea typeface="Roboto"/>
                <a:cs typeface="Roboto"/>
                <a:sym typeface="Roboto"/>
              </a:defRPr>
            </a:lvl9pPr>
          </a:lstStyle>
          <a:p/>
        </p:txBody>
      </p:sp>
      <p:sp>
        <p:nvSpPr>
          <p:cNvPr id="91" name="Google Shape;91;p1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marR="0" rtl="0" algn="r">
              <a:buClr>
                <a:schemeClr val="dk2"/>
              </a:buClr>
              <a:buSzPts val="1000"/>
              <a:buFont typeface="Roboto"/>
              <a:buNone/>
              <a:defRPr b="0" i="0" sz="1000" u="none" cap="none" strike="noStrike">
                <a:solidFill>
                  <a:schemeClr val="dk2"/>
                </a:solidFill>
                <a:latin typeface="Roboto"/>
                <a:ea typeface="Roboto"/>
                <a:cs typeface="Roboto"/>
                <a:sym typeface="Roboto"/>
              </a:defRPr>
            </a:lvl1pPr>
            <a:lvl2pPr indent="0" lvl="1" marL="0" marR="0" rtl="0" algn="r">
              <a:buClr>
                <a:schemeClr val="dk2"/>
              </a:buClr>
              <a:buSzPts val="1000"/>
              <a:buFont typeface="Roboto"/>
              <a:buNone/>
              <a:defRPr b="0" i="0" sz="1000" u="none" cap="none" strike="noStrike">
                <a:solidFill>
                  <a:schemeClr val="dk2"/>
                </a:solidFill>
                <a:latin typeface="Roboto"/>
                <a:ea typeface="Roboto"/>
                <a:cs typeface="Roboto"/>
                <a:sym typeface="Roboto"/>
              </a:defRPr>
            </a:lvl2pPr>
            <a:lvl3pPr indent="0" lvl="2" marL="0" marR="0" rtl="0" algn="r">
              <a:buClr>
                <a:schemeClr val="dk2"/>
              </a:buClr>
              <a:buSzPts val="1000"/>
              <a:buFont typeface="Roboto"/>
              <a:buNone/>
              <a:defRPr b="0" i="0" sz="1000" u="none" cap="none" strike="noStrike">
                <a:solidFill>
                  <a:schemeClr val="dk2"/>
                </a:solidFill>
                <a:latin typeface="Roboto"/>
                <a:ea typeface="Roboto"/>
                <a:cs typeface="Roboto"/>
                <a:sym typeface="Roboto"/>
              </a:defRPr>
            </a:lvl3pPr>
            <a:lvl4pPr indent="0" lvl="3" marL="0" marR="0" rtl="0" algn="r">
              <a:buClr>
                <a:schemeClr val="dk2"/>
              </a:buClr>
              <a:buSzPts val="1000"/>
              <a:buFont typeface="Roboto"/>
              <a:buNone/>
              <a:defRPr b="0" i="0" sz="1000" u="none" cap="none" strike="noStrike">
                <a:solidFill>
                  <a:schemeClr val="dk2"/>
                </a:solidFill>
                <a:latin typeface="Roboto"/>
                <a:ea typeface="Roboto"/>
                <a:cs typeface="Roboto"/>
                <a:sym typeface="Roboto"/>
              </a:defRPr>
            </a:lvl4pPr>
            <a:lvl5pPr indent="0" lvl="4" marL="0" marR="0" rtl="0" algn="r">
              <a:buClr>
                <a:schemeClr val="dk2"/>
              </a:buClr>
              <a:buSzPts val="1000"/>
              <a:buFont typeface="Roboto"/>
              <a:buNone/>
              <a:defRPr b="0" i="0" sz="1000" u="none" cap="none" strike="noStrike">
                <a:solidFill>
                  <a:schemeClr val="dk2"/>
                </a:solidFill>
                <a:latin typeface="Roboto"/>
                <a:ea typeface="Roboto"/>
                <a:cs typeface="Roboto"/>
                <a:sym typeface="Roboto"/>
              </a:defRPr>
            </a:lvl5pPr>
            <a:lvl6pPr indent="0" lvl="5" marL="0" marR="0" rtl="0" algn="r">
              <a:buClr>
                <a:schemeClr val="dk2"/>
              </a:buClr>
              <a:buSzPts val="1000"/>
              <a:buFont typeface="Roboto"/>
              <a:buNone/>
              <a:defRPr b="0" i="0" sz="1000" u="none" cap="none" strike="noStrike">
                <a:solidFill>
                  <a:schemeClr val="dk2"/>
                </a:solidFill>
                <a:latin typeface="Roboto"/>
                <a:ea typeface="Roboto"/>
                <a:cs typeface="Roboto"/>
                <a:sym typeface="Roboto"/>
              </a:defRPr>
            </a:lvl6pPr>
            <a:lvl7pPr indent="0" lvl="6" marL="0" marR="0" rtl="0" algn="r">
              <a:buClr>
                <a:schemeClr val="dk2"/>
              </a:buClr>
              <a:buSzPts val="1000"/>
              <a:buFont typeface="Roboto"/>
              <a:buNone/>
              <a:defRPr b="0" i="0" sz="1000" u="none" cap="none" strike="noStrike">
                <a:solidFill>
                  <a:schemeClr val="dk2"/>
                </a:solidFill>
                <a:latin typeface="Roboto"/>
                <a:ea typeface="Roboto"/>
                <a:cs typeface="Roboto"/>
                <a:sym typeface="Roboto"/>
              </a:defRPr>
            </a:lvl7pPr>
            <a:lvl8pPr indent="0" lvl="7" marL="0" marR="0" rtl="0" algn="r">
              <a:buClr>
                <a:schemeClr val="dk2"/>
              </a:buClr>
              <a:buSzPts val="1000"/>
              <a:buFont typeface="Roboto"/>
              <a:buNone/>
              <a:defRPr b="0" i="0" sz="1000" u="none" cap="none" strike="noStrike">
                <a:solidFill>
                  <a:schemeClr val="dk2"/>
                </a:solidFill>
                <a:latin typeface="Roboto"/>
                <a:ea typeface="Roboto"/>
                <a:cs typeface="Roboto"/>
                <a:sym typeface="Roboto"/>
              </a:defRPr>
            </a:lvl8pPr>
            <a:lvl9pPr indent="0" lvl="8" marL="0" marR="0" rtl="0" algn="r">
              <a:buClr>
                <a:schemeClr val="dk2"/>
              </a:buClr>
              <a:buSzPts val="1000"/>
              <a:buFont typeface="Roboto"/>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rgbClr val="FFFFFF"/>
        </a:solidFill>
      </p:bgPr>
    </p:bg>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181" name="Google Shape;181;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182" name="Google Shape;18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234" name="Shape 234"/>
        <p:cNvGrpSpPr/>
        <p:nvPr/>
      </p:nvGrpSpPr>
      <p:grpSpPr>
        <a:xfrm>
          <a:off x="0" y="0"/>
          <a:ext cx="0" cy="0"/>
          <a:chOff x="0" y="0"/>
          <a:chExt cx="0" cy="0"/>
        </a:xfrm>
      </p:grpSpPr>
      <p:sp>
        <p:nvSpPr>
          <p:cNvPr id="235" name="Google Shape;235;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236" name="Google Shape;236;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237" name="Google Shape;237;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s://drive.google.com/open?id=15Anw8fWyZCPeaNJJBIXn1-OzbjXgi86dyBvU2jhT3gA" TargetMode="External"/><Relationship Id="rId4" Type="http://schemas.openxmlformats.org/officeDocument/2006/relationships/image" Target="../media/image5.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gsdsites.graniteschools.org/departments/instructionalservices/studentassessment/Documents/How%20to%20find%20Standard%20Analysis%20Report.pdf" TargetMode="External"/><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s://support.illuminateed.com/hc/en-us/articles/360019834313-Standard-Analysis-Report" TargetMode="External"/><Relationship Id="rId4" Type="http://schemas.openxmlformats.org/officeDocument/2006/relationships/image" Target="../media/image29.png"/><Relationship Id="rId5"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gsdsites.graniteschools.org/departments/instructionalservices/studentassessment/Documents/How%20to%20find%20Pivot%20Table%20Report.pdf" TargetMode="External"/><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0.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hyperlink" Target="http://www.youtube.com/watch?v=XZiIdHXBIdA" TargetMode="External"/><Relationship Id="rId4" Type="http://schemas.openxmlformats.org/officeDocument/2006/relationships/image" Target="../media/image35.jpg"/><Relationship Id="rId5"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hyperlink" Target="mailto:sasorensen@granitesd.org" TargetMode="External"/><Relationship Id="rId4" Type="http://schemas.openxmlformats.org/officeDocument/2006/relationships/image" Target="../media/image33.png"/><Relationship Id="rId5" Type="http://schemas.openxmlformats.org/officeDocument/2006/relationships/image" Target="../media/image50.png"/><Relationship Id="rId6"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44.png"/><Relationship Id="rId4" Type="http://schemas.openxmlformats.org/officeDocument/2006/relationships/hyperlink" Target="https://gsdsites.graniteschools.org/departments/instructionalservices/curriculum/literacy/MTSS/Documents/GSD%20Decision%20Tree%20-%20Reading%20Model/GSD%20Decision%20Tree%20-Reading%20Model.pdf" TargetMode="External"/><Relationship Id="rId9" Type="http://schemas.openxmlformats.org/officeDocument/2006/relationships/image" Target="../media/image38.png"/><Relationship Id="rId5" Type="http://schemas.openxmlformats.org/officeDocument/2006/relationships/hyperlink" Target="https://drive.google.com/file/d/1_KUVJseTJFIdwzKTIgDuYobnFNCSphO4/view" TargetMode="External"/><Relationship Id="rId6" Type="http://schemas.openxmlformats.org/officeDocument/2006/relationships/hyperlink" Target="https://gsdsites.graniteschools.org/departments/instructionalservices/curriculum/mathematics/Documents/Elementary/Articulation%20of%20Computation%20and%20Fractions%20from%20K-6/GSD%20Decision%20Tree-ElemMath%20%20Draft.pdf" TargetMode="External"/><Relationship Id="rId7" Type="http://schemas.openxmlformats.org/officeDocument/2006/relationships/hyperlink" Target="https://drive.google.com/open?id=1e5dIVStj94pmdI5QpB4WLfT-G_UEGQui" TargetMode="External"/><Relationship Id="rId8"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42.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52.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49.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44.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46.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44.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51.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38.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6.xml"/><Relationship Id="rId3" Type="http://schemas.openxmlformats.org/officeDocument/2006/relationships/image" Target="../media/image55.png"/><Relationship Id="rId4" Type="http://schemas.openxmlformats.org/officeDocument/2006/relationships/hyperlink" Target="https://sites.google.com/granitesd.org/granitewayprofessionallearnin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63.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57.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62.png"/><Relationship Id="rId4" Type="http://schemas.openxmlformats.org/officeDocument/2006/relationships/hyperlink" Target="https://utahschoolgrades.schools.utah.gov/Documents/USSA%20School%20Accountability%20handout.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61.png"/><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53.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59"/>
          <p:cNvSpPr txBox="1"/>
          <p:nvPr>
            <p:ph idx="1" type="body"/>
          </p:nvPr>
        </p:nvSpPr>
        <p:spPr>
          <a:xfrm>
            <a:off x="250050" y="1674875"/>
            <a:ext cx="7979400" cy="70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US">
                <a:solidFill>
                  <a:schemeClr val="dk2"/>
                </a:solidFill>
              </a:rPr>
              <a:t>Ability to use assessments and to track progress so that students are learning at or above grade/content expectations</a:t>
            </a:r>
            <a:endParaRPr>
              <a:solidFill>
                <a:schemeClr val="dk2"/>
              </a:solidFill>
            </a:endParaRPr>
          </a:p>
        </p:txBody>
      </p:sp>
      <p:sp>
        <p:nvSpPr>
          <p:cNvPr id="322" name="Google Shape;322;p59"/>
          <p:cNvSpPr txBox="1"/>
          <p:nvPr/>
        </p:nvSpPr>
        <p:spPr>
          <a:xfrm>
            <a:off x="250050" y="4366425"/>
            <a:ext cx="9144000" cy="777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US" sz="1300">
                <a:solidFill>
                  <a:schemeClr val="lt1"/>
                </a:solidFill>
                <a:latin typeface="Merriweather"/>
                <a:ea typeface="Merriweather"/>
                <a:cs typeface="Merriweather"/>
                <a:sym typeface="Merriweather"/>
              </a:rPr>
              <a:t>January 10, 2020</a:t>
            </a:r>
            <a:br>
              <a:rPr i="0" lang="en-US" sz="1300" u="none" cap="none" strike="noStrike">
                <a:solidFill>
                  <a:schemeClr val="lt1"/>
                </a:solidFill>
                <a:latin typeface="Roboto"/>
                <a:ea typeface="Roboto"/>
                <a:cs typeface="Roboto"/>
                <a:sym typeface="Roboto"/>
              </a:rPr>
            </a:br>
            <a:r>
              <a:rPr lang="en-US" sz="1300">
                <a:solidFill>
                  <a:schemeClr val="lt1"/>
                </a:solidFill>
                <a:latin typeface="Roboto"/>
                <a:ea typeface="Roboto"/>
                <a:cs typeface="Roboto"/>
                <a:sym typeface="Roboto"/>
              </a:rPr>
              <a:t>Instructional</a:t>
            </a:r>
            <a:r>
              <a:rPr i="0" lang="en-US" sz="1300" u="none" cap="none" strike="noStrike">
                <a:solidFill>
                  <a:schemeClr val="lt1"/>
                </a:solidFill>
                <a:latin typeface="Roboto"/>
                <a:ea typeface="Roboto"/>
                <a:cs typeface="Roboto"/>
                <a:sym typeface="Roboto"/>
              </a:rPr>
              <a:t>/</a:t>
            </a:r>
            <a:r>
              <a:rPr lang="en-US" sz="1300">
                <a:solidFill>
                  <a:schemeClr val="lt1"/>
                </a:solidFill>
                <a:latin typeface="Roboto"/>
                <a:ea typeface="Roboto"/>
                <a:cs typeface="Roboto"/>
                <a:sym typeface="Roboto"/>
              </a:rPr>
              <a:t>Student</a:t>
            </a:r>
            <a:r>
              <a:rPr i="0" lang="en-US" sz="1300" u="none" cap="none" strike="noStrike">
                <a:solidFill>
                  <a:schemeClr val="lt1"/>
                </a:solidFill>
                <a:latin typeface="Roboto"/>
                <a:ea typeface="Roboto"/>
                <a:cs typeface="Roboto"/>
                <a:sym typeface="Roboto"/>
              </a:rPr>
              <a:t> </a:t>
            </a:r>
            <a:r>
              <a:rPr lang="en-US" sz="1300">
                <a:solidFill>
                  <a:schemeClr val="lt1"/>
                </a:solidFill>
                <a:latin typeface="Roboto"/>
                <a:ea typeface="Roboto"/>
                <a:cs typeface="Roboto"/>
                <a:sym typeface="Roboto"/>
              </a:rPr>
              <a:t>Learning</a:t>
            </a:r>
            <a:r>
              <a:rPr i="0" lang="en-US" sz="1300" u="none" cap="none" strike="noStrike">
                <a:solidFill>
                  <a:schemeClr val="lt1"/>
                </a:solidFill>
                <a:latin typeface="Roboto"/>
                <a:ea typeface="Roboto"/>
                <a:cs typeface="Roboto"/>
                <a:sym typeface="Roboto"/>
              </a:rPr>
              <a:t> P</a:t>
            </a:r>
            <a:r>
              <a:rPr lang="en-US" sz="1300">
                <a:solidFill>
                  <a:schemeClr val="lt1"/>
                </a:solidFill>
                <a:latin typeface="Roboto"/>
                <a:ea typeface="Roboto"/>
                <a:cs typeface="Roboto"/>
                <a:sym typeface="Roboto"/>
              </a:rPr>
              <a:t>rocess</a:t>
            </a:r>
            <a:r>
              <a:rPr i="0" lang="en-US" sz="1300" u="none" cap="none" strike="noStrike">
                <a:solidFill>
                  <a:schemeClr val="lt1"/>
                </a:solidFill>
                <a:latin typeface="Roboto"/>
                <a:ea typeface="Roboto"/>
                <a:cs typeface="Roboto"/>
                <a:sym typeface="Roboto"/>
              </a:rPr>
              <a:t> </a:t>
            </a:r>
            <a:endParaRPr i="0" sz="1300" u="none" cap="none" strike="noStrike">
              <a:solidFill>
                <a:schemeClr val="lt1"/>
              </a:solidFill>
              <a:latin typeface="Roboto"/>
              <a:ea typeface="Roboto"/>
              <a:cs typeface="Roboto"/>
              <a:sym typeface="Roboto"/>
            </a:endParaRPr>
          </a:p>
          <a:p>
            <a:pPr indent="0" lvl="0" marL="0" marR="0" rtl="0" algn="l">
              <a:lnSpc>
                <a:spcPct val="90000"/>
              </a:lnSpc>
              <a:spcBef>
                <a:spcPts val="0"/>
              </a:spcBef>
              <a:spcAft>
                <a:spcPts val="0"/>
              </a:spcAft>
              <a:buNone/>
            </a:pPr>
            <a:r>
              <a:rPr i="0" lang="en-US" sz="1300" u="none" cap="none" strike="noStrike">
                <a:solidFill>
                  <a:schemeClr val="lt1"/>
                </a:solidFill>
                <a:latin typeface="Roboto"/>
                <a:ea typeface="Roboto"/>
                <a:cs typeface="Roboto"/>
                <a:sym typeface="Roboto"/>
              </a:rPr>
              <a:t>E</a:t>
            </a:r>
            <a:r>
              <a:rPr lang="en-US" sz="1300">
                <a:solidFill>
                  <a:schemeClr val="lt1"/>
                </a:solidFill>
                <a:latin typeface="Roboto"/>
                <a:ea typeface="Roboto"/>
                <a:cs typeface="Roboto"/>
                <a:sym typeface="Roboto"/>
              </a:rPr>
              <a:t>xpanded</a:t>
            </a:r>
            <a:r>
              <a:rPr i="0" lang="en-US" sz="1300" u="none" cap="none" strike="noStrike">
                <a:solidFill>
                  <a:schemeClr val="lt1"/>
                </a:solidFill>
                <a:latin typeface="Roboto"/>
                <a:ea typeface="Roboto"/>
                <a:cs typeface="Roboto"/>
                <a:sym typeface="Roboto"/>
              </a:rPr>
              <a:t> I</a:t>
            </a:r>
            <a:r>
              <a:rPr lang="en-US" sz="1300">
                <a:solidFill>
                  <a:schemeClr val="lt1"/>
                </a:solidFill>
                <a:latin typeface="Roboto"/>
                <a:ea typeface="Roboto"/>
                <a:cs typeface="Roboto"/>
                <a:sym typeface="Roboto"/>
              </a:rPr>
              <a:t>nstruction</a:t>
            </a:r>
            <a:r>
              <a:rPr i="0" lang="en-US" sz="1300" u="none" cap="none" strike="noStrike">
                <a:solidFill>
                  <a:schemeClr val="lt1"/>
                </a:solidFill>
                <a:latin typeface="Roboto"/>
                <a:ea typeface="Roboto"/>
                <a:cs typeface="Roboto"/>
                <a:sym typeface="Roboto"/>
              </a:rPr>
              <a:t> </a:t>
            </a:r>
            <a:r>
              <a:rPr lang="en-US" sz="1300">
                <a:solidFill>
                  <a:schemeClr val="lt1"/>
                </a:solidFill>
                <a:latin typeface="Roboto"/>
                <a:ea typeface="Roboto"/>
                <a:cs typeface="Roboto"/>
                <a:sym typeface="Roboto"/>
              </a:rPr>
              <a:t>and</a:t>
            </a:r>
            <a:r>
              <a:rPr i="0" lang="en-US" sz="1300" u="none" cap="none" strike="noStrike">
                <a:solidFill>
                  <a:schemeClr val="lt1"/>
                </a:solidFill>
                <a:latin typeface="Roboto"/>
                <a:ea typeface="Roboto"/>
                <a:cs typeface="Roboto"/>
                <a:sym typeface="Roboto"/>
              </a:rPr>
              <a:t> S</a:t>
            </a:r>
            <a:r>
              <a:rPr lang="en-US" sz="1300">
                <a:solidFill>
                  <a:schemeClr val="lt1"/>
                </a:solidFill>
                <a:latin typeface="Roboto"/>
                <a:ea typeface="Roboto"/>
                <a:cs typeface="Roboto"/>
                <a:sym typeface="Roboto"/>
              </a:rPr>
              <a:t>upport</a:t>
            </a:r>
            <a:r>
              <a:rPr i="0" lang="en-US" sz="1300" u="none" cap="none" strike="noStrike">
                <a:solidFill>
                  <a:schemeClr val="lt1"/>
                </a:solidFill>
                <a:latin typeface="Roboto"/>
                <a:ea typeface="Roboto"/>
                <a:cs typeface="Roboto"/>
                <a:sym typeface="Roboto"/>
              </a:rPr>
              <a:t> </a:t>
            </a:r>
            <a:endParaRPr i="0" sz="1300" u="none" cap="none" strike="noStrike">
              <a:solidFill>
                <a:schemeClr val="lt1"/>
              </a:solidFill>
              <a:latin typeface="Roboto"/>
              <a:ea typeface="Roboto"/>
              <a:cs typeface="Roboto"/>
              <a:sym typeface="Roboto"/>
            </a:endParaRPr>
          </a:p>
        </p:txBody>
      </p:sp>
      <p:pic>
        <p:nvPicPr>
          <p:cNvPr id="323" name="Google Shape;323;p59"/>
          <p:cNvPicPr preferRelativeResize="0"/>
          <p:nvPr/>
        </p:nvPicPr>
        <p:blipFill rotWithShape="1">
          <a:blip r:embed="rId3">
            <a:alphaModFix/>
          </a:blip>
          <a:srcRect b="0" l="0" r="0" t="0"/>
          <a:stretch/>
        </p:blipFill>
        <p:spPr>
          <a:xfrm>
            <a:off x="7037800" y="319325"/>
            <a:ext cx="1745175" cy="885675"/>
          </a:xfrm>
          <a:prstGeom prst="rect">
            <a:avLst/>
          </a:prstGeom>
          <a:noFill/>
          <a:ln>
            <a:noFill/>
          </a:ln>
        </p:spPr>
      </p:pic>
      <p:sp>
        <p:nvSpPr>
          <p:cNvPr id="324" name="Google Shape;324;p59"/>
          <p:cNvSpPr txBox="1"/>
          <p:nvPr/>
        </p:nvSpPr>
        <p:spPr>
          <a:xfrm>
            <a:off x="250050" y="438575"/>
            <a:ext cx="6720000" cy="1361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262626"/>
              </a:buClr>
              <a:buSzPts val="4800"/>
              <a:buFont typeface="Calibri"/>
              <a:buNone/>
            </a:pPr>
            <a:r>
              <a:rPr i="0" lang="en-US" sz="3000" u="none" cap="none" strike="noStrike">
                <a:solidFill>
                  <a:schemeClr val="accent1"/>
                </a:solidFill>
                <a:latin typeface="Merriweather"/>
                <a:ea typeface="Merriweather"/>
                <a:cs typeface="Merriweather"/>
                <a:sym typeface="Merriweather"/>
              </a:rPr>
              <a:t>The Granite Way</a:t>
            </a:r>
            <a:r>
              <a:rPr lang="en-US" sz="3000">
                <a:solidFill>
                  <a:schemeClr val="accent1"/>
                </a:solidFill>
                <a:latin typeface="Merriweather"/>
                <a:ea typeface="Merriweather"/>
                <a:cs typeface="Merriweather"/>
                <a:sym typeface="Merriweather"/>
              </a:rPr>
              <a:t> </a:t>
            </a:r>
            <a:endParaRPr sz="3000">
              <a:solidFill>
                <a:schemeClr val="accent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262626"/>
              </a:buClr>
              <a:buSzPts val="4800"/>
              <a:buFont typeface="Calibri"/>
              <a:buNone/>
            </a:pPr>
            <a:r>
              <a:rPr i="0" lang="en-US" sz="3000" u="none" cap="none" strike="noStrike">
                <a:solidFill>
                  <a:schemeClr val="accent1"/>
                </a:solidFill>
                <a:latin typeface="Merriweather"/>
                <a:ea typeface="Merriweather"/>
                <a:cs typeface="Merriweather"/>
                <a:sym typeface="Merriweather"/>
              </a:rPr>
              <a:t>Professional Learning</a:t>
            </a:r>
            <a:endParaRPr i="0" sz="3000" u="none" cap="none" strike="noStrike">
              <a:solidFill>
                <a:schemeClr val="accent1"/>
              </a:solidFill>
              <a:latin typeface="Merriweather"/>
              <a:ea typeface="Merriweather"/>
              <a:cs typeface="Merriweather"/>
              <a:sym typeface="Merriweather"/>
            </a:endParaRPr>
          </a:p>
        </p:txBody>
      </p:sp>
      <p:sp>
        <p:nvSpPr>
          <p:cNvPr id="325" name="Google Shape;325;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8"/>
          <p:cNvSpPr txBox="1"/>
          <p:nvPr>
            <p:ph idx="4294967295" type="title"/>
          </p:nvPr>
        </p:nvSpPr>
        <p:spPr>
          <a:xfrm>
            <a:off x="252000" y="427175"/>
            <a:ext cx="6909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Multiple Modalities of Assessment</a:t>
            </a:r>
            <a:endParaRPr sz="3000"/>
          </a:p>
        </p:txBody>
      </p:sp>
      <p:sp>
        <p:nvSpPr>
          <p:cNvPr id="388" name="Google Shape;388;p68"/>
          <p:cNvSpPr txBox="1"/>
          <p:nvPr>
            <p:ph idx="1" type="body"/>
          </p:nvPr>
        </p:nvSpPr>
        <p:spPr>
          <a:xfrm>
            <a:off x="292250" y="1168375"/>
            <a:ext cx="6253800" cy="28089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2"/>
              </a:buClr>
              <a:buSzPts val="1300"/>
              <a:buFont typeface="Roboto"/>
              <a:buChar char="●"/>
            </a:pPr>
            <a:r>
              <a:rPr lang="en-US" sz="1600">
                <a:solidFill>
                  <a:schemeClr val="dk2"/>
                </a:solidFill>
                <a:latin typeface="Roboto"/>
                <a:ea typeface="Roboto"/>
                <a:cs typeface="Roboto"/>
                <a:sym typeface="Roboto"/>
              </a:rPr>
              <a:t>Today’s training will emphasize SchoolCity tools</a:t>
            </a:r>
            <a:r>
              <a:rPr lang="en-US">
                <a:solidFill>
                  <a:schemeClr val="dk2"/>
                </a:solidFill>
                <a:latin typeface="Roboto"/>
                <a:ea typeface="Roboto"/>
                <a:cs typeface="Roboto"/>
                <a:sym typeface="Roboto"/>
              </a:rPr>
              <a:t> </a:t>
            </a:r>
            <a:endParaRPr>
              <a:solidFill>
                <a:schemeClr val="dk2"/>
              </a:solidFill>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Font typeface="Roboto"/>
              <a:buChar char="○"/>
            </a:pPr>
            <a:r>
              <a:rPr lang="en-US" sz="1400">
                <a:solidFill>
                  <a:schemeClr val="dk2"/>
                </a:solidFill>
                <a:latin typeface="Roboto"/>
                <a:ea typeface="Roboto"/>
                <a:cs typeface="Roboto"/>
                <a:sym typeface="Roboto"/>
              </a:rPr>
              <a:t>that provide analytics aligned to the core</a:t>
            </a:r>
            <a:endParaRPr sz="1400">
              <a:solidFill>
                <a:schemeClr val="dk2"/>
              </a:solidFill>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Font typeface="Roboto"/>
              <a:buChar char="○"/>
            </a:pPr>
            <a:r>
              <a:rPr lang="en-US" sz="1400">
                <a:solidFill>
                  <a:schemeClr val="dk2"/>
                </a:solidFill>
                <a:latin typeface="Roboto"/>
                <a:ea typeface="Roboto"/>
                <a:cs typeface="Roboto"/>
                <a:sym typeface="Roboto"/>
              </a:rPr>
              <a:t>measure progress by student in multiple subjects</a:t>
            </a:r>
            <a:endParaRPr sz="1400">
              <a:solidFill>
                <a:schemeClr val="dk2"/>
              </a:solidFill>
              <a:latin typeface="Roboto"/>
              <a:ea typeface="Roboto"/>
              <a:cs typeface="Roboto"/>
              <a:sym typeface="Roboto"/>
            </a:endParaRPr>
          </a:p>
          <a:p>
            <a:pPr indent="-311150" lvl="0" marL="457200" rtl="0" algn="l">
              <a:lnSpc>
                <a:spcPct val="115000"/>
              </a:lnSpc>
              <a:spcBef>
                <a:spcPts val="0"/>
              </a:spcBef>
              <a:spcAft>
                <a:spcPts val="0"/>
              </a:spcAft>
              <a:buClr>
                <a:schemeClr val="dk2"/>
              </a:buClr>
              <a:buSzPts val="1300"/>
              <a:buFont typeface="Roboto"/>
              <a:buChar char="●"/>
            </a:pPr>
            <a:r>
              <a:rPr lang="en-US" sz="1600">
                <a:solidFill>
                  <a:schemeClr val="dk2"/>
                </a:solidFill>
                <a:latin typeface="Roboto"/>
                <a:ea typeface="Roboto"/>
                <a:cs typeface="Roboto"/>
                <a:sym typeface="Roboto"/>
              </a:rPr>
              <a:t>In a Proficiency Based Grading environment</a:t>
            </a:r>
            <a:r>
              <a:rPr lang="en-US">
                <a:solidFill>
                  <a:schemeClr val="dk2"/>
                </a:solidFill>
                <a:latin typeface="Roboto"/>
                <a:ea typeface="Roboto"/>
                <a:cs typeface="Roboto"/>
                <a:sym typeface="Roboto"/>
              </a:rPr>
              <a:t> </a:t>
            </a:r>
            <a:endParaRPr>
              <a:solidFill>
                <a:schemeClr val="dk2"/>
              </a:solidFill>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Font typeface="Roboto"/>
              <a:buChar char="○"/>
            </a:pPr>
            <a:r>
              <a:rPr lang="en-US" sz="1400">
                <a:solidFill>
                  <a:schemeClr val="dk2"/>
                </a:solidFill>
                <a:latin typeface="Roboto"/>
                <a:ea typeface="Roboto"/>
                <a:cs typeface="Roboto"/>
                <a:sym typeface="Roboto"/>
              </a:rPr>
              <a:t>anticipates students will receive other modalities of assessment </a:t>
            </a:r>
            <a:endParaRPr sz="1400">
              <a:solidFill>
                <a:schemeClr val="dk2"/>
              </a:solidFill>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Font typeface="Roboto"/>
              <a:buChar char="○"/>
            </a:pPr>
            <a:r>
              <a:rPr lang="en-US" sz="1400">
                <a:solidFill>
                  <a:schemeClr val="dk2"/>
                </a:solidFill>
                <a:latin typeface="Roboto"/>
                <a:ea typeface="Roboto"/>
                <a:cs typeface="Roboto"/>
                <a:sym typeface="Roboto"/>
              </a:rPr>
              <a:t>discussed in</a:t>
            </a:r>
            <a:r>
              <a:rPr lang="en-US" sz="1400">
                <a:solidFill>
                  <a:schemeClr val="dk2"/>
                </a:solidFill>
                <a:latin typeface="Roboto"/>
                <a:ea typeface="Roboto"/>
                <a:cs typeface="Roboto"/>
                <a:sym typeface="Roboto"/>
              </a:rPr>
              <a:t> </a:t>
            </a:r>
            <a:r>
              <a:rPr lang="en-US" sz="1400" u="sng">
                <a:solidFill>
                  <a:schemeClr val="accent5"/>
                </a:solidFill>
                <a:latin typeface="Roboto"/>
                <a:ea typeface="Roboto"/>
                <a:cs typeface="Roboto"/>
                <a:sym typeface="Roboto"/>
                <a:hlinkClick r:id="rId3">
                  <a:extLst>
                    <a:ext uri="{A12FA001-AC4F-418D-AE19-62706E023703}">
                      <ahyp:hlinkClr val="tx"/>
                    </a:ext>
                  </a:extLst>
                </a:hlinkClick>
              </a:rPr>
              <a:t>GWPL September 2019</a:t>
            </a:r>
            <a:endParaRPr sz="1400">
              <a:solidFill>
                <a:schemeClr val="dk2"/>
              </a:solidFill>
              <a:latin typeface="Roboto"/>
              <a:ea typeface="Roboto"/>
              <a:cs typeface="Roboto"/>
              <a:sym typeface="Roboto"/>
            </a:endParaRPr>
          </a:p>
          <a:p>
            <a:pPr indent="-330200" lvl="0" marL="457200" rtl="0" algn="l">
              <a:lnSpc>
                <a:spcPct val="115000"/>
              </a:lnSpc>
              <a:spcBef>
                <a:spcPts val="0"/>
              </a:spcBef>
              <a:spcAft>
                <a:spcPts val="0"/>
              </a:spcAft>
              <a:buClr>
                <a:schemeClr val="dk2"/>
              </a:buClr>
              <a:buSzPts val="1600"/>
              <a:buFont typeface="Roboto"/>
              <a:buChar char="●"/>
            </a:pPr>
            <a:r>
              <a:rPr lang="en-US" sz="1600">
                <a:solidFill>
                  <a:schemeClr val="dk2"/>
                </a:solidFill>
                <a:latin typeface="Roboto"/>
                <a:ea typeface="Roboto"/>
                <a:cs typeface="Roboto"/>
                <a:sym typeface="Roboto"/>
              </a:rPr>
              <a:t>Students need the opportunity to demonstrate that they are highly proficient demonstrated in SchoolCity and other modalities </a:t>
            </a:r>
            <a:endParaRPr sz="1600">
              <a:solidFill>
                <a:schemeClr val="dk2"/>
              </a:solidFill>
              <a:latin typeface="Roboto"/>
              <a:ea typeface="Roboto"/>
              <a:cs typeface="Roboto"/>
              <a:sym typeface="Roboto"/>
            </a:endParaRPr>
          </a:p>
          <a:p>
            <a:pPr indent="0" lvl="0" marL="457200" rtl="0" algn="l">
              <a:lnSpc>
                <a:spcPct val="115000"/>
              </a:lnSpc>
              <a:spcBef>
                <a:spcPts val="0"/>
              </a:spcBef>
              <a:spcAft>
                <a:spcPts val="0"/>
              </a:spcAft>
              <a:buNone/>
            </a:pPr>
            <a:r>
              <a:t/>
            </a:r>
            <a:endParaRPr sz="1500">
              <a:solidFill>
                <a:schemeClr val="dk2"/>
              </a:solidFill>
              <a:latin typeface="Roboto"/>
              <a:ea typeface="Roboto"/>
              <a:cs typeface="Roboto"/>
              <a:sym typeface="Roboto"/>
            </a:endParaRPr>
          </a:p>
        </p:txBody>
      </p:sp>
      <p:pic>
        <p:nvPicPr>
          <p:cNvPr id="389" name="Google Shape;389;p68"/>
          <p:cNvPicPr preferRelativeResize="0"/>
          <p:nvPr/>
        </p:nvPicPr>
        <p:blipFill>
          <a:blip r:embed="rId4">
            <a:alphaModFix/>
          </a:blip>
          <a:stretch>
            <a:fillRect/>
          </a:stretch>
        </p:blipFill>
        <p:spPr>
          <a:xfrm>
            <a:off x="7161599" y="0"/>
            <a:ext cx="1975075" cy="1891701"/>
          </a:xfrm>
          <a:prstGeom prst="rect">
            <a:avLst/>
          </a:prstGeom>
          <a:noFill/>
          <a:ln>
            <a:noFill/>
          </a:ln>
        </p:spPr>
      </p:pic>
      <p:sp>
        <p:nvSpPr>
          <p:cNvPr id="390" name="Google Shape;390;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91" name="Google Shape;391;p68"/>
          <p:cNvPicPr preferRelativeResize="0"/>
          <p:nvPr/>
        </p:nvPicPr>
        <p:blipFill>
          <a:blip r:embed="rId5">
            <a:alphaModFix/>
          </a:blip>
          <a:stretch>
            <a:fillRect/>
          </a:stretch>
        </p:blipFill>
        <p:spPr>
          <a:xfrm>
            <a:off x="6647226" y="2687714"/>
            <a:ext cx="2191973" cy="12314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69"/>
          <p:cNvPicPr preferRelativeResize="0"/>
          <p:nvPr/>
        </p:nvPicPr>
        <p:blipFill>
          <a:blip r:embed="rId3">
            <a:alphaModFix/>
          </a:blip>
          <a:stretch>
            <a:fillRect/>
          </a:stretch>
        </p:blipFill>
        <p:spPr>
          <a:xfrm>
            <a:off x="7161599" y="0"/>
            <a:ext cx="1975075" cy="1891701"/>
          </a:xfrm>
          <a:prstGeom prst="rect">
            <a:avLst/>
          </a:prstGeom>
          <a:noFill/>
          <a:ln>
            <a:noFill/>
          </a:ln>
        </p:spPr>
      </p:pic>
      <p:sp>
        <p:nvSpPr>
          <p:cNvPr id="398" name="Google Shape;398;p69"/>
          <p:cNvSpPr txBox="1"/>
          <p:nvPr>
            <p:ph type="title"/>
          </p:nvPr>
        </p:nvSpPr>
        <p:spPr>
          <a:xfrm>
            <a:off x="481050" y="275375"/>
            <a:ext cx="6216600" cy="101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Assessments guide instruction to improve student learning</a:t>
            </a:r>
            <a:r>
              <a:rPr lang="en-US" sz="3000"/>
              <a:t> </a:t>
            </a:r>
            <a:endParaRPr sz="3000"/>
          </a:p>
        </p:txBody>
      </p:sp>
      <p:sp>
        <p:nvSpPr>
          <p:cNvPr id="399" name="Google Shape;399;p69"/>
          <p:cNvSpPr txBox="1"/>
          <p:nvPr/>
        </p:nvSpPr>
        <p:spPr>
          <a:xfrm>
            <a:off x="481050" y="1353450"/>
            <a:ext cx="6553500" cy="378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600">
                <a:solidFill>
                  <a:schemeClr val="dk2"/>
                </a:solidFill>
                <a:latin typeface="Roboto"/>
                <a:ea typeface="Roboto"/>
                <a:cs typeface="Roboto"/>
                <a:sym typeface="Roboto"/>
              </a:rPr>
              <a:t>Granite Benchmarks provide current, on-going indications of what students know:</a:t>
            </a:r>
            <a:endParaRPr i="0" sz="1600" u="none" cap="none" strike="noStrike">
              <a:solidFill>
                <a:schemeClr val="dk2"/>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chemeClr val="dk2"/>
              </a:solidFill>
              <a:latin typeface="Roboto"/>
              <a:ea typeface="Roboto"/>
              <a:cs typeface="Roboto"/>
              <a:sym typeface="Roboto"/>
            </a:endParaRPr>
          </a:p>
          <a:p>
            <a:pPr indent="-330200" lvl="0" marL="457200" marR="0" rtl="0" algn="l">
              <a:lnSpc>
                <a:spcPct val="100000"/>
              </a:lnSpc>
              <a:spcBef>
                <a:spcPts val="0"/>
              </a:spcBef>
              <a:spcAft>
                <a:spcPts val="0"/>
              </a:spcAft>
              <a:buClr>
                <a:schemeClr val="dk2"/>
              </a:buClr>
              <a:buSzPts val="1600"/>
              <a:buFont typeface="Roboto"/>
              <a:buChar char="●"/>
            </a:pPr>
            <a:r>
              <a:rPr lang="en-US" sz="1600">
                <a:solidFill>
                  <a:schemeClr val="dk2"/>
                </a:solidFill>
                <a:latin typeface="Roboto"/>
                <a:ea typeface="Roboto"/>
                <a:cs typeface="Roboto"/>
                <a:sym typeface="Roboto"/>
              </a:rPr>
              <a:t>Standard Analysis report tells how well a class mastered core content</a:t>
            </a:r>
            <a:endParaRPr sz="1600">
              <a:solidFill>
                <a:schemeClr val="dk2"/>
              </a:solidFill>
              <a:latin typeface="Roboto"/>
              <a:ea typeface="Roboto"/>
              <a:cs typeface="Roboto"/>
              <a:sym typeface="Roboto"/>
            </a:endParaRPr>
          </a:p>
          <a:p>
            <a:pPr indent="-317500" lvl="2" marL="914400" marR="0" rtl="0" algn="l">
              <a:lnSpc>
                <a:spcPct val="100000"/>
              </a:lnSpc>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General information</a:t>
            </a:r>
            <a:endParaRPr>
              <a:solidFill>
                <a:schemeClr val="dk2"/>
              </a:solidFill>
              <a:latin typeface="Roboto"/>
              <a:ea typeface="Roboto"/>
              <a:cs typeface="Roboto"/>
              <a:sym typeface="Roboto"/>
            </a:endParaRPr>
          </a:p>
          <a:p>
            <a:pPr indent="-330200" lvl="2" marL="914400" marR="0" rtl="0" algn="l">
              <a:lnSpc>
                <a:spcPct val="100000"/>
              </a:lnSpc>
              <a:spcBef>
                <a:spcPts val="0"/>
              </a:spcBef>
              <a:spcAft>
                <a:spcPts val="0"/>
              </a:spcAft>
              <a:buClr>
                <a:schemeClr val="dk2"/>
              </a:buClr>
              <a:buSzPts val="1600"/>
              <a:buFont typeface="Roboto"/>
              <a:buChar char="■"/>
            </a:pPr>
            <a:r>
              <a:rPr lang="en-US">
                <a:solidFill>
                  <a:schemeClr val="dk2"/>
                </a:solidFill>
                <a:latin typeface="Roboto"/>
                <a:ea typeface="Roboto"/>
                <a:cs typeface="Roboto"/>
                <a:sym typeface="Roboto"/>
              </a:rPr>
              <a:t>Early in the semester or year</a:t>
            </a:r>
            <a:r>
              <a:rPr lang="en-US" sz="1600">
                <a:solidFill>
                  <a:schemeClr val="dk2"/>
                </a:solidFill>
                <a:latin typeface="Roboto"/>
                <a:ea typeface="Roboto"/>
                <a:cs typeface="Roboto"/>
                <a:sym typeface="Roboto"/>
              </a:rPr>
              <a:t> </a:t>
            </a:r>
            <a:endParaRPr sz="1600">
              <a:solidFill>
                <a:schemeClr val="dk2"/>
              </a:solidFill>
              <a:latin typeface="Roboto"/>
              <a:ea typeface="Roboto"/>
              <a:cs typeface="Roboto"/>
              <a:sym typeface="Roboto"/>
            </a:endParaRPr>
          </a:p>
          <a:p>
            <a:pPr indent="0" lvl="0" marL="914400" marR="0" rtl="0" algn="l">
              <a:lnSpc>
                <a:spcPct val="100000"/>
              </a:lnSpc>
              <a:spcBef>
                <a:spcPts val="0"/>
              </a:spcBef>
              <a:spcAft>
                <a:spcPts val="0"/>
              </a:spcAft>
              <a:buNone/>
            </a:pPr>
            <a:r>
              <a:t/>
            </a:r>
            <a:endParaRPr sz="1600">
              <a:solidFill>
                <a:schemeClr val="dk2"/>
              </a:solidFill>
              <a:latin typeface="Roboto"/>
              <a:ea typeface="Roboto"/>
              <a:cs typeface="Roboto"/>
              <a:sym typeface="Roboto"/>
            </a:endParaRPr>
          </a:p>
          <a:p>
            <a:pPr indent="-330200" lvl="0" marL="457200" marR="0" rtl="0" algn="l">
              <a:lnSpc>
                <a:spcPct val="100000"/>
              </a:lnSpc>
              <a:spcBef>
                <a:spcPts val="0"/>
              </a:spcBef>
              <a:spcAft>
                <a:spcPts val="0"/>
              </a:spcAft>
              <a:buClr>
                <a:schemeClr val="dk2"/>
              </a:buClr>
              <a:buSzPts val="1600"/>
              <a:buFont typeface="Roboto"/>
              <a:buChar char="●"/>
            </a:pPr>
            <a:r>
              <a:rPr lang="en-US" sz="1600">
                <a:solidFill>
                  <a:schemeClr val="dk2"/>
                </a:solidFill>
                <a:latin typeface="Roboto"/>
                <a:ea typeface="Roboto"/>
                <a:cs typeface="Roboto"/>
                <a:sym typeface="Roboto"/>
              </a:rPr>
              <a:t>Pivot Table reports tell which students progressed, who stayed the same, and who went backwards </a:t>
            </a:r>
            <a:endParaRPr sz="1600">
              <a:solidFill>
                <a:schemeClr val="dk2"/>
              </a:solidFill>
              <a:latin typeface="Roboto"/>
              <a:ea typeface="Roboto"/>
              <a:cs typeface="Roboto"/>
              <a:sym typeface="Roboto"/>
            </a:endParaRPr>
          </a:p>
          <a:p>
            <a:pPr indent="-317500" lvl="2" marL="914400" marR="0" rtl="0" algn="l">
              <a:lnSpc>
                <a:spcPct val="100000"/>
              </a:lnSpc>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Compares pre-post test results </a:t>
            </a:r>
            <a:endParaRPr>
              <a:solidFill>
                <a:schemeClr val="dk2"/>
              </a:solidFill>
              <a:latin typeface="Roboto"/>
              <a:ea typeface="Roboto"/>
              <a:cs typeface="Roboto"/>
              <a:sym typeface="Roboto"/>
            </a:endParaRPr>
          </a:p>
          <a:p>
            <a:pPr indent="-317500" lvl="2" marL="914400" marR="0" rtl="0" algn="l">
              <a:lnSpc>
                <a:spcPct val="100000"/>
              </a:lnSpc>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Available shortly after the post-test window closes</a:t>
            </a:r>
            <a:endParaRPr>
              <a:solidFill>
                <a:schemeClr val="dk2"/>
              </a:solidFill>
              <a:latin typeface="Roboto"/>
              <a:ea typeface="Roboto"/>
              <a:cs typeface="Roboto"/>
              <a:sym typeface="Roboto"/>
            </a:endParaRPr>
          </a:p>
          <a:p>
            <a:pPr indent="0" lvl="0" marL="914400" marR="0" rtl="0" algn="l">
              <a:lnSpc>
                <a:spcPct val="100000"/>
              </a:lnSpc>
              <a:spcBef>
                <a:spcPts val="0"/>
              </a:spcBef>
              <a:spcAft>
                <a:spcPts val="0"/>
              </a:spcAft>
              <a:buNone/>
            </a:pPr>
            <a:r>
              <a:t/>
            </a:r>
            <a:endParaRPr sz="1600">
              <a:solidFill>
                <a:schemeClr val="dk2"/>
              </a:solidFill>
              <a:latin typeface="Roboto"/>
              <a:ea typeface="Roboto"/>
              <a:cs typeface="Roboto"/>
              <a:sym typeface="Roboto"/>
            </a:endParaRPr>
          </a:p>
          <a:p>
            <a:pPr indent="-330200" lvl="0" marL="457200" marR="0" rtl="0" algn="l">
              <a:lnSpc>
                <a:spcPct val="100000"/>
              </a:lnSpc>
              <a:spcBef>
                <a:spcPts val="0"/>
              </a:spcBef>
              <a:spcAft>
                <a:spcPts val="0"/>
              </a:spcAft>
              <a:buClr>
                <a:schemeClr val="dk2"/>
              </a:buClr>
              <a:buSzPts val="1600"/>
              <a:buFont typeface="Roboto"/>
              <a:buChar char="●"/>
            </a:pPr>
            <a:r>
              <a:rPr lang="en-US" sz="1600">
                <a:solidFill>
                  <a:schemeClr val="dk2"/>
                </a:solidFill>
                <a:latin typeface="Roboto"/>
                <a:ea typeface="Roboto"/>
                <a:cs typeface="Roboto"/>
                <a:sym typeface="Roboto"/>
              </a:rPr>
              <a:t>Principals and Teachers receive information specific to their school or class </a:t>
            </a:r>
            <a:endParaRPr sz="16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t/>
            </a:r>
            <a:endParaRPr sz="1300">
              <a:solidFill>
                <a:schemeClr val="dk2"/>
              </a:solidFill>
              <a:latin typeface="Roboto"/>
              <a:ea typeface="Roboto"/>
              <a:cs typeface="Roboto"/>
              <a:sym typeface="Roboto"/>
            </a:endParaRPr>
          </a:p>
          <a:p>
            <a:pPr indent="0" lvl="0" marL="914400" marR="0" rtl="0" algn="l">
              <a:lnSpc>
                <a:spcPct val="100000"/>
              </a:lnSpc>
              <a:spcBef>
                <a:spcPts val="0"/>
              </a:spcBef>
              <a:spcAft>
                <a:spcPts val="0"/>
              </a:spcAft>
              <a:buNone/>
            </a:pPr>
            <a:r>
              <a:t/>
            </a:r>
            <a:endParaRPr sz="13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t/>
            </a:r>
            <a:endParaRPr sz="1300">
              <a:solidFill>
                <a:schemeClr val="dk2"/>
              </a:solidFill>
              <a:highlight>
                <a:schemeClr val="lt1"/>
              </a:highlight>
              <a:latin typeface="Roboto"/>
              <a:ea typeface="Roboto"/>
              <a:cs typeface="Roboto"/>
              <a:sym typeface="Roboto"/>
            </a:endParaRPr>
          </a:p>
          <a:p>
            <a:pPr indent="0" lvl="0" marL="457200" marR="0" rtl="0" algn="l">
              <a:lnSpc>
                <a:spcPct val="100000"/>
              </a:lnSpc>
              <a:spcBef>
                <a:spcPts val="0"/>
              </a:spcBef>
              <a:spcAft>
                <a:spcPts val="0"/>
              </a:spcAft>
              <a:buNone/>
            </a:pPr>
            <a:r>
              <a:t/>
            </a:r>
            <a:endParaRPr sz="1300">
              <a:solidFill>
                <a:schemeClr val="dk2"/>
              </a:solidFill>
              <a:highlight>
                <a:srgbClr val="FFFF00"/>
              </a:highlight>
              <a:latin typeface="Roboto"/>
              <a:ea typeface="Roboto"/>
              <a:cs typeface="Roboto"/>
              <a:sym typeface="Roboto"/>
            </a:endParaRPr>
          </a:p>
          <a:p>
            <a:pPr indent="-252413" lvl="0" marL="385763" marR="0" rtl="0" algn="l">
              <a:lnSpc>
                <a:spcPct val="100000"/>
              </a:lnSpc>
              <a:spcBef>
                <a:spcPts val="0"/>
              </a:spcBef>
              <a:spcAft>
                <a:spcPts val="0"/>
              </a:spcAft>
              <a:buClr>
                <a:srgbClr val="000000"/>
              </a:buClr>
              <a:buSzPts val="2100"/>
              <a:buFont typeface="Arial"/>
              <a:buNone/>
            </a:pPr>
            <a:r>
              <a:t/>
            </a:r>
            <a:endParaRPr i="0" sz="1300" u="none" cap="none" strike="noStrike">
              <a:solidFill>
                <a:srgbClr val="000000"/>
              </a:solidFill>
              <a:latin typeface="Roboto"/>
              <a:ea typeface="Roboto"/>
              <a:cs typeface="Roboto"/>
              <a:sym typeface="Roboto"/>
            </a:endParaRPr>
          </a:p>
        </p:txBody>
      </p:sp>
      <p:sp>
        <p:nvSpPr>
          <p:cNvPr id="400" name="Google Shape;400;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0"/>
          <p:cNvSpPr txBox="1"/>
          <p:nvPr>
            <p:ph type="title"/>
          </p:nvPr>
        </p:nvSpPr>
        <p:spPr>
          <a:xfrm>
            <a:off x="670900" y="272725"/>
            <a:ext cx="4830900" cy="77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Guided Practice</a:t>
            </a:r>
            <a:endParaRPr sz="3000"/>
          </a:p>
        </p:txBody>
      </p:sp>
      <p:sp>
        <p:nvSpPr>
          <p:cNvPr id="407" name="Google Shape;407;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408" name="Google Shape;408;p70"/>
          <p:cNvPicPr preferRelativeResize="0"/>
          <p:nvPr/>
        </p:nvPicPr>
        <p:blipFill>
          <a:blip r:embed="rId3">
            <a:alphaModFix/>
          </a:blip>
          <a:stretch>
            <a:fillRect/>
          </a:stretch>
        </p:blipFill>
        <p:spPr>
          <a:xfrm>
            <a:off x="8014975" y="118425"/>
            <a:ext cx="1043500" cy="1080500"/>
          </a:xfrm>
          <a:prstGeom prst="rect">
            <a:avLst/>
          </a:prstGeom>
          <a:noFill/>
          <a:ln>
            <a:noFill/>
          </a:ln>
        </p:spPr>
      </p:pic>
      <p:sp>
        <p:nvSpPr>
          <p:cNvPr id="409" name="Google Shape;409;p70"/>
          <p:cNvSpPr txBox="1"/>
          <p:nvPr/>
        </p:nvSpPr>
        <p:spPr>
          <a:xfrm>
            <a:off x="532850" y="962100"/>
            <a:ext cx="39225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410" name="Google Shape;410;p70"/>
          <p:cNvPicPr preferRelativeResize="0"/>
          <p:nvPr/>
        </p:nvPicPr>
        <p:blipFill>
          <a:blip r:embed="rId4">
            <a:alphaModFix/>
          </a:blip>
          <a:stretch>
            <a:fillRect/>
          </a:stretch>
        </p:blipFill>
        <p:spPr>
          <a:xfrm>
            <a:off x="796375" y="888075"/>
            <a:ext cx="5388649" cy="4048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71"/>
          <p:cNvSpPr txBox="1"/>
          <p:nvPr>
            <p:ph type="title"/>
          </p:nvPr>
        </p:nvSpPr>
        <p:spPr>
          <a:xfrm>
            <a:off x="217926" y="292437"/>
            <a:ext cx="6822900" cy="55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400"/>
              <a:t>How to access the Standard Analysis</a:t>
            </a:r>
            <a:endParaRPr sz="2400"/>
          </a:p>
        </p:txBody>
      </p:sp>
      <p:sp>
        <p:nvSpPr>
          <p:cNvPr id="417" name="Google Shape;417;p71"/>
          <p:cNvSpPr txBox="1"/>
          <p:nvPr/>
        </p:nvSpPr>
        <p:spPr>
          <a:xfrm>
            <a:off x="314350" y="884950"/>
            <a:ext cx="6375900" cy="4021800"/>
          </a:xfrm>
          <a:prstGeom prst="rect">
            <a:avLst/>
          </a:prstGeom>
          <a:noFill/>
          <a:ln>
            <a:noFill/>
          </a:ln>
        </p:spPr>
        <p:txBody>
          <a:bodyPr anchorCtr="0" anchor="t" bIns="45700" lIns="91425" spcFirstLastPara="1" rIns="91425" wrap="square" tIns="45700">
            <a:noAutofit/>
          </a:bodyPr>
          <a:lstStyle/>
          <a:p>
            <a:pPr indent="-311150" lvl="0" marL="457200" marR="0" rtl="0" algn="l">
              <a:lnSpc>
                <a:spcPct val="100000"/>
              </a:lnSpc>
              <a:spcBef>
                <a:spcPts val="0"/>
              </a:spcBef>
              <a:spcAft>
                <a:spcPts val="0"/>
              </a:spcAft>
              <a:buClr>
                <a:schemeClr val="dk2"/>
              </a:buClr>
              <a:buSzPts val="1300"/>
              <a:buFont typeface="Roboto"/>
              <a:buAutoNum type="arabicPeriod"/>
            </a:pPr>
            <a:r>
              <a:rPr lang="en-US" sz="1300">
                <a:solidFill>
                  <a:schemeClr val="dk2"/>
                </a:solidFill>
                <a:latin typeface="Roboto"/>
                <a:ea typeface="Roboto"/>
                <a:cs typeface="Roboto"/>
                <a:sym typeface="Roboto"/>
              </a:rPr>
              <a:t>Click                </a:t>
            </a:r>
            <a:r>
              <a:rPr lang="en-US" sz="1300">
                <a:solidFill>
                  <a:schemeClr val="dk2"/>
                </a:solidFill>
                <a:latin typeface="Roboto"/>
                <a:ea typeface="Roboto"/>
                <a:cs typeface="Roboto"/>
                <a:sym typeface="Roboto"/>
              </a:rPr>
              <a:t>or go to granite.schoolcity.com using the Chrome browser      </a:t>
            </a:r>
            <a:endParaRPr i="1" sz="1300" u="none" cap="none" strike="noStrike">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AutoNum type="arabicPeriod"/>
            </a:pPr>
            <a:r>
              <a:rPr lang="en-US" sz="1300">
                <a:solidFill>
                  <a:schemeClr val="dk2"/>
                </a:solidFill>
                <a:latin typeface="Roboto"/>
                <a:ea typeface="Roboto"/>
                <a:cs typeface="Roboto"/>
                <a:sym typeface="Roboto"/>
              </a:rPr>
              <a:t>Enter your GSD username and password</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AutoNum type="arabicPeriod"/>
            </a:pPr>
            <a:r>
              <a:rPr lang="en-US" sz="1300">
                <a:solidFill>
                  <a:schemeClr val="dk2"/>
                </a:solidFill>
                <a:latin typeface="Roboto"/>
                <a:ea typeface="Roboto"/>
                <a:cs typeface="Roboto"/>
                <a:sym typeface="Roboto"/>
              </a:rPr>
              <a:t>Select</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AutoNum type="arabicPeriod"/>
            </a:pPr>
            <a:r>
              <a:rPr lang="en-US" sz="1300">
                <a:solidFill>
                  <a:schemeClr val="dk2"/>
                </a:solidFill>
                <a:latin typeface="Roboto"/>
                <a:ea typeface="Roboto"/>
                <a:cs typeface="Roboto"/>
                <a:sym typeface="Roboto"/>
              </a:rPr>
              <a:t>Select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AutoNum type="arabicPeriod"/>
            </a:pPr>
            <a:r>
              <a:rPr lang="en-US" sz="1300">
                <a:solidFill>
                  <a:schemeClr val="dk2"/>
                </a:solidFill>
                <a:latin typeface="Roboto"/>
                <a:ea typeface="Roboto"/>
                <a:cs typeface="Roboto"/>
                <a:sym typeface="Roboto"/>
              </a:rPr>
              <a:t>A guide “</a:t>
            </a:r>
            <a:r>
              <a:rPr lang="en-US" sz="1300" u="sng">
                <a:solidFill>
                  <a:schemeClr val="hlink"/>
                </a:solidFill>
                <a:latin typeface="Roboto"/>
                <a:ea typeface="Roboto"/>
                <a:cs typeface="Roboto"/>
                <a:sym typeface="Roboto"/>
                <a:hlinkClick r:id="rId3"/>
              </a:rPr>
              <a:t>How to find Standard Analysis reports in SchoolCity</a:t>
            </a:r>
            <a:r>
              <a:rPr lang="en-US" sz="1300">
                <a:solidFill>
                  <a:schemeClr val="dk2"/>
                </a:solidFill>
                <a:latin typeface="Roboto"/>
                <a:ea typeface="Roboto"/>
                <a:cs typeface="Roboto"/>
                <a:sym typeface="Roboto"/>
              </a:rPr>
              <a:t>”  is available at the GSD Intranet</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p:txBody>
      </p:sp>
      <p:sp>
        <p:nvSpPr>
          <p:cNvPr id="418" name="Google Shape;418;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419" name="Google Shape;419;p71"/>
          <p:cNvPicPr preferRelativeResize="0"/>
          <p:nvPr/>
        </p:nvPicPr>
        <p:blipFill>
          <a:blip r:embed="rId4">
            <a:alphaModFix/>
          </a:blip>
          <a:stretch>
            <a:fillRect/>
          </a:stretch>
        </p:blipFill>
        <p:spPr>
          <a:xfrm>
            <a:off x="7977650" y="96225"/>
            <a:ext cx="1043500" cy="1080500"/>
          </a:xfrm>
          <a:prstGeom prst="rect">
            <a:avLst/>
          </a:prstGeom>
          <a:noFill/>
          <a:ln>
            <a:noFill/>
          </a:ln>
        </p:spPr>
      </p:pic>
      <p:pic>
        <p:nvPicPr>
          <p:cNvPr id="420" name="Google Shape;420;p71"/>
          <p:cNvPicPr preferRelativeResize="0"/>
          <p:nvPr/>
        </p:nvPicPr>
        <p:blipFill>
          <a:blip r:embed="rId5">
            <a:alphaModFix/>
          </a:blip>
          <a:stretch>
            <a:fillRect/>
          </a:stretch>
        </p:blipFill>
        <p:spPr>
          <a:xfrm>
            <a:off x="1332125" y="806025"/>
            <a:ext cx="471380" cy="557700"/>
          </a:xfrm>
          <a:prstGeom prst="rect">
            <a:avLst/>
          </a:prstGeom>
          <a:noFill/>
          <a:ln>
            <a:noFill/>
          </a:ln>
        </p:spPr>
      </p:pic>
      <p:pic>
        <p:nvPicPr>
          <p:cNvPr id="421" name="Google Shape;421;p71"/>
          <p:cNvPicPr preferRelativeResize="0"/>
          <p:nvPr/>
        </p:nvPicPr>
        <p:blipFill>
          <a:blip r:embed="rId6">
            <a:alphaModFix/>
          </a:blip>
          <a:stretch>
            <a:fillRect/>
          </a:stretch>
        </p:blipFill>
        <p:spPr>
          <a:xfrm>
            <a:off x="1493750" y="2950025"/>
            <a:ext cx="3502524" cy="1483776"/>
          </a:xfrm>
          <a:prstGeom prst="rect">
            <a:avLst/>
          </a:prstGeom>
          <a:noFill/>
          <a:ln>
            <a:noFill/>
          </a:ln>
        </p:spPr>
      </p:pic>
      <p:pic>
        <p:nvPicPr>
          <p:cNvPr id="422" name="Google Shape;422;p71"/>
          <p:cNvPicPr preferRelativeResize="0"/>
          <p:nvPr/>
        </p:nvPicPr>
        <p:blipFill>
          <a:blip r:embed="rId7">
            <a:alphaModFix/>
          </a:blip>
          <a:stretch>
            <a:fillRect/>
          </a:stretch>
        </p:blipFill>
        <p:spPr>
          <a:xfrm>
            <a:off x="1534975" y="1540875"/>
            <a:ext cx="4188799" cy="128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430" name="Google Shape;430;p72"/>
          <p:cNvPicPr preferRelativeResize="0"/>
          <p:nvPr/>
        </p:nvPicPr>
        <p:blipFill>
          <a:blip r:embed="rId3">
            <a:alphaModFix/>
          </a:blip>
          <a:stretch>
            <a:fillRect/>
          </a:stretch>
        </p:blipFill>
        <p:spPr>
          <a:xfrm>
            <a:off x="0" y="224941"/>
            <a:ext cx="9144001" cy="4474319"/>
          </a:xfrm>
          <a:prstGeom prst="rect">
            <a:avLst/>
          </a:prstGeom>
          <a:noFill/>
          <a:ln>
            <a:noFill/>
          </a:ln>
        </p:spPr>
      </p:pic>
      <p:pic>
        <p:nvPicPr>
          <p:cNvPr id="431" name="Google Shape;431;p72"/>
          <p:cNvPicPr preferRelativeResize="0"/>
          <p:nvPr/>
        </p:nvPicPr>
        <p:blipFill>
          <a:blip r:embed="rId4">
            <a:alphaModFix/>
          </a:blip>
          <a:stretch>
            <a:fillRect/>
          </a:stretch>
        </p:blipFill>
        <p:spPr>
          <a:xfrm>
            <a:off x="7977650" y="96225"/>
            <a:ext cx="1043500" cy="1080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439" name="Google Shape;439;p73"/>
          <p:cNvPicPr preferRelativeResize="0"/>
          <p:nvPr/>
        </p:nvPicPr>
        <p:blipFill>
          <a:blip r:embed="rId3">
            <a:alphaModFix/>
          </a:blip>
          <a:stretch>
            <a:fillRect/>
          </a:stretch>
        </p:blipFill>
        <p:spPr>
          <a:xfrm>
            <a:off x="0" y="316966"/>
            <a:ext cx="9143998" cy="4509566"/>
          </a:xfrm>
          <a:prstGeom prst="rect">
            <a:avLst/>
          </a:prstGeom>
          <a:noFill/>
          <a:ln>
            <a:noFill/>
          </a:ln>
        </p:spPr>
      </p:pic>
      <p:pic>
        <p:nvPicPr>
          <p:cNvPr id="440" name="Google Shape;440;p73"/>
          <p:cNvPicPr preferRelativeResize="0"/>
          <p:nvPr/>
        </p:nvPicPr>
        <p:blipFill>
          <a:blip r:embed="rId4">
            <a:alphaModFix/>
          </a:blip>
          <a:stretch>
            <a:fillRect/>
          </a:stretch>
        </p:blipFill>
        <p:spPr>
          <a:xfrm>
            <a:off x="7977650" y="96225"/>
            <a:ext cx="1043500" cy="1080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446" name="Google Shape;446;p74"/>
          <p:cNvPicPr preferRelativeResize="0"/>
          <p:nvPr/>
        </p:nvPicPr>
        <p:blipFill>
          <a:blip r:embed="rId3">
            <a:alphaModFix/>
          </a:blip>
          <a:stretch>
            <a:fillRect/>
          </a:stretch>
        </p:blipFill>
        <p:spPr>
          <a:xfrm>
            <a:off x="0" y="474295"/>
            <a:ext cx="9144000" cy="4516805"/>
          </a:xfrm>
          <a:prstGeom prst="rect">
            <a:avLst/>
          </a:prstGeom>
          <a:noFill/>
          <a:ln>
            <a:noFill/>
          </a:ln>
        </p:spPr>
      </p:pic>
      <p:pic>
        <p:nvPicPr>
          <p:cNvPr id="447" name="Google Shape;447;p74"/>
          <p:cNvPicPr preferRelativeResize="0"/>
          <p:nvPr/>
        </p:nvPicPr>
        <p:blipFill>
          <a:blip r:embed="rId4">
            <a:alphaModFix/>
          </a:blip>
          <a:stretch>
            <a:fillRect/>
          </a:stretch>
        </p:blipFill>
        <p:spPr>
          <a:xfrm>
            <a:off x="7977650" y="96225"/>
            <a:ext cx="1043500" cy="1080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455" name="Google Shape;455;p75"/>
          <p:cNvPicPr preferRelativeResize="0"/>
          <p:nvPr/>
        </p:nvPicPr>
        <p:blipFill>
          <a:blip r:embed="rId3">
            <a:alphaModFix/>
          </a:blip>
          <a:stretch>
            <a:fillRect/>
          </a:stretch>
        </p:blipFill>
        <p:spPr>
          <a:xfrm>
            <a:off x="0" y="237150"/>
            <a:ext cx="9144000" cy="4516800"/>
          </a:xfrm>
          <a:prstGeom prst="rect">
            <a:avLst/>
          </a:prstGeom>
          <a:noFill/>
          <a:ln>
            <a:noFill/>
          </a:ln>
        </p:spPr>
      </p:pic>
      <p:pic>
        <p:nvPicPr>
          <p:cNvPr id="456" name="Google Shape;456;p75"/>
          <p:cNvPicPr preferRelativeResize="0"/>
          <p:nvPr/>
        </p:nvPicPr>
        <p:blipFill>
          <a:blip r:embed="rId4">
            <a:alphaModFix/>
          </a:blip>
          <a:stretch>
            <a:fillRect/>
          </a:stretch>
        </p:blipFill>
        <p:spPr>
          <a:xfrm>
            <a:off x="7977650" y="96225"/>
            <a:ext cx="1043500" cy="1080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464" name="Google Shape;464;p76"/>
          <p:cNvPicPr preferRelativeResize="0"/>
          <p:nvPr/>
        </p:nvPicPr>
        <p:blipFill>
          <a:blip r:embed="rId3">
            <a:alphaModFix/>
          </a:blip>
          <a:stretch>
            <a:fillRect/>
          </a:stretch>
        </p:blipFill>
        <p:spPr>
          <a:xfrm>
            <a:off x="0" y="313350"/>
            <a:ext cx="9144000" cy="4516800"/>
          </a:xfrm>
          <a:prstGeom prst="rect">
            <a:avLst/>
          </a:prstGeom>
          <a:noFill/>
          <a:ln>
            <a:noFill/>
          </a:ln>
        </p:spPr>
      </p:pic>
      <p:pic>
        <p:nvPicPr>
          <p:cNvPr id="465" name="Google Shape;465;p76"/>
          <p:cNvPicPr preferRelativeResize="0"/>
          <p:nvPr/>
        </p:nvPicPr>
        <p:blipFill>
          <a:blip r:embed="rId4">
            <a:alphaModFix/>
          </a:blip>
          <a:stretch>
            <a:fillRect/>
          </a:stretch>
        </p:blipFill>
        <p:spPr>
          <a:xfrm>
            <a:off x="7977650" y="118425"/>
            <a:ext cx="1043500" cy="1080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471" name="Google Shape;471;p77"/>
          <p:cNvPicPr preferRelativeResize="0"/>
          <p:nvPr/>
        </p:nvPicPr>
        <p:blipFill>
          <a:blip r:embed="rId3">
            <a:alphaModFix/>
          </a:blip>
          <a:stretch>
            <a:fillRect/>
          </a:stretch>
        </p:blipFill>
        <p:spPr>
          <a:xfrm>
            <a:off x="0" y="486346"/>
            <a:ext cx="9143998" cy="4504754"/>
          </a:xfrm>
          <a:prstGeom prst="rect">
            <a:avLst/>
          </a:prstGeom>
          <a:noFill/>
          <a:ln>
            <a:noFill/>
          </a:ln>
        </p:spPr>
      </p:pic>
      <p:pic>
        <p:nvPicPr>
          <p:cNvPr id="472" name="Google Shape;472;p77"/>
          <p:cNvPicPr preferRelativeResize="0"/>
          <p:nvPr/>
        </p:nvPicPr>
        <p:blipFill>
          <a:blip r:embed="rId4">
            <a:alphaModFix/>
          </a:blip>
          <a:stretch>
            <a:fillRect/>
          </a:stretch>
        </p:blipFill>
        <p:spPr>
          <a:xfrm>
            <a:off x="7977650" y="96225"/>
            <a:ext cx="1043500" cy="1080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60"/>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Connect to Past/Follow-up: </a:t>
            </a:r>
            <a:br>
              <a:rPr lang="en-US" sz="3000">
                <a:latin typeface="Roboto"/>
                <a:ea typeface="Roboto"/>
                <a:cs typeface="Roboto"/>
                <a:sym typeface="Roboto"/>
              </a:rPr>
            </a:br>
            <a:endParaRPr>
              <a:latin typeface="Roboto"/>
              <a:ea typeface="Roboto"/>
              <a:cs typeface="Roboto"/>
              <a:sym typeface="Roboto"/>
            </a:endParaRPr>
          </a:p>
        </p:txBody>
      </p:sp>
      <p:sp>
        <p:nvSpPr>
          <p:cNvPr id="331" name="Google Shape;331;p60"/>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US"/>
              <a:t>SY 2018</a:t>
            </a:r>
            <a:endParaRPr/>
          </a:p>
          <a:p>
            <a:pPr indent="-311150" lvl="1" marL="914400" rtl="0" algn="l">
              <a:lnSpc>
                <a:spcPct val="115000"/>
              </a:lnSpc>
              <a:spcBef>
                <a:spcPts val="0"/>
              </a:spcBef>
              <a:spcAft>
                <a:spcPts val="0"/>
              </a:spcAft>
              <a:buSzPts val="1300"/>
              <a:buChar char="○"/>
            </a:pPr>
            <a:r>
              <a:rPr lang="en-US" sz="1300"/>
              <a:t>Instructional Process</a:t>
            </a:r>
            <a:endParaRPr sz="1300"/>
          </a:p>
          <a:p>
            <a:pPr indent="-311150" lvl="0" marL="457200" rtl="0" algn="l">
              <a:lnSpc>
                <a:spcPct val="115000"/>
              </a:lnSpc>
              <a:spcBef>
                <a:spcPts val="0"/>
              </a:spcBef>
              <a:spcAft>
                <a:spcPts val="0"/>
              </a:spcAft>
              <a:buSzPts val="1300"/>
              <a:buChar char="●"/>
            </a:pPr>
            <a:r>
              <a:rPr lang="en-US"/>
              <a:t>SY 2019</a:t>
            </a:r>
            <a:endParaRPr/>
          </a:p>
          <a:p>
            <a:pPr indent="-311150" lvl="1" marL="914400" rtl="0" algn="l">
              <a:lnSpc>
                <a:spcPct val="115000"/>
              </a:lnSpc>
              <a:spcBef>
                <a:spcPts val="0"/>
              </a:spcBef>
              <a:spcAft>
                <a:spcPts val="0"/>
              </a:spcAft>
              <a:buSzPts val="1300"/>
              <a:buChar char="○"/>
            </a:pPr>
            <a:r>
              <a:rPr lang="en-US" sz="1300"/>
              <a:t>Learning Environment </a:t>
            </a:r>
            <a:endParaRPr sz="1300"/>
          </a:p>
          <a:p>
            <a:pPr indent="-311150" lvl="0" marL="457200" rtl="0" algn="l">
              <a:lnSpc>
                <a:spcPct val="115000"/>
              </a:lnSpc>
              <a:spcBef>
                <a:spcPts val="0"/>
              </a:spcBef>
              <a:spcAft>
                <a:spcPts val="0"/>
              </a:spcAft>
              <a:buSzPts val="1300"/>
              <a:buChar char="●"/>
            </a:pPr>
            <a:r>
              <a:rPr lang="en-US"/>
              <a:t>SY 2020 </a:t>
            </a:r>
            <a:endParaRPr/>
          </a:p>
          <a:p>
            <a:pPr indent="-311150" lvl="1" marL="914400" rtl="0" algn="l">
              <a:lnSpc>
                <a:spcPct val="115000"/>
              </a:lnSpc>
              <a:spcBef>
                <a:spcPts val="0"/>
              </a:spcBef>
              <a:spcAft>
                <a:spcPts val="0"/>
              </a:spcAft>
              <a:buSzPts val="1300"/>
              <a:buChar char="○"/>
            </a:pPr>
            <a:r>
              <a:rPr lang="en-US" sz="1300"/>
              <a:t>Instructional/Student Learning Process </a:t>
            </a:r>
            <a:endParaRPr sz="1300"/>
          </a:p>
          <a:p>
            <a:pPr indent="-298450" lvl="1" marL="914400" rtl="0" algn="l">
              <a:lnSpc>
                <a:spcPct val="115000"/>
              </a:lnSpc>
              <a:spcBef>
                <a:spcPts val="0"/>
              </a:spcBef>
              <a:spcAft>
                <a:spcPts val="0"/>
              </a:spcAft>
              <a:buSzPts val="1100"/>
              <a:buChar char="○"/>
            </a:pPr>
            <a:r>
              <a:rPr lang="en-US" sz="1300"/>
              <a:t>Expanded Instruction and Support</a:t>
            </a:r>
            <a:r>
              <a:rPr lang="en-US" sz="2000">
                <a:solidFill>
                  <a:schemeClr val="dk1"/>
                </a:solidFill>
              </a:rPr>
              <a:t> </a:t>
            </a:r>
            <a:endParaRPr sz="2000">
              <a:solidFill>
                <a:schemeClr val="dk1"/>
              </a:solidFill>
            </a:endParaRPr>
          </a:p>
        </p:txBody>
      </p:sp>
      <p:sp>
        <p:nvSpPr>
          <p:cNvPr id="332" name="Google Shape;332;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8"/>
          <p:cNvSpPr txBox="1"/>
          <p:nvPr>
            <p:ph type="title"/>
          </p:nvPr>
        </p:nvSpPr>
        <p:spPr>
          <a:xfrm>
            <a:off x="638239" y="928877"/>
            <a:ext cx="4420500" cy="5349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2100"/>
              <a:buNone/>
            </a:pPr>
            <a:r>
              <a:rPr lang="en-US" sz="3000"/>
              <a:t>Activity #1</a:t>
            </a:r>
            <a:endParaRPr sz="1100"/>
          </a:p>
        </p:txBody>
      </p:sp>
      <p:sp>
        <p:nvSpPr>
          <p:cNvPr id="479" name="Google Shape;479;p78"/>
          <p:cNvSpPr txBox="1"/>
          <p:nvPr>
            <p:ph idx="1" type="body"/>
          </p:nvPr>
        </p:nvSpPr>
        <p:spPr>
          <a:xfrm>
            <a:off x="532850" y="1463775"/>
            <a:ext cx="4261800" cy="1494000"/>
          </a:xfrm>
          <a:prstGeom prst="rect">
            <a:avLst/>
          </a:prstGeom>
          <a:noFill/>
          <a:ln>
            <a:noFill/>
          </a:ln>
        </p:spPr>
        <p:txBody>
          <a:bodyPr anchorCtr="0" anchor="ctr" bIns="34275" lIns="68575" spcFirstLastPara="1" rIns="68575" wrap="square" tIns="34275">
            <a:noAutofit/>
          </a:bodyPr>
          <a:lstStyle/>
          <a:p>
            <a:pPr indent="0" lvl="0" marL="228600" rtl="0" algn="l">
              <a:lnSpc>
                <a:spcPct val="115000"/>
              </a:lnSpc>
              <a:spcBef>
                <a:spcPts val="0"/>
              </a:spcBef>
              <a:spcAft>
                <a:spcPts val="0"/>
              </a:spcAft>
              <a:buSzPts val="1400"/>
              <a:buNone/>
            </a:pPr>
            <a:r>
              <a:rPr lang="en-US">
                <a:solidFill>
                  <a:srgbClr val="000000"/>
                </a:solidFill>
                <a:latin typeface="Arial"/>
                <a:ea typeface="Arial"/>
                <a:cs typeface="Arial"/>
                <a:sym typeface="Arial"/>
              </a:rPr>
              <a:t>Using the materials provided and a Standard Analysis report pertaining to your role, analyze the results by each core standard.  </a:t>
            </a:r>
            <a:endParaRPr>
              <a:solidFill>
                <a:srgbClr val="000000"/>
              </a:solidFill>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a:solidFill>
                  <a:srgbClr val="000000"/>
                </a:solidFill>
                <a:latin typeface="Arial"/>
                <a:ea typeface="Arial"/>
                <a:cs typeface="Arial"/>
                <a:sym typeface="Arial"/>
              </a:rPr>
              <a:t>What do the patterns say about the areas needing improvement?</a:t>
            </a:r>
            <a:endParaRPr>
              <a:solidFill>
                <a:srgbClr val="000000"/>
              </a:solidFill>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US">
                <a:solidFill>
                  <a:srgbClr val="000000"/>
                </a:solidFill>
                <a:latin typeface="Arial"/>
                <a:ea typeface="Arial"/>
                <a:cs typeface="Arial"/>
                <a:sym typeface="Arial"/>
              </a:rPr>
              <a:t>What do the patterns say about strengths?</a:t>
            </a:r>
            <a:endParaRPr>
              <a:latin typeface="Arial"/>
              <a:ea typeface="Arial"/>
              <a:cs typeface="Arial"/>
              <a:sym typeface="Arial"/>
            </a:endParaRPr>
          </a:p>
        </p:txBody>
      </p:sp>
      <p:pic>
        <p:nvPicPr>
          <p:cNvPr id="480" name="Google Shape;480;p78"/>
          <p:cNvPicPr preferRelativeResize="0"/>
          <p:nvPr/>
        </p:nvPicPr>
        <p:blipFill>
          <a:blip r:embed="rId3">
            <a:alphaModFix/>
          </a:blip>
          <a:stretch>
            <a:fillRect/>
          </a:stretch>
        </p:blipFill>
        <p:spPr>
          <a:xfrm>
            <a:off x="8014975" y="118425"/>
            <a:ext cx="1043500" cy="1080500"/>
          </a:xfrm>
          <a:prstGeom prst="rect">
            <a:avLst/>
          </a:prstGeom>
          <a:noFill/>
          <a:ln>
            <a:noFill/>
          </a:ln>
        </p:spPr>
      </p:pic>
      <p:pic>
        <p:nvPicPr>
          <p:cNvPr id="481" name="Google Shape;481;p78"/>
          <p:cNvPicPr preferRelativeResize="0"/>
          <p:nvPr/>
        </p:nvPicPr>
        <p:blipFill>
          <a:blip r:embed="rId4">
            <a:alphaModFix/>
          </a:blip>
          <a:stretch>
            <a:fillRect/>
          </a:stretch>
        </p:blipFill>
        <p:spPr>
          <a:xfrm rot="701132">
            <a:off x="4832147" y="1623578"/>
            <a:ext cx="4044563" cy="2505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9"/>
          <p:cNvSpPr txBox="1"/>
          <p:nvPr>
            <p:ph type="title"/>
          </p:nvPr>
        </p:nvSpPr>
        <p:spPr>
          <a:xfrm>
            <a:off x="670900" y="272725"/>
            <a:ext cx="4830900" cy="77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Review and Discuss</a:t>
            </a:r>
            <a:endParaRPr sz="3000"/>
          </a:p>
        </p:txBody>
      </p:sp>
      <p:sp>
        <p:nvSpPr>
          <p:cNvPr id="488" name="Google Shape;488;p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489" name="Google Shape;489;p79"/>
          <p:cNvPicPr preferRelativeResize="0"/>
          <p:nvPr/>
        </p:nvPicPr>
        <p:blipFill>
          <a:blip r:embed="rId3">
            <a:alphaModFix/>
          </a:blip>
          <a:stretch>
            <a:fillRect/>
          </a:stretch>
        </p:blipFill>
        <p:spPr>
          <a:xfrm>
            <a:off x="8014975" y="118425"/>
            <a:ext cx="1043500" cy="1080500"/>
          </a:xfrm>
          <a:prstGeom prst="rect">
            <a:avLst/>
          </a:prstGeom>
          <a:noFill/>
          <a:ln>
            <a:noFill/>
          </a:ln>
        </p:spPr>
      </p:pic>
      <p:sp>
        <p:nvSpPr>
          <p:cNvPr id="490" name="Google Shape;490;p79"/>
          <p:cNvSpPr txBox="1"/>
          <p:nvPr/>
        </p:nvSpPr>
        <p:spPr>
          <a:xfrm>
            <a:off x="532850" y="962100"/>
            <a:ext cx="39225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491" name="Google Shape;491;p79"/>
          <p:cNvPicPr preferRelativeResize="0"/>
          <p:nvPr/>
        </p:nvPicPr>
        <p:blipFill>
          <a:blip r:embed="rId4">
            <a:alphaModFix/>
          </a:blip>
          <a:stretch>
            <a:fillRect/>
          </a:stretch>
        </p:blipFill>
        <p:spPr>
          <a:xfrm>
            <a:off x="0" y="1351325"/>
            <a:ext cx="4383850" cy="3106792"/>
          </a:xfrm>
          <a:prstGeom prst="rect">
            <a:avLst/>
          </a:prstGeom>
          <a:noFill/>
          <a:ln>
            <a:noFill/>
          </a:ln>
        </p:spPr>
      </p:pic>
      <p:sp>
        <p:nvSpPr>
          <p:cNvPr id="492" name="Google Shape;492;p79"/>
          <p:cNvSpPr txBox="1"/>
          <p:nvPr/>
        </p:nvSpPr>
        <p:spPr>
          <a:xfrm>
            <a:off x="4655050" y="1354325"/>
            <a:ext cx="4196100" cy="3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In small groups discuss: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n-US">
                <a:latin typeface="Roboto"/>
                <a:ea typeface="Roboto"/>
                <a:cs typeface="Roboto"/>
                <a:sym typeface="Roboto"/>
              </a:rPr>
              <a:t>What did you learn from student results for the assessment you reviewed?</a:t>
            </a:r>
            <a:endParaRPr>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n-US">
                <a:latin typeface="Roboto"/>
                <a:ea typeface="Roboto"/>
                <a:cs typeface="Roboto"/>
                <a:sym typeface="Roboto"/>
              </a:rPr>
              <a:t>Have you already been giving additional attention to the standards with low mastery?</a:t>
            </a:r>
            <a:endParaRPr>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n-US">
                <a:latin typeface="Roboto"/>
                <a:ea typeface="Roboto"/>
                <a:cs typeface="Roboto"/>
                <a:sym typeface="Roboto"/>
              </a:rPr>
              <a:t>What do you need to do now?  </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98" name="Google Shape;498;p80"/>
          <p:cNvSpPr txBox="1"/>
          <p:nvPr/>
        </p:nvSpPr>
        <p:spPr>
          <a:xfrm>
            <a:off x="1309925" y="466250"/>
            <a:ext cx="5595000" cy="7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Click here for more information on the </a:t>
            </a:r>
            <a:r>
              <a:rPr lang="en-US" u="sng">
                <a:solidFill>
                  <a:schemeClr val="hlink"/>
                </a:solidFill>
                <a:latin typeface="Roboto"/>
                <a:ea typeface="Roboto"/>
                <a:cs typeface="Roboto"/>
                <a:sym typeface="Roboto"/>
                <a:hlinkClick r:id="rId3"/>
              </a:rPr>
              <a:t>Standard Analysis Report</a:t>
            </a:r>
            <a:r>
              <a:rPr lang="en-US">
                <a:latin typeface="Roboto"/>
                <a:ea typeface="Roboto"/>
                <a:cs typeface="Roboto"/>
                <a:sym typeface="Roboto"/>
              </a:rPr>
              <a:t>. </a:t>
            </a:r>
            <a:endParaRPr>
              <a:latin typeface="Roboto"/>
              <a:ea typeface="Roboto"/>
              <a:cs typeface="Roboto"/>
              <a:sym typeface="Roboto"/>
            </a:endParaRPr>
          </a:p>
        </p:txBody>
      </p:sp>
      <p:pic>
        <p:nvPicPr>
          <p:cNvPr id="499" name="Google Shape;499;p80"/>
          <p:cNvPicPr preferRelativeResize="0"/>
          <p:nvPr/>
        </p:nvPicPr>
        <p:blipFill>
          <a:blip r:embed="rId4">
            <a:alphaModFix/>
          </a:blip>
          <a:stretch>
            <a:fillRect/>
          </a:stretch>
        </p:blipFill>
        <p:spPr>
          <a:xfrm>
            <a:off x="0" y="1230991"/>
            <a:ext cx="9144000" cy="3167059"/>
          </a:xfrm>
          <a:prstGeom prst="rect">
            <a:avLst/>
          </a:prstGeom>
          <a:noFill/>
          <a:ln>
            <a:noFill/>
          </a:ln>
        </p:spPr>
      </p:pic>
      <p:pic>
        <p:nvPicPr>
          <p:cNvPr id="500" name="Google Shape;500;p80"/>
          <p:cNvPicPr preferRelativeResize="0"/>
          <p:nvPr/>
        </p:nvPicPr>
        <p:blipFill>
          <a:blip r:embed="rId5">
            <a:alphaModFix/>
          </a:blip>
          <a:stretch>
            <a:fillRect/>
          </a:stretch>
        </p:blipFill>
        <p:spPr>
          <a:xfrm>
            <a:off x="8014975" y="118425"/>
            <a:ext cx="1043500" cy="1080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1"/>
          <p:cNvSpPr txBox="1"/>
          <p:nvPr>
            <p:ph type="title"/>
          </p:nvPr>
        </p:nvSpPr>
        <p:spPr>
          <a:xfrm>
            <a:off x="217926" y="292437"/>
            <a:ext cx="6822900" cy="55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How to access Pivot Tables</a:t>
            </a:r>
            <a:endParaRPr sz="3000"/>
          </a:p>
        </p:txBody>
      </p:sp>
      <p:sp>
        <p:nvSpPr>
          <p:cNvPr id="507" name="Google Shape;507;p81"/>
          <p:cNvSpPr txBox="1"/>
          <p:nvPr/>
        </p:nvSpPr>
        <p:spPr>
          <a:xfrm>
            <a:off x="336550" y="1010775"/>
            <a:ext cx="6375900" cy="3652500"/>
          </a:xfrm>
          <a:prstGeom prst="rect">
            <a:avLst/>
          </a:prstGeom>
          <a:noFill/>
          <a:ln>
            <a:noFill/>
          </a:ln>
        </p:spPr>
        <p:txBody>
          <a:bodyPr anchorCtr="0" anchor="t" bIns="45700" lIns="91425" spcFirstLastPara="1" rIns="91425" wrap="square" tIns="45700">
            <a:noAutofit/>
          </a:bodyPr>
          <a:lstStyle/>
          <a:p>
            <a:pPr indent="-311150" lvl="0" marL="457200" marR="0" rtl="0" algn="l">
              <a:lnSpc>
                <a:spcPct val="100000"/>
              </a:lnSpc>
              <a:spcBef>
                <a:spcPts val="0"/>
              </a:spcBef>
              <a:spcAft>
                <a:spcPts val="0"/>
              </a:spcAft>
              <a:buClr>
                <a:schemeClr val="dk2"/>
              </a:buClr>
              <a:buSzPts val="1300"/>
              <a:buFont typeface="Roboto"/>
              <a:buAutoNum type="arabicPeriod"/>
            </a:pPr>
            <a:r>
              <a:rPr lang="en-US" sz="1300">
                <a:solidFill>
                  <a:schemeClr val="dk2"/>
                </a:solidFill>
                <a:latin typeface="Roboto"/>
                <a:ea typeface="Roboto"/>
                <a:cs typeface="Roboto"/>
                <a:sym typeface="Roboto"/>
              </a:rPr>
              <a:t>Click               or go to granite.schoolcity.com using the Chrome browser              </a:t>
            </a:r>
            <a:endParaRPr i="1" sz="1300" u="none" cap="none" strike="noStrike">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AutoNum type="arabicPeriod"/>
            </a:pPr>
            <a:r>
              <a:rPr lang="en-US" sz="1300">
                <a:solidFill>
                  <a:schemeClr val="dk2"/>
                </a:solidFill>
                <a:latin typeface="Roboto"/>
                <a:ea typeface="Roboto"/>
                <a:cs typeface="Roboto"/>
                <a:sym typeface="Roboto"/>
              </a:rPr>
              <a:t>Enter your GSD username and password</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AutoNum type="arabicPeriod"/>
            </a:pPr>
            <a:r>
              <a:rPr lang="en-US" sz="1300">
                <a:solidFill>
                  <a:schemeClr val="dk2"/>
                </a:solidFill>
                <a:latin typeface="Roboto"/>
                <a:ea typeface="Roboto"/>
                <a:cs typeface="Roboto"/>
                <a:sym typeface="Roboto"/>
              </a:rPr>
              <a:t>Select</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AutoNum type="arabicPeriod"/>
            </a:pPr>
            <a:r>
              <a:rPr lang="en-US" sz="1300">
                <a:solidFill>
                  <a:schemeClr val="dk2"/>
                </a:solidFill>
                <a:latin typeface="Roboto"/>
                <a:ea typeface="Roboto"/>
                <a:cs typeface="Roboto"/>
                <a:sym typeface="Roboto"/>
              </a:rPr>
              <a:t>A guide “</a:t>
            </a:r>
            <a:r>
              <a:rPr lang="en-US" sz="1300" u="sng">
                <a:solidFill>
                  <a:schemeClr val="hlink"/>
                </a:solidFill>
                <a:latin typeface="Roboto"/>
                <a:ea typeface="Roboto"/>
                <a:cs typeface="Roboto"/>
                <a:sym typeface="Roboto"/>
                <a:hlinkClick r:id="rId3"/>
              </a:rPr>
              <a:t>How to find pivot table reports in SchoolCity</a:t>
            </a:r>
            <a:r>
              <a:rPr lang="en-US" sz="1300">
                <a:solidFill>
                  <a:schemeClr val="dk2"/>
                </a:solidFill>
                <a:latin typeface="Roboto"/>
                <a:ea typeface="Roboto"/>
                <a:cs typeface="Roboto"/>
                <a:sym typeface="Roboto"/>
              </a:rPr>
              <a:t>”  is available at the GSD Intranet</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45720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rPr lang="en-US" sz="1300">
                <a:solidFill>
                  <a:schemeClr val="dk2"/>
                </a:solidFill>
                <a:latin typeface="Roboto"/>
                <a:ea typeface="Roboto"/>
                <a:cs typeface="Roboto"/>
                <a:sym typeface="Roboto"/>
              </a:rPr>
              <a:t> </a:t>
            </a:r>
            <a:endParaRPr i="1" sz="1300">
              <a:solidFill>
                <a:schemeClr val="dk2"/>
              </a:solidFill>
              <a:latin typeface="Roboto"/>
              <a:ea typeface="Roboto"/>
              <a:cs typeface="Roboto"/>
              <a:sym typeface="Roboto"/>
            </a:endParaRPr>
          </a:p>
        </p:txBody>
      </p:sp>
      <p:sp>
        <p:nvSpPr>
          <p:cNvPr id="508" name="Google Shape;508;p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509" name="Google Shape;509;p81"/>
          <p:cNvPicPr preferRelativeResize="0"/>
          <p:nvPr/>
        </p:nvPicPr>
        <p:blipFill>
          <a:blip r:embed="rId4">
            <a:alphaModFix/>
          </a:blip>
          <a:stretch>
            <a:fillRect/>
          </a:stretch>
        </p:blipFill>
        <p:spPr>
          <a:xfrm>
            <a:off x="7977650" y="96225"/>
            <a:ext cx="1043500" cy="1080500"/>
          </a:xfrm>
          <a:prstGeom prst="rect">
            <a:avLst/>
          </a:prstGeom>
          <a:noFill/>
          <a:ln>
            <a:noFill/>
          </a:ln>
        </p:spPr>
      </p:pic>
      <p:pic>
        <p:nvPicPr>
          <p:cNvPr id="510" name="Google Shape;510;p81"/>
          <p:cNvPicPr preferRelativeResize="0"/>
          <p:nvPr/>
        </p:nvPicPr>
        <p:blipFill>
          <a:blip r:embed="rId5">
            <a:alphaModFix/>
          </a:blip>
          <a:stretch>
            <a:fillRect/>
          </a:stretch>
        </p:blipFill>
        <p:spPr>
          <a:xfrm>
            <a:off x="1339525" y="1121688"/>
            <a:ext cx="471380" cy="557700"/>
          </a:xfrm>
          <a:prstGeom prst="rect">
            <a:avLst/>
          </a:prstGeom>
          <a:noFill/>
          <a:ln>
            <a:noFill/>
          </a:ln>
        </p:spPr>
      </p:pic>
      <p:pic>
        <p:nvPicPr>
          <p:cNvPr id="511" name="Google Shape;511;p81"/>
          <p:cNvPicPr preferRelativeResize="0"/>
          <p:nvPr/>
        </p:nvPicPr>
        <p:blipFill>
          <a:blip r:embed="rId6">
            <a:alphaModFix/>
          </a:blip>
          <a:stretch>
            <a:fillRect/>
          </a:stretch>
        </p:blipFill>
        <p:spPr>
          <a:xfrm>
            <a:off x="1568944" y="2142419"/>
            <a:ext cx="3321325" cy="2024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2"/>
          <p:cNvSpPr txBox="1"/>
          <p:nvPr>
            <p:ph type="title"/>
          </p:nvPr>
        </p:nvSpPr>
        <p:spPr>
          <a:xfrm>
            <a:off x="202751" y="325250"/>
            <a:ext cx="7091700" cy="55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200"/>
              <a:t>Identifying needs at student level</a:t>
            </a:r>
            <a:endParaRPr sz="2200"/>
          </a:p>
          <a:p>
            <a:pPr indent="0" lvl="0" marL="0" rtl="0" algn="l">
              <a:lnSpc>
                <a:spcPct val="100000"/>
              </a:lnSpc>
              <a:spcBef>
                <a:spcPts val="0"/>
              </a:spcBef>
              <a:spcAft>
                <a:spcPts val="0"/>
              </a:spcAft>
              <a:buSzPts val="2800"/>
              <a:buNone/>
            </a:pPr>
            <a:r>
              <a:rPr lang="en-US" sz="3000"/>
              <a:t> </a:t>
            </a:r>
            <a:endParaRPr sz="3000"/>
          </a:p>
        </p:txBody>
      </p:sp>
      <p:sp>
        <p:nvSpPr>
          <p:cNvPr id="518" name="Google Shape;518;p82"/>
          <p:cNvSpPr txBox="1"/>
          <p:nvPr/>
        </p:nvSpPr>
        <p:spPr>
          <a:xfrm>
            <a:off x="265348" y="838225"/>
            <a:ext cx="5350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300">
              <a:solidFill>
                <a:schemeClr val="dk2"/>
              </a:solidFill>
              <a:latin typeface="Roboto"/>
              <a:ea typeface="Roboto"/>
              <a:cs typeface="Roboto"/>
              <a:sym typeface="Roboto"/>
            </a:endParaRPr>
          </a:p>
        </p:txBody>
      </p:sp>
      <p:sp>
        <p:nvSpPr>
          <p:cNvPr id="519" name="Google Shape;519;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20" name="Google Shape;520;p82"/>
          <p:cNvPicPr preferRelativeResize="0"/>
          <p:nvPr/>
        </p:nvPicPr>
        <p:blipFill>
          <a:blip r:embed="rId3">
            <a:alphaModFix/>
          </a:blip>
          <a:stretch>
            <a:fillRect/>
          </a:stretch>
        </p:blipFill>
        <p:spPr>
          <a:xfrm>
            <a:off x="8014975" y="118425"/>
            <a:ext cx="1043500" cy="1080500"/>
          </a:xfrm>
          <a:prstGeom prst="rect">
            <a:avLst/>
          </a:prstGeom>
          <a:noFill/>
          <a:ln>
            <a:noFill/>
          </a:ln>
        </p:spPr>
      </p:pic>
      <p:pic>
        <p:nvPicPr>
          <p:cNvPr id="521" name="Google Shape;521;p82"/>
          <p:cNvPicPr preferRelativeResize="0"/>
          <p:nvPr/>
        </p:nvPicPr>
        <p:blipFill>
          <a:blip r:embed="rId4">
            <a:alphaModFix/>
          </a:blip>
          <a:stretch>
            <a:fillRect/>
          </a:stretch>
        </p:blipFill>
        <p:spPr>
          <a:xfrm>
            <a:off x="265350" y="731975"/>
            <a:ext cx="9144000" cy="5010153"/>
          </a:xfrm>
          <a:prstGeom prst="rect">
            <a:avLst/>
          </a:prstGeom>
          <a:noFill/>
          <a:ln>
            <a:noFill/>
          </a:ln>
        </p:spPr>
      </p:pic>
      <p:pic>
        <p:nvPicPr>
          <p:cNvPr id="522" name="Google Shape;522;p82"/>
          <p:cNvPicPr preferRelativeResize="0"/>
          <p:nvPr/>
        </p:nvPicPr>
        <p:blipFill>
          <a:blip r:embed="rId3">
            <a:alphaModFix/>
          </a:blip>
          <a:stretch>
            <a:fillRect/>
          </a:stretch>
        </p:blipFill>
        <p:spPr>
          <a:xfrm>
            <a:off x="7977650" y="96225"/>
            <a:ext cx="1043500" cy="1080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28" name="Google Shape;528;p83"/>
          <p:cNvPicPr preferRelativeResize="0"/>
          <p:nvPr/>
        </p:nvPicPr>
        <p:blipFill>
          <a:blip r:embed="rId3">
            <a:alphaModFix/>
          </a:blip>
          <a:stretch>
            <a:fillRect/>
          </a:stretch>
        </p:blipFill>
        <p:spPr>
          <a:xfrm>
            <a:off x="0" y="574450"/>
            <a:ext cx="9143999" cy="4491508"/>
          </a:xfrm>
          <a:prstGeom prst="rect">
            <a:avLst/>
          </a:prstGeom>
          <a:noFill/>
          <a:ln>
            <a:noFill/>
          </a:ln>
        </p:spPr>
      </p:pic>
      <p:pic>
        <p:nvPicPr>
          <p:cNvPr id="529" name="Google Shape;529;p83"/>
          <p:cNvPicPr preferRelativeResize="0"/>
          <p:nvPr/>
        </p:nvPicPr>
        <p:blipFill>
          <a:blip r:embed="rId4">
            <a:alphaModFix/>
          </a:blip>
          <a:stretch>
            <a:fillRect/>
          </a:stretch>
        </p:blipFill>
        <p:spPr>
          <a:xfrm>
            <a:off x="8014975" y="118425"/>
            <a:ext cx="1043500" cy="1080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35" name="Google Shape;535;p84"/>
          <p:cNvPicPr preferRelativeResize="0"/>
          <p:nvPr/>
        </p:nvPicPr>
        <p:blipFill>
          <a:blip r:embed="rId3">
            <a:alphaModFix/>
          </a:blip>
          <a:stretch>
            <a:fillRect/>
          </a:stretch>
        </p:blipFill>
        <p:spPr>
          <a:xfrm>
            <a:off x="0" y="626486"/>
            <a:ext cx="9143999" cy="4430339"/>
          </a:xfrm>
          <a:prstGeom prst="rect">
            <a:avLst/>
          </a:prstGeom>
          <a:noFill/>
          <a:ln>
            <a:noFill/>
          </a:ln>
        </p:spPr>
      </p:pic>
      <p:pic>
        <p:nvPicPr>
          <p:cNvPr id="536" name="Google Shape;536;p84"/>
          <p:cNvPicPr preferRelativeResize="0"/>
          <p:nvPr/>
        </p:nvPicPr>
        <p:blipFill>
          <a:blip r:embed="rId4">
            <a:alphaModFix/>
          </a:blip>
          <a:stretch>
            <a:fillRect/>
          </a:stretch>
        </p:blipFill>
        <p:spPr>
          <a:xfrm>
            <a:off x="7977650" y="96225"/>
            <a:ext cx="1043500" cy="1080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42" name="Google Shape;542;p85"/>
          <p:cNvPicPr preferRelativeResize="0"/>
          <p:nvPr/>
        </p:nvPicPr>
        <p:blipFill>
          <a:blip r:embed="rId3">
            <a:alphaModFix/>
          </a:blip>
          <a:stretch>
            <a:fillRect/>
          </a:stretch>
        </p:blipFill>
        <p:spPr>
          <a:xfrm>
            <a:off x="7977650" y="96225"/>
            <a:ext cx="1043500" cy="1080500"/>
          </a:xfrm>
          <a:prstGeom prst="rect">
            <a:avLst/>
          </a:prstGeom>
          <a:noFill/>
          <a:ln>
            <a:noFill/>
          </a:ln>
        </p:spPr>
      </p:pic>
      <p:pic>
        <p:nvPicPr>
          <p:cNvPr id="543" name="Google Shape;543;p85"/>
          <p:cNvPicPr preferRelativeResize="0"/>
          <p:nvPr/>
        </p:nvPicPr>
        <p:blipFill>
          <a:blip r:embed="rId4">
            <a:alphaModFix/>
          </a:blip>
          <a:stretch>
            <a:fillRect/>
          </a:stretch>
        </p:blipFill>
        <p:spPr>
          <a:xfrm>
            <a:off x="0" y="419100"/>
            <a:ext cx="9143999" cy="47243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49" name="Google Shape;549;p86"/>
          <p:cNvPicPr preferRelativeResize="0"/>
          <p:nvPr/>
        </p:nvPicPr>
        <p:blipFill>
          <a:blip r:embed="rId3">
            <a:alphaModFix/>
          </a:blip>
          <a:stretch>
            <a:fillRect/>
          </a:stretch>
        </p:blipFill>
        <p:spPr>
          <a:xfrm>
            <a:off x="0" y="-10394"/>
            <a:ext cx="9144001" cy="5153894"/>
          </a:xfrm>
          <a:prstGeom prst="rect">
            <a:avLst/>
          </a:prstGeom>
          <a:noFill/>
          <a:ln>
            <a:noFill/>
          </a:ln>
        </p:spPr>
      </p:pic>
      <p:pic>
        <p:nvPicPr>
          <p:cNvPr id="550" name="Google Shape;550;p86"/>
          <p:cNvPicPr preferRelativeResize="0"/>
          <p:nvPr/>
        </p:nvPicPr>
        <p:blipFill>
          <a:blip r:embed="rId4">
            <a:alphaModFix/>
          </a:blip>
          <a:stretch>
            <a:fillRect/>
          </a:stretch>
        </p:blipFill>
        <p:spPr>
          <a:xfrm>
            <a:off x="7977650" y="96225"/>
            <a:ext cx="1043500" cy="1080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87"/>
          <p:cNvSpPr txBox="1"/>
          <p:nvPr>
            <p:ph type="title"/>
          </p:nvPr>
        </p:nvSpPr>
        <p:spPr>
          <a:xfrm>
            <a:off x="638239" y="928877"/>
            <a:ext cx="4420500" cy="5349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2100"/>
              <a:buNone/>
            </a:pPr>
            <a:r>
              <a:rPr lang="en-US" sz="3000"/>
              <a:t>Activity #2</a:t>
            </a:r>
            <a:endParaRPr sz="1100"/>
          </a:p>
        </p:txBody>
      </p:sp>
      <p:sp>
        <p:nvSpPr>
          <p:cNvPr id="557" name="Google Shape;557;p87"/>
          <p:cNvSpPr txBox="1"/>
          <p:nvPr>
            <p:ph idx="1" type="body"/>
          </p:nvPr>
        </p:nvSpPr>
        <p:spPr>
          <a:xfrm>
            <a:off x="375935" y="1503288"/>
            <a:ext cx="4418700" cy="1171200"/>
          </a:xfrm>
          <a:prstGeom prst="rect">
            <a:avLst/>
          </a:prstGeom>
          <a:noFill/>
          <a:ln>
            <a:noFill/>
          </a:ln>
        </p:spPr>
        <p:txBody>
          <a:bodyPr anchorCtr="0" anchor="ctr" bIns="34275" lIns="68575" spcFirstLastPara="1" rIns="68575" wrap="square" tIns="34275">
            <a:noAutofit/>
          </a:bodyPr>
          <a:lstStyle/>
          <a:p>
            <a:pPr indent="0" lvl="0" marL="228600" rtl="0" algn="l">
              <a:lnSpc>
                <a:spcPct val="115000"/>
              </a:lnSpc>
              <a:spcBef>
                <a:spcPts val="0"/>
              </a:spcBef>
              <a:spcAft>
                <a:spcPts val="0"/>
              </a:spcAft>
              <a:buSzPts val="1400"/>
              <a:buNone/>
            </a:pPr>
            <a:r>
              <a:rPr lang="en-US">
                <a:solidFill>
                  <a:srgbClr val="000000"/>
                </a:solidFill>
                <a:latin typeface="Arial"/>
                <a:ea typeface="Arial"/>
                <a:cs typeface="Arial"/>
                <a:sym typeface="Arial"/>
              </a:rPr>
              <a:t>Using the materials provided and a Pivot Table report pertaining to your role, analyze the areas of strength and needs improvement. </a:t>
            </a:r>
            <a:r>
              <a:rPr lang="en-US">
                <a:solidFill>
                  <a:schemeClr val="dk1"/>
                </a:solidFill>
                <a:latin typeface="Arial"/>
                <a:ea typeface="Arial"/>
                <a:cs typeface="Arial"/>
                <a:sym typeface="Arial"/>
              </a:rPr>
              <a:t> </a:t>
            </a:r>
            <a:endParaRPr>
              <a:latin typeface="Arial"/>
              <a:ea typeface="Arial"/>
              <a:cs typeface="Arial"/>
              <a:sym typeface="Arial"/>
            </a:endParaRPr>
          </a:p>
        </p:txBody>
      </p:sp>
      <p:pic>
        <p:nvPicPr>
          <p:cNvPr id="558" name="Google Shape;558;p87"/>
          <p:cNvPicPr preferRelativeResize="0"/>
          <p:nvPr/>
        </p:nvPicPr>
        <p:blipFill>
          <a:blip r:embed="rId3">
            <a:alphaModFix/>
          </a:blip>
          <a:stretch>
            <a:fillRect/>
          </a:stretch>
        </p:blipFill>
        <p:spPr>
          <a:xfrm>
            <a:off x="8014975" y="118425"/>
            <a:ext cx="1043500" cy="1080500"/>
          </a:xfrm>
          <a:prstGeom prst="rect">
            <a:avLst/>
          </a:prstGeom>
          <a:noFill/>
          <a:ln>
            <a:noFill/>
          </a:ln>
        </p:spPr>
      </p:pic>
      <p:pic>
        <p:nvPicPr>
          <p:cNvPr id="559" name="Google Shape;559;p87"/>
          <p:cNvPicPr preferRelativeResize="0"/>
          <p:nvPr/>
        </p:nvPicPr>
        <p:blipFill>
          <a:blip r:embed="rId4">
            <a:alphaModFix/>
          </a:blip>
          <a:stretch>
            <a:fillRect/>
          </a:stretch>
        </p:blipFill>
        <p:spPr>
          <a:xfrm rot="643694">
            <a:off x="4550386" y="1808607"/>
            <a:ext cx="4418753" cy="22935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38" name="Google Shape;338;p61"/>
          <p:cNvPicPr preferRelativeResize="0"/>
          <p:nvPr/>
        </p:nvPicPr>
        <p:blipFill>
          <a:blip r:embed="rId3">
            <a:alphaModFix/>
          </a:blip>
          <a:stretch>
            <a:fillRect/>
          </a:stretch>
        </p:blipFill>
        <p:spPr>
          <a:xfrm>
            <a:off x="2479900" y="0"/>
            <a:ext cx="6664105"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8"/>
          <p:cNvSpPr txBox="1"/>
          <p:nvPr>
            <p:ph type="title"/>
          </p:nvPr>
        </p:nvSpPr>
        <p:spPr>
          <a:xfrm>
            <a:off x="670900" y="272725"/>
            <a:ext cx="6345000" cy="77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Tracking Progress</a:t>
            </a:r>
            <a:endParaRPr sz="3000"/>
          </a:p>
        </p:txBody>
      </p:sp>
      <p:sp>
        <p:nvSpPr>
          <p:cNvPr id="566" name="Google Shape;566;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567" name="Google Shape;567;p88"/>
          <p:cNvSpPr txBox="1"/>
          <p:nvPr/>
        </p:nvSpPr>
        <p:spPr>
          <a:xfrm>
            <a:off x="532850" y="962100"/>
            <a:ext cx="39225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568" name="Google Shape;568;p88"/>
          <p:cNvSpPr txBox="1"/>
          <p:nvPr/>
        </p:nvSpPr>
        <p:spPr>
          <a:xfrm>
            <a:off x="4655050" y="1354325"/>
            <a:ext cx="4196100" cy="3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Tracking Progress</a:t>
            </a:r>
            <a:endParaRPr>
              <a:latin typeface="Roboto"/>
              <a:ea typeface="Roboto"/>
              <a:cs typeface="Roboto"/>
              <a:sym typeface="Roboto"/>
            </a:endParaRPr>
          </a:p>
        </p:txBody>
      </p:sp>
      <p:pic>
        <p:nvPicPr>
          <p:cNvPr id="569" name="Google Shape;569;p88"/>
          <p:cNvPicPr preferRelativeResize="0"/>
          <p:nvPr/>
        </p:nvPicPr>
        <p:blipFill>
          <a:blip r:embed="rId3">
            <a:alphaModFix/>
          </a:blip>
          <a:stretch>
            <a:fillRect/>
          </a:stretch>
        </p:blipFill>
        <p:spPr>
          <a:xfrm>
            <a:off x="152400" y="843676"/>
            <a:ext cx="4251749" cy="4147426"/>
          </a:xfrm>
          <a:prstGeom prst="rect">
            <a:avLst/>
          </a:prstGeom>
          <a:noFill/>
          <a:ln>
            <a:noFill/>
          </a:ln>
        </p:spPr>
      </p:pic>
      <p:pic>
        <p:nvPicPr>
          <p:cNvPr id="570" name="Google Shape;570;p88"/>
          <p:cNvPicPr preferRelativeResize="0"/>
          <p:nvPr/>
        </p:nvPicPr>
        <p:blipFill>
          <a:blip r:embed="rId4">
            <a:alphaModFix/>
          </a:blip>
          <a:stretch>
            <a:fillRect/>
          </a:stretch>
        </p:blipFill>
        <p:spPr>
          <a:xfrm>
            <a:off x="7992775" y="182775"/>
            <a:ext cx="969700" cy="96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76" name="Google Shape;576;p89"/>
          <p:cNvPicPr preferRelativeResize="0"/>
          <p:nvPr/>
        </p:nvPicPr>
        <p:blipFill>
          <a:blip r:embed="rId3">
            <a:alphaModFix/>
          </a:blip>
          <a:stretch>
            <a:fillRect/>
          </a:stretch>
        </p:blipFill>
        <p:spPr>
          <a:xfrm>
            <a:off x="7992775" y="182775"/>
            <a:ext cx="969700" cy="969700"/>
          </a:xfrm>
          <a:prstGeom prst="rect">
            <a:avLst/>
          </a:prstGeom>
          <a:noFill/>
          <a:ln>
            <a:noFill/>
          </a:ln>
        </p:spPr>
      </p:pic>
      <p:sp>
        <p:nvSpPr>
          <p:cNvPr id="577" name="Google Shape;577;p89"/>
          <p:cNvSpPr txBox="1"/>
          <p:nvPr/>
        </p:nvSpPr>
        <p:spPr>
          <a:xfrm>
            <a:off x="976900" y="429250"/>
            <a:ext cx="58836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Students Self-Reporting Grades / Tracking Progress </a:t>
            </a:r>
            <a:endParaRPr sz="1800">
              <a:latin typeface="Roboto"/>
              <a:ea typeface="Roboto"/>
              <a:cs typeface="Roboto"/>
              <a:sym typeface="Roboto"/>
            </a:endParaRPr>
          </a:p>
        </p:txBody>
      </p:sp>
      <p:pic>
        <p:nvPicPr>
          <p:cNvPr id="578" name="Google Shape;578;p89"/>
          <p:cNvPicPr preferRelativeResize="0"/>
          <p:nvPr/>
        </p:nvPicPr>
        <p:blipFill>
          <a:blip r:embed="rId4">
            <a:alphaModFix/>
          </a:blip>
          <a:stretch>
            <a:fillRect/>
          </a:stretch>
        </p:blipFill>
        <p:spPr>
          <a:xfrm>
            <a:off x="836287" y="2185151"/>
            <a:ext cx="7471425" cy="2821500"/>
          </a:xfrm>
          <a:prstGeom prst="rect">
            <a:avLst/>
          </a:prstGeom>
          <a:noFill/>
          <a:ln>
            <a:noFill/>
          </a:ln>
        </p:spPr>
      </p:pic>
      <p:sp>
        <p:nvSpPr>
          <p:cNvPr id="579" name="Google Shape;579;p89"/>
          <p:cNvSpPr txBox="1"/>
          <p:nvPr/>
        </p:nvSpPr>
        <p:spPr>
          <a:xfrm>
            <a:off x="947300" y="1110100"/>
            <a:ext cx="6216600" cy="6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In </a:t>
            </a:r>
            <a:r>
              <a:rPr lang="en-US" u="sng">
                <a:latin typeface="Roboto"/>
                <a:ea typeface="Roboto"/>
                <a:cs typeface="Roboto"/>
                <a:sym typeface="Roboto"/>
              </a:rPr>
              <a:t>Visible Learning</a:t>
            </a:r>
            <a:r>
              <a:rPr lang="en-US">
                <a:latin typeface="Roboto"/>
                <a:ea typeface="Roboto"/>
                <a:cs typeface="Roboto"/>
                <a:sym typeface="Roboto"/>
              </a:rPr>
              <a:t>, John Hattie identifies “Students Self Reporting Grades” as the activity with the highest effect-size for student achievement</a:t>
            </a:r>
            <a:r>
              <a:rPr lang="en-US">
                <a:latin typeface="Roboto"/>
                <a:ea typeface="Roboto"/>
                <a:cs typeface="Roboto"/>
                <a:sym typeface="Roboto"/>
              </a:rPr>
              <a: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9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1100">
              <a:latin typeface="Arial"/>
              <a:ea typeface="Arial"/>
              <a:cs typeface="Arial"/>
              <a:sym typeface="Arial"/>
            </a:endParaRPr>
          </a:p>
        </p:txBody>
      </p:sp>
      <p:sp>
        <p:nvSpPr>
          <p:cNvPr id="585" name="Google Shape;585;p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In today’s video Teacher magazine sits down with Australian Council for Educational Research (ACER) CEO Professor Geoff Masters AO to discuss why it is important that students can monitor their own learning.&#10;&#10;Masters says it’s important that students have an understanding of what’s expected of them, that they’re involved in the process of setting goals for their own learning and that they have the opportunity to monitor the progress that they’re making in their learning.&#10;&#10;Captions/subtitles are available in Bahasa (Indonesian) for this video. Click on the settings button to access them." id="586" name="Google Shape;586;p90" title="Students monitoring their learning with Professor Geoff Masters">
            <a:hlinkClick r:id="rId3"/>
          </p:cNvPr>
          <p:cNvPicPr preferRelativeResize="0"/>
          <p:nvPr/>
        </p:nvPicPr>
        <p:blipFill>
          <a:blip r:embed="rId4">
            <a:alphaModFix/>
          </a:blip>
          <a:stretch>
            <a:fillRect/>
          </a:stretch>
        </p:blipFill>
        <p:spPr>
          <a:xfrm>
            <a:off x="1116700" y="0"/>
            <a:ext cx="6857983" cy="5143500"/>
          </a:xfrm>
          <a:prstGeom prst="rect">
            <a:avLst/>
          </a:prstGeom>
          <a:noFill/>
          <a:ln>
            <a:noFill/>
          </a:ln>
        </p:spPr>
      </p:pic>
      <p:pic>
        <p:nvPicPr>
          <p:cNvPr id="587" name="Google Shape;587;p90"/>
          <p:cNvPicPr preferRelativeResize="0"/>
          <p:nvPr/>
        </p:nvPicPr>
        <p:blipFill>
          <a:blip r:embed="rId5">
            <a:alphaModFix/>
          </a:blip>
          <a:stretch>
            <a:fillRect/>
          </a:stretch>
        </p:blipFill>
        <p:spPr>
          <a:xfrm>
            <a:off x="7992775" y="182775"/>
            <a:ext cx="969700" cy="969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300">
                <a:solidFill>
                  <a:srgbClr val="000000"/>
                </a:solidFill>
                <a:latin typeface="Roboto"/>
                <a:ea typeface="Roboto"/>
                <a:cs typeface="Roboto"/>
                <a:sym typeface="Roboto"/>
              </a:rPr>
              <a:t>Tools for Students to Monitor Progress - Elementary</a:t>
            </a:r>
            <a:endParaRPr>
              <a:solidFill>
                <a:srgbClr val="000000"/>
              </a:solidFill>
            </a:endParaRPr>
          </a:p>
        </p:txBody>
      </p:sp>
      <p:sp>
        <p:nvSpPr>
          <p:cNvPr id="593" name="Google Shape;593;p91"/>
          <p:cNvSpPr txBox="1"/>
          <p:nvPr>
            <p:ph idx="1" type="body"/>
          </p:nvPr>
        </p:nvSpPr>
        <p:spPr>
          <a:xfrm>
            <a:off x="311700" y="11322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595" name="Google Shape;595;p91"/>
          <p:cNvSpPr txBox="1"/>
          <p:nvPr/>
        </p:nvSpPr>
        <p:spPr>
          <a:xfrm>
            <a:off x="5661550" y="1687375"/>
            <a:ext cx="2753100" cy="27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Elementary school example: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US">
                <a:latin typeface="Roboto"/>
                <a:ea typeface="Roboto"/>
                <a:cs typeface="Roboto"/>
                <a:sym typeface="Roboto"/>
              </a:rPr>
              <a:t>student can color-in the proficiency level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US">
                <a:latin typeface="Roboto"/>
                <a:ea typeface="Roboto"/>
                <a:cs typeface="Roboto"/>
                <a:sym typeface="Roboto"/>
              </a:rPr>
              <a:t>or record the date they increase proficiency</a:t>
            </a:r>
            <a:endParaRPr>
              <a:latin typeface="Roboto"/>
              <a:ea typeface="Roboto"/>
              <a:cs typeface="Roboto"/>
              <a:sym typeface="Roboto"/>
            </a:endParaRPr>
          </a:p>
        </p:txBody>
      </p:sp>
      <p:pic>
        <p:nvPicPr>
          <p:cNvPr id="596" name="Google Shape;596;p91"/>
          <p:cNvPicPr preferRelativeResize="0"/>
          <p:nvPr/>
        </p:nvPicPr>
        <p:blipFill>
          <a:blip r:embed="rId3">
            <a:alphaModFix/>
          </a:blip>
          <a:stretch>
            <a:fillRect/>
          </a:stretch>
        </p:blipFill>
        <p:spPr>
          <a:xfrm>
            <a:off x="311700" y="1087900"/>
            <a:ext cx="4804505" cy="3460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300">
                <a:solidFill>
                  <a:srgbClr val="000000"/>
                </a:solidFill>
                <a:latin typeface="Roboto"/>
                <a:ea typeface="Roboto"/>
                <a:cs typeface="Roboto"/>
                <a:sym typeface="Roboto"/>
              </a:rPr>
              <a:t>Tools for Students to Monitor Progress - Secondary</a:t>
            </a:r>
            <a:endParaRPr>
              <a:solidFill>
                <a:srgbClr val="000000"/>
              </a:solidFill>
            </a:endParaRPr>
          </a:p>
        </p:txBody>
      </p:sp>
      <p:sp>
        <p:nvSpPr>
          <p:cNvPr id="602" name="Google Shape;602;p92"/>
          <p:cNvSpPr txBox="1"/>
          <p:nvPr>
            <p:ph idx="1" type="body"/>
          </p:nvPr>
        </p:nvSpPr>
        <p:spPr>
          <a:xfrm>
            <a:off x="311700" y="11322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04" name="Google Shape;604;p92"/>
          <p:cNvSpPr txBox="1"/>
          <p:nvPr/>
        </p:nvSpPr>
        <p:spPr>
          <a:xfrm>
            <a:off x="5661550" y="1687375"/>
            <a:ext cx="2753100" cy="27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Secondary</a:t>
            </a:r>
            <a:r>
              <a:rPr lang="en-US">
                <a:latin typeface="Roboto"/>
                <a:ea typeface="Roboto"/>
                <a:cs typeface="Roboto"/>
                <a:sym typeface="Roboto"/>
              </a:rPr>
              <a:t> school example: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US">
                <a:latin typeface="Roboto"/>
                <a:ea typeface="Roboto"/>
                <a:cs typeface="Roboto"/>
                <a:sym typeface="Roboto"/>
              </a:rPr>
              <a:t>student records proficiency level</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605" name="Google Shape;605;p92"/>
          <p:cNvPicPr preferRelativeResize="0"/>
          <p:nvPr/>
        </p:nvPicPr>
        <p:blipFill>
          <a:blip r:embed="rId3">
            <a:alphaModFix/>
          </a:blip>
          <a:stretch>
            <a:fillRect/>
          </a:stretch>
        </p:blipFill>
        <p:spPr>
          <a:xfrm>
            <a:off x="311700" y="1132275"/>
            <a:ext cx="5181315" cy="35309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93"/>
          <p:cNvSpPr txBox="1"/>
          <p:nvPr>
            <p:ph type="title"/>
          </p:nvPr>
        </p:nvSpPr>
        <p:spPr>
          <a:xfrm>
            <a:off x="638239" y="928877"/>
            <a:ext cx="4420500" cy="5349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2100"/>
              <a:buNone/>
            </a:pPr>
            <a:r>
              <a:rPr lang="en-US" sz="3000"/>
              <a:t>Activity #3</a:t>
            </a:r>
            <a:endParaRPr sz="1100"/>
          </a:p>
        </p:txBody>
      </p:sp>
      <p:sp>
        <p:nvSpPr>
          <p:cNvPr id="612" name="Google Shape;612;p93"/>
          <p:cNvSpPr txBox="1"/>
          <p:nvPr>
            <p:ph idx="1" type="body"/>
          </p:nvPr>
        </p:nvSpPr>
        <p:spPr>
          <a:xfrm>
            <a:off x="456450" y="1420950"/>
            <a:ext cx="4191300" cy="15837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SzPts val="1400"/>
              <a:buNone/>
            </a:pPr>
            <a:r>
              <a:rPr lang="en-US">
                <a:solidFill>
                  <a:srgbClr val="000000"/>
                </a:solidFill>
                <a:latin typeface="Arial"/>
                <a:ea typeface="Arial"/>
                <a:cs typeface="Arial"/>
                <a:sym typeface="Arial"/>
              </a:rPr>
              <a:t>Review materials in the Shared Google Drive.</a:t>
            </a:r>
            <a:endParaRPr>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AutoNum type="arabicPeriod"/>
            </a:pPr>
            <a:r>
              <a:rPr lang="en-US">
                <a:solidFill>
                  <a:srgbClr val="000000"/>
                </a:solidFill>
                <a:latin typeface="Arial"/>
                <a:ea typeface="Arial"/>
                <a:cs typeface="Arial"/>
                <a:sym typeface="Arial"/>
              </a:rPr>
              <a:t>Are there materials that would work well for you?</a:t>
            </a:r>
            <a:endParaRPr>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AutoNum type="arabicPeriod"/>
            </a:pPr>
            <a:r>
              <a:rPr lang="en-US">
                <a:solidFill>
                  <a:srgbClr val="000000"/>
                </a:solidFill>
                <a:latin typeface="Arial"/>
                <a:ea typeface="Arial"/>
                <a:cs typeface="Arial"/>
                <a:sym typeface="Arial"/>
              </a:rPr>
              <a:t>Do you have tools that you would like to share - send to </a:t>
            </a:r>
            <a:r>
              <a:rPr lang="en-US" u="sng">
                <a:solidFill>
                  <a:schemeClr val="hlink"/>
                </a:solidFill>
                <a:latin typeface="Arial"/>
                <a:ea typeface="Arial"/>
                <a:cs typeface="Arial"/>
                <a:sym typeface="Arial"/>
                <a:hlinkClick r:id="rId3"/>
              </a:rPr>
              <a:t>sasorensen@granitesd.org</a:t>
            </a: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p:txBody>
      </p:sp>
      <p:pic>
        <p:nvPicPr>
          <p:cNvPr id="613" name="Google Shape;613;p93"/>
          <p:cNvPicPr preferRelativeResize="0"/>
          <p:nvPr/>
        </p:nvPicPr>
        <p:blipFill>
          <a:blip r:embed="rId4">
            <a:alphaModFix/>
          </a:blip>
          <a:stretch>
            <a:fillRect/>
          </a:stretch>
        </p:blipFill>
        <p:spPr>
          <a:xfrm>
            <a:off x="7992775" y="182775"/>
            <a:ext cx="969700" cy="969700"/>
          </a:xfrm>
          <a:prstGeom prst="rect">
            <a:avLst/>
          </a:prstGeom>
          <a:noFill/>
          <a:ln>
            <a:noFill/>
          </a:ln>
        </p:spPr>
      </p:pic>
      <p:pic>
        <p:nvPicPr>
          <p:cNvPr id="614" name="Google Shape;614;p93"/>
          <p:cNvPicPr preferRelativeResize="0"/>
          <p:nvPr/>
        </p:nvPicPr>
        <p:blipFill>
          <a:blip r:embed="rId5">
            <a:alphaModFix/>
          </a:blip>
          <a:stretch>
            <a:fillRect/>
          </a:stretch>
        </p:blipFill>
        <p:spPr>
          <a:xfrm rot="513575">
            <a:off x="4764932" y="961444"/>
            <a:ext cx="4196207" cy="2771186"/>
          </a:xfrm>
          <a:prstGeom prst="rect">
            <a:avLst/>
          </a:prstGeom>
          <a:noFill/>
          <a:ln>
            <a:noFill/>
          </a:ln>
        </p:spPr>
      </p:pic>
      <p:pic>
        <p:nvPicPr>
          <p:cNvPr id="615" name="Google Shape;615;p93"/>
          <p:cNvPicPr preferRelativeResize="0"/>
          <p:nvPr/>
        </p:nvPicPr>
        <p:blipFill>
          <a:blip r:embed="rId6">
            <a:alphaModFix/>
          </a:blip>
          <a:stretch>
            <a:fillRect/>
          </a:stretch>
        </p:blipFill>
        <p:spPr>
          <a:xfrm rot="509324">
            <a:off x="5185398" y="2097345"/>
            <a:ext cx="4053129" cy="276213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9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622" name="Google Shape;622;p94"/>
          <p:cNvSpPr txBox="1"/>
          <p:nvPr/>
        </p:nvSpPr>
        <p:spPr>
          <a:xfrm>
            <a:off x="532850" y="962100"/>
            <a:ext cx="39225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623" name="Google Shape;623;p94"/>
          <p:cNvPicPr preferRelativeResize="0"/>
          <p:nvPr/>
        </p:nvPicPr>
        <p:blipFill>
          <a:blip r:embed="rId3">
            <a:alphaModFix/>
          </a:blip>
          <a:stretch>
            <a:fillRect/>
          </a:stretch>
        </p:blipFill>
        <p:spPr>
          <a:xfrm>
            <a:off x="7801625" y="182775"/>
            <a:ext cx="1049525" cy="1049525"/>
          </a:xfrm>
          <a:prstGeom prst="rect">
            <a:avLst/>
          </a:prstGeom>
          <a:noFill/>
          <a:ln>
            <a:noFill/>
          </a:ln>
        </p:spPr>
      </p:pic>
      <p:sp>
        <p:nvSpPr>
          <p:cNvPr id="624" name="Google Shape;624;p94"/>
          <p:cNvSpPr txBox="1"/>
          <p:nvPr/>
        </p:nvSpPr>
        <p:spPr>
          <a:xfrm>
            <a:off x="3567150" y="3808200"/>
            <a:ext cx="3818700" cy="133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u="sng">
                <a:solidFill>
                  <a:schemeClr val="hlink"/>
                </a:solidFill>
                <a:latin typeface="Calibri"/>
                <a:ea typeface="Calibri"/>
                <a:cs typeface="Calibri"/>
                <a:sym typeface="Calibri"/>
                <a:hlinkClick r:id="rId4"/>
              </a:rPr>
              <a:t>Elem ELA Decision Tree</a:t>
            </a:r>
            <a:endParaRPr sz="1100" u="sng">
              <a:solidFill>
                <a:schemeClr val="hlink"/>
              </a:solidFill>
              <a:latin typeface="Calibri"/>
              <a:ea typeface="Calibri"/>
              <a:cs typeface="Calibri"/>
              <a:sym typeface="Calibri"/>
            </a:endParaRPr>
          </a:p>
          <a:p>
            <a:pPr indent="0" lvl="0" marL="0" rtl="0" algn="l">
              <a:lnSpc>
                <a:spcPct val="115000"/>
              </a:lnSpc>
              <a:spcBef>
                <a:spcPts val="0"/>
              </a:spcBef>
              <a:spcAft>
                <a:spcPts val="0"/>
              </a:spcAft>
              <a:buNone/>
            </a:pPr>
            <a:r>
              <a:rPr lang="en-US" sz="1100" u="sng">
                <a:solidFill>
                  <a:schemeClr val="hlink"/>
                </a:solidFill>
                <a:latin typeface="Calibri"/>
                <a:ea typeface="Calibri"/>
                <a:cs typeface="Calibri"/>
                <a:sym typeface="Calibri"/>
                <a:hlinkClick r:id="rId5"/>
              </a:rPr>
              <a:t>Secondary ELA Decision Tree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US" sz="1100" u="sng">
                <a:solidFill>
                  <a:schemeClr val="hlink"/>
                </a:solidFill>
                <a:latin typeface="Calibri"/>
                <a:ea typeface="Calibri"/>
                <a:cs typeface="Calibri"/>
                <a:sym typeface="Calibri"/>
                <a:hlinkClick r:id="rId6"/>
              </a:rPr>
              <a:t>Elem Math Decision Tree</a:t>
            </a:r>
            <a:endParaRPr sz="1100" u="sng">
              <a:solidFill>
                <a:schemeClr val="hlink"/>
              </a:solidFill>
              <a:latin typeface="Calibri"/>
              <a:ea typeface="Calibri"/>
              <a:cs typeface="Calibri"/>
              <a:sym typeface="Calibri"/>
            </a:endParaRPr>
          </a:p>
          <a:p>
            <a:pPr indent="0" lvl="0" marL="0" rtl="0" algn="l">
              <a:lnSpc>
                <a:spcPct val="115000"/>
              </a:lnSpc>
              <a:spcBef>
                <a:spcPts val="0"/>
              </a:spcBef>
              <a:spcAft>
                <a:spcPts val="0"/>
              </a:spcAft>
              <a:buNone/>
            </a:pPr>
            <a:r>
              <a:rPr lang="en-US" sz="1100" u="sng">
                <a:solidFill>
                  <a:schemeClr val="hlink"/>
                </a:solidFill>
                <a:latin typeface="Calibri"/>
                <a:ea typeface="Calibri"/>
                <a:cs typeface="Calibri"/>
                <a:sym typeface="Calibri"/>
                <a:hlinkClick r:id="rId7"/>
              </a:rPr>
              <a:t>Secondary Math Decision Tree</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rPr lang="en-US" sz="1100">
                <a:latin typeface="Calibri"/>
                <a:ea typeface="Calibri"/>
                <a:cs typeface="Calibri"/>
                <a:sym typeface="Calibri"/>
              </a:rPr>
              <a:t>(Copies in Additional Resources at the end of this presentation)  </a:t>
            </a:r>
            <a:endParaRPr sz="1100">
              <a:latin typeface="Calibri"/>
              <a:ea typeface="Calibri"/>
              <a:cs typeface="Calibri"/>
              <a:sym typeface="Calibri"/>
            </a:endParaRPr>
          </a:p>
        </p:txBody>
      </p:sp>
      <p:pic>
        <p:nvPicPr>
          <p:cNvPr id="625" name="Google Shape;625;p94"/>
          <p:cNvPicPr preferRelativeResize="0"/>
          <p:nvPr/>
        </p:nvPicPr>
        <p:blipFill>
          <a:blip r:embed="rId8">
            <a:alphaModFix/>
          </a:blip>
          <a:stretch>
            <a:fillRect/>
          </a:stretch>
        </p:blipFill>
        <p:spPr>
          <a:xfrm rot="1345104">
            <a:off x="3625315" y="1245162"/>
            <a:ext cx="5368518" cy="2802951"/>
          </a:xfrm>
          <a:prstGeom prst="rect">
            <a:avLst/>
          </a:prstGeom>
          <a:noFill/>
          <a:ln>
            <a:noFill/>
          </a:ln>
        </p:spPr>
      </p:pic>
      <p:pic>
        <p:nvPicPr>
          <p:cNvPr id="626" name="Google Shape;626;p94"/>
          <p:cNvPicPr preferRelativeResize="0"/>
          <p:nvPr/>
        </p:nvPicPr>
        <p:blipFill>
          <a:blip r:embed="rId9">
            <a:alphaModFix/>
          </a:blip>
          <a:stretch>
            <a:fillRect/>
          </a:stretch>
        </p:blipFill>
        <p:spPr>
          <a:xfrm>
            <a:off x="458850" y="954675"/>
            <a:ext cx="2953255" cy="4070425"/>
          </a:xfrm>
          <a:prstGeom prst="rect">
            <a:avLst/>
          </a:prstGeom>
          <a:noFill/>
          <a:ln>
            <a:noFill/>
          </a:ln>
        </p:spPr>
      </p:pic>
      <p:sp>
        <p:nvSpPr>
          <p:cNvPr id="627" name="Google Shape;627;p94"/>
          <p:cNvSpPr txBox="1"/>
          <p:nvPr>
            <p:ph type="title"/>
          </p:nvPr>
        </p:nvSpPr>
        <p:spPr>
          <a:xfrm>
            <a:off x="759700" y="190200"/>
            <a:ext cx="6345000" cy="77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Intervention and Extension</a:t>
            </a: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33" name="Google Shape;633;p95"/>
          <p:cNvPicPr preferRelativeResize="0"/>
          <p:nvPr/>
        </p:nvPicPr>
        <p:blipFill>
          <a:blip r:embed="rId3">
            <a:alphaModFix/>
          </a:blip>
          <a:stretch>
            <a:fillRect/>
          </a:stretch>
        </p:blipFill>
        <p:spPr>
          <a:xfrm>
            <a:off x="0" y="517820"/>
            <a:ext cx="9143998" cy="4473279"/>
          </a:xfrm>
          <a:prstGeom prst="rect">
            <a:avLst/>
          </a:prstGeom>
          <a:noFill/>
          <a:ln>
            <a:noFill/>
          </a:ln>
        </p:spPr>
      </p:pic>
      <p:pic>
        <p:nvPicPr>
          <p:cNvPr id="634" name="Google Shape;634;p95"/>
          <p:cNvPicPr preferRelativeResize="0"/>
          <p:nvPr/>
        </p:nvPicPr>
        <p:blipFill>
          <a:blip r:embed="rId4">
            <a:alphaModFix/>
          </a:blip>
          <a:stretch>
            <a:fillRect/>
          </a:stretch>
        </p:blipFill>
        <p:spPr>
          <a:xfrm>
            <a:off x="7963173" y="82898"/>
            <a:ext cx="1057975" cy="10579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40" name="Google Shape;640;p96"/>
          <p:cNvPicPr preferRelativeResize="0"/>
          <p:nvPr/>
        </p:nvPicPr>
        <p:blipFill>
          <a:blip r:embed="rId3">
            <a:alphaModFix/>
          </a:blip>
          <a:stretch>
            <a:fillRect/>
          </a:stretch>
        </p:blipFill>
        <p:spPr>
          <a:xfrm>
            <a:off x="0" y="517820"/>
            <a:ext cx="9143998" cy="4473279"/>
          </a:xfrm>
          <a:prstGeom prst="rect">
            <a:avLst/>
          </a:prstGeom>
          <a:noFill/>
          <a:ln>
            <a:noFill/>
          </a:ln>
        </p:spPr>
      </p:pic>
      <p:pic>
        <p:nvPicPr>
          <p:cNvPr id="641" name="Google Shape;641;p96"/>
          <p:cNvPicPr preferRelativeResize="0"/>
          <p:nvPr/>
        </p:nvPicPr>
        <p:blipFill>
          <a:blip r:embed="rId4">
            <a:alphaModFix/>
          </a:blip>
          <a:stretch>
            <a:fillRect/>
          </a:stretch>
        </p:blipFill>
        <p:spPr>
          <a:xfrm>
            <a:off x="7963173" y="82898"/>
            <a:ext cx="1057975" cy="1057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47" name="Google Shape;647;p97"/>
          <p:cNvPicPr preferRelativeResize="0"/>
          <p:nvPr/>
        </p:nvPicPr>
        <p:blipFill>
          <a:blip r:embed="rId3">
            <a:alphaModFix/>
          </a:blip>
          <a:stretch>
            <a:fillRect/>
          </a:stretch>
        </p:blipFill>
        <p:spPr>
          <a:xfrm>
            <a:off x="0" y="559075"/>
            <a:ext cx="9144001" cy="4507144"/>
          </a:xfrm>
          <a:prstGeom prst="rect">
            <a:avLst/>
          </a:prstGeom>
          <a:noFill/>
          <a:ln>
            <a:noFill/>
          </a:ln>
        </p:spPr>
      </p:pic>
      <p:pic>
        <p:nvPicPr>
          <p:cNvPr id="648" name="Google Shape;648;p97"/>
          <p:cNvPicPr preferRelativeResize="0"/>
          <p:nvPr/>
        </p:nvPicPr>
        <p:blipFill>
          <a:blip r:embed="rId4">
            <a:alphaModFix/>
          </a:blip>
          <a:stretch>
            <a:fillRect/>
          </a:stretch>
        </p:blipFill>
        <p:spPr>
          <a:xfrm>
            <a:off x="7963173" y="82898"/>
            <a:ext cx="1057975" cy="1057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44" name="Google Shape;344;p62"/>
          <p:cNvPicPr preferRelativeResize="0"/>
          <p:nvPr/>
        </p:nvPicPr>
        <p:blipFill>
          <a:blip r:embed="rId3">
            <a:alphaModFix/>
          </a:blip>
          <a:stretch>
            <a:fillRect/>
          </a:stretch>
        </p:blipFill>
        <p:spPr>
          <a:xfrm>
            <a:off x="2488225" y="0"/>
            <a:ext cx="6655783"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54" name="Google Shape;654;p98"/>
          <p:cNvPicPr preferRelativeResize="0"/>
          <p:nvPr/>
        </p:nvPicPr>
        <p:blipFill>
          <a:blip r:embed="rId3">
            <a:alphaModFix/>
          </a:blip>
          <a:stretch>
            <a:fillRect/>
          </a:stretch>
        </p:blipFill>
        <p:spPr>
          <a:xfrm>
            <a:off x="7963173" y="82898"/>
            <a:ext cx="1057975" cy="1057950"/>
          </a:xfrm>
          <a:prstGeom prst="rect">
            <a:avLst/>
          </a:prstGeom>
          <a:noFill/>
          <a:ln>
            <a:noFill/>
          </a:ln>
        </p:spPr>
      </p:pic>
      <p:pic>
        <p:nvPicPr>
          <p:cNvPr id="655" name="Google Shape;655;p98"/>
          <p:cNvPicPr preferRelativeResize="0"/>
          <p:nvPr/>
        </p:nvPicPr>
        <p:blipFill>
          <a:blip r:embed="rId4">
            <a:alphaModFix/>
          </a:blip>
          <a:stretch>
            <a:fillRect/>
          </a:stretch>
        </p:blipFill>
        <p:spPr>
          <a:xfrm>
            <a:off x="1891550" y="82900"/>
            <a:ext cx="5793782" cy="4838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61" name="Google Shape;661;p99"/>
          <p:cNvPicPr preferRelativeResize="0"/>
          <p:nvPr/>
        </p:nvPicPr>
        <p:blipFill>
          <a:blip r:embed="rId3">
            <a:alphaModFix/>
          </a:blip>
          <a:stretch>
            <a:fillRect/>
          </a:stretch>
        </p:blipFill>
        <p:spPr>
          <a:xfrm>
            <a:off x="392250" y="0"/>
            <a:ext cx="8259170" cy="5143500"/>
          </a:xfrm>
          <a:prstGeom prst="rect">
            <a:avLst/>
          </a:prstGeom>
          <a:noFill/>
          <a:ln>
            <a:noFill/>
          </a:ln>
        </p:spPr>
      </p:pic>
      <p:pic>
        <p:nvPicPr>
          <p:cNvPr id="662" name="Google Shape;662;p99"/>
          <p:cNvPicPr preferRelativeResize="0"/>
          <p:nvPr/>
        </p:nvPicPr>
        <p:blipFill>
          <a:blip r:embed="rId4">
            <a:alphaModFix/>
          </a:blip>
          <a:stretch>
            <a:fillRect/>
          </a:stretch>
        </p:blipFill>
        <p:spPr>
          <a:xfrm>
            <a:off x="7963173" y="82898"/>
            <a:ext cx="1057975" cy="10579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68" name="Google Shape;668;p100"/>
          <p:cNvPicPr preferRelativeResize="0"/>
          <p:nvPr/>
        </p:nvPicPr>
        <p:blipFill>
          <a:blip r:embed="rId3">
            <a:alphaModFix/>
          </a:blip>
          <a:stretch>
            <a:fillRect/>
          </a:stretch>
        </p:blipFill>
        <p:spPr>
          <a:xfrm>
            <a:off x="7963173" y="82898"/>
            <a:ext cx="1057975" cy="1057950"/>
          </a:xfrm>
          <a:prstGeom prst="rect">
            <a:avLst/>
          </a:prstGeom>
          <a:noFill/>
          <a:ln>
            <a:noFill/>
          </a:ln>
        </p:spPr>
      </p:pic>
      <p:pic>
        <p:nvPicPr>
          <p:cNvPr id="669" name="Google Shape;669;p100"/>
          <p:cNvPicPr preferRelativeResize="0"/>
          <p:nvPr/>
        </p:nvPicPr>
        <p:blipFill>
          <a:blip r:embed="rId4">
            <a:alphaModFix/>
          </a:blip>
          <a:stretch>
            <a:fillRect/>
          </a:stretch>
        </p:blipFill>
        <p:spPr>
          <a:xfrm>
            <a:off x="1480700" y="0"/>
            <a:ext cx="6182602" cy="514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0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75" name="Google Shape;675;p101"/>
          <p:cNvPicPr preferRelativeResize="0"/>
          <p:nvPr/>
        </p:nvPicPr>
        <p:blipFill>
          <a:blip r:embed="rId3">
            <a:alphaModFix/>
          </a:blip>
          <a:stretch>
            <a:fillRect/>
          </a:stretch>
        </p:blipFill>
        <p:spPr>
          <a:xfrm>
            <a:off x="527450" y="269175"/>
            <a:ext cx="7658371" cy="4394050"/>
          </a:xfrm>
          <a:prstGeom prst="rect">
            <a:avLst/>
          </a:prstGeom>
          <a:noFill/>
          <a:ln>
            <a:noFill/>
          </a:ln>
        </p:spPr>
      </p:pic>
      <p:pic>
        <p:nvPicPr>
          <p:cNvPr id="676" name="Google Shape;676;p101"/>
          <p:cNvPicPr preferRelativeResize="0"/>
          <p:nvPr/>
        </p:nvPicPr>
        <p:blipFill>
          <a:blip r:embed="rId4">
            <a:alphaModFix/>
          </a:blip>
          <a:stretch>
            <a:fillRect/>
          </a:stretch>
        </p:blipFill>
        <p:spPr>
          <a:xfrm>
            <a:off x="7963173" y="82898"/>
            <a:ext cx="1057975" cy="1057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683" name="Google Shape;683;p102"/>
          <p:cNvSpPr txBox="1"/>
          <p:nvPr/>
        </p:nvSpPr>
        <p:spPr>
          <a:xfrm>
            <a:off x="532850" y="962100"/>
            <a:ext cx="39225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684" name="Google Shape;684;p102"/>
          <p:cNvPicPr preferRelativeResize="0"/>
          <p:nvPr/>
        </p:nvPicPr>
        <p:blipFill>
          <a:blip r:embed="rId3">
            <a:alphaModFix/>
          </a:blip>
          <a:stretch>
            <a:fillRect/>
          </a:stretch>
        </p:blipFill>
        <p:spPr>
          <a:xfrm>
            <a:off x="458850" y="954675"/>
            <a:ext cx="2953255" cy="4070425"/>
          </a:xfrm>
          <a:prstGeom prst="rect">
            <a:avLst/>
          </a:prstGeom>
          <a:noFill/>
          <a:ln>
            <a:noFill/>
          </a:ln>
        </p:spPr>
      </p:pic>
      <p:sp>
        <p:nvSpPr>
          <p:cNvPr id="685" name="Google Shape;685;p102"/>
          <p:cNvSpPr/>
          <p:nvPr/>
        </p:nvSpPr>
        <p:spPr>
          <a:xfrm>
            <a:off x="3599100" y="190200"/>
            <a:ext cx="5103216" cy="3462642"/>
          </a:xfrm>
          <a:prstGeom prst="irregularSeal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02"/>
          <p:cNvSpPr txBox="1"/>
          <p:nvPr/>
        </p:nvSpPr>
        <p:spPr>
          <a:xfrm rot="-848288">
            <a:off x="4549799" y="1175674"/>
            <a:ext cx="2986976" cy="176030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latin typeface="Calibri"/>
                <a:ea typeface="Calibri"/>
                <a:cs typeface="Calibri"/>
                <a:sym typeface="Calibri"/>
              </a:rPr>
              <a:t>Extensions should be planned using level 4 sample tasks from proficiency scales for each content .  They lead to in-depth understanding of the standard so  students can demonstrate proficiency on the standard  in complex ways.</a:t>
            </a:r>
            <a:endParaRPr>
              <a:latin typeface="Calibri"/>
              <a:ea typeface="Calibri"/>
              <a:cs typeface="Calibri"/>
              <a:sym typeface="Calibri"/>
            </a:endParaRPr>
          </a:p>
          <a:p>
            <a:pPr indent="0" lvl="0" marL="0" rtl="0" algn="l">
              <a:spcBef>
                <a:spcPts val="1200"/>
              </a:spcBef>
              <a:spcAft>
                <a:spcPts val="0"/>
              </a:spcAft>
              <a:buNone/>
            </a:pPr>
            <a:r>
              <a:t/>
            </a:r>
            <a:endParaRPr>
              <a:latin typeface="Roboto"/>
              <a:ea typeface="Roboto"/>
              <a:cs typeface="Roboto"/>
              <a:sym typeface="Roboto"/>
            </a:endParaRPr>
          </a:p>
        </p:txBody>
      </p:sp>
      <p:pic>
        <p:nvPicPr>
          <p:cNvPr id="687" name="Google Shape;687;p102"/>
          <p:cNvPicPr preferRelativeResize="0"/>
          <p:nvPr/>
        </p:nvPicPr>
        <p:blipFill>
          <a:blip r:embed="rId4">
            <a:alphaModFix/>
          </a:blip>
          <a:stretch>
            <a:fillRect/>
          </a:stretch>
        </p:blipFill>
        <p:spPr>
          <a:xfrm>
            <a:off x="7801625" y="182775"/>
            <a:ext cx="1049525" cy="1049525"/>
          </a:xfrm>
          <a:prstGeom prst="rect">
            <a:avLst/>
          </a:prstGeom>
          <a:noFill/>
          <a:ln>
            <a:noFill/>
          </a:ln>
        </p:spPr>
      </p:pic>
      <p:sp>
        <p:nvSpPr>
          <p:cNvPr id="688" name="Google Shape;688;p102"/>
          <p:cNvSpPr txBox="1"/>
          <p:nvPr>
            <p:ph type="title"/>
          </p:nvPr>
        </p:nvSpPr>
        <p:spPr>
          <a:xfrm>
            <a:off x="759700" y="190200"/>
            <a:ext cx="6345000" cy="77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Extension</a:t>
            </a:r>
            <a:endParaRPr sz="3000"/>
          </a:p>
        </p:txBody>
      </p:sp>
      <p:sp>
        <p:nvSpPr>
          <p:cNvPr id="689" name="Google Shape;689;p102"/>
          <p:cNvSpPr txBox="1"/>
          <p:nvPr/>
        </p:nvSpPr>
        <p:spPr>
          <a:xfrm>
            <a:off x="3966550" y="3832275"/>
            <a:ext cx="4884600" cy="10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In small groups discuss: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US">
                <a:latin typeface="Roboto"/>
                <a:ea typeface="Roboto"/>
                <a:cs typeface="Roboto"/>
                <a:sym typeface="Roboto"/>
              </a:rPr>
              <a:t>How can my school extend the curriculum for advanced learners?    </a:t>
            </a:r>
            <a:endParaRPr>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03"/>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Today’s </a:t>
            </a:r>
            <a:r>
              <a:rPr lang="en-US" sz="3000"/>
              <a:t>Objectives</a:t>
            </a:r>
            <a:br>
              <a:rPr lang="en-US">
                <a:latin typeface="Georgia"/>
                <a:ea typeface="Georgia"/>
                <a:cs typeface="Georgia"/>
                <a:sym typeface="Georgia"/>
              </a:rPr>
            </a:br>
            <a:endParaRPr>
              <a:latin typeface="Georgia"/>
              <a:ea typeface="Georgia"/>
              <a:cs typeface="Georgia"/>
              <a:sym typeface="Georgia"/>
            </a:endParaRPr>
          </a:p>
        </p:txBody>
      </p:sp>
      <p:sp>
        <p:nvSpPr>
          <p:cNvPr id="695" name="Google Shape;695;p10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96" name="Google Shape;696;p103"/>
          <p:cNvPicPr preferRelativeResize="0"/>
          <p:nvPr/>
        </p:nvPicPr>
        <p:blipFill>
          <a:blip r:embed="rId3">
            <a:alphaModFix/>
          </a:blip>
          <a:stretch>
            <a:fillRect/>
          </a:stretch>
        </p:blipFill>
        <p:spPr>
          <a:xfrm>
            <a:off x="597100" y="1435900"/>
            <a:ext cx="1235050" cy="1235050"/>
          </a:xfrm>
          <a:prstGeom prst="rect">
            <a:avLst/>
          </a:prstGeom>
          <a:noFill/>
          <a:ln>
            <a:noFill/>
          </a:ln>
        </p:spPr>
      </p:pic>
      <p:pic>
        <p:nvPicPr>
          <p:cNvPr id="697" name="Google Shape;697;p103"/>
          <p:cNvPicPr preferRelativeResize="0"/>
          <p:nvPr/>
        </p:nvPicPr>
        <p:blipFill>
          <a:blip r:embed="rId4">
            <a:alphaModFix/>
          </a:blip>
          <a:stretch>
            <a:fillRect/>
          </a:stretch>
        </p:blipFill>
        <p:spPr>
          <a:xfrm>
            <a:off x="663700" y="3513538"/>
            <a:ext cx="1235050" cy="1235023"/>
          </a:xfrm>
          <a:prstGeom prst="rect">
            <a:avLst/>
          </a:prstGeom>
          <a:noFill/>
          <a:ln>
            <a:noFill/>
          </a:ln>
        </p:spPr>
      </p:pic>
      <p:sp>
        <p:nvSpPr>
          <p:cNvPr id="698" name="Google Shape;698;p103"/>
          <p:cNvSpPr/>
          <p:nvPr/>
        </p:nvSpPr>
        <p:spPr>
          <a:xfrm>
            <a:off x="7221316" y="1847494"/>
            <a:ext cx="613081" cy="569017"/>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03"/>
          <p:cNvSpPr txBox="1"/>
          <p:nvPr/>
        </p:nvSpPr>
        <p:spPr>
          <a:xfrm>
            <a:off x="2077275" y="3305025"/>
            <a:ext cx="6127800" cy="138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accent1"/>
                </a:solidFill>
                <a:latin typeface="Merriweather"/>
                <a:ea typeface="Merriweather"/>
                <a:cs typeface="Merriweather"/>
                <a:sym typeface="Merriweather"/>
              </a:rPr>
              <a:t>Language </a:t>
            </a:r>
            <a:r>
              <a:rPr lang="en-US" sz="2000">
                <a:solidFill>
                  <a:schemeClr val="accent1"/>
                </a:solidFill>
                <a:latin typeface="Merriweather"/>
                <a:ea typeface="Merriweather"/>
                <a:cs typeface="Merriweather"/>
                <a:sym typeface="Merriweather"/>
              </a:rPr>
              <a:t>Objective:</a:t>
            </a:r>
            <a:endParaRPr sz="2000">
              <a:solidFill>
                <a:schemeClr val="accent1"/>
              </a:solidFill>
              <a:latin typeface="Merriweather"/>
              <a:ea typeface="Merriweather"/>
              <a:cs typeface="Merriweather"/>
              <a:sym typeface="Merriweather"/>
            </a:endParaRPr>
          </a:p>
          <a:p>
            <a:pPr indent="0" lvl="0" marL="0" rtl="0" algn="l">
              <a:spcBef>
                <a:spcPts val="0"/>
              </a:spcBef>
              <a:spcAft>
                <a:spcPts val="0"/>
              </a:spcAft>
              <a:buNone/>
            </a:pPr>
            <a:r>
              <a:rPr lang="en-US">
                <a:solidFill>
                  <a:schemeClr val="dk2"/>
                </a:solidFill>
                <a:latin typeface="Roboto"/>
                <a:ea typeface="Roboto"/>
                <a:cs typeface="Roboto"/>
                <a:sym typeface="Roboto"/>
              </a:rPr>
              <a:t>Learners will use the terminology of the assessment cycle: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Plan, Implement, Analyze, Apply, Evaluate.</a:t>
            </a:r>
            <a:endParaRPr>
              <a:solidFill>
                <a:schemeClr val="dk2"/>
              </a:solidFill>
              <a:latin typeface="Roboto"/>
              <a:ea typeface="Roboto"/>
              <a:cs typeface="Roboto"/>
              <a:sym typeface="Roboto"/>
            </a:endParaRPr>
          </a:p>
          <a:p>
            <a:pPr indent="0" lvl="0" marL="457200" rtl="0" algn="l">
              <a:spcBef>
                <a:spcPts val="0"/>
              </a:spcBef>
              <a:spcAft>
                <a:spcPts val="0"/>
              </a:spcAft>
              <a:buNone/>
            </a:pPr>
            <a:r>
              <a:t/>
            </a:r>
            <a:endParaRPr>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t/>
            </a:r>
            <a:endParaRPr>
              <a:solidFill>
                <a:schemeClr val="dk2"/>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300">
              <a:solidFill>
                <a:schemeClr val="dk2"/>
              </a:solidFill>
              <a:latin typeface="Roboto"/>
              <a:ea typeface="Roboto"/>
              <a:cs typeface="Roboto"/>
              <a:sym typeface="Roboto"/>
            </a:endParaRPr>
          </a:p>
        </p:txBody>
      </p:sp>
      <p:sp>
        <p:nvSpPr>
          <p:cNvPr id="700" name="Google Shape;700;p103"/>
          <p:cNvSpPr txBox="1"/>
          <p:nvPr/>
        </p:nvSpPr>
        <p:spPr>
          <a:xfrm>
            <a:off x="1983400" y="1308225"/>
            <a:ext cx="6489000" cy="19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Merriweather"/>
                <a:ea typeface="Merriweather"/>
                <a:cs typeface="Merriweather"/>
                <a:sym typeface="Merriweather"/>
              </a:rPr>
              <a:t>Content Objective:</a:t>
            </a:r>
            <a:endParaRPr sz="2000">
              <a:latin typeface="Merriweather"/>
              <a:ea typeface="Merriweather"/>
              <a:cs typeface="Merriweather"/>
              <a:sym typeface="Merriweather"/>
            </a:endParaRPr>
          </a:p>
          <a:p>
            <a:pPr indent="0" lvl="0" marL="0" rtl="0" algn="l">
              <a:spcBef>
                <a:spcPts val="0"/>
              </a:spcBef>
              <a:spcAft>
                <a:spcPts val="0"/>
              </a:spcAft>
              <a:buNone/>
            </a:pPr>
            <a:r>
              <a:rPr lang="en-US">
                <a:solidFill>
                  <a:schemeClr val="dk2"/>
                </a:solidFill>
                <a:latin typeface="Roboto"/>
                <a:ea typeface="Roboto"/>
                <a:cs typeface="Roboto"/>
                <a:sym typeface="Roboto"/>
              </a:rPr>
              <a:t>Use student assessment results to: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identify core standards with the greatest needs and those with strengths,</a:t>
            </a:r>
            <a:endParaRPr>
              <a:solidFill>
                <a:schemeClr val="dk2"/>
              </a:solidFill>
              <a:latin typeface="Roboto"/>
              <a:ea typeface="Roboto"/>
              <a:cs typeface="Roboto"/>
              <a:sym typeface="Roboto"/>
            </a:endParaRPr>
          </a:p>
          <a:p>
            <a:pPr indent="-311150" lvl="0" marL="457200" rtl="0" algn="l">
              <a:spcBef>
                <a:spcPts val="0"/>
              </a:spcBef>
              <a:spcAft>
                <a:spcPts val="0"/>
              </a:spcAft>
              <a:buClr>
                <a:schemeClr val="dk2"/>
              </a:buClr>
              <a:buSzPts val="1300"/>
              <a:buFont typeface="Roboto"/>
              <a:buChar char="●"/>
            </a:pPr>
            <a:r>
              <a:rPr lang="en-US">
                <a:solidFill>
                  <a:schemeClr val="dk2"/>
                </a:solidFill>
                <a:latin typeface="Roboto"/>
                <a:ea typeface="Roboto"/>
                <a:cs typeface="Roboto"/>
                <a:sym typeface="Roboto"/>
              </a:rPr>
              <a:t>identify students who progressed in core knowledge  also those who stayed the same and those who improved.  </a:t>
            </a:r>
            <a:endParaRPr>
              <a:solidFill>
                <a:schemeClr val="dk2"/>
              </a:solidFill>
              <a:latin typeface="Roboto"/>
              <a:ea typeface="Roboto"/>
              <a:cs typeface="Roboto"/>
              <a:sym typeface="Roboto"/>
            </a:endParaRPr>
          </a:p>
          <a:p>
            <a:pPr indent="0" lvl="0" marL="0" rtl="0" algn="l">
              <a:spcBef>
                <a:spcPts val="0"/>
              </a:spcBef>
              <a:spcAft>
                <a:spcPts val="0"/>
              </a:spcAft>
              <a:buNone/>
            </a:pPr>
            <a:r>
              <a:rPr lang="en-US">
                <a:solidFill>
                  <a:schemeClr val="dk2"/>
                </a:solidFill>
                <a:latin typeface="Roboto"/>
                <a:ea typeface="Roboto"/>
                <a:cs typeface="Roboto"/>
                <a:sym typeface="Roboto"/>
              </a:rPr>
              <a:t>Provide tools for students to track their progress.</a:t>
            </a:r>
            <a:endParaRPr>
              <a:solidFill>
                <a:schemeClr val="dk2"/>
              </a:solidFill>
              <a:latin typeface="Roboto"/>
              <a:ea typeface="Roboto"/>
              <a:cs typeface="Roboto"/>
              <a:sym typeface="Roboto"/>
            </a:endParaRPr>
          </a:p>
          <a:p>
            <a:pPr indent="0" lvl="0" marL="0" rtl="0" algn="l">
              <a:spcBef>
                <a:spcPts val="0"/>
              </a:spcBef>
              <a:spcAft>
                <a:spcPts val="0"/>
              </a:spcAft>
              <a:buNone/>
            </a:pPr>
            <a:r>
              <a:rPr lang="en-US">
                <a:solidFill>
                  <a:schemeClr val="dk2"/>
                </a:solidFill>
                <a:latin typeface="Roboto"/>
                <a:ea typeface="Roboto"/>
                <a:cs typeface="Roboto"/>
                <a:sym typeface="Roboto"/>
              </a:rPr>
              <a:t>Apply tools to keep the course on track and for teachers to provide interventions and extensions. </a:t>
            </a:r>
            <a:endParaRPr sz="2000">
              <a:solidFill>
                <a:schemeClr val="accent1"/>
              </a:solidFill>
              <a:latin typeface="Merriweather"/>
              <a:ea typeface="Merriweather"/>
              <a:cs typeface="Merriweather"/>
              <a:sym typeface="Merriweather"/>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04"/>
          <p:cNvSpPr txBox="1"/>
          <p:nvPr/>
        </p:nvSpPr>
        <p:spPr>
          <a:xfrm>
            <a:off x="1968275" y="547625"/>
            <a:ext cx="6860100" cy="113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Georgia"/>
              <a:ea typeface="Georgia"/>
              <a:cs typeface="Georgia"/>
              <a:sym typeface="Georgia"/>
            </a:endParaRPr>
          </a:p>
        </p:txBody>
      </p:sp>
      <p:pic>
        <p:nvPicPr>
          <p:cNvPr id="706" name="Google Shape;706;p104"/>
          <p:cNvPicPr preferRelativeResize="0"/>
          <p:nvPr/>
        </p:nvPicPr>
        <p:blipFill rotWithShape="1">
          <a:blip r:embed="rId3">
            <a:alphaModFix/>
          </a:blip>
          <a:srcRect b="0" l="0" r="0" t="0"/>
          <a:stretch/>
        </p:blipFill>
        <p:spPr>
          <a:xfrm>
            <a:off x="6960775" y="1842000"/>
            <a:ext cx="1829875" cy="1804850"/>
          </a:xfrm>
          <a:prstGeom prst="rect">
            <a:avLst/>
          </a:prstGeom>
          <a:noFill/>
          <a:ln>
            <a:noFill/>
          </a:ln>
        </p:spPr>
      </p:pic>
      <p:sp>
        <p:nvSpPr>
          <p:cNvPr id="707" name="Google Shape;707;p1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solidFill>
                  <a:schemeClr val="dk2"/>
                </a:solidFill>
              </a:rPr>
              <a:t>‹#›</a:t>
            </a:fld>
            <a:endParaRPr>
              <a:solidFill>
                <a:schemeClr val="dk2"/>
              </a:solidFill>
            </a:endParaRPr>
          </a:p>
        </p:txBody>
      </p:sp>
      <p:sp>
        <p:nvSpPr>
          <p:cNvPr id="708" name="Google Shape;708;p104"/>
          <p:cNvSpPr txBox="1"/>
          <p:nvPr>
            <p:ph type="title"/>
          </p:nvPr>
        </p:nvSpPr>
        <p:spPr>
          <a:xfrm>
            <a:off x="311700" y="201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Administrators, Please take a minute to complete our survey</a:t>
            </a:r>
            <a:endParaRPr/>
          </a:p>
        </p:txBody>
      </p:sp>
      <p:sp>
        <p:nvSpPr>
          <p:cNvPr id="709" name="Google Shape;709;p104"/>
          <p:cNvSpPr txBox="1"/>
          <p:nvPr/>
        </p:nvSpPr>
        <p:spPr>
          <a:xfrm>
            <a:off x="725075" y="1928725"/>
            <a:ext cx="6015900" cy="163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latin typeface="Roboto"/>
                <a:ea typeface="Roboto"/>
                <a:cs typeface="Roboto"/>
                <a:sym typeface="Roboto"/>
              </a:rPr>
              <a:t>Go to </a:t>
            </a:r>
            <a:r>
              <a:rPr lang="en-US" sz="3600" u="sng">
                <a:solidFill>
                  <a:schemeClr val="hlink"/>
                </a:solidFill>
                <a:latin typeface="Roboto"/>
                <a:ea typeface="Roboto"/>
                <a:cs typeface="Roboto"/>
                <a:sym typeface="Roboto"/>
                <a:hlinkClick r:id="rId4"/>
              </a:rPr>
              <a:t>graniteway.org</a:t>
            </a:r>
            <a:r>
              <a:rPr lang="en-US" sz="3600">
                <a:latin typeface="Roboto"/>
                <a:ea typeface="Roboto"/>
                <a:cs typeface="Roboto"/>
                <a:sym typeface="Roboto"/>
              </a:rPr>
              <a:t> and click “Meeting Feedback”</a:t>
            </a:r>
            <a:endParaRPr sz="3600">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solidFill>
                  <a:schemeClr val="lt1"/>
                </a:solidFill>
              </a:rPr>
              <a:t>‹#›</a:t>
            </a:fld>
            <a:endParaRPr>
              <a:solidFill>
                <a:schemeClr val="lt1"/>
              </a:solidFill>
            </a:endParaRPr>
          </a:p>
        </p:txBody>
      </p:sp>
      <p:sp>
        <p:nvSpPr>
          <p:cNvPr id="715" name="Google Shape;715;p105"/>
          <p:cNvSpPr txBox="1"/>
          <p:nvPr>
            <p:ph type="title"/>
          </p:nvPr>
        </p:nvSpPr>
        <p:spPr>
          <a:xfrm>
            <a:off x="311700" y="1973675"/>
            <a:ext cx="8520600" cy="62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sz="3000"/>
              <a:t>Additional Resources</a:t>
            </a:r>
            <a:endParaRPr sz="30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1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dk2"/>
                </a:solidFill>
              </a:rPr>
              <a:t>‹#›</a:t>
            </a:fld>
            <a:endParaRPr>
              <a:solidFill>
                <a:schemeClr val="dk2"/>
              </a:solidFill>
            </a:endParaRPr>
          </a:p>
        </p:txBody>
      </p:sp>
      <p:pic>
        <p:nvPicPr>
          <p:cNvPr id="721" name="Google Shape;721;p106"/>
          <p:cNvPicPr preferRelativeResize="0"/>
          <p:nvPr/>
        </p:nvPicPr>
        <p:blipFill>
          <a:blip r:embed="rId3">
            <a:alphaModFix/>
          </a:blip>
          <a:stretch>
            <a:fillRect/>
          </a:stretch>
        </p:blipFill>
        <p:spPr>
          <a:xfrm>
            <a:off x="1780801" y="128900"/>
            <a:ext cx="7085276" cy="4885701"/>
          </a:xfrm>
          <a:prstGeom prst="rect">
            <a:avLst/>
          </a:prstGeom>
          <a:noFill/>
          <a:ln>
            <a:noFill/>
          </a:ln>
        </p:spPr>
      </p:pic>
      <p:sp>
        <p:nvSpPr>
          <p:cNvPr id="722" name="Google Shape;722;p106"/>
          <p:cNvSpPr txBox="1"/>
          <p:nvPr/>
        </p:nvSpPr>
        <p:spPr>
          <a:xfrm>
            <a:off x="747475" y="444050"/>
            <a:ext cx="333000" cy="39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latin typeface="Roboto"/>
                <a:ea typeface="Roboto"/>
                <a:cs typeface="Roboto"/>
                <a:sym typeface="Roboto"/>
              </a:rPr>
              <a:t>Activity</a:t>
            </a:r>
            <a:endParaRPr sz="2400">
              <a:latin typeface="Roboto"/>
              <a:ea typeface="Roboto"/>
              <a:cs typeface="Roboto"/>
              <a:sym typeface="Roboto"/>
            </a:endParaRPr>
          </a:p>
          <a:p>
            <a:pPr indent="0" lvl="0" marL="0" rtl="0" algn="ctr">
              <a:spcBef>
                <a:spcPts val="0"/>
              </a:spcBef>
              <a:spcAft>
                <a:spcPts val="0"/>
              </a:spcAft>
              <a:buNone/>
            </a:pPr>
            <a:r>
              <a:rPr lang="en-US" sz="2400">
                <a:latin typeface="Roboto"/>
                <a:ea typeface="Roboto"/>
                <a:cs typeface="Roboto"/>
                <a:sym typeface="Roboto"/>
              </a:rPr>
              <a:t> 1</a:t>
            </a:r>
            <a:endParaRPr sz="2400">
              <a:latin typeface="Roboto"/>
              <a:ea typeface="Roboto"/>
              <a:cs typeface="Roboto"/>
              <a:sym typeface="Roboto"/>
            </a:endParaRPr>
          </a:p>
          <a:p>
            <a:pPr indent="0" lvl="0" marL="0" rtl="0" algn="l">
              <a:spcBef>
                <a:spcPts val="0"/>
              </a:spcBef>
              <a:spcAft>
                <a:spcPts val="0"/>
              </a:spcAft>
              <a:buNone/>
            </a:pPr>
            <a:r>
              <a:t/>
            </a:r>
            <a:endParaRPr sz="2400">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dk2"/>
                </a:solidFill>
              </a:rPr>
              <a:t>‹#›</a:t>
            </a:fld>
            <a:endParaRPr>
              <a:solidFill>
                <a:schemeClr val="dk2"/>
              </a:solidFill>
            </a:endParaRPr>
          </a:p>
        </p:txBody>
      </p:sp>
      <p:sp>
        <p:nvSpPr>
          <p:cNvPr id="728" name="Google Shape;728;p107"/>
          <p:cNvSpPr txBox="1"/>
          <p:nvPr/>
        </p:nvSpPr>
        <p:spPr>
          <a:xfrm>
            <a:off x="747475" y="444050"/>
            <a:ext cx="333000" cy="39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latin typeface="Roboto"/>
                <a:ea typeface="Roboto"/>
                <a:cs typeface="Roboto"/>
                <a:sym typeface="Roboto"/>
              </a:rPr>
              <a:t>Activity</a:t>
            </a:r>
            <a:endParaRPr sz="2400">
              <a:latin typeface="Roboto"/>
              <a:ea typeface="Roboto"/>
              <a:cs typeface="Roboto"/>
              <a:sym typeface="Roboto"/>
            </a:endParaRPr>
          </a:p>
          <a:p>
            <a:pPr indent="0" lvl="0" marL="0" rtl="0" algn="ctr">
              <a:spcBef>
                <a:spcPts val="0"/>
              </a:spcBef>
              <a:spcAft>
                <a:spcPts val="0"/>
              </a:spcAft>
              <a:buNone/>
            </a:pPr>
            <a:r>
              <a:rPr lang="en-US" sz="2400">
                <a:latin typeface="Roboto"/>
                <a:ea typeface="Roboto"/>
                <a:cs typeface="Roboto"/>
                <a:sym typeface="Roboto"/>
              </a:rPr>
              <a:t> 2</a:t>
            </a:r>
            <a:endParaRPr sz="2400">
              <a:latin typeface="Roboto"/>
              <a:ea typeface="Roboto"/>
              <a:cs typeface="Roboto"/>
              <a:sym typeface="Roboto"/>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l">
              <a:spcBef>
                <a:spcPts val="0"/>
              </a:spcBef>
              <a:spcAft>
                <a:spcPts val="0"/>
              </a:spcAft>
              <a:buNone/>
            </a:pPr>
            <a:r>
              <a:t/>
            </a:r>
            <a:endParaRPr sz="2400">
              <a:latin typeface="Roboto"/>
              <a:ea typeface="Roboto"/>
              <a:cs typeface="Roboto"/>
              <a:sym typeface="Roboto"/>
            </a:endParaRPr>
          </a:p>
        </p:txBody>
      </p:sp>
      <p:sp>
        <p:nvSpPr>
          <p:cNvPr id="729" name="Google Shape;729;p107"/>
          <p:cNvSpPr txBox="1"/>
          <p:nvPr/>
        </p:nvSpPr>
        <p:spPr>
          <a:xfrm>
            <a:off x="2131425" y="185025"/>
            <a:ext cx="3000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30" name="Google Shape;730;p107"/>
          <p:cNvPicPr preferRelativeResize="0"/>
          <p:nvPr/>
        </p:nvPicPr>
        <p:blipFill>
          <a:blip r:embed="rId3">
            <a:alphaModFix/>
          </a:blip>
          <a:stretch>
            <a:fillRect/>
          </a:stretch>
        </p:blipFill>
        <p:spPr>
          <a:xfrm>
            <a:off x="1321350" y="253100"/>
            <a:ext cx="3859150" cy="4601775"/>
          </a:xfrm>
          <a:prstGeom prst="rect">
            <a:avLst/>
          </a:prstGeom>
          <a:noFill/>
          <a:ln>
            <a:noFill/>
          </a:ln>
        </p:spPr>
      </p:pic>
      <p:pic>
        <p:nvPicPr>
          <p:cNvPr id="731" name="Google Shape;731;p107"/>
          <p:cNvPicPr preferRelativeResize="0"/>
          <p:nvPr/>
        </p:nvPicPr>
        <p:blipFill>
          <a:blip r:embed="rId4">
            <a:alphaModFix/>
          </a:blip>
          <a:stretch>
            <a:fillRect/>
          </a:stretch>
        </p:blipFill>
        <p:spPr>
          <a:xfrm>
            <a:off x="5180500" y="152400"/>
            <a:ext cx="3618675" cy="470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Admin Plan Self-Reflection</a:t>
            </a:r>
            <a:endParaRPr/>
          </a:p>
        </p:txBody>
      </p:sp>
      <p:sp>
        <p:nvSpPr>
          <p:cNvPr id="350" name="Google Shape;350;p63"/>
          <p:cNvSpPr txBox="1"/>
          <p:nvPr>
            <p:ph idx="1" type="body"/>
          </p:nvPr>
        </p:nvSpPr>
        <p:spPr>
          <a:xfrm>
            <a:off x="311700" y="1283925"/>
            <a:ext cx="8520600" cy="336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1.     What went well in the GWPL on differentiation? What was impactful and valuable?</a:t>
            </a:r>
            <a:endParaRPr sz="2400"/>
          </a:p>
          <a:p>
            <a:pPr indent="0" lvl="0" marL="0" rtl="0" algn="l">
              <a:spcBef>
                <a:spcPts val="1600"/>
              </a:spcBef>
              <a:spcAft>
                <a:spcPts val="0"/>
              </a:spcAft>
              <a:buNone/>
            </a:pPr>
            <a:r>
              <a:rPr lang="en-US" sz="2400"/>
              <a:t>2.     What problems did we experience? Why?</a:t>
            </a:r>
            <a:endParaRPr sz="2400"/>
          </a:p>
          <a:p>
            <a:pPr indent="0" lvl="0" marL="0" rtl="0" algn="l">
              <a:spcBef>
                <a:spcPts val="1600"/>
              </a:spcBef>
              <a:spcAft>
                <a:spcPts val="1600"/>
              </a:spcAft>
              <a:buNone/>
            </a:pPr>
            <a:r>
              <a:rPr lang="en-US" sz="2400"/>
              <a:t>3.     How can I better plan my next GWPL? </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dk2"/>
                </a:solidFill>
              </a:rPr>
              <a:t>‹#›</a:t>
            </a:fld>
            <a:endParaRPr>
              <a:solidFill>
                <a:schemeClr val="dk2"/>
              </a:solidFill>
            </a:endParaRPr>
          </a:p>
        </p:txBody>
      </p:sp>
      <p:sp>
        <p:nvSpPr>
          <p:cNvPr id="737" name="Google Shape;737;p108"/>
          <p:cNvSpPr txBox="1"/>
          <p:nvPr/>
        </p:nvSpPr>
        <p:spPr>
          <a:xfrm>
            <a:off x="747475" y="466250"/>
            <a:ext cx="333000" cy="39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latin typeface="Roboto"/>
                <a:ea typeface="Roboto"/>
                <a:cs typeface="Roboto"/>
                <a:sym typeface="Roboto"/>
              </a:rPr>
              <a:t>Activity</a:t>
            </a:r>
            <a:endParaRPr sz="2400">
              <a:latin typeface="Roboto"/>
              <a:ea typeface="Roboto"/>
              <a:cs typeface="Roboto"/>
              <a:sym typeface="Roboto"/>
            </a:endParaRPr>
          </a:p>
          <a:p>
            <a:pPr indent="0" lvl="0" marL="0" rtl="0" algn="ctr">
              <a:spcBef>
                <a:spcPts val="0"/>
              </a:spcBef>
              <a:spcAft>
                <a:spcPts val="0"/>
              </a:spcAft>
              <a:buNone/>
            </a:pPr>
            <a:r>
              <a:rPr lang="en-US" sz="2400">
                <a:latin typeface="Roboto"/>
                <a:ea typeface="Roboto"/>
                <a:cs typeface="Roboto"/>
                <a:sym typeface="Roboto"/>
              </a:rPr>
              <a:t> 3</a:t>
            </a:r>
            <a:endParaRPr sz="2400">
              <a:latin typeface="Roboto"/>
              <a:ea typeface="Roboto"/>
              <a:cs typeface="Roboto"/>
              <a:sym typeface="Roboto"/>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l">
              <a:spcBef>
                <a:spcPts val="0"/>
              </a:spcBef>
              <a:spcAft>
                <a:spcPts val="0"/>
              </a:spcAft>
              <a:buNone/>
            </a:pPr>
            <a:r>
              <a:t/>
            </a:r>
            <a:endParaRPr sz="2400">
              <a:latin typeface="Roboto"/>
              <a:ea typeface="Roboto"/>
              <a:cs typeface="Roboto"/>
              <a:sym typeface="Roboto"/>
            </a:endParaRPr>
          </a:p>
        </p:txBody>
      </p:sp>
      <p:sp>
        <p:nvSpPr>
          <p:cNvPr id="738" name="Google Shape;738;p108"/>
          <p:cNvSpPr txBox="1"/>
          <p:nvPr/>
        </p:nvSpPr>
        <p:spPr>
          <a:xfrm>
            <a:off x="2131425" y="185025"/>
            <a:ext cx="3000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39" name="Google Shape;739;p108"/>
          <p:cNvPicPr preferRelativeResize="0"/>
          <p:nvPr/>
        </p:nvPicPr>
        <p:blipFill>
          <a:blip r:embed="rId3">
            <a:alphaModFix/>
          </a:blip>
          <a:stretch>
            <a:fillRect/>
          </a:stretch>
        </p:blipFill>
        <p:spPr>
          <a:xfrm>
            <a:off x="1398450" y="281600"/>
            <a:ext cx="3516549" cy="4528874"/>
          </a:xfrm>
          <a:prstGeom prst="rect">
            <a:avLst/>
          </a:prstGeom>
          <a:noFill/>
          <a:ln>
            <a:noFill/>
          </a:ln>
        </p:spPr>
      </p:pic>
      <p:pic>
        <p:nvPicPr>
          <p:cNvPr id="740" name="Google Shape;740;p108"/>
          <p:cNvPicPr preferRelativeResize="0"/>
          <p:nvPr/>
        </p:nvPicPr>
        <p:blipFill>
          <a:blip r:embed="rId4">
            <a:alphaModFix/>
          </a:blip>
          <a:stretch>
            <a:fillRect/>
          </a:stretch>
        </p:blipFill>
        <p:spPr>
          <a:xfrm>
            <a:off x="5232975" y="357425"/>
            <a:ext cx="3433275" cy="44860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0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dk2"/>
                </a:solidFill>
              </a:rPr>
              <a:t>‹#›</a:t>
            </a:fld>
            <a:endParaRPr>
              <a:solidFill>
                <a:schemeClr val="dk2"/>
              </a:solidFill>
            </a:endParaRPr>
          </a:p>
        </p:txBody>
      </p:sp>
      <p:sp>
        <p:nvSpPr>
          <p:cNvPr id="746" name="Google Shape;746;p109"/>
          <p:cNvSpPr txBox="1"/>
          <p:nvPr/>
        </p:nvSpPr>
        <p:spPr>
          <a:xfrm>
            <a:off x="2131425" y="185025"/>
            <a:ext cx="3000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47" name="Google Shape;747;p109"/>
          <p:cNvPicPr preferRelativeResize="0"/>
          <p:nvPr/>
        </p:nvPicPr>
        <p:blipFill>
          <a:blip r:embed="rId3">
            <a:alphaModFix/>
          </a:blip>
          <a:stretch>
            <a:fillRect/>
          </a:stretch>
        </p:blipFill>
        <p:spPr>
          <a:xfrm>
            <a:off x="1822675" y="261000"/>
            <a:ext cx="6820801" cy="4251125"/>
          </a:xfrm>
          <a:prstGeom prst="rect">
            <a:avLst/>
          </a:prstGeom>
          <a:noFill/>
          <a:ln>
            <a:noFill/>
          </a:ln>
        </p:spPr>
      </p:pic>
      <p:sp>
        <p:nvSpPr>
          <p:cNvPr id="748" name="Google Shape;748;p109"/>
          <p:cNvSpPr txBox="1"/>
          <p:nvPr/>
        </p:nvSpPr>
        <p:spPr>
          <a:xfrm>
            <a:off x="123175" y="2349425"/>
            <a:ext cx="1699500" cy="10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Utah School Accountability Handout</a:t>
            </a:r>
            <a:endParaRPr sz="18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754" name="Google Shape;754;p110"/>
          <p:cNvPicPr preferRelativeResize="0"/>
          <p:nvPr/>
        </p:nvPicPr>
        <p:blipFill>
          <a:blip r:embed="rId3">
            <a:alphaModFix/>
          </a:blip>
          <a:stretch>
            <a:fillRect/>
          </a:stretch>
        </p:blipFill>
        <p:spPr>
          <a:xfrm>
            <a:off x="214610" y="0"/>
            <a:ext cx="4015091" cy="5143501"/>
          </a:xfrm>
          <a:prstGeom prst="rect">
            <a:avLst/>
          </a:prstGeom>
          <a:noFill/>
          <a:ln>
            <a:noFill/>
          </a:ln>
        </p:spPr>
      </p:pic>
      <p:pic>
        <p:nvPicPr>
          <p:cNvPr id="755" name="Google Shape;755;p110"/>
          <p:cNvPicPr preferRelativeResize="0"/>
          <p:nvPr/>
        </p:nvPicPr>
        <p:blipFill>
          <a:blip r:embed="rId4">
            <a:alphaModFix/>
          </a:blip>
          <a:stretch>
            <a:fillRect/>
          </a:stretch>
        </p:blipFill>
        <p:spPr>
          <a:xfrm>
            <a:off x="4922903" y="0"/>
            <a:ext cx="3991672" cy="51434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761" name="Google Shape;761;p111"/>
          <p:cNvPicPr preferRelativeResize="0"/>
          <p:nvPr/>
        </p:nvPicPr>
        <p:blipFill>
          <a:blip r:embed="rId3">
            <a:alphaModFix/>
          </a:blip>
          <a:stretch>
            <a:fillRect/>
          </a:stretch>
        </p:blipFill>
        <p:spPr>
          <a:xfrm>
            <a:off x="219000" y="0"/>
            <a:ext cx="3985952" cy="5143500"/>
          </a:xfrm>
          <a:prstGeom prst="rect">
            <a:avLst/>
          </a:prstGeom>
          <a:noFill/>
          <a:ln>
            <a:noFill/>
          </a:ln>
        </p:spPr>
      </p:pic>
      <p:pic>
        <p:nvPicPr>
          <p:cNvPr id="762" name="Google Shape;762;p111"/>
          <p:cNvPicPr preferRelativeResize="0"/>
          <p:nvPr/>
        </p:nvPicPr>
        <p:blipFill>
          <a:blip r:embed="rId4">
            <a:alphaModFix/>
          </a:blip>
          <a:stretch>
            <a:fillRect/>
          </a:stretch>
        </p:blipFill>
        <p:spPr>
          <a:xfrm>
            <a:off x="4960425" y="0"/>
            <a:ext cx="3985950" cy="51292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4" name="Shape 354"/>
        <p:cNvGrpSpPr/>
        <p:nvPr/>
      </p:nvGrpSpPr>
      <p:grpSpPr>
        <a:xfrm>
          <a:off x="0" y="0"/>
          <a:ext cx="0" cy="0"/>
          <a:chOff x="0" y="0"/>
          <a:chExt cx="0" cy="0"/>
        </a:xfrm>
      </p:grpSpPr>
      <p:sp>
        <p:nvSpPr>
          <p:cNvPr id="355" name="Google Shape;355;p6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Teacher </a:t>
            </a:r>
            <a:r>
              <a:rPr lang="en-US"/>
              <a:t>Lesson Plan Self Reflection</a:t>
            </a:r>
            <a:endParaRPr/>
          </a:p>
        </p:txBody>
      </p:sp>
      <p:sp>
        <p:nvSpPr>
          <p:cNvPr id="356" name="Google Shape;356;p64"/>
          <p:cNvSpPr txBox="1"/>
          <p:nvPr>
            <p:ph idx="1" type="body"/>
          </p:nvPr>
        </p:nvSpPr>
        <p:spPr>
          <a:xfrm>
            <a:off x="311700" y="1283925"/>
            <a:ext cx="8520600" cy="336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1.     What went well in this lesson? Why?</a:t>
            </a:r>
            <a:endParaRPr sz="2400"/>
          </a:p>
          <a:p>
            <a:pPr indent="0" lvl="0" marL="0" rtl="0" algn="l">
              <a:spcBef>
                <a:spcPts val="1600"/>
              </a:spcBef>
              <a:spcAft>
                <a:spcPts val="0"/>
              </a:spcAft>
              <a:buNone/>
            </a:pPr>
            <a:r>
              <a:rPr lang="en-US" sz="2400"/>
              <a:t>2.     What problems did I experience? Why?</a:t>
            </a:r>
            <a:endParaRPr sz="2400"/>
          </a:p>
          <a:p>
            <a:pPr indent="0" lvl="0" marL="0" rtl="0" algn="l">
              <a:spcBef>
                <a:spcPts val="1600"/>
              </a:spcBef>
              <a:spcAft>
                <a:spcPts val="0"/>
              </a:spcAft>
              <a:buNone/>
            </a:pPr>
            <a:r>
              <a:rPr lang="en-US" sz="2400"/>
              <a:t>3.     Preparation and research – What differentiation strategy did I incorporate?  </a:t>
            </a:r>
            <a:endParaRPr sz="2400"/>
          </a:p>
          <a:p>
            <a:pPr indent="0" lvl="0" marL="0" rtl="0" algn="l">
              <a:spcBef>
                <a:spcPts val="1600"/>
              </a:spcBef>
              <a:spcAft>
                <a:spcPts val="1600"/>
              </a:spcAft>
              <a:buNone/>
            </a:pPr>
            <a:r>
              <a:rPr lang="en-US" sz="2400"/>
              <a:t>4.     Final thoughts?  How did the class do? What should I change for next time? What did I learn from this experience that will help me in the future?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5"/>
          <p:cNvSpPr txBox="1"/>
          <p:nvPr>
            <p:ph type="title"/>
          </p:nvPr>
        </p:nvSpPr>
        <p:spPr>
          <a:xfrm>
            <a:off x="1435750" y="500925"/>
            <a:ext cx="73965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Today’s Content Objectives</a:t>
            </a:r>
            <a:endParaRPr/>
          </a:p>
        </p:txBody>
      </p:sp>
      <p:sp>
        <p:nvSpPr>
          <p:cNvPr id="362" name="Google Shape;362;p6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63" name="Google Shape;363;p65"/>
          <p:cNvSpPr txBox="1"/>
          <p:nvPr>
            <p:ph idx="2" type="body"/>
          </p:nvPr>
        </p:nvSpPr>
        <p:spPr>
          <a:xfrm>
            <a:off x="4603225" y="1486050"/>
            <a:ext cx="4314600" cy="32847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2"/>
              </a:buClr>
              <a:buSzPts val="1400"/>
              <a:buFont typeface="Roboto"/>
              <a:buChar char="●"/>
            </a:pPr>
            <a:r>
              <a:rPr lang="en-US" sz="1400"/>
              <a:t>Use student assessment results to: </a:t>
            </a:r>
            <a:endParaRPr sz="1400"/>
          </a:p>
          <a:p>
            <a:pPr indent="-317500" lvl="1" marL="914400" rtl="0" algn="l">
              <a:lnSpc>
                <a:spcPct val="100000"/>
              </a:lnSpc>
              <a:spcBef>
                <a:spcPts val="0"/>
              </a:spcBef>
              <a:spcAft>
                <a:spcPts val="0"/>
              </a:spcAft>
              <a:buClr>
                <a:schemeClr val="dk2"/>
              </a:buClr>
              <a:buSzPts val="1400"/>
              <a:buFont typeface="Roboto"/>
              <a:buChar char="○"/>
            </a:pPr>
            <a:r>
              <a:rPr lang="en-US" sz="1400"/>
              <a:t>identify core standards with the greatest needs and those with strengths,</a:t>
            </a:r>
            <a:endParaRPr sz="1400"/>
          </a:p>
          <a:p>
            <a:pPr indent="-311150" lvl="1" marL="914400" rtl="0" algn="l">
              <a:lnSpc>
                <a:spcPct val="100000"/>
              </a:lnSpc>
              <a:spcBef>
                <a:spcPts val="0"/>
              </a:spcBef>
              <a:spcAft>
                <a:spcPts val="0"/>
              </a:spcAft>
              <a:buClr>
                <a:schemeClr val="dk2"/>
              </a:buClr>
              <a:buSzPts val="1300"/>
              <a:buFont typeface="Roboto"/>
              <a:buChar char="○"/>
            </a:pPr>
            <a:r>
              <a:rPr lang="en-US" sz="1400"/>
              <a:t>identify students who progressed in core knowledge, also those who stayed the same and those who improved.  </a:t>
            </a:r>
            <a:endParaRPr sz="1400"/>
          </a:p>
          <a:p>
            <a:pPr indent="0" lvl="0" marL="91440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Clr>
                <a:schemeClr val="dk2"/>
              </a:buClr>
              <a:buSzPts val="1400"/>
              <a:buFont typeface="Roboto"/>
              <a:buChar char="●"/>
            </a:pPr>
            <a:r>
              <a:rPr lang="en-US" sz="1400"/>
              <a:t>Provide tools for students to track their progress.</a:t>
            </a:r>
            <a:endParaRPr sz="1400"/>
          </a:p>
          <a:p>
            <a:pPr indent="0" lvl="0" marL="45720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Clr>
                <a:schemeClr val="dk2"/>
              </a:buClr>
              <a:buSzPts val="1400"/>
              <a:buFont typeface="Roboto"/>
              <a:buChar char="●"/>
            </a:pPr>
            <a:r>
              <a:rPr lang="en-US" sz="1400"/>
              <a:t>Suggest tools to provide interventions and extensions. </a:t>
            </a:r>
            <a:endParaRPr sz="1400"/>
          </a:p>
          <a:p>
            <a:pPr indent="0" lvl="0" marL="0" rtl="0" algn="l">
              <a:lnSpc>
                <a:spcPct val="100000"/>
              </a:lnSpc>
              <a:spcBef>
                <a:spcPts val="0"/>
              </a:spcBef>
              <a:spcAft>
                <a:spcPts val="0"/>
              </a:spcAft>
              <a:buNone/>
            </a:pPr>
            <a:r>
              <a:t/>
            </a:r>
            <a:endParaRPr sz="1400">
              <a:solidFill>
                <a:srgbClr val="000000"/>
              </a:solidFill>
            </a:endParaRPr>
          </a:p>
          <a:p>
            <a:pPr indent="0" lvl="0" marL="0" rtl="0" algn="l">
              <a:spcBef>
                <a:spcPts val="0"/>
              </a:spcBef>
              <a:spcAft>
                <a:spcPts val="1600"/>
              </a:spcAft>
              <a:buNone/>
            </a:pPr>
            <a:r>
              <a:t/>
            </a:r>
            <a:endParaRPr/>
          </a:p>
        </p:txBody>
      </p:sp>
      <p:sp>
        <p:nvSpPr>
          <p:cNvPr id="364" name="Google Shape;364;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65" name="Google Shape;365;p65"/>
          <p:cNvPicPr preferRelativeResize="0"/>
          <p:nvPr/>
        </p:nvPicPr>
        <p:blipFill>
          <a:blip r:embed="rId3">
            <a:alphaModFix/>
          </a:blip>
          <a:stretch>
            <a:fillRect/>
          </a:stretch>
        </p:blipFill>
        <p:spPr>
          <a:xfrm>
            <a:off x="245600" y="1466525"/>
            <a:ext cx="4424225" cy="3323750"/>
          </a:xfrm>
          <a:prstGeom prst="rect">
            <a:avLst/>
          </a:prstGeom>
          <a:noFill/>
          <a:ln>
            <a:noFill/>
          </a:ln>
        </p:spPr>
      </p:pic>
      <p:pic>
        <p:nvPicPr>
          <p:cNvPr id="366" name="Google Shape;366;p65"/>
          <p:cNvPicPr preferRelativeResize="0"/>
          <p:nvPr/>
        </p:nvPicPr>
        <p:blipFill>
          <a:blip r:embed="rId4">
            <a:alphaModFix/>
          </a:blip>
          <a:stretch>
            <a:fillRect/>
          </a:stretch>
        </p:blipFill>
        <p:spPr>
          <a:xfrm>
            <a:off x="0" y="0"/>
            <a:ext cx="1277200" cy="127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6"/>
          <p:cNvSpPr txBox="1"/>
          <p:nvPr>
            <p:ph type="title"/>
          </p:nvPr>
        </p:nvSpPr>
        <p:spPr>
          <a:xfrm>
            <a:off x="1679975" y="508325"/>
            <a:ext cx="6915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Today’s Language Objective</a:t>
            </a:r>
            <a:endParaRPr/>
          </a:p>
        </p:txBody>
      </p:sp>
      <p:sp>
        <p:nvSpPr>
          <p:cNvPr id="372" name="Google Shape;372;p6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73" name="Google Shape;373;p66"/>
          <p:cNvSpPr txBox="1"/>
          <p:nvPr>
            <p:ph idx="2" type="body"/>
          </p:nvPr>
        </p:nvSpPr>
        <p:spPr>
          <a:xfrm>
            <a:off x="5036075" y="1486050"/>
            <a:ext cx="3881700" cy="32847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US" sz="1400">
                <a:solidFill>
                  <a:srgbClr val="1F497D"/>
                </a:solidFill>
                <a:latin typeface="Arial"/>
                <a:ea typeface="Arial"/>
                <a:cs typeface="Arial"/>
                <a:sym typeface="Arial"/>
              </a:rPr>
              <a:t>Learners will review and discuss the terminology of the assessment cycle:</a:t>
            </a:r>
            <a:endParaRPr sz="1400">
              <a:solidFill>
                <a:srgbClr val="1F497D"/>
              </a:solidFill>
              <a:latin typeface="Arial"/>
              <a:ea typeface="Arial"/>
              <a:cs typeface="Arial"/>
              <a:sym typeface="Arial"/>
            </a:endParaRPr>
          </a:p>
          <a:p>
            <a:pPr indent="0" lvl="0" marL="0" rtl="0" algn="l">
              <a:lnSpc>
                <a:spcPct val="100000"/>
              </a:lnSpc>
              <a:spcBef>
                <a:spcPts val="1200"/>
              </a:spcBef>
              <a:spcAft>
                <a:spcPts val="0"/>
              </a:spcAft>
              <a:buNone/>
            </a:pPr>
            <a:r>
              <a:rPr lang="en-US" sz="1400">
                <a:solidFill>
                  <a:srgbClr val="1F497D"/>
                </a:solidFill>
                <a:latin typeface="Arial"/>
                <a:ea typeface="Arial"/>
                <a:cs typeface="Arial"/>
                <a:sym typeface="Arial"/>
              </a:rPr>
              <a:t>·</a:t>
            </a:r>
            <a:r>
              <a:rPr lang="en-US" sz="1400">
                <a:solidFill>
                  <a:srgbClr val="1F497D"/>
                </a:solidFill>
                <a:latin typeface="Times New Roman"/>
                <a:ea typeface="Times New Roman"/>
                <a:cs typeface="Times New Roman"/>
                <a:sym typeface="Times New Roman"/>
              </a:rPr>
              <a:t>         </a:t>
            </a:r>
            <a:r>
              <a:rPr lang="en-US" sz="1400">
                <a:solidFill>
                  <a:srgbClr val="1F497D"/>
                </a:solidFill>
                <a:latin typeface="Arial"/>
                <a:ea typeface="Arial"/>
                <a:cs typeface="Arial"/>
                <a:sym typeface="Arial"/>
              </a:rPr>
              <a:t>Plan</a:t>
            </a:r>
            <a:endParaRPr sz="1400">
              <a:solidFill>
                <a:srgbClr val="1F497D"/>
              </a:solidFill>
              <a:latin typeface="Arial"/>
              <a:ea typeface="Arial"/>
              <a:cs typeface="Arial"/>
              <a:sym typeface="Arial"/>
            </a:endParaRPr>
          </a:p>
          <a:p>
            <a:pPr indent="0" lvl="0" marL="0" rtl="0" algn="l">
              <a:lnSpc>
                <a:spcPct val="100000"/>
              </a:lnSpc>
              <a:spcBef>
                <a:spcPts val="0"/>
              </a:spcBef>
              <a:spcAft>
                <a:spcPts val="0"/>
              </a:spcAft>
              <a:buNone/>
            </a:pPr>
            <a:r>
              <a:rPr lang="en-US" sz="1400">
                <a:solidFill>
                  <a:srgbClr val="1F497D"/>
                </a:solidFill>
                <a:latin typeface="Arial"/>
                <a:ea typeface="Arial"/>
                <a:cs typeface="Arial"/>
                <a:sym typeface="Arial"/>
              </a:rPr>
              <a:t>·</a:t>
            </a:r>
            <a:r>
              <a:rPr lang="en-US" sz="1400">
                <a:solidFill>
                  <a:srgbClr val="1F497D"/>
                </a:solidFill>
                <a:latin typeface="Times New Roman"/>
                <a:ea typeface="Times New Roman"/>
                <a:cs typeface="Times New Roman"/>
                <a:sym typeface="Times New Roman"/>
              </a:rPr>
              <a:t>         </a:t>
            </a:r>
            <a:r>
              <a:rPr lang="en-US" sz="1400">
                <a:solidFill>
                  <a:srgbClr val="1F497D"/>
                </a:solidFill>
                <a:latin typeface="Arial"/>
                <a:ea typeface="Arial"/>
                <a:cs typeface="Arial"/>
                <a:sym typeface="Arial"/>
              </a:rPr>
              <a:t>Implement</a:t>
            </a:r>
            <a:endParaRPr sz="1400">
              <a:solidFill>
                <a:srgbClr val="1F497D"/>
              </a:solidFill>
              <a:latin typeface="Arial"/>
              <a:ea typeface="Arial"/>
              <a:cs typeface="Arial"/>
              <a:sym typeface="Arial"/>
            </a:endParaRPr>
          </a:p>
          <a:p>
            <a:pPr indent="0" lvl="0" marL="0" rtl="0" algn="l">
              <a:lnSpc>
                <a:spcPct val="100000"/>
              </a:lnSpc>
              <a:spcBef>
                <a:spcPts val="0"/>
              </a:spcBef>
              <a:spcAft>
                <a:spcPts val="0"/>
              </a:spcAft>
              <a:buNone/>
            </a:pPr>
            <a:r>
              <a:rPr lang="en-US" sz="1400">
                <a:solidFill>
                  <a:srgbClr val="1F497D"/>
                </a:solidFill>
                <a:latin typeface="Arial"/>
                <a:ea typeface="Arial"/>
                <a:cs typeface="Arial"/>
                <a:sym typeface="Arial"/>
              </a:rPr>
              <a:t>·</a:t>
            </a:r>
            <a:r>
              <a:rPr lang="en-US" sz="1400">
                <a:solidFill>
                  <a:srgbClr val="1F497D"/>
                </a:solidFill>
                <a:latin typeface="Times New Roman"/>
                <a:ea typeface="Times New Roman"/>
                <a:cs typeface="Times New Roman"/>
                <a:sym typeface="Times New Roman"/>
              </a:rPr>
              <a:t>         </a:t>
            </a:r>
            <a:r>
              <a:rPr lang="en-US" sz="1400">
                <a:solidFill>
                  <a:srgbClr val="1F497D"/>
                </a:solidFill>
                <a:latin typeface="Arial"/>
                <a:ea typeface="Arial"/>
                <a:cs typeface="Arial"/>
                <a:sym typeface="Arial"/>
              </a:rPr>
              <a:t>Analyze</a:t>
            </a:r>
            <a:endParaRPr sz="1400">
              <a:solidFill>
                <a:srgbClr val="1F497D"/>
              </a:solidFill>
              <a:latin typeface="Arial"/>
              <a:ea typeface="Arial"/>
              <a:cs typeface="Arial"/>
              <a:sym typeface="Arial"/>
            </a:endParaRPr>
          </a:p>
          <a:p>
            <a:pPr indent="0" lvl="0" marL="0" rtl="0" algn="l">
              <a:lnSpc>
                <a:spcPct val="100000"/>
              </a:lnSpc>
              <a:spcBef>
                <a:spcPts val="0"/>
              </a:spcBef>
              <a:spcAft>
                <a:spcPts val="0"/>
              </a:spcAft>
              <a:buNone/>
            </a:pPr>
            <a:r>
              <a:rPr lang="en-US" sz="1400">
                <a:solidFill>
                  <a:srgbClr val="1F497D"/>
                </a:solidFill>
                <a:latin typeface="Arial"/>
                <a:ea typeface="Arial"/>
                <a:cs typeface="Arial"/>
                <a:sym typeface="Arial"/>
              </a:rPr>
              <a:t>·</a:t>
            </a:r>
            <a:r>
              <a:rPr lang="en-US" sz="1400">
                <a:solidFill>
                  <a:srgbClr val="1F497D"/>
                </a:solidFill>
                <a:latin typeface="Times New Roman"/>
                <a:ea typeface="Times New Roman"/>
                <a:cs typeface="Times New Roman"/>
                <a:sym typeface="Times New Roman"/>
              </a:rPr>
              <a:t>         </a:t>
            </a:r>
            <a:r>
              <a:rPr lang="en-US" sz="1400">
                <a:solidFill>
                  <a:srgbClr val="1F497D"/>
                </a:solidFill>
                <a:latin typeface="Arial"/>
                <a:ea typeface="Arial"/>
                <a:cs typeface="Arial"/>
                <a:sym typeface="Arial"/>
              </a:rPr>
              <a:t>Apply</a:t>
            </a:r>
            <a:endParaRPr sz="1400">
              <a:solidFill>
                <a:srgbClr val="1F497D"/>
              </a:solidFill>
              <a:latin typeface="Arial"/>
              <a:ea typeface="Arial"/>
              <a:cs typeface="Arial"/>
              <a:sym typeface="Arial"/>
            </a:endParaRPr>
          </a:p>
          <a:p>
            <a:pPr indent="0" lvl="0" marL="0" rtl="0" algn="l">
              <a:lnSpc>
                <a:spcPct val="100000"/>
              </a:lnSpc>
              <a:spcBef>
                <a:spcPts val="0"/>
              </a:spcBef>
              <a:spcAft>
                <a:spcPts val="0"/>
              </a:spcAft>
              <a:buNone/>
            </a:pPr>
            <a:r>
              <a:rPr lang="en-US" sz="1400">
                <a:solidFill>
                  <a:srgbClr val="1F497D"/>
                </a:solidFill>
                <a:latin typeface="Arial"/>
                <a:ea typeface="Arial"/>
                <a:cs typeface="Arial"/>
                <a:sym typeface="Arial"/>
              </a:rPr>
              <a:t>·</a:t>
            </a:r>
            <a:r>
              <a:rPr lang="en-US" sz="1400">
                <a:solidFill>
                  <a:srgbClr val="1F497D"/>
                </a:solidFill>
                <a:latin typeface="Times New Roman"/>
                <a:ea typeface="Times New Roman"/>
                <a:cs typeface="Times New Roman"/>
                <a:sym typeface="Times New Roman"/>
              </a:rPr>
              <a:t>         </a:t>
            </a:r>
            <a:r>
              <a:rPr lang="en-US" sz="1400">
                <a:solidFill>
                  <a:srgbClr val="1F497D"/>
                </a:solidFill>
                <a:latin typeface="Arial"/>
                <a:ea typeface="Arial"/>
                <a:cs typeface="Arial"/>
                <a:sym typeface="Arial"/>
              </a:rPr>
              <a:t>Evaluate</a:t>
            </a:r>
            <a:endParaRPr sz="1400">
              <a:solidFill>
                <a:srgbClr val="1F497D"/>
              </a:solidFill>
              <a:latin typeface="Arial"/>
              <a:ea typeface="Arial"/>
              <a:cs typeface="Arial"/>
              <a:sym typeface="Arial"/>
            </a:endParaRPr>
          </a:p>
          <a:p>
            <a:pPr indent="0" lvl="0" marL="0" rtl="0" algn="l">
              <a:lnSpc>
                <a:spcPct val="100000"/>
              </a:lnSpc>
              <a:spcBef>
                <a:spcPts val="1200"/>
              </a:spcBef>
              <a:spcAft>
                <a:spcPts val="0"/>
              </a:spcAft>
              <a:buNone/>
            </a:pPr>
            <a:r>
              <a:rPr lang="en-US" sz="1400">
                <a:solidFill>
                  <a:srgbClr val="1F497D"/>
                </a:solidFill>
                <a:latin typeface="Arial"/>
                <a:ea typeface="Arial"/>
                <a:cs typeface="Arial"/>
                <a:sym typeface="Arial"/>
              </a:rPr>
              <a:t>Learners will also identify next steps and complete their action plan.</a:t>
            </a:r>
            <a:endParaRPr sz="1400">
              <a:solidFill>
                <a:srgbClr val="1F497D"/>
              </a:solidFill>
              <a:latin typeface="Arial"/>
              <a:ea typeface="Arial"/>
              <a:cs typeface="Arial"/>
              <a:sym typeface="Arial"/>
            </a:endParaRPr>
          </a:p>
          <a:p>
            <a:pPr indent="0" lvl="0" marL="457200" rtl="0" algn="l">
              <a:lnSpc>
                <a:spcPct val="100000"/>
              </a:lnSpc>
              <a:spcBef>
                <a:spcPts val="1200"/>
              </a:spcBef>
              <a:spcAft>
                <a:spcPts val="0"/>
              </a:spcAft>
              <a:buNone/>
            </a:pPr>
            <a:r>
              <a:t/>
            </a:r>
            <a:endParaRPr sz="1400"/>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sz="2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spcBef>
                <a:spcPts val="0"/>
              </a:spcBef>
              <a:spcAft>
                <a:spcPts val="1600"/>
              </a:spcAft>
              <a:buNone/>
            </a:pPr>
            <a:r>
              <a:t/>
            </a:r>
            <a:endParaRPr/>
          </a:p>
        </p:txBody>
      </p:sp>
      <p:sp>
        <p:nvSpPr>
          <p:cNvPr id="374" name="Google Shape;374;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75" name="Google Shape;375;p66"/>
          <p:cNvPicPr preferRelativeResize="0"/>
          <p:nvPr/>
        </p:nvPicPr>
        <p:blipFill>
          <a:blip r:embed="rId3">
            <a:alphaModFix/>
          </a:blip>
          <a:stretch>
            <a:fillRect/>
          </a:stretch>
        </p:blipFill>
        <p:spPr>
          <a:xfrm>
            <a:off x="245600" y="1466525"/>
            <a:ext cx="4424225" cy="3323750"/>
          </a:xfrm>
          <a:prstGeom prst="rect">
            <a:avLst/>
          </a:prstGeom>
          <a:noFill/>
          <a:ln>
            <a:noFill/>
          </a:ln>
        </p:spPr>
      </p:pic>
      <p:pic>
        <p:nvPicPr>
          <p:cNvPr id="376" name="Google Shape;376;p66"/>
          <p:cNvPicPr preferRelativeResize="0"/>
          <p:nvPr/>
        </p:nvPicPr>
        <p:blipFill>
          <a:blip r:embed="rId4">
            <a:alphaModFix/>
          </a:blip>
          <a:stretch>
            <a:fillRect/>
          </a:stretch>
        </p:blipFill>
        <p:spPr>
          <a:xfrm>
            <a:off x="0" y="0"/>
            <a:ext cx="1284425" cy="1284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pic>
        <p:nvPicPr>
          <p:cNvPr id="381" name="Google Shape;381;p67"/>
          <p:cNvPicPr preferRelativeResize="0"/>
          <p:nvPr/>
        </p:nvPicPr>
        <p:blipFill>
          <a:blip r:embed="rId3">
            <a:alphaModFix/>
          </a:blip>
          <a:stretch>
            <a:fillRect/>
          </a:stretch>
        </p:blipFill>
        <p:spPr>
          <a:xfrm>
            <a:off x="946225" y="0"/>
            <a:ext cx="7067526" cy="5143500"/>
          </a:xfrm>
          <a:prstGeom prst="rect">
            <a:avLst/>
          </a:prstGeom>
          <a:noFill/>
          <a:ln>
            <a:noFill/>
          </a:ln>
        </p:spPr>
      </p:pic>
      <p:sp>
        <p:nvSpPr>
          <p:cNvPr id="382" name="Google Shape;382;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