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Black Ops One"/>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7q4BzXJRtN6sYlYCzmIMulSET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BlackOpsOne-regular.fntdata"/><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48d9eb82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48d9eb82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48d9eb82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48d9eb823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b48d9eb823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b48d9eb823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b48d9eb823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b48d9eb823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2b48d9eb823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b48d9eb823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b48d9eb823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b48d9eb823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b48d9eb823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b48d9eb823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b48d9eb823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b48d9eb823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2b48d9eb823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2b48d9eb823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b48d9eb823_0_3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b48d9eb823_0_3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b48d9eb823_0_3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b48d9eb823_0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b48d9eb823_0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2b48d9eb823_0_4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b48d9eb823_0_4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b48d9eb823_0_4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b48d9eb823_0_4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b48d9eb823_0_4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b48d9eb823_0_4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b48d9eb823_0_4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b48d9eb823_0_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b48d9eb823_0_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b48d9eb823_0_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48d9eb82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48d9eb823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48d9eb823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b48d9eb823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b48d9eb823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b48d9eb823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2b48d9eb823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2b48d9eb823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2b48d9eb823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b48d9eb823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g2b48d9eb823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g2b48d9eb823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b48d9eb823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2b48d9eb823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2b48d9eb823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b48d9eb823_0_6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2b48d9eb823_0_6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2b48d9eb823_0_6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b48d9eb823_0_6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2b48d9eb823_0_6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g2b48d9eb823_0_6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b48d9eb82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b48d9eb823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b48d9eb823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b48d9eb823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b48d9eb823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b48d9eb823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48d9eb823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b48d9eb823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b48d9eb823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b48d9eb823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2b48d9eb823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2b48d9eb823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b48d9eb823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b48d9eb823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b48d9eb823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b48d9eb823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b48d9eb823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b48d9eb823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b48d9eb823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b48d9eb823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2b48d9eb823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78.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98.png"/><Relationship Id="rId8" Type="http://schemas.openxmlformats.org/officeDocument/2006/relationships/image" Target="../media/image9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4.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image" Target="../media/image11.png"/></Relationships>
</file>

<file path=ppt/slides/_rels/slide14.xml.rels><?xml version="1.0" encoding="UTF-8" standalone="yes"?><Relationships xmlns="http://schemas.openxmlformats.org/package/2006/relationships"><Relationship Id="rId20" Type="http://schemas.openxmlformats.org/officeDocument/2006/relationships/image" Target="../media/image93.png"/><Relationship Id="rId22" Type="http://schemas.openxmlformats.org/officeDocument/2006/relationships/image" Target="../media/image115.png"/><Relationship Id="rId21" Type="http://schemas.openxmlformats.org/officeDocument/2006/relationships/image" Target="../media/image99.png"/><Relationship Id="rId24" Type="http://schemas.openxmlformats.org/officeDocument/2006/relationships/image" Target="../media/image95.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86.png"/><Relationship Id="rId26" Type="http://schemas.openxmlformats.org/officeDocument/2006/relationships/image" Target="../media/image97.png"/><Relationship Id="rId25" Type="http://schemas.openxmlformats.org/officeDocument/2006/relationships/image" Target="../media/image101.png"/><Relationship Id="rId28" Type="http://schemas.openxmlformats.org/officeDocument/2006/relationships/image" Target="../media/image103.png"/><Relationship Id="rId27" Type="http://schemas.openxmlformats.org/officeDocument/2006/relationships/image" Target="../media/image104.png"/><Relationship Id="rId5" Type="http://schemas.openxmlformats.org/officeDocument/2006/relationships/image" Target="../media/image4.png"/><Relationship Id="rId6" Type="http://schemas.openxmlformats.org/officeDocument/2006/relationships/image" Target="../media/image11.png"/><Relationship Id="rId29" Type="http://schemas.openxmlformats.org/officeDocument/2006/relationships/image" Target="../media/image100.png"/><Relationship Id="rId7" Type="http://schemas.openxmlformats.org/officeDocument/2006/relationships/image" Target="../media/image84.png"/><Relationship Id="rId8" Type="http://schemas.openxmlformats.org/officeDocument/2006/relationships/image" Target="../media/image87.png"/><Relationship Id="rId30" Type="http://schemas.openxmlformats.org/officeDocument/2006/relationships/image" Target="../media/image106.png"/><Relationship Id="rId11" Type="http://schemas.openxmlformats.org/officeDocument/2006/relationships/image" Target="../media/image82.png"/><Relationship Id="rId10" Type="http://schemas.openxmlformats.org/officeDocument/2006/relationships/image" Target="../media/image81.png"/><Relationship Id="rId13" Type="http://schemas.openxmlformats.org/officeDocument/2006/relationships/image" Target="../media/image80.png"/><Relationship Id="rId12" Type="http://schemas.openxmlformats.org/officeDocument/2006/relationships/image" Target="../media/image79.png"/><Relationship Id="rId15" Type="http://schemas.openxmlformats.org/officeDocument/2006/relationships/image" Target="../media/image88.png"/><Relationship Id="rId14" Type="http://schemas.openxmlformats.org/officeDocument/2006/relationships/image" Target="../media/image89.png"/><Relationship Id="rId17" Type="http://schemas.openxmlformats.org/officeDocument/2006/relationships/image" Target="../media/image85.png"/><Relationship Id="rId16" Type="http://schemas.openxmlformats.org/officeDocument/2006/relationships/image" Target="../media/image90.png"/><Relationship Id="rId19" Type="http://schemas.openxmlformats.org/officeDocument/2006/relationships/image" Target="../media/image92.png"/><Relationship Id="rId18" Type="http://schemas.openxmlformats.org/officeDocument/2006/relationships/image" Target="../media/image9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4.png"/><Relationship Id="rId4" Type="http://schemas.openxmlformats.org/officeDocument/2006/relationships/image" Target="../media/image16.png"/><Relationship Id="rId9" Type="http://schemas.openxmlformats.org/officeDocument/2006/relationships/image" Target="../media/image123.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1.png"/><Relationship Id="rId8" Type="http://schemas.openxmlformats.org/officeDocument/2006/relationships/image" Target="../media/image1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image" Target="../media/image11.png"/><Relationship Id="rId7" Type="http://schemas.openxmlformats.org/officeDocument/2006/relationships/image" Target="../media/image119.png"/><Relationship Id="rId8" Type="http://schemas.openxmlformats.org/officeDocument/2006/relationships/image" Target="../media/image1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126.png"/><Relationship Id="rId8" Type="http://schemas.openxmlformats.org/officeDocument/2006/relationships/image" Target="../media/image1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3.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4.png"/><Relationship Id="rId4" Type="http://schemas.openxmlformats.org/officeDocument/2006/relationships/image" Target="../media/image16.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5.png"/><Relationship Id="rId4" Type="http://schemas.openxmlformats.org/officeDocument/2006/relationships/image" Target="../media/image29.png"/><Relationship Id="rId5" Type="http://schemas.openxmlformats.org/officeDocument/2006/relationships/image" Target="../media/image132.png"/><Relationship Id="rId6" Type="http://schemas.openxmlformats.org/officeDocument/2006/relationships/image" Target="../media/image12.png"/><Relationship Id="rId7" Type="http://schemas.openxmlformats.org/officeDocument/2006/relationships/image" Target="../media/image1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24.png"/><Relationship Id="rId9" Type="http://schemas.openxmlformats.org/officeDocument/2006/relationships/image" Target="../media/image168.png"/><Relationship Id="rId5" Type="http://schemas.openxmlformats.org/officeDocument/2006/relationships/image" Target="../media/image18.png"/><Relationship Id="rId6" Type="http://schemas.openxmlformats.org/officeDocument/2006/relationships/image" Target="../media/image11.png"/><Relationship Id="rId7" Type="http://schemas.openxmlformats.org/officeDocument/2006/relationships/image" Target="../media/image165.png"/><Relationship Id="rId8" Type="http://schemas.openxmlformats.org/officeDocument/2006/relationships/image" Target="../media/image142.png"/><Relationship Id="rId11" Type="http://schemas.openxmlformats.org/officeDocument/2006/relationships/image" Target="../media/image166.png"/><Relationship Id="rId10" Type="http://schemas.openxmlformats.org/officeDocument/2006/relationships/image" Target="../media/image147.png"/><Relationship Id="rId13" Type="http://schemas.openxmlformats.org/officeDocument/2006/relationships/image" Target="../media/image148.png"/><Relationship Id="rId12" Type="http://schemas.openxmlformats.org/officeDocument/2006/relationships/image" Target="../media/image164.png"/><Relationship Id="rId15" Type="http://schemas.openxmlformats.org/officeDocument/2006/relationships/image" Target="../media/image150.png"/><Relationship Id="rId14" Type="http://schemas.openxmlformats.org/officeDocument/2006/relationships/image" Target="../media/image149.png"/><Relationship Id="rId16" Type="http://schemas.openxmlformats.org/officeDocument/2006/relationships/image" Target="../media/image1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163.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52.png"/><Relationship Id="rId8" Type="http://schemas.openxmlformats.org/officeDocument/2006/relationships/image" Target="../media/image161.png"/><Relationship Id="rId10" Type="http://schemas.openxmlformats.org/officeDocument/2006/relationships/image" Target="../media/image1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image" Target="../media/image29.png"/><Relationship Id="rId9" Type="http://schemas.openxmlformats.org/officeDocument/2006/relationships/image" Target="../media/image158.png"/><Relationship Id="rId5" Type="http://schemas.openxmlformats.org/officeDocument/2006/relationships/image" Target="../media/image34.png"/><Relationship Id="rId6" Type="http://schemas.openxmlformats.org/officeDocument/2006/relationships/image" Target="../media/image11.png"/><Relationship Id="rId7" Type="http://schemas.openxmlformats.org/officeDocument/2006/relationships/image" Target="../media/image167.png"/><Relationship Id="rId8" Type="http://schemas.openxmlformats.org/officeDocument/2006/relationships/image" Target="../media/image159.png"/><Relationship Id="rId11" Type="http://schemas.openxmlformats.org/officeDocument/2006/relationships/image" Target="../media/image160.png"/><Relationship Id="rId10" Type="http://schemas.openxmlformats.org/officeDocument/2006/relationships/image" Target="../media/image155.png"/><Relationship Id="rId12" Type="http://schemas.openxmlformats.org/officeDocument/2006/relationships/image" Target="../media/image214.png"/></Relationships>
</file>

<file path=ppt/slides/_rels/slide24.xml.rels><?xml version="1.0" encoding="UTF-8" standalone="yes"?><Relationships xmlns="http://schemas.openxmlformats.org/package/2006/relationships"><Relationship Id="rId20" Type="http://schemas.openxmlformats.org/officeDocument/2006/relationships/image" Target="../media/image198.png"/><Relationship Id="rId22" Type="http://schemas.openxmlformats.org/officeDocument/2006/relationships/image" Target="../media/image202.png"/><Relationship Id="rId21" Type="http://schemas.openxmlformats.org/officeDocument/2006/relationships/image" Target="../media/image192.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176.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171.png"/><Relationship Id="rId8" Type="http://schemas.openxmlformats.org/officeDocument/2006/relationships/image" Target="../media/image206.png"/><Relationship Id="rId11" Type="http://schemas.openxmlformats.org/officeDocument/2006/relationships/image" Target="../media/image177.png"/><Relationship Id="rId10" Type="http://schemas.openxmlformats.org/officeDocument/2006/relationships/image" Target="../media/image189.png"/><Relationship Id="rId13" Type="http://schemas.openxmlformats.org/officeDocument/2006/relationships/image" Target="../media/image181.png"/><Relationship Id="rId12" Type="http://schemas.openxmlformats.org/officeDocument/2006/relationships/image" Target="../media/image211.png"/><Relationship Id="rId15" Type="http://schemas.openxmlformats.org/officeDocument/2006/relationships/image" Target="../media/image201.png"/><Relationship Id="rId14" Type="http://schemas.openxmlformats.org/officeDocument/2006/relationships/image" Target="../media/image187.png"/><Relationship Id="rId17" Type="http://schemas.openxmlformats.org/officeDocument/2006/relationships/image" Target="../media/image190.png"/><Relationship Id="rId16" Type="http://schemas.openxmlformats.org/officeDocument/2006/relationships/image" Target="../media/image185.png"/><Relationship Id="rId19" Type="http://schemas.openxmlformats.org/officeDocument/2006/relationships/image" Target="../media/image196.png"/><Relationship Id="rId18" Type="http://schemas.openxmlformats.org/officeDocument/2006/relationships/image" Target="../media/image19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0.png"/><Relationship Id="rId4" Type="http://schemas.openxmlformats.org/officeDocument/2006/relationships/image" Target="../media/image209.png"/><Relationship Id="rId9" Type="http://schemas.openxmlformats.org/officeDocument/2006/relationships/image" Target="../media/image216.png"/><Relationship Id="rId5" Type="http://schemas.openxmlformats.org/officeDocument/2006/relationships/image" Target="../media/image215.png"/><Relationship Id="rId6" Type="http://schemas.openxmlformats.org/officeDocument/2006/relationships/image" Target="../media/image11.png"/><Relationship Id="rId7" Type="http://schemas.openxmlformats.org/officeDocument/2006/relationships/hyperlink" Target="https://unsplash.com/" TargetMode="External"/><Relationship Id="rId8" Type="http://schemas.openxmlformats.org/officeDocument/2006/relationships/image" Target="../media/image2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44.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25.png"/><Relationship Id="rId5" Type="http://schemas.openxmlformats.org/officeDocument/2006/relationships/image" Target="../media/image4.png"/><Relationship Id="rId6" Type="http://schemas.openxmlformats.org/officeDocument/2006/relationships/image" Target="../media/image49.png"/><Relationship Id="rId7" Type="http://schemas.openxmlformats.org/officeDocument/2006/relationships/image" Target="../media/image11.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image" Target="../media/image11.png"/><Relationship Id="rId7" Type="http://schemas.openxmlformats.org/officeDocument/2006/relationships/image" Target="../media/image32.png"/><Relationship Id="rId8"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56.png"/><Relationship Id="rId6" Type="http://schemas.openxmlformats.org/officeDocument/2006/relationships/image" Target="../media/image39.png"/><Relationship Id="rId7" Type="http://schemas.openxmlformats.org/officeDocument/2006/relationships/image" Target="../media/image11.png"/><Relationship Id="rId8"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43.png"/><Relationship Id="rId5" Type="http://schemas.openxmlformats.org/officeDocument/2006/relationships/image" Target="../media/image4.png"/><Relationship Id="rId6" Type="http://schemas.openxmlformats.org/officeDocument/2006/relationships/image" Target="../media/image11.png"/><Relationship Id="rId7" Type="http://schemas.openxmlformats.org/officeDocument/2006/relationships/image" Target="../media/image38.png"/><Relationship Id="rId8"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5.png"/><Relationship Id="rId4" Type="http://schemas.openxmlformats.org/officeDocument/2006/relationships/image" Target="../media/image29.png"/><Relationship Id="rId9" Type="http://schemas.openxmlformats.org/officeDocument/2006/relationships/image" Target="../media/image50.png"/><Relationship Id="rId5" Type="http://schemas.openxmlformats.org/officeDocument/2006/relationships/image" Target="../media/image34.png"/><Relationship Id="rId6" Type="http://schemas.openxmlformats.org/officeDocument/2006/relationships/image" Target="../media/image11.png"/><Relationship Id="rId7" Type="http://schemas.openxmlformats.org/officeDocument/2006/relationships/image" Target="../media/image66.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15" name="Shape 15"/>
        <p:cNvGrpSpPr/>
        <p:nvPr/>
      </p:nvGrpSpPr>
      <p:grpSpPr>
        <a:xfrm>
          <a:off x="0" y="0"/>
          <a:ext cx="0" cy="0"/>
          <a:chOff x="0" y="0"/>
          <a:chExt cx="0" cy="0"/>
        </a:xfrm>
      </p:grpSpPr>
      <p:pic>
        <p:nvPicPr>
          <p:cNvPr descr=" " id="16" name="Google Shape;16;g2b48d9eb823_0_0"/>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17" name="Google Shape;17;g2b48d9eb823_0_0"/>
          <p:cNvPicPr preferRelativeResize="0"/>
          <p:nvPr/>
        </p:nvPicPr>
        <p:blipFill rotWithShape="1">
          <a:blip r:embed="rId4">
            <a:alphaModFix/>
          </a:blip>
          <a:srcRect b="0" l="0" r="0" t="0"/>
          <a:stretch/>
        </p:blipFill>
        <p:spPr>
          <a:xfrm>
            <a:off x="20932216" y="0"/>
            <a:ext cx="3454832" cy="8102602"/>
          </a:xfrm>
          <a:prstGeom prst="rect">
            <a:avLst/>
          </a:prstGeom>
          <a:noFill/>
          <a:ln>
            <a:noFill/>
          </a:ln>
        </p:spPr>
      </p:pic>
      <p:pic>
        <p:nvPicPr>
          <p:cNvPr descr=" " id="18" name="Google Shape;18;g2b48d9eb823_0_0"/>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19" name="Google Shape;19;g2b48d9eb823_0_0"/>
          <p:cNvSpPr/>
          <p:nvPr/>
        </p:nvSpPr>
        <p:spPr>
          <a:xfrm>
            <a:off x="3149994" y="6934200"/>
            <a:ext cx="191031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Black Ops One"/>
              <a:buNone/>
            </a:pPr>
            <a:r>
              <a:rPr b="0" i="0" lang="en-US" sz="24000" u="none" cap="none" strike="noStrike">
                <a:solidFill>
                  <a:srgbClr val="272727"/>
                </a:solidFill>
                <a:latin typeface="Black Ops One"/>
                <a:ea typeface="Black Ops One"/>
                <a:cs typeface="Black Ops One"/>
                <a:sym typeface="Black Ops One"/>
              </a:rPr>
              <a:t>EVOLUTION </a:t>
            </a:r>
            <a:endParaRPr b="0" i="0" sz="24000" u="none" cap="none" strike="noStrike">
              <a:solidFill>
                <a:schemeClr val="dk1"/>
              </a:solidFill>
              <a:latin typeface="Calibri"/>
              <a:ea typeface="Calibri"/>
              <a:cs typeface="Calibri"/>
              <a:sym typeface="Calibri"/>
            </a:endParaRPr>
          </a:p>
        </p:txBody>
      </p:sp>
      <p:sp>
        <p:nvSpPr>
          <p:cNvPr id="20" name="Google Shape;20;g2b48d9eb823_0_0"/>
          <p:cNvSpPr/>
          <p:nvPr/>
        </p:nvSpPr>
        <p:spPr>
          <a:xfrm>
            <a:off x="5156845" y="104267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g2b48d9eb82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48d9eb823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b48d9eb823_0_0"/>
          <p:cNvPicPr preferRelativeResize="0"/>
          <p:nvPr/>
        </p:nvPicPr>
        <p:blipFill rotWithShape="1">
          <a:blip r:embed="rId7">
            <a:alphaModFix/>
          </a:blip>
          <a:srcRect b="0" l="0" r="0" t="0"/>
          <a:stretch/>
        </p:blipFill>
        <p:spPr>
          <a:xfrm>
            <a:off x="5728416" y="2730500"/>
            <a:ext cx="12930216" cy="5321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214" name="Shape 214"/>
        <p:cNvGrpSpPr/>
        <p:nvPr/>
      </p:nvGrpSpPr>
      <p:grpSpPr>
        <a:xfrm>
          <a:off x="0" y="0"/>
          <a:ext cx="0" cy="0"/>
          <a:chOff x="0" y="0"/>
          <a:chExt cx="0" cy="0"/>
        </a:xfrm>
      </p:grpSpPr>
      <p:pic>
        <p:nvPicPr>
          <p:cNvPr descr=" " id="215" name="Google Shape;215;g2b48d9eb823_0_190"/>
          <p:cNvPicPr preferRelativeResize="0"/>
          <p:nvPr/>
        </p:nvPicPr>
        <p:blipFill rotWithShape="1">
          <a:blip r:embed="rId3">
            <a:alphaModFix/>
          </a:blip>
          <a:srcRect b="0" l="0" r="0" t="0"/>
          <a:stretch/>
        </p:blipFill>
        <p:spPr>
          <a:xfrm>
            <a:off x="863708" y="11455400"/>
            <a:ext cx="5728416" cy="1447800"/>
          </a:xfrm>
          <a:prstGeom prst="rect">
            <a:avLst/>
          </a:prstGeom>
          <a:noFill/>
          <a:ln>
            <a:noFill/>
          </a:ln>
        </p:spPr>
      </p:pic>
      <p:pic>
        <p:nvPicPr>
          <p:cNvPr descr=" " id="216" name="Google Shape;216;g2b48d9eb823_0_190"/>
          <p:cNvPicPr preferRelativeResize="0"/>
          <p:nvPr/>
        </p:nvPicPr>
        <p:blipFill rotWithShape="1">
          <a:blip r:embed="rId4">
            <a:alphaModFix/>
          </a:blip>
          <a:srcRect b="0" l="0" r="0" t="0"/>
          <a:stretch/>
        </p:blipFill>
        <p:spPr>
          <a:xfrm>
            <a:off x="21554594" y="0"/>
            <a:ext cx="2832454" cy="4711700"/>
          </a:xfrm>
          <a:prstGeom prst="rect">
            <a:avLst/>
          </a:prstGeom>
          <a:noFill/>
          <a:ln>
            <a:noFill/>
          </a:ln>
        </p:spPr>
      </p:pic>
      <p:pic>
        <p:nvPicPr>
          <p:cNvPr descr=" " id="217" name="Google Shape;217;g2b48d9eb823_0_190"/>
          <p:cNvPicPr preferRelativeResize="0"/>
          <p:nvPr/>
        </p:nvPicPr>
        <p:blipFill rotWithShape="1">
          <a:blip r:embed="rId5">
            <a:alphaModFix/>
          </a:blip>
          <a:srcRect b="0" l="0" r="0" t="0"/>
          <a:stretch/>
        </p:blipFill>
        <p:spPr>
          <a:xfrm>
            <a:off x="22646931" y="11112500"/>
            <a:ext cx="1409876" cy="1409700"/>
          </a:xfrm>
          <a:prstGeom prst="rect">
            <a:avLst/>
          </a:prstGeom>
          <a:noFill/>
          <a:ln>
            <a:noFill/>
          </a:ln>
        </p:spPr>
      </p:pic>
      <p:sp>
        <p:nvSpPr>
          <p:cNvPr id="218" name="Google Shape;218;g2b48d9eb823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b48d9eb823_0_1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20" name="Google Shape;220;g2b48d9eb823_0_190"/>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21" name="Google Shape;221;g2b48d9eb823_0_190"/>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22" name="Google Shape;222;g2b48d9eb823_0_190"/>
          <p:cNvSpPr/>
          <p:nvPr/>
        </p:nvSpPr>
        <p:spPr>
          <a:xfrm>
            <a:off x="1752819" y="1346200"/>
            <a:ext cx="5639400" cy="5638800"/>
          </a:xfrm>
          <a:prstGeom prst="roundRect">
            <a:avLst>
              <a:gd fmla="val 75081" name="adj"/>
            </a:avLst>
          </a:prstGeom>
          <a:solidFill>
            <a:srgbClr val="FF02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48d9eb823_0_190"/>
          <p:cNvSpPr/>
          <p:nvPr/>
        </p:nvSpPr>
        <p:spPr>
          <a:xfrm>
            <a:off x="3467533" y="2260600"/>
            <a:ext cx="3226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Ops One"/>
              <a:buNone/>
            </a:pPr>
            <a:r>
              <a:rPr b="0" i="0" lang="en-US" sz="24000" u="none" cap="none" strike="noStrike">
                <a:solidFill>
                  <a:srgbClr val="FFFFFF"/>
                </a:solidFill>
                <a:latin typeface="Black Ops One"/>
                <a:ea typeface="Black Ops One"/>
                <a:cs typeface="Black Ops One"/>
                <a:sym typeface="Black Ops One"/>
              </a:rPr>
              <a:t>S</a:t>
            </a:r>
            <a:endParaRPr b="0" i="0" sz="24000" u="none" cap="none" strike="noStrike">
              <a:solidFill>
                <a:schemeClr val="dk1"/>
              </a:solidFill>
              <a:latin typeface="Calibri"/>
              <a:ea typeface="Calibri"/>
              <a:cs typeface="Calibri"/>
              <a:sym typeface="Calibri"/>
            </a:endParaRPr>
          </a:p>
        </p:txBody>
      </p:sp>
      <p:sp>
        <p:nvSpPr>
          <p:cNvPr id="224" name="Google Shape;224;g2b48d9eb823_0_190"/>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48d9eb823_0_190"/>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b48d9eb823_0_190"/>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48d9eb823_0_190"/>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228" name="Google Shape;228;g2b48d9eb823_0_19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29" name="Google Shape;229;g2b48d9eb823_0_190"/>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b48d9eb823_0_190"/>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48d9eb823_0_190"/>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232" name="Google Shape;232;g2b48d9eb823_0_190"/>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33" name="Google Shape;233;g2b48d9eb823_0_190"/>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34" name="Google Shape;234;g2b48d9eb823_0_190"/>
          <p:cNvSpPr/>
          <p:nvPr/>
        </p:nvSpPr>
        <p:spPr>
          <a:xfrm>
            <a:off x="6833454" y="1346200"/>
            <a:ext cx="5639400" cy="5638800"/>
          </a:xfrm>
          <a:prstGeom prst="roundRect">
            <a:avLst>
              <a:gd fmla="val 75081" name="adj"/>
            </a:avLst>
          </a:prstGeom>
          <a:solidFill>
            <a:srgbClr val="0C32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48d9eb823_0_190"/>
          <p:cNvSpPr/>
          <p:nvPr/>
        </p:nvSpPr>
        <p:spPr>
          <a:xfrm>
            <a:off x="8217927" y="2260600"/>
            <a:ext cx="3886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Ops One"/>
              <a:buNone/>
            </a:pPr>
            <a:r>
              <a:rPr b="0" i="0" lang="en-US" sz="24000" u="none" cap="none" strike="noStrike">
                <a:solidFill>
                  <a:srgbClr val="FFFFFF"/>
                </a:solidFill>
                <a:latin typeface="Black Ops One"/>
                <a:ea typeface="Black Ops One"/>
                <a:cs typeface="Black Ops One"/>
                <a:sym typeface="Black Ops One"/>
              </a:rPr>
              <a:t>W</a:t>
            </a:r>
            <a:endParaRPr b="0" i="0" sz="24000" u="none" cap="none" strike="noStrike">
              <a:solidFill>
                <a:schemeClr val="dk1"/>
              </a:solidFill>
              <a:latin typeface="Calibri"/>
              <a:ea typeface="Calibri"/>
              <a:cs typeface="Calibri"/>
              <a:sym typeface="Calibri"/>
            </a:endParaRPr>
          </a:p>
        </p:txBody>
      </p:sp>
      <p:sp>
        <p:nvSpPr>
          <p:cNvPr id="236" name="Google Shape;236;g2b48d9eb823_0_190"/>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48d9eb823_0_190"/>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48d9eb823_0_190"/>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b48d9eb823_0_190"/>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OBTAIN</a:t>
            </a:r>
            <a:endParaRPr b="0" i="0" sz="3600" u="none" cap="none" strike="noStrike">
              <a:solidFill>
                <a:schemeClr val="dk1"/>
              </a:solidFill>
              <a:latin typeface="Calibri"/>
              <a:ea typeface="Calibri"/>
              <a:cs typeface="Calibri"/>
              <a:sym typeface="Calibri"/>
            </a:endParaRPr>
          </a:p>
        </p:txBody>
      </p:sp>
      <p:sp>
        <p:nvSpPr>
          <p:cNvPr id="240" name="Google Shape;240;g2b48d9eb823_0_19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41" name="Google Shape;241;g2b48d9eb823_0_190"/>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48d9eb823_0_190"/>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48d9eb823_0_190"/>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FOUNDATION</a:t>
            </a:r>
            <a:endParaRPr b="0" i="0" sz="3600" u="none" cap="none" strike="noStrike">
              <a:solidFill>
                <a:schemeClr val="dk1"/>
              </a:solidFill>
              <a:latin typeface="Calibri"/>
              <a:ea typeface="Calibri"/>
              <a:cs typeface="Calibri"/>
              <a:sym typeface="Calibri"/>
            </a:endParaRPr>
          </a:p>
        </p:txBody>
      </p:sp>
      <p:sp>
        <p:nvSpPr>
          <p:cNvPr id="244" name="Google Shape;244;g2b48d9eb823_0_190"/>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45" name="Google Shape;245;g2b48d9eb823_0_190"/>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46" name="Google Shape;246;g2b48d9eb823_0_190"/>
          <p:cNvSpPr/>
          <p:nvPr/>
        </p:nvSpPr>
        <p:spPr>
          <a:xfrm>
            <a:off x="11914089" y="1346200"/>
            <a:ext cx="5639400" cy="5638800"/>
          </a:xfrm>
          <a:prstGeom prst="roundRect">
            <a:avLst>
              <a:gd fmla="val 75081" name="adj"/>
            </a:avLst>
          </a:prstGeom>
          <a:solidFill>
            <a:srgbClr val="FF02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48d9eb823_0_190"/>
          <p:cNvSpPr/>
          <p:nvPr/>
        </p:nvSpPr>
        <p:spPr>
          <a:xfrm>
            <a:off x="13641505" y="2260600"/>
            <a:ext cx="32007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Ops One"/>
              <a:buNone/>
            </a:pPr>
            <a:r>
              <a:rPr b="0" i="0" lang="en-US" sz="24000" u="none" cap="none" strike="noStrike">
                <a:solidFill>
                  <a:srgbClr val="FFFFFF"/>
                </a:solidFill>
                <a:latin typeface="Black Ops One"/>
                <a:ea typeface="Black Ops One"/>
                <a:cs typeface="Black Ops One"/>
                <a:sym typeface="Black Ops One"/>
              </a:rPr>
              <a:t>O</a:t>
            </a:r>
            <a:endParaRPr b="0" i="0" sz="24000" u="none" cap="none" strike="noStrike">
              <a:solidFill>
                <a:schemeClr val="dk1"/>
              </a:solidFill>
              <a:latin typeface="Calibri"/>
              <a:ea typeface="Calibri"/>
              <a:cs typeface="Calibri"/>
              <a:sym typeface="Calibri"/>
            </a:endParaRPr>
          </a:p>
        </p:txBody>
      </p:sp>
      <p:sp>
        <p:nvSpPr>
          <p:cNvPr id="248" name="Google Shape;248;g2b48d9eb823_0_190"/>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48d9eb823_0_190"/>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48d9eb823_0_190"/>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48d9eb823_0_190"/>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WAR</a:t>
            </a:r>
            <a:endParaRPr b="0" i="0" sz="3600" u="none" cap="none" strike="noStrike">
              <a:solidFill>
                <a:schemeClr val="dk1"/>
              </a:solidFill>
              <a:latin typeface="Calibri"/>
              <a:ea typeface="Calibri"/>
              <a:cs typeface="Calibri"/>
              <a:sym typeface="Calibri"/>
            </a:endParaRPr>
          </a:p>
        </p:txBody>
      </p:sp>
      <p:sp>
        <p:nvSpPr>
          <p:cNvPr id="252" name="Google Shape;252;g2b48d9eb823_0_19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53" name="Google Shape;253;g2b48d9eb823_0_190"/>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48d9eb823_0_190"/>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48d9eb823_0_190"/>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TRANSFORMATION</a:t>
            </a:r>
            <a:endParaRPr b="0" i="0" sz="3600" u="none" cap="none" strike="noStrike">
              <a:solidFill>
                <a:schemeClr val="dk1"/>
              </a:solidFill>
              <a:latin typeface="Calibri"/>
              <a:ea typeface="Calibri"/>
              <a:cs typeface="Calibri"/>
              <a:sym typeface="Calibri"/>
            </a:endParaRPr>
          </a:p>
        </p:txBody>
      </p:sp>
      <p:sp>
        <p:nvSpPr>
          <p:cNvPr id="256" name="Google Shape;256;g2b48d9eb823_0_190"/>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57" name="Google Shape;257;g2b48d9eb823_0_190"/>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58" name="Google Shape;258;g2b48d9eb823_0_190"/>
          <p:cNvSpPr/>
          <p:nvPr/>
        </p:nvSpPr>
        <p:spPr>
          <a:xfrm>
            <a:off x="16994724" y="1346200"/>
            <a:ext cx="5639400" cy="5638800"/>
          </a:xfrm>
          <a:prstGeom prst="roundRect">
            <a:avLst>
              <a:gd fmla="val 75081" name="adj"/>
            </a:avLst>
          </a:prstGeom>
          <a:solidFill>
            <a:srgbClr val="0C32C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b48d9eb823_0_190"/>
          <p:cNvSpPr/>
          <p:nvPr/>
        </p:nvSpPr>
        <p:spPr>
          <a:xfrm>
            <a:off x="18874559" y="2260600"/>
            <a:ext cx="2895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Black Ops One"/>
              <a:buNone/>
            </a:pPr>
            <a:r>
              <a:rPr b="0" i="0" lang="en-US" sz="24000" u="none" cap="none" strike="noStrike">
                <a:solidFill>
                  <a:srgbClr val="FFFFFF"/>
                </a:solidFill>
                <a:latin typeface="Black Ops One"/>
                <a:ea typeface="Black Ops One"/>
                <a:cs typeface="Black Ops One"/>
                <a:sym typeface="Black Ops One"/>
              </a:rPr>
              <a:t>T</a:t>
            </a:r>
            <a:endParaRPr b="0" i="0" sz="24000" u="none" cap="none" strike="noStrike">
              <a:solidFill>
                <a:schemeClr val="dk1"/>
              </a:solidFill>
              <a:latin typeface="Calibri"/>
              <a:ea typeface="Calibri"/>
              <a:cs typeface="Calibri"/>
              <a:sym typeface="Calibri"/>
            </a:endParaRPr>
          </a:p>
        </p:txBody>
      </p:sp>
      <p:sp>
        <p:nvSpPr>
          <p:cNvPr id="260" name="Google Shape;260;g2b48d9eb823_0_190"/>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48d9eb823_0_190"/>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48d9eb823_0_190"/>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48d9eb823_0_190"/>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INVASION</a:t>
            </a:r>
            <a:endParaRPr b="0" i="0" sz="3600" u="none" cap="none" strike="noStrike">
              <a:solidFill>
                <a:schemeClr val="dk1"/>
              </a:solidFill>
              <a:latin typeface="Calibri"/>
              <a:ea typeface="Calibri"/>
              <a:cs typeface="Calibri"/>
              <a:sym typeface="Calibri"/>
            </a:endParaRPr>
          </a:p>
        </p:txBody>
      </p:sp>
      <p:sp>
        <p:nvSpPr>
          <p:cNvPr id="264" name="Google Shape;264;g2b48d9eb823_0_19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65" name="Google Shape;265;g2b48d9eb823_0_190"/>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48d9eb823_0_190"/>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b48d9eb823_0_190"/>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BETRAYAL</a:t>
            </a:r>
            <a:endParaRPr b="0" i="0" sz="3600" u="none" cap="none" strike="noStrike">
              <a:solidFill>
                <a:schemeClr val="dk1"/>
              </a:solidFill>
              <a:latin typeface="Calibri"/>
              <a:ea typeface="Calibri"/>
              <a:cs typeface="Calibri"/>
              <a:sym typeface="Calibri"/>
            </a:endParaRPr>
          </a:p>
        </p:txBody>
      </p:sp>
      <p:sp>
        <p:nvSpPr>
          <p:cNvPr id="268" name="Google Shape;268;g2b48d9eb823_0_190"/>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273" name="Shape 273"/>
        <p:cNvGrpSpPr/>
        <p:nvPr/>
      </p:nvGrpSpPr>
      <p:grpSpPr>
        <a:xfrm>
          <a:off x="0" y="0"/>
          <a:ext cx="0" cy="0"/>
          <a:chOff x="0" y="0"/>
          <a:chExt cx="0" cy="0"/>
        </a:xfrm>
      </p:grpSpPr>
      <p:pic>
        <p:nvPicPr>
          <p:cNvPr descr=" " id="274" name="Google Shape;274;g2b48d9eb823_0_248"/>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275" name="Google Shape;275;g2b48d9eb823_0_248"/>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276" name="Google Shape;276;g2b48d9eb823_0_248"/>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277" name="Google Shape;277;g2b48d9eb823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b48d9eb823_0_2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79" name="Google Shape;279;g2b48d9eb823_0_248"/>
          <p:cNvPicPr preferRelativeResize="0"/>
          <p:nvPr/>
        </p:nvPicPr>
        <p:blipFill rotWithShape="1">
          <a:blip r:embed="rId7">
            <a:alphaModFix/>
          </a:blip>
          <a:srcRect b="0" l="0" r="0" t="0"/>
          <a:stretch/>
        </p:blipFill>
        <p:spPr>
          <a:xfrm>
            <a:off x="6490511" y="1257300"/>
            <a:ext cx="6084060" cy="12369800"/>
          </a:xfrm>
          <a:prstGeom prst="rect">
            <a:avLst/>
          </a:prstGeom>
          <a:noFill/>
          <a:ln>
            <a:noFill/>
          </a:ln>
        </p:spPr>
      </p:pic>
      <p:pic>
        <p:nvPicPr>
          <p:cNvPr descr=" " id="280" name="Google Shape;280;g2b48d9eb823_0_248"/>
          <p:cNvPicPr preferRelativeResize="0"/>
          <p:nvPr/>
        </p:nvPicPr>
        <p:blipFill rotWithShape="1">
          <a:blip r:embed="rId8">
            <a:alphaModFix/>
          </a:blip>
          <a:srcRect b="0" l="0" r="0" t="0"/>
          <a:stretch/>
        </p:blipFill>
        <p:spPr>
          <a:xfrm>
            <a:off x="0" y="1257300"/>
            <a:ext cx="6084060" cy="12369800"/>
          </a:xfrm>
          <a:prstGeom prst="rect">
            <a:avLst/>
          </a:prstGeom>
          <a:noFill/>
          <a:ln>
            <a:noFill/>
          </a:ln>
        </p:spPr>
      </p:pic>
      <p:sp>
        <p:nvSpPr>
          <p:cNvPr id="281" name="Google Shape;281;g2b48d9eb823_0_248"/>
          <p:cNvSpPr/>
          <p:nvPr/>
        </p:nvSpPr>
        <p:spPr>
          <a:xfrm>
            <a:off x="13882835" y="3238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lack Ops One"/>
              <a:buNone/>
            </a:pPr>
            <a:r>
              <a:rPr b="0" i="0" lang="en-US" sz="8000" u="none" cap="none" strike="noStrike">
                <a:solidFill>
                  <a:srgbClr val="0E0E0E"/>
                </a:solidFill>
                <a:latin typeface="Black Ops One"/>
                <a:ea typeface="Black Ops One"/>
                <a:cs typeface="Black Ops One"/>
                <a:sym typeface="Black Ops One"/>
              </a:rPr>
              <a:t>SOME DATA</a:t>
            </a:r>
            <a:endParaRPr b="0" i="0" sz="8000" u="none" cap="none" strike="noStrike">
              <a:solidFill>
                <a:schemeClr val="dk1"/>
              </a:solidFill>
              <a:latin typeface="Calibri"/>
              <a:ea typeface="Calibri"/>
              <a:cs typeface="Calibri"/>
              <a:sym typeface="Calibri"/>
            </a:endParaRPr>
          </a:p>
        </p:txBody>
      </p:sp>
      <p:sp>
        <p:nvSpPr>
          <p:cNvPr id="282" name="Google Shape;282;g2b48d9eb823_0_248"/>
          <p:cNvSpPr/>
          <p:nvPr/>
        </p:nvSpPr>
        <p:spPr>
          <a:xfrm>
            <a:off x="13730416" y="6121400"/>
            <a:ext cx="8573700" cy="742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48d9eb823_0_248"/>
          <p:cNvSpPr/>
          <p:nvPr/>
        </p:nvSpPr>
        <p:spPr>
          <a:xfrm>
            <a:off x="13730416" y="6121400"/>
            <a:ext cx="85737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48d9eb823_0_248"/>
          <p:cNvSpPr/>
          <p:nvPr/>
        </p:nvSpPr>
        <p:spPr>
          <a:xfrm>
            <a:off x="13730416" y="6718300"/>
            <a:ext cx="2578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48d9eb823_0_248"/>
          <p:cNvSpPr/>
          <p:nvPr/>
        </p:nvSpPr>
        <p:spPr>
          <a:xfrm>
            <a:off x="13730416" y="6718300"/>
            <a:ext cx="2917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75%</a:t>
            </a:r>
            <a:endParaRPr b="0" i="0" sz="8000" u="none" cap="none" strike="noStrike">
              <a:solidFill>
                <a:schemeClr val="dk1"/>
              </a:solidFill>
              <a:latin typeface="Calibri"/>
              <a:ea typeface="Calibri"/>
              <a:cs typeface="Calibri"/>
              <a:sym typeface="Calibri"/>
            </a:endParaRPr>
          </a:p>
        </p:txBody>
      </p:sp>
      <p:sp>
        <p:nvSpPr>
          <p:cNvPr id="286" name="Google Shape;286;g2b48d9eb823_0_248"/>
          <p:cNvSpPr/>
          <p:nvPr/>
        </p:nvSpPr>
        <p:spPr>
          <a:xfrm>
            <a:off x="16512064" y="6121400"/>
            <a:ext cx="5791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48d9eb823_0_248"/>
          <p:cNvSpPr/>
          <p:nvPr/>
        </p:nvSpPr>
        <p:spPr>
          <a:xfrm>
            <a:off x="16512064" y="6121400"/>
            <a:ext cx="59442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ENCHANTED CREATURES</a:t>
            </a:r>
            <a:endParaRPr b="0" i="0" sz="3600" u="none" cap="none" strike="noStrike">
              <a:solidFill>
                <a:schemeClr val="dk1"/>
              </a:solidFill>
              <a:latin typeface="Calibri"/>
              <a:ea typeface="Calibri"/>
              <a:cs typeface="Calibri"/>
              <a:sym typeface="Calibri"/>
            </a:endParaRPr>
          </a:p>
        </p:txBody>
      </p:sp>
      <p:sp>
        <p:nvSpPr>
          <p:cNvPr id="288" name="Google Shape;288;g2b48d9eb823_0_248"/>
          <p:cNvSpPr/>
          <p:nvPr/>
        </p:nvSpPr>
        <p:spPr>
          <a:xfrm>
            <a:off x="16512064" y="7366000"/>
            <a:ext cx="5927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9" name="Google Shape;289;g2b48d9eb823_0_248"/>
          <p:cNvSpPr/>
          <p:nvPr/>
        </p:nvSpPr>
        <p:spPr>
          <a:xfrm>
            <a:off x="13730416" y="91948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48d9eb823_0_248"/>
          <p:cNvSpPr/>
          <p:nvPr/>
        </p:nvSpPr>
        <p:spPr>
          <a:xfrm>
            <a:off x="13730416" y="9486900"/>
            <a:ext cx="2679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48d9eb823_0_248"/>
          <p:cNvSpPr/>
          <p:nvPr/>
        </p:nvSpPr>
        <p:spPr>
          <a:xfrm>
            <a:off x="13730416" y="9486900"/>
            <a:ext cx="3018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60%</a:t>
            </a:r>
            <a:endParaRPr b="0" i="0" sz="8000" u="none" cap="none" strike="noStrike">
              <a:solidFill>
                <a:schemeClr val="dk1"/>
              </a:solidFill>
              <a:latin typeface="Calibri"/>
              <a:ea typeface="Calibri"/>
              <a:cs typeface="Calibri"/>
              <a:sym typeface="Calibri"/>
            </a:endParaRPr>
          </a:p>
        </p:txBody>
      </p:sp>
      <p:sp>
        <p:nvSpPr>
          <p:cNvPr id="292" name="Google Shape;292;g2b48d9eb823_0_248"/>
          <p:cNvSpPr/>
          <p:nvPr/>
        </p:nvSpPr>
        <p:spPr>
          <a:xfrm>
            <a:off x="16613676" y="9194800"/>
            <a:ext cx="56904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48d9eb823_0_248"/>
          <p:cNvSpPr/>
          <p:nvPr/>
        </p:nvSpPr>
        <p:spPr>
          <a:xfrm>
            <a:off x="16613676" y="9194800"/>
            <a:ext cx="58428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MAGIC-WIELDING INDIVIDUALS</a:t>
            </a:r>
            <a:endParaRPr b="0" i="0" sz="3600" u="none" cap="none" strike="noStrike">
              <a:solidFill>
                <a:schemeClr val="dk1"/>
              </a:solidFill>
              <a:latin typeface="Calibri"/>
              <a:ea typeface="Calibri"/>
              <a:cs typeface="Calibri"/>
              <a:sym typeface="Calibri"/>
            </a:endParaRPr>
          </a:p>
        </p:txBody>
      </p:sp>
      <p:sp>
        <p:nvSpPr>
          <p:cNvPr id="294" name="Google Shape;294;g2b48d9eb823_0_248"/>
          <p:cNvSpPr/>
          <p:nvPr/>
        </p:nvSpPr>
        <p:spPr>
          <a:xfrm>
            <a:off x="16613676" y="10439400"/>
            <a:ext cx="5825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5" name="Google Shape;295;g2b48d9eb823_0_248"/>
          <p:cNvSpPr/>
          <p:nvPr/>
        </p:nvSpPr>
        <p:spPr>
          <a:xfrm>
            <a:off x="13730416" y="116586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48d9eb823_0_248"/>
          <p:cNvSpPr/>
          <p:nvPr/>
        </p:nvSpPr>
        <p:spPr>
          <a:xfrm>
            <a:off x="13730416" y="11969750"/>
            <a:ext cx="2679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48d9eb823_0_248"/>
          <p:cNvSpPr/>
          <p:nvPr/>
        </p:nvSpPr>
        <p:spPr>
          <a:xfrm>
            <a:off x="13730416" y="11969750"/>
            <a:ext cx="3018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90%</a:t>
            </a:r>
            <a:endParaRPr b="0" i="0" sz="8000" u="none" cap="none" strike="noStrike">
              <a:solidFill>
                <a:schemeClr val="dk1"/>
              </a:solidFill>
              <a:latin typeface="Calibri"/>
              <a:ea typeface="Calibri"/>
              <a:cs typeface="Calibri"/>
              <a:sym typeface="Calibri"/>
            </a:endParaRPr>
          </a:p>
        </p:txBody>
      </p:sp>
      <p:sp>
        <p:nvSpPr>
          <p:cNvPr id="298" name="Google Shape;298;g2b48d9eb823_0_248"/>
          <p:cNvSpPr/>
          <p:nvPr/>
        </p:nvSpPr>
        <p:spPr>
          <a:xfrm>
            <a:off x="16613676" y="11658600"/>
            <a:ext cx="5690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48d9eb823_0_248"/>
          <p:cNvSpPr/>
          <p:nvPr/>
        </p:nvSpPr>
        <p:spPr>
          <a:xfrm>
            <a:off x="16613676" y="11658600"/>
            <a:ext cx="5842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SPELLS CAST</a:t>
            </a:r>
            <a:endParaRPr b="0" i="0" sz="3600" u="none" cap="none" strike="noStrike">
              <a:solidFill>
                <a:schemeClr val="dk1"/>
              </a:solidFill>
              <a:latin typeface="Calibri"/>
              <a:ea typeface="Calibri"/>
              <a:cs typeface="Calibri"/>
              <a:sym typeface="Calibri"/>
            </a:endParaRPr>
          </a:p>
        </p:txBody>
      </p:sp>
      <p:sp>
        <p:nvSpPr>
          <p:cNvPr id="300" name="Google Shape;300;g2b48d9eb823_0_248"/>
          <p:cNvSpPr/>
          <p:nvPr/>
        </p:nvSpPr>
        <p:spPr>
          <a:xfrm>
            <a:off x="16613676" y="12331700"/>
            <a:ext cx="5825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305" name="Shape 305"/>
        <p:cNvGrpSpPr/>
        <p:nvPr/>
      </p:nvGrpSpPr>
      <p:grpSpPr>
        <a:xfrm>
          <a:off x="0" y="0"/>
          <a:ext cx="0" cy="0"/>
          <a:chOff x="0" y="0"/>
          <a:chExt cx="0" cy="0"/>
        </a:xfrm>
      </p:grpSpPr>
      <p:pic>
        <p:nvPicPr>
          <p:cNvPr descr=" " id="306" name="Google Shape;306;g2b48d9eb823_0_279"/>
          <p:cNvPicPr preferRelativeResize="0"/>
          <p:nvPr/>
        </p:nvPicPr>
        <p:blipFill rotWithShape="1">
          <a:blip r:embed="rId3">
            <a:alphaModFix/>
          </a:blip>
          <a:srcRect b="0" l="0" r="0" t="0"/>
          <a:stretch/>
        </p:blipFill>
        <p:spPr>
          <a:xfrm>
            <a:off x="3277010" y="0"/>
            <a:ext cx="17820327" cy="13716000"/>
          </a:xfrm>
          <a:prstGeom prst="rect">
            <a:avLst/>
          </a:prstGeom>
          <a:noFill/>
          <a:ln>
            <a:noFill/>
          </a:ln>
        </p:spPr>
      </p:pic>
      <p:pic>
        <p:nvPicPr>
          <p:cNvPr descr=" " id="307" name="Google Shape;307;g2b48d9eb823_0_279"/>
          <p:cNvPicPr preferRelativeResize="0"/>
          <p:nvPr/>
        </p:nvPicPr>
        <p:blipFill rotWithShape="1">
          <a:blip r:embed="rId4">
            <a:alphaModFix/>
          </a:blip>
          <a:srcRect b="0" l="0" r="0" t="0"/>
          <a:stretch/>
        </p:blipFill>
        <p:spPr>
          <a:xfrm>
            <a:off x="838305" y="2006600"/>
            <a:ext cx="4882353" cy="4229100"/>
          </a:xfrm>
          <a:prstGeom prst="rect">
            <a:avLst/>
          </a:prstGeom>
          <a:noFill/>
          <a:ln>
            <a:noFill/>
          </a:ln>
        </p:spPr>
      </p:pic>
      <p:pic>
        <p:nvPicPr>
          <p:cNvPr descr=" " id="308" name="Google Shape;308;g2b48d9eb823_0_279"/>
          <p:cNvPicPr preferRelativeResize="0"/>
          <p:nvPr/>
        </p:nvPicPr>
        <p:blipFill rotWithShape="1">
          <a:blip r:embed="rId5">
            <a:alphaModFix/>
          </a:blip>
          <a:srcRect b="0" l="0" r="0" t="0"/>
          <a:stretch/>
        </p:blipFill>
        <p:spPr>
          <a:xfrm>
            <a:off x="17007426" y="9791700"/>
            <a:ext cx="6492846" cy="3924300"/>
          </a:xfrm>
          <a:prstGeom prst="rect">
            <a:avLst/>
          </a:prstGeom>
          <a:noFill/>
          <a:ln>
            <a:noFill/>
          </a:ln>
        </p:spPr>
      </p:pic>
      <p:pic>
        <p:nvPicPr>
          <p:cNvPr descr=" " id="309" name="Google Shape;309;g2b48d9eb823_0_279"/>
          <p:cNvPicPr preferRelativeResize="0"/>
          <p:nvPr/>
        </p:nvPicPr>
        <p:blipFill rotWithShape="1">
          <a:blip r:embed="rId6">
            <a:alphaModFix/>
          </a:blip>
          <a:srcRect b="0" l="0" r="0" t="0"/>
          <a:stretch/>
        </p:blipFill>
        <p:spPr>
          <a:xfrm>
            <a:off x="1700741" y="11379200"/>
            <a:ext cx="4967775" cy="1371600"/>
          </a:xfrm>
          <a:prstGeom prst="rect">
            <a:avLst/>
          </a:prstGeom>
          <a:noFill/>
          <a:ln>
            <a:noFill/>
          </a:ln>
        </p:spPr>
      </p:pic>
      <p:sp>
        <p:nvSpPr>
          <p:cNvPr id="310" name="Google Shape;310;g2b48d9eb823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b48d9eb823_0_2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12" name="Google Shape;312;g2b48d9eb823_0_279"/>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48d9eb823_0_279"/>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48d9eb823_0_279"/>
          <p:cNvSpPr/>
          <p:nvPr/>
        </p:nvSpPr>
        <p:spPr>
          <a:xfrm>
            <a:off x="5817327" y="3429000"/>
            <a:ext cx="127650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Black Ops One"/>
              <a:buNone/>
            </a:pPr>
            <a:r>
              <a:rPr b="0" i="0" lang="en-US" sz="24000" u="none" cap="none" strike="noStrike">
                <a:solidFill>
                  <a:srgbClr val="272727"/>
                </a:solidFill>
                <a:latin typeface="Black Ops One"/>
                <a:ea typeface="Black Ops One"/>
                <a:cs typeface="Black Ops One"/>
                <a:sym typeface="Black Ops One"/>
              </a:rPr>
              <a:t>24,567</a:t>
            </a:r>
            <a:endParaRPr b="0" i="0" sz="24000" u="none" cap="none" strike="noStrike">
              <a:solidFill>
                <a:schemeClr val="dk1"/>
              </a:solidFill>
              <a:latin typeface="Calibri"/>
              <a:ea typeface="Calibri"/>
              <a:cs typeface="Calibri"/>
              <a:sym typeface="Calibri"/>
            </a:endParaRPr>
          </a:p>
        </p:txBody>
      </p:sp>
      <p:sp>
        <p:nvSpPr>
          <p:cNvPr id="315" name="Google Shape;315;g2b48d9eb823_0_279"/>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g2b48d9eb823_0_279"/>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321" name="Shape 321"/>
        <p:cNvGrpSpPr/>
        <p:nvPr/>
      </p:nvGrpSpPr>
      <p:grpSpPr>
        <a:xfrm>
          <a:off x="0" y="0"/>
          <a:ext cx="0" cy="0"/>
          <a:chOff x="0" y="0"/>
          <a:chExt cx="0" cy="0"/>
        </a:xfrm>
      </p:grpSpPr>
      <p:pic>
        <p:nvPicPr>
          <p:cNvPr descr=" " id="322" name="Google Shape;322;g2b48d9eb823_0_294"/>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323" name="Google Shape;323;g2b48d9eb823_0_294"/>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324" name="Google Shape;324;g2b48d9eb823_0_294"/>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sp>
        <p:nvSpPr>
          <p:cNvPr id="325" name="Google Shape;325;g2b48d9eb823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g2b48d9eb823_0_2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7" name="Google Shape;327;g2b48d9eb823_0_294"/>
          <p:cNvSpPr/>
          <p:nvPr/>
        </p:nvSpPr>
        <p:spPr>
          <a:xfrm>
            <a:off x="3581848"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48d9eb823_0_294"/>
          <p:cNvSpPr/>
          <p:nvPr/>
        </p:nvSpPr>
        <p:spPr>
          <a:xfrm>
            <a:off x="2838805" y="3721100"/>
            <a:ext cx="9361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48d9eb823_0_294"/>
          <p:cNvSpPr/>
          <p:nvPr/>
        </p:nvSpPr>
        <p:spPr>
          <a:xfrm>
            <a:off x="2838805" y="3721100"/>
            <a:ext cx="9903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233 COINS</a:t>
            </a:r>
            <a:endParaRPr b="0" i="0" sz="12800" u="none" cap="none" strike="noStrike">
              <a:solidFill>
                <a:schemeClr val="dk1"/>
              </a:solidFill>
              <a:latin typeface="Calibri"/>
              <a:ea typeface="Calibri"/>
              <a:cs typeface="Calibri"/>
              <a:sym typeface="Calibri"/>
            </a:endParaRPr>
          </a:p>
        </p:txBody>
      </p:sp>
      <p:sp>
        <p:nvSpPr>
          <p:cNvPr id="330" name="Google Shape;330;g2b48d9eb823_0_294"/>
          <p:cNvSpPr/>
          <p:nvPr/>
        </p:nvSpPr>
        <p:spPr>
          <a:xfrm>
            <a:off x="3581848"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48d9eb823_0_294"/>
          <p:cNvSpPr/>
          <p:nvPr/>
        </p:nvSpPr>
        <p:spPr>
          <a:xfrm>
            <a:off x="3514106"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2" name="Google Shape;332;g2b48d9eb823_0_294"/>
          <p:cNvSpPr/>
          <p:nvPr/>
        </p:nvSpPr>
        <p:spPr>
          <a:xfrm>
            <a:off x="3581848"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48d9eb823_0_294"/>
          <p:cNvSpPr/>
          <p:nvPr/>
        </p:nvSpPr>
        <p:spPr>
          <a:xfrm>
            <a:off x="2610176" y="7442200"/>
            <a:ext cx="9818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48d9eb823_0_294"/>
          <p:cNvSpPr/>
          <p:nvPr/>
        </p:nvSpPr>
        <p:spPr>
          <a:xfrm>
            <a:off x="2610176" y="7442200"/>
            <a:ext cx="10360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456 HOURS</a:t>
            </a:r>
            <a:endParaRPr b="0" i="0" sz="12800" u="none" cap="none" strike="noStrike">
              <a:solidFill>
                <a:schemeClr val="dk1"/>
              </a:solidFill>
              <a:latin typeface="Calibri"/>
              <a:ea typeface="Calibri"/>
              <a:cs typeface="Calibri"/>
              <a:sym typeface="Calibri"/>
            </a:endParaRPr>
          </a:p>
        </p:txBody>
      </p:sp>
      <p:sp>
        <p:nvSpPr>
          <p:cNvPr id="335" name="Google Shape;335;g2b48d9eb823_0_294"/>
          <p:cNvSpPr/>
          <p:nvPr/>
        </p:nvSpPr>
        <p:spPr>
          <a:xfrm>
            <a:off x="3581848"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48d9eb823_0_294"/>
          <p:cNvSpPr/>
          <p:nvPr/>
        </p:nvSpPr>
        <p:spPr>
          <a:xfrm>
            <a:off x="3514106"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7" name="Google Shape;337;g2b48d9eb823_0_294"/>
          <p:cNvSpPr/>
          <p:nvPr/>
        </p:nvSpPr>
        <p:spPr>
          <a:xfrm>
            <a:off x="12930216"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48d9eb823_0_294"/>
          <p:cNvSpPr/>
          <p:nvPr/>
        </p:nvSpPr>
        <p:spPr>
          <a:xfrm>
            <a:off x="14708438" y="3721100"/>
            <a:ext cx="4318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48d9eb823_0_294"/>
          <p:cNvSpPr/>
          <p:nvPr/>
        </p:nvSpPr>
        <p:spPr>
          <a:xfrm>
            <a:off x="14708438" y="3721100"/>
            <a:ext cx="486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85%</a:t>
            </a:r>
            <a:endParaRPr b="0" i="0" sz="12800" u="none" cap="none" strike="noStrike">
              <a:solidFill>
                <a:schemeClr val="dk1"/>
              </a:solidFill>
              <a:latin typeface="Calibri"/>
              <a:ea typeface="Calibri"/>
              <a:cs typeface="Calibri"/>
              <a:sym typeface="Calibri"/>
            </a:endParaRPr>
          </a:p>
        </p:txBody>
      </p:sp>
      <p:sp>
        <p:nvSpPr>
          <p:cNvPr id="340" name="Google Shape;340;g2b48d9eb823_0_294"/>
          <p:cNvSpPr/>
          <p:nvPr/>
        </p:nvSpPr>
        <p:spPr>
          <a:xfrm>
            <a:off x="12930216"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48d9eb823_0_294"/>
          <p:cNvSpPr/>
          <p:nvPr/>
        </p:nvSpPr>
        <p:spPr>
          <a:xfrm>
            <a:off x="12862474"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2" name="Google Shape;342;g2b48d9eb823_0_294"/>
          <p:cNvSpPr/>
          <p:nvPr/>
        </p:nvSpPr>
        <p:spPr>
          <a:xfrm>
            <a:off x="12930216"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48d9eb823_0_294"/>
          <p:cNvSpPr/>
          <p:nvPr/>
        </p:nvSpPr>
        <p:spPr>
          <a:xfrm>
            <a:off x="13679610" y="7442200"/>
            <a:ext cx="6376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48d9eb823_0_294"/>
          <p:cNvSpPr/>
          <p:nvPr/>
        </p:nvSpPr>
        <p:spPr>
          <a:xfrm>
            <a:off x="13679610" y="7442200"/>
            <a:ext cx="6918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544 KM</a:t>
            </a:r>
            <a:endParaRPr b="0" i="0" sz="12800" u="none" cap="none" strike="noStrike">
              <a:solidFill>
                <a:schemeClr val="dk1"/>
              </a:solidFill>
              <a:latin typeface="Calibri"/>
              <a:ea typeface="Calibri"/>
              <a:cs typeface="Calibri"/>
              <a:sym typeface="Calibri"/>
            </a:endParaRPr>
          </a:p>
        </p:txBody>
      </p:sp>
      <p:sp>
        <p:nvSpPr>
          <p:cNvPr id="345" name="Google Shape;345;g2b48d9eb823_0_294"/>
          <p:cNvSpPr/>
          <p:nvPr/>
        </p:nvSpPr>
        <p:spPr>
          <a:xfrm>
            <a:off x="12930216"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48d9eb823_0_294"/>
          <p:cNvSpPr/>
          <p:nvPr/>
        </p:nvSpPr>
        <p:spPr>
          <a:xfrm>
            <a:off x="12862474"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351" name="Shape 351"/>
        <p:cNvGrpSpPr/>
        <p:nvPr/>
      </p:nvGrpSpPr>
      <p:grpSpPr>
        <a:xfrm>
          <a:off x="0" y="0"/>
          <a:ext cx="0" cy="0"/>
          <a:chOff x="0" y="0"/>
          <a:chExt cx="0" cy="0"/>
        </a:xfrm>
      </p:grpSpPr>
      <p:pic>
        <p:nvPicPr>
          <p:cNvPr descr=" " id="352" name="Google Shape;352;g2b48d9eb823_0_323"/>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353" name="Google Shape;353;g2b48d9eb823_0_323"/>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354" name="Google Shape;354;g2b48d9eb823_0_323"/>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355" name="Google Shape;355;g2b48d9eb823_0_3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g2b48d9eb823_0_3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7" name="Google Shape;357;g2b48d9eb823_0_323"/>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SOME GRAPH</a:t>
            </a:r>
            <a:endParaRPr b="0" i="0" sz="8000" u="none" cap="none" strike="noStrike">
              <a:solidFill>
                <a:schemeClr val="dk1"/>
              </a:solidFill>
              <a:latin typeface="Calibri"/>
              <a:ea typeface="Calibri"/>
              <a:cs typeface="Calibri"/>
              <a:sym typeface="Calibri"/>
            </a:endParaRPr>
          </a:p>
        </p:txBody>
      </p:sp>
      <p:sp>
        <p:nvSpPr>
          <p:cNvPr id="358" name="Google Shape;358;g2b48d9eb823_0_32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b48d9eb823_0_32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0" name="Google Shape;360;g2b48d9eb823_0_32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1" name="Google Shape;361;g2b48d9eb823_0_32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2" name="Google Shape;362;g2b48d9eb823_0_32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3" name="Google Shape;363;g2b48d9eb823_0_32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4" name="Google Shape;364;g2b48d9eb823_0_32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5" name="Google Shape;365;g2b48d9eb823_0_32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6" name="Google Shape;366;g2b48d9eb823_0_32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7" name="Google Shape;367;g2b48d9eb823_0_32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2185"/>
              <a:buFont typeface="Lato"/>
              <a:buNone/>
            </a:pPr>
            <a:r>
              <a:rPr b="0" i="0" lang="en-US" sz="2185" u="none" cap="none" strike="noStrike">
                <a:solidFill>
                  <a:srgbClr val="0C32C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8" name="Google Shape;368;g2b48d9eb823_0_32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9" name="Google Shape;369;g2b48d9eb823_0_32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0" name="Google Shape;370;g2b48d9eb823_0_32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1" name="Google Shape;371;g2b48d9eb823_0_32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2" name="Google Shape;372;g2b48d9eb823_0_32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3" name="Google Shape;373;g2b48d9eb823_0_32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4" name="Google Shape;374;g2b48d9eb823_0_32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5" name="Google Shape;375;g2b48d9eb823_0_32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6" name="Google Shape;376;g2b48d9eb823_0_32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7" name="Google Shape;377;g2b48d9eb823_0_32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1820"/>
              <a:buFont typeface="Lato"/>
              <a:buNone/>
            </a:pPr>
            <a:r>
              <a:rPr b="0" i="0" lang="en-US" sz="1820" u="none" cap="none" strike="noStrike">
                <a:solidFill>
                  <a:srgbClr val="0C32C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8" name="Google Shape;378;g2b48d9eb823_0_32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79" name="Google Shape;379;g2b48d9eb823_0_32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80" name="Google Shape;380;g2b48d9eb823_0_32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81" name="Google Shape;381;g2b48d9eb823_0_32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82" name="Google Shape;382;g2b48d9eb823_0_32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83" name="Google Shape;383;g2b48d9eb823_0_32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84" name="Google Shape;384;g2b48d9eb823_0_32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85" name="Google Shape;385;g2b48d9eb823_0_32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86" name="Google Shape;386;g2b48d9eb823_0_32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87" name="Google Shape;387;g2b48d9eb823_0_323"/>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88" name="Google Shape;388;g2b48d9eb823_0_32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89" name="Google Shape;389;g2b48d9eb823_0_32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90" name="Google Shape;390;g2b48d9eb823_0_32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91" name="Google Shape;391;g2b48d9eb823_0_32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92" name="Google Shape;392;g2b48d9eb823_0_32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93" name="Google Shape;393;g2b48d9eb823_0_32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94" name="Google Shape;394;g2b48d9eb823_0_32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95" name="Google Shape;395;g2b48d9eb823_0_32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96" name="Google Shape;396;g2b48d9eb823_0_32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97" name="Google Shape;397;g2b48d9eb823_0_32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98" name="Google Shape;398;g2b48d9eb823_0_32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99" name="Google Shape;399;g2b48d9eb823_0_32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00" name="Google Shape;400;g2b48d9eb823_0_32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48d9eb823_0_32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g2b48d9eb823_0_32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03" name="Google Shape;403;g2b48d9eb823_0_32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04" name="Google Shape;404;g2b48d9eb823_0_323"/>
          <p:cNvSpPr/>
          <p:nvPr/>
        </p:nvSpPr>
        <p:spPr>
          <a:xfrm>
            <a:off x="16029403" y="6365379"/>
            <a:ext cx="2337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b48d9eb823_0_323"/>
          <p:cNvSpPr/>
          <p:nvPr/>
        </p:nvSpPr>
        <p:spPr>
          <a:xfrm>
            <a:off x="16029403" y="6292850"/>
            <a:ext cx="254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34.574</a:t>
            </a:r>
            <a:endParaRPr b="0" i="0" sz="4800" u="none" cap="none" strike="noStrike">
              <a:solidFill>
                <a:schemeClr val="dk1"/>
              </a:solidFill>
              <a:latin typeface="Calibri"/>
              <a:ea typeface="Calibri"/>
              <a:cs typeface="Calibri"/>
              <a:sym typeface="Calibri"/>
            </a:endParaRPr>
          </a:p>
        </p:txBody>
      </p:sp>
      <p:sp>
        <p:nvSpPr>
          <p:cNvPr id="406" name="Google Shape;406;g2b48d9eb823_0_323"/>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7" name="Google Shape;407;g2b48d9eb823_0_32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48d9eb823_0_323"/>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b48d9eb823_0_32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TREASURE FOUND</a:t>
            </a:r>
            <a:endParaRPr b="0" i="0" sz="4800" u="none" cap="none" strike="noStrike">
              <a:solidFill>
                <a:schemeClr val="dk1"/>
              </a:solidFill>
              <a:latin typeface="Calibri"/>
              <a:ea typeface="Calibri"/>
              <a:cs typeface="Calibri"/>
              <a:sym typeface="Calibri"/>
            </a:endParaRPr>
          </a:p>
        </p:txBody>
      </p:sp>
      <p:sp>
        <p:nvSpPr>
          <p:cNvPr id="410" name="Google Shape;410;g2b48d9eb823_0_323"/>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1" name="Google Shape;411;g2b48d9eb823_0_323"/>
          <p:cNvSpPr/>
          <p:nvPr/>
        </p:nvSpPr>
        <p:spPr>
          <a:xfrm>
            <a:off x="3251606" y="10515600"/>
            <a:ext cx="78750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b48d9eb823_0_323"/>
          <p:cNvSpPr/>
          <p:nvPr/>
        </p:nvSpPr>
        <p:spPr>
          <a:xfrm>
            <a:off x="3251606" y="10515600"/>
            <a:ext cx="78750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48d9eb823_0_323"/>
          <p:cNvSpPr/>
          <p:nvPr/>
        </p:nvSpPr>
        <p:spPr>
          <a:xfrm>
            <a:off x="3149994" y="10515600"/>
            <a:ext cx="80781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SPELLCASTING PROGRESS</a:t>
            </a:r>
            <a:endParaRPr b="0" i="0" sz="4800" u="none" cap="none" strike="noStrike">
              <a:solidFill>
                <a:schemeClr val="dk1"/>
              </a:solidFill>
              <a:latin typeface="Calibri"/>
              <a:ea typeface="Calibri"/>
              <a:cs typeface="Calibri"/>
              <a:sym typeface="Calibri"/>
            </a:endParaRPr>
          </a:p>
        </p:txBody>
      </p:sp>
      <p:sp>
        <p:nvSpPr>
          <p:cNvPr id="414" name="Google Shape;414;g2b48d9eb823_0_323"/>
          <p:cNvSpPr/>
          <p:nvPr/>
        </p:nvSpPr>
        <p:spPr>
          <a:xfrm>
            <a:off x="3183865" y="12141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19" name="Shape 419"/>
        <p:cNvGrpSpPr/>
        <p:nvPr/>
      </p:nvGrpSpPr>
      <p:grpSpPr>
        <a:xfrm>
          <a:off x="0" y="0"/>
          <a:ext cx="0" cy="0"/>
          <a:chOff x="0" y="0"/>
          <a:chExt cx="0" cy="0"/>
        </a:xfrm>
      </p:grpSpPr>
      <p:pic>
        <p:nvPicPr>
          <p:cNvPr descr=" " id="420" name="Google Shape;420;g2b48d9eb823_0_390"/>
          <p:cNvPicPr preferRelativeResize="0"/>
          <p:nvPr/>
        </p:nvPicPr>
        <p:blipFill rotWithShape="1">
          <a:blip r:embed="rId3">
            <a:alphaModFix/>
          </a:blip>
          <a:srcRect b="0" l="0" r="0" t="0"/>
          <a:stretch/>
        </p:blipFill>
        <p:spPr>
          <a:xfrm>
            <a:off x="3277010" y="0"/>
            <a:ext cx="17820327" cy="13716000"/>
          </a:xfrm>
          <a:prstGeom prst="rect">
            <a:avLst/>
          </a:prstGeom>
          <a:noFill/>
          <a:ln>
            <a:noFill/>
          </a:ln>
        </p:spPr>
      </p:pic>
      <p:pic>
        <p:nvPicPr>
          <p:cNvPr descr=" " id="421" name="Google Shape;421;g2b48d9eb823_0_390"/>
          <p:cNvPicPr preferRelativeResize="0"/>
          <p:nvPr/>
        </p:nvPicPr>
        <p:blipFill rotWithShape="1">
          <a:blip r:embed="rId4">
            <a:alphaModFix/>
          </a:blip>
          <a:srcRect b="0" l="0" r="0" t="0"/>
          <a:stretch/>
        </p:blipFill>
        <p:spPr>
          <a:xfrm>
            <a:off x="838305" y="2006600"/>
            <a:ext cx="4882353" cy="4229100"/>
          </a:xfrm>
          <a:prstGeom prst="rect">
            <a:avLst/>
          </a:prstGeom>
          <a:noFill/>
          <a:ln>
            <a:noFill/>
          </a:ln>
        </p:spPr>
      </p:pic>
      <p:pic>
        <p:nvPicPr>
          <p:cNvPr descr=" " id="422" name="Google Shape;422;g2b48d9eb823_0_390"/>
          <p:cNvPicPr preferRelativeResize="0"/>
          <p:nvPr/>
        </p:nvPicPr>
        <p:blipFill rotWithShape="1">
          <a:blip r:embed="rId5">
            <a:alphaModFix/>
          </a:blip>
          <a:srcRect b="0" l="0" r="0" t="0"/>
          <a:stretch/>
        </p:blipFill>
        <p:spPr>
          <a:xfrm>
            <a:off x="17007426" y="9791700"/>
            <a:ext cx="6492846" cy="3924300"/>
          </a:xfrm>
          <a:prstGeom prst="rect">
            <a:avLst/>
          </a:prstGeom>
          <a:noFill/>
          <a:ln>
            <a:noFill/>
          </a:ln>
        </p:spPr>
      </p:pic>
      <p:pic>
        <p:nvPicPr>
          <p:cNvPr descr=" " id="423" name="Google Shape;423;g2b48d9eb823_0_390"/>
          <p:cNvPicPr preferRelativeResize="0"/>
          <p:nvPr/>
        </p:nvPicPr>
        <p:blipFill rotWithShape="1">
          <a:blip r:embed="rId6">
            <a:alphaModFix/>
          </a:blip>
          <a:srcRect b="0" l="0" r="0" t="0"/>
          <a:stretch/>
        </p:blipFill>
        <p:spPr>
          <a:xfrm>
            <a:off x="1700741" y="11379200"/>
            <a:ext cx="4967775" cy="1371600"/>
          </a:xfrm>
          <a:prstGeom prst="rect">
            <a:avLst/>
          </a:prstGeom>
          <a:noFill/>
          <a:ln>
            <a:noFill/>
          </a:ln>
        </p:spPr>
      </p:pic>
      <p:sp>
        <p:nvSpPr>
          <p:cNvPr id="424" name="Google Shape;424;g2b48d9eb823_0_3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2b48d9eb823_0_3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26" name="Google Shape;426;g2b48d9eb823_0_390"/>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b48d9eb823_0_390"/>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b48d9eb823_0_390"/>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429" name="Google Shape;429;g2b48d9eb823_0_390"/>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0" name="Google Shape;430;g2b48d9eb823_0_390"/>
          <p:cNvPicPr preferRelativeResize="0"/>
          <p:nvPr/>
        </p:nvPicPr>
        <p:blipFill rotWithShape="1">
          <a:blip r:embed="rId8">
            <a:alphaModFix/>
          </a:blip>
          <a:srcRect b="0" l="0" r="0" t="0"/>
          <a:stretch/>
        </p:blipFill>
        <p:spPr>
          <a:xfrm>
            <a:off x="1270159" y="4114800"/>
            <a:ext cx="13768521" cy="8166100"/>
          </a:xfrm>
          <a:prstGeom prst="rect">
            <a:avLst/>
          </a:prstGeom>
          <a:noFill/>
          <a:ln>
            <a:noFill/>
          </a:ln>
        </p:spPr>
      </p:pic>
      <p:pic>
        <p:nvPicPr>
          <p:cNvPr descr=" " id="431" name="Google Shape;431;g2b48d9eb823_0_390"/>
          <p:cNvPicPr preferRelativeResize="0"/>
          <p:nvPr/>
        </p:nvPicPr>
        <p:blipFill rotWithShape="1">
          <a:blip r:embed="rId9">
            <a:alphaModFix/>
          </a:blip>
          <a:srcRect b="0" l="0" r="0" t="0"/>
          <a:stretch/>
        </p:blipFill>
        <p:spPr>
          <a:xfrm>
            <a:off x="3200800" y="4457700"/>
            <a:ext cx="9894537" cy="6489700"/>
          </a:xfrm>
          <a:prstGeom prst="rect">
            <a:avLst/>
          </a:prstGeom>
          <a:noFill/>
          <a:ln>
            <a:noFill/>
          </a:ln>
        </p:spPr>
      </p:pic>
      <p:sp>
        <p:nvSpPr>
          <p:cNvPr id="432" name="Google Shape;432;g2b48d9eb823_0_390"/>
          <p:cNvSpPr/>
          <p:nvPr/>
        </p:nvSpPr>
        <p:spPr>
          <a:xfrm>
            <a:off x="3310880" y="1752600"/>
            <a:ext cx="17778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37" name="Shape 437"/>
        <p:cNvGrpSpPr/>
        <p:nvPr/>
      </p:nvGrpSpPr>
      <p:grpSpPr>
        <a:xfrm>
          <a:off x="0" y="0"/>
          <a:ext cx="0" cy="0"/>
          <a:chOff x="0" y="0"/>
          <a:chExt cx="0" cy="0"/>
        </a:xfrm>
      </p:grpSpPr>
      <p:pic>
        <p:nvPicPr>
          <p:cNvPr descr=" " id="438" name="Google Shape;438;g2b48d9eb823_0_407"/>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439" name="Google Shape;439;g2b48d9eb823_0_407"/>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440" name="Google Shape;440;g2b48d9eb823_0_407"/>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sp>
        <p:nvSpPr>
          <p:cNvPr id="441" name="Google Shape;441;g2b48d9eb823_0_4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b48d9eb823_0_4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3" name="Google Shape;443;g2b48d9eb823_0_407"/>
          <p:cNvSpPr/>
          <p:nvPr/>
        </p:nvSpPr>
        <p:spPr>
          <a:xfrm>
            <a:off x="11825178" y="5067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b48d9eb823_0_407"/>
          <p:cNvSpPr/>
          <p:nvPr/>
        </p:nvSpPr>
        <p:spPr>
          <a:xfrm>
            <a:off x="11825178" y="50673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b48d9eb823_0_407"/>
          <p:cNvSpPr/>
          <p:nvPr/>
        </p:nvSpPr>
        <p:spPr>
          <a:xfrm>
            <a:off x="11825178" y="50673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AN MOBILE APP</a:t>
            </a:r>
            <a:endParaRPr b="0" i="0" sz="4800" u="none" cap="none" strike="noStrike">
              <a:solidFill>
                <a:schemeClr val="dk1"/>
              </a:solidFill>
              <a:latin typeface="Calibri"/>
              <a:ea typeface="Calibri"/>
              <a:cs typeface="Calibri"/>
              <a:sym typeface="Calibri"/>
            </a:endParaRPr>
          </a:p>
        </p:txBody>
      </p:sp>
      <p:sp>
        <p:nvSpPr>
          <p:cNvPr id="446" name="Google Shape;446;g2b48d9eb823_0_407"/>
          <p:cNvSpPr/>
          <p:nvPr/>
        </p:nvSpPr>
        <p:spPr>
          <a:xfrm>
            <a:off x="11825178" y="6032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7" name="Google Shape;447;g2b48d9eb823_0_40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8" name="Google Shape;448;g2b48d9eb823_0_407"/>
          <p:cNvSpPr/>
          <p:nvPr/>
        </p:nvSpPr>
        <p:spPr>
          <a:xfrm>
            <a:off x="11825178" y="15113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FUTURE OF FANTASY</a:t>
            </a:r>
            <a:endParaRPr b="0" i="0" sz="8000" u="none" cap="none" strike="noStrike">
              <a:solidFill>
                <a:schemeClr val="dk1"/>
              </a:solidFill>
              <a:latin typeface="Calibri"/>
              <a:ea typeface="Calibri"/>
              <a:cs typeface="Calibri"/>
              <a:sym typeface="Calibri"/>
            </a:endParaRPr>
          </a:p>
        </p:txBody>
      </p:sp>
      <p:pic>
        <p:nvPicPr>
          <p:cNvPr descr=" " id="449" name="Google Shape;449;g2b48d9eb823_0_407"/>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50" name="Google Shape;450;g2b48d9eb823_0_407"/>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55" name="Shape 455"/>
        <p:cNvGrpSpPr/>
        <p:nvPr/>
      </p:nvGrpSpPr>
      <p:grpSpPr>
        <a:xfrm>
          <a:off x="0" y="0"/>
          <a:ext cx="0" cy="0"/>
          <a:chOff x="0" y="0"/>
          <a:chExt cx="0" cy="0"/>
        </a:xfrm>
      </p:grpSpPr>
      <p:pic>
        <p:nvPicPr>
          <p:cNvPr descr=" " id="456" name="Google Shape;456;g2b48d9eb823_0_424"/>
          <p:cNvPicPr preferRelativeResize="0"/>
          <p:nvPr/>
        </p:nvPicPr>
        <p:blipFill rotWithShape="1">
          <a:blip r:embed="rId3">
            <a:alphaModFix/>
          </a:blip>
          <a:srcRect b="0" l="0" r="0" t="0"/>
          <a:stretch/>
        </p:blipFill>
        <p:spPr>
          <a:xfrm>
            <a:off x="863708" y="11455400"/>
            <a:ext cx="5728416" cy="1447800"/>
          </a:xfrm>
          <a:prstGeom prst="rect">
            <a:avLst/>
          </a:prstGeom>
          <a:noFill/>
          <a:ln>
            <a:noFill/>
          </a:ln>
        </p:spPr>
      </p:pic>
      <p:pic>
        <p:nvPicPr>
          <p:cNvPr descr=" " id="457" name="Google Shape;457;g2b48d9eb823_0_424"/>
          <p:cNvPicPr preferRelativeResize="0"/>
          <p:nvPr/>
        </p:nvPicPr>
        <p:blipFill rotWithShape="1">
          <a:blip r:embed="rId4">
            <a:alphaModFix/>
          </a:blip>
          <a:srcRect b="0" l="0" r="0" t="0"/>
          <a:stretch/>
        </p:blipFill>
        <p:spPr>
          <a:xfrm>
            <a:off x="21554594" y="0"/>
            <a:ext cx="2832454" cy="4711700"/>
          </a:xfrm>
          <a:prstGeom prst="rect">
            <a:avLst/>
          </a:prstGeom>
          <a:noFill/>
          <a:ln>
            <a:noFill/>
          </a:ln>
        </p:spPr>
      </p:pic>
      <p:pic>
        <p:nvPicPr>
          <p:cNvPr descr=" " id="458" name="Google Shape;458;g2b48d9eb823_0_424"/>
          <p:cNvPicPr preferRelativeResize="0"/>
          <p:nvPr/>
        </p:nvPicPr>
        <p:blipFill rotWithShape="1">
          <a:blip r:embed="rId5">
            <a:alphaModFix/>
          </a:blip>
          <a:srcRect b="0" l="0" r="0" t="0"/>
          <a:stretch/>
        </p:blipFill>
        <p:spPr>
          <a:xfrm>
            <a:off x="22646931" y="11112500"/>
            <a:ext cx="1409876" cy="1409700"/>
          </a:xfrm>
          <a:prstGeom prst="rect">
            <a:avLst/>
          </a:prstGeom>
          <a:noFill/>
          <a:ln>
            <a:noFill/>
          </a:ln>
        </p:spPr>
      </p:pic>
      <p:sp>
        <p:nvSpPr>
          <p:cNvPr id="459" name="Google Shape;459;g2b48d9eb823_0_42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g2b48d9eb823_0_424"/>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61" name="Google Shape;461;g2b48d9eb823_0_424"/>
          <p:cNvSpPr/>
          <p:nvPr/>
        </p:nvSpPr>
        <p:spPr>
          <a:xfrm>
            <a:off x="1232054" y="8102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b48d9eb823_0_424"/>
          <p:cNvSpPr/>
          <p:nvPr/>
        </p:nvSpPr>
        <p:spPr>
          <a:xfrm>
            <a:off x="1232054" y="8102600"/>
            <a:ext cx="5715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48d9eb823_0_424"/>
          <p:cNvSpPr/>
          <p:nvPr/>
        </p:nvSpPr>
        <p:spPr>
          <a:xfrm>
            <a:off x="1232054" y="81026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A WEB APPLICATION</a:t>
            </a:r>
            <a:endParaRPr b="0" i="0" sz="4800" u="none" cap="none" strike="noStrike">
              <a:solidFill>
                <a:schemeClr val="dk1"/>
              </a:solidFill>
              <a:latin typeface="Calibri"/>
              <a:ea typeface="Calibri"/>
              <a:cs typeface="Calibri"/>
              <a:sym typeface="Calibri"/>
            </a:endParaRPr>
          </a:p>
        </p:txBody>
      </p:sp>
      <p:sp>
        <p:nvSpPr>
          <p:cNvPr id="464" name="Google Shape;464;g2b48d9eb823_0_424"/>
          <p:cNvSpPr/>
          <p:nvPr/>
        </p:nvSpPr>
        <p:spPr>
          <a:xfrm>
            <a:off x="1232054" y="9829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5" name="Google Shape;465;g2b48d9eb823_0_424"/>
          <p:cNvSpPr/>
          <p:nvPr/>
        </p:nvSpPr>
        <p:spPr>
          <a:xfrm>
            <a:off x="1232054" y="1816100"/>
            <a:ext cx="7007100" cy="668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6" name="Google Shape;466;g2b48d9eb823_0_42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7" name="Google Shape;467;g2b48d9eb823_0_424"/>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68" name="Google Shape;468;g2b48d9eb823_0_424"/>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73" name="Shape 473"/>
        <p:cNvGrpSpPr/>
        <p:nvPr/>
      </p:nvGrpSpPr>
      <p:grpSpPr>
        <a:xfrm>
          <a:off x="0" y="0"/>
          <a:ext cx="0" cy="0"/>
          <a:chOff x="0" y="0"/>
          <a:chExt cx="0" cy="0"/>
        </a:xfrm>
      </p:grpSpPr>
      <p:pic>
        <p:nvPicPr>
          <p:cNvPr descr=" " id="474" name="Google Shape;474;g2b48d9eb823_0_44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5" name="Google Shape;475;g2b48d9eb823_0_4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b48d9eb823_0_4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7" name="Google Shape;477;g2b48d9eb823_0_441"/>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82" name="Shape 482"/>
        <p:cNvGrpSpPr/>
        <p:nvPr/>
      </p:nvGrpSpPr>
      <p:grpSpPr>
        <a:xfrm>
          <a:off x="0" y="0"/>
          <a:ext cx="0" cy="0"/>
          <a:chOff x="0" y="0"/>
          <a:chExt cx="0" cy="0"/>
        </a:xfrm>
      </p:grpSpPr>
      <p:pic>
        <p:nvPicPr>
          <p:cNvPr descr=" " id="483" name="Google Shape;483;g2b48d9eb823_0_449"/>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484" name="Google Shape;484;g2b48d9eb823_0_449"/>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485" name="Google Shape;485;g2b48d9eb823_0_449"/>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486" name="Google Shape;486;g2b48d9eb823_0_4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b48d9eb823_0_4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8" name="Google Shape;488;g2b48d9eb823_0_449"/>
          <p:cNvSpPr/>
          <p:nvPr/>
        </p:nvSpPr>
        <p:spPr>
          <a:xfrm>
            <a:off x="1778222" y="20193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b48d9eb823_0_449"/>
          <p:cNvSpPr/>
          <p:nvPr/>
        </p:nvSpPr>
        <p:spPr>
          <a:xfrm>
            <a:off x="1778222" y="2730500"/>
            <a:ext cx="927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b48d9eb823_0_449"/>
          <p:cNvSpPr/>
          <p:nvPr/>
        </p:nvSpPr>
        <p:spPr>
          <a:xfrm>
            <a:off x="1778222" y="2730500"/>
            <a:ext cx="1469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1</a:t>
            </a:r>
            <a:endParaRPr b="0" i="0" sz="12800" u="none" cap="none" strike="noStrike">
              <a:solidFill>
                <a:schemeClr val="dk1"/>
              </a:solidFill>
              <a:latin typeface="Calibri"/>
              <a:ea typeface="Calibri"/>
              <a:cs typeface="Calibri"/>
              <a:sym typeface="Calibri"/>
            </a:endParaRPr>
          </a:p>
        </p:txBody>
      </p:sp>
      <p:sp>
        <p:nvSpPr>
          <p:cNvPr id="491" name="Google Shape;491;g2b48d9eb823_0_449"/>
          <p:cNvSpPr/>
          <p:nvPr/>
        </p:nvSpPr>
        <p:spPr>
          <a:xfrm>
            <a:off x="2908664" y="2019300"/>
            <a:ext cx="54744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b48d9eb823_0_449"/>
          <p:cNvSpPr/>
          <p:nvPr/>
        </p:nvSpPr>
        <p:spPr>
          <a:xfrm>
            <a:off x="2908664" y="2019300"/>
            <a:ext cx="5677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DISCOVER THE SECRETS</a:t>
            </a:r>
            <a:endParaRPr b="0" i="0" sz="4800" u="none" cap="none" strike="noStrike">
              <a:solidFill>
                <a:schemeClr val="dk1"/>
              </a:solidFill>
              <a:latin typeface="Calibri"/>
              <a:ea typeface="Calibri"/>
              <a:cs typeface="Calibri"/>
              <a:sym typeface="Calibri"/>
            </a:endParaRPr>
          </a:p>
        </p:txBody>
      </p:sp>
      <p:sp>
        <p:nvSpPr>
          <p:cNvPr id="493" name="Google Shape;493;g2b48d9eb823_0_449"/>
          <p:cNvSpPr/>
          <p:nvPr/>
        </p:nvSpPr>
        <p:spPr>
          <a:xfrm>
            <a:off x="2908664" y="36449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4" name="Google Shape;494;g2b48d9eb823_0_449"/>
          <p:cNvSpPr/>
          <p:nvPr/>
        </p:nvSpPr>
        <p:spPr>
          <a:xfrm>
            <a:off x="16994724" y="20193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48d9eb823_0_449"/>
          <p:cNvSpPr/>
          <p:nvPr/>
        </p:nvSpPr>
        <p:spPr>
          <a:xfrm>
            <a:off x="16994724" y="2730500"/>
            <a:ext cx="1194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48d9eb823_0_449"/>
          <p:cNvSpPr/>
          <p:nvPr/>
        </p:nvSpPr>
        <p:spPr>
          <a:xfrm>
            <a:off x="16994724" y="2730500"/>
            <a:ext cx="1735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3</a:t>
            </a:r>
            <a:endParaRPr b="0" i="0" sz="12800" u="none" cap="none" strike="noStrike">
              <a:solidFill>
                <a:schemeClr val="dk1"/>
              </a:solidFill>
              <a:latin typeface="Calibri"/>
              <a:ea typeface="Calibri"/>
              <a:cs typeface="Calibri"/>
              <a:sym typeface="Calibri"/>
            </a:endParaRPr>
          </a:p>
        </p:txBody>
      </p:sp>
      <p:sp>
        <p:nvSpPr>
          <p:cNvPr id="497" name="Google Shape;497;g2b48d9eb823_0_449"/>
          <p:cNvSpPr/>
          <p:nvPr/>
        </p:nvSpPr>
        <p:spPr>
          <a:xfrm>
            <a:off x="18391899" y="2019300"/>
            <a:ext cx="52077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b48d9eb823_0_449"/>
          <p:cNvSpPr/>
          <p:nvPr/>
        </p:nvSpPr>
        <p:spPr>
          <a:xfrm>
            <a:off x="18391899" y="2019300"/>
            <a:ext cx="5410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MEET THE CREATURES</a:t>
            </a:r>
            <a:endParaRPr b="0" i="0" sz="4800" u="none" cap="none" strike="noStrike">
              <a:solidFill>
                <a:schemeClr val="dk1"/>
              </a:solidFill>
              <a:latin typeface="Calibri"/>
              <a:ea typeface="Calibri"/>
              <a:cs typeface="Calibri"/>
              <a:sym typeface="Calibri"/>
            </a:endParaRPr>
          </a:p>
        </p:txBody>
      </p:sp>
      <p:sp>
        <p:nvSpPr>
          <p:cNvPr id="499" name="Google Shape;499;g2b48d9eb823_0_449"/>
          <p:cNvSpPr/>
          <p:nvPr/>
        </p:nvSpPr>
        <p:spPr>
          <a:xfrm>
            <a:off x="18391899" y="3644900"/>
            <a:ext cx="5343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a:t>
            </a:r>
            <a:endParaRPr b="0" i="0" sz="3200" u="none" cap="none" strike="noStrike">
              <a:solidFill>
                <a:schemeClr val="dk1"/>
              </a:solidFill>
              <a:latin typeface="Calibri"/>
              <a:ea typeface="Calibri"/>
              <a:cs typeface="Calibri"/>
              <a:sym typeface="Calibri"/>
            </a:endParaRPr>
          </a:p>
        </p:txBody>
      </p:sp>
      <p:sp>
        <p:nvSpPr>
          <p:cNvPr id="500" name="Google Shape;500;g2b48d9eb823_0_449"/>
          <p:cNvSpPr/>
          <p:nvPr/>
        </p:nvSpPr>
        <p:spPr>
          <a:xfrm>
            <a:off x="9386473" y="20193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48d9eb823_0_449"/>
          <p:cNvSpPr/>
          <p:nvPr/>
        </p:nvSpPr>
        <p:spPr>
          <a:xfrm>
            <a:off x="9386473" y="2730500"/>
            <a:ext cx="1168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48d9eb823_0_449"/>
          <p:cNvSpPr/>
          <p:nvPr/>
        </p:nvSpPr>
        <p:spPr>
          <a:xfrm>
            <a:off x="9386473" y="2730500"/>
            <a:ext cx="17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2</a:t>
            </a:r>
            <a:endParaRPr b="0" i="0" sz="12800" u="none" cap="none" strike="noStrike">
              <a:solidFill>
                <a:schemeClr val="dk1"/>
              </a:solidFill>
              <a:latin typeface="Calibri"/>
              <a:ea typeface="Calibri"/>
              <a:cs typeface="Calibri"/>
              <a:sym typeface="Calibri"/>
            </a:endParaRPr>
          </a:p>
        </p:txBody>
      </p:sp>
      <p:sp>
        <p:nvSpPr>
          <p:cNvPr id="503" name="Google Shape;503;g2b48d9eb823_0_449"/>
          <p:cNvSpPr/>
          <p:nvPr/>
        </p:nvSpPr>
        <p:spPr>
          <a:xfrm>
            <a:off x="10758245" y="2019300"/>
            <a:ext cx="52332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48d9eb823_0_449"/>
          <p:cNvSpPr/>
          <p:nvPr/>
        </p:nvSpPr>
        <p:spPr>
          <a:xfrm>
            <a:off x="10758245" y="2019300"/>
            <a:ext cx="54363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FIND YOUR OWN PATH</a:t>
            </a:r>
            <a:endParaRPr b="0" i="0" sz="4800" u="none" cap="none" strike="noStrike">
              <a:solidFill>
                <a:schemeClr val="dk1"/>
              </a:solidFill>
              <a:latin typeface="Calibri"/>
              <a:ea typeface="Calibri"/>
              <a:cs typeface="Calibri"/>
              <a:sym typeface="Calibri"/>
            </a:endParaRPr>
          </a:p>
        </p:txBody>
      </p:sp>
      <p:sp>
        <p:nvSpPr>
          <p:cNvPr id="505" name="Google Shape;505;g2b48d9eb823_0_449"/>
          <p:cNvSpPr/>
          <p:nvPr/>
        </p:nvSpPr>
        <p:spPr>
          <a:xfrm>
            <a:off x="10758245" y="3644900"/>
            <a:ext cx="5368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pic>
        <p:nvPicPr>
          <p:cNvPr descr=" " id="506" name="Google Shape;506;g2b48d9eb823_0_449"/>
          <p:cNvPicPr preferRelativeResize="0"/>
          <p:nvPr/>
        </p:nvPicPr>
        <p:blipFill rotWithShape="1">
          <a:blip r:embed="rId7">
            <a:alphaModFix/>
          </a:blip>
          <a:srcRect b="0" l="0" r="0" t="0"/>
          <a:stretch/>
        </p:blipFill>
        <p:spPr>
          <a:xfrm>
            <a:off x="5182248" y="6134100"/>
            <a:ext cx="13006426" cy="6921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28" name="Shape 28"/>
        <p:cNvGrpSpPr/>
        <p:nvPr/>
      </p:nvGrpSpPr>
      <p:grpSpPr>
        <a:xfrm>
          <a:off x="0" y="0"/>
          <a:ext cx="0" cy="0"/>
          <a:chOff x="0" y="0"/>
          <a:chExt cx="0" cy="0"/>
        </a:xfrm>
      </p:grpSpPr>
      <p:pic>
        <p:nvPicPr>
          <p:cNvPr descr=" " id="29" name="Google Shape;29;g2b48d9eb823_0_12"/>
          <p:cNvPicPr preferRelativeResize="0"/>
          <p:nvPr/>
        </p:nvPicPr>
        <p:blipFill rotWithShape="1">
          <a:blip r:embed="rId3">
            <a:alphaModFix/>
          </a:blip>
          <a:srcRect b="0" l="0" r="0" t="0"/>
          <a:stretch/>
        </p:blipFill>
        <p:spPr>
          <a:xfrm>
            <a:off x="3277010" y="0"/>
            <a:ext cx="17820327" cy="13716000"/>
          </a:xfrm>
          <a:prstGeom prst="rect">
            <a:avLst/>
          </a:prstGeom>
          <a:noFill/>
          <a:ln>
            <a:noFill/>
          </a:ln>
        </p:spPr>
      </p:pic>
      <p:pic>
        <p:nvPicPr>
          <p:cNvPr descr=" " id="30" name="Google Shape;30;g2b48d9eb823_0_12"/>
          <p:cNvPicPr preferRelativeResize="0"/>
          <p:nvPr/>
        </p:nvPicPr>
        <p:blipFill rotWithShape="1">
          <a:blip r:embed="rId4">
            <a:alphaModFix/>
          </a:blip>
          <a:srcRect b="0" l="0" r="0" t="0"/>
          <a:stretch/>
        </p:blipFill>
        <p:spPr>
          <a:xfrm>
            <a:off x="838305" y="2006600"/>
            <a:ext cx="4882353" cy="4229098"/>
          </a:xfrm>
          <a:prstGeom prst="rect">
            <a:avLst/>
          </a:prstGeom>
          <a:noFill/>
          <a:ln>
            <a:noFill/>
          </a:ln>
        </p:spPr>
      </p:pic>
      <p:pic>
        <p:nvPicPr>
          <p:cNvPr descr=" " id="31" name="Google Shape;31;g2b48d9eb823_0_12"/>
          <p:cNvPicPr preferRelativeResize="0"/>
          <p:nvPr/>
        </p:nvPicPr>
        <p:blipFill rotWithShape="1">
          <a:blip r:embed="rId5">
            <a:alphaModFix/>
          </a:blip>
          <a:srcRect b="0" l="0" r="0" t="0"/>
          <a:stretch/>
        </p:blipFill>
        <p:spPr>
          <a:xfrm>
            <a:off x="17007426" y="9791700"/>
            <a:ext cx="6492846" cy="3924300"/>
          </a:xfrm>
          <a:prstGeom prst="rect">
            <a:avLst/>
          </a:prstGeom>
          <a:noFill/>
          <a:ln>
            <a:noFill/>
          </a:ln>
        </p:spPr>
      </p:pic>
      <p:pic>
        <p:nvPicPr>
          <p:cNvPr descr=" " id="32" name="Google Shape;32;g2b48d9eb823_0_12"/>
          <p:cNvPicPr preferRelativeResize="0"/>
          <p:nvPr/>
        </p:nvPicPr>
        <p:blipFill rotWithShape="1">
          <a:blip r:embed="rId6">
            <a:alphaModFix/>
          </a:blip>
          <a:srcRect b="0" l="0" r="0" t="0"/>
          <a:stretch/>
        </p:blipFill>
        <p:spPr>
          <a:xfrm>
            <a:off x="1700741" y="11379200"/>
            <a:ext cx="4967775" cy="1371600"/>
          </a:xfrm>
          <a:prstGeom prst="rect">
            <a:avLst/>
          </a:prstGeom>
          <a:noFill/>
          <a:ln>
            <a:noFill/>
          </a:ln>
        </p:spPr>
      </p:pic>
      <p:sp>
        <p:nvSpPr>
          <p:cNvPr id="33" name="Google Shape;33;g2b48d9eb823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b48d9eb823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b48d9eb823_0_12"/>
          <p:cNvSpPr/>
          <p:nvPr/>
        </p:nvSpPr>
        <p:spPr>
          <a:xfrm>
            <a:off x="7642122" y="3098800"/>
            <a:ext cx="91029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WELCOME</a:t>
            </a:r>
            <a:endParaRPr b="0" i="0" sz="12800" u="none" cap="none" strike="noStrike">
              <a:solidFill>
                <a:schemeClr val="dk1"/>
              </a:solidFill>
              <a:latin typeface="Calibri"/>
              <a:ea typeface="Calibri"/>
              <a:cs typeface="Calibri"/>
              <a:sym typeface="Calibri"/>
            </a:endParaRPr>
          </a:p>
        </p:txBody>
      </p:sp>
      <p:sp>
        <p:nvSpPr>
          <p:cNvPr id="36" name="Google Shape;36;g2b48d9eb823_0_12"/>
          <p:cNvSpPr/>
          <p:nvPr/>
        </p:nvSpPr>
        <p:spPr>
          <a:xfrm>
            <a:off x="7108655" y="5803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511" name="Shape 511"/>
        <p:cNvGrpSpPr/>
        <p:nvPr/>
      </p:nvGrpSpPr>
      <p:grpSpPr>
        <a:xfrm>
          <a:off x="0" y="0"/>
          <a:ext cx="0" cy="0"/>
          <a:chOff x="0" y="0"/>
          <a:chExt cx="0" cy="0"/>
        </a:xfrm>
      </p:grpSpPr>
      <p:pic>
        <p:nvPicPr>
          <p:cNvPr descr=" " id="512" name="Google Shape;512;g2b48d9eb823_0_477"/>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513" name="Google Shape;513;g2b48d9eb823_0_477"/>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514" name="Google Shape;514;g2b48d9eb823_0_477"/>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pic>
        <p:nvPicPr>
          <p:cNvPr descr=" " id="515" name="Google Shape;515;g2b48d9eb823_0_477"/>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16" name="Google Shape;516;g2b48d9eb823_0_477"/>
          <p:cNvPicPr preferRelativeResize="0"/>
          <p:nvPr/>
        </p:nvPicPr>
        <p:blipFill rotWithShape="1">
          <a:blip r:embed="rId7">
            <a:alphaModFix/>
          </a:blip>
          <a:srcRect b="0" l="0" r="0" t="0"/>
          <a:stretch/>
        </p:blipFill>
        <p:spPr>
          <a:xfrm>
            <a:off x="9602400" y="4318000"/>
            <a:ext cx="14479810" cy="7861300"/>
          </a:xfrm>
          <a:prstGeom prst="rect">
            <a:avLst/>
          </a:prstGeom>
          <a:noFill/>
          <a:ln>
            <a:noFill/>
          </a:ln>
        </p:spPr>
      </p:pic>
      <p:sp>
        <p:nvSpPr>
          <p:cNvPr id="517" name="Google Shape;517;g2b48d9eb823_0_477"/>
          <p:cNvSpPr/>
          <p:nvPr/>
        </p:nvSpPr>
        <p:spPr>
          <a:xfrm>
            <a:off x="3056849" y="1193800"/>
            <a:ext cx="18286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FANTASY REALM AT A GLANCE</a:t>
            </a:r>
            <a:endParaRPr b="0" i="0" sz="8000" u="none" cap="none" strike="noStrike">
              <a:solidFill>
                <a:schemeClr val="dk1"/>
              </a:solidFill>
              <a:latin typeface="Calibri"/>
              <a:ea typeface="Calibri"/>
              <a:cs typeface="Calibri"/>
              <a:sym typeface="Calibri"/>
            </a:endParaRPr>
          </a:p>
        </p:txBody>
      </p:sp>
      <p:sp>
        <p:nvSpPr>
          <p:cNvPr id="518" name="Google Shape;518;g2b48d9eb823_0_477"/>
          <p:cNvSpPr/>
          <p:nvPr/>
        </p:nvSpPr>
        <p:spPr>
          <a:xfrm>
            <a:off x="1130441" y="39878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48d9eb823_0_477"/>
          <p:cNvSpPr/>
          <p:nvPr/>
        </p:nvSpPr>
        <p:spPr>
          <a:xfrm>
            <a:off x="1130441" y="39878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b48d9eb823_0_477"/>
          <p:cNvSpPr/>
          <p:nvPr/>
        </p:nvSpPr>
        <p:spPr>
          <a:xfrm>
            <a:off x="1130441" y="3987800"/>
            <a:ext cx="8357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FOREST</a:t>
            </a:r>
            <a:endParaRPr b="0" i="0" sz="4800" u="none" cap="none" strike="noStrike">
              <a:solidFill>
                <a:schemeClr val="dk1"/>
              </a:solidFill>
              <a:latin typeface="Calibri"/>
              <a:ea typeface="Calibri"/>
              <a:cs typeface="Calibri"/>
              <a:sym typeface="Calibri"/>
            </a:endParaRPr>
          </a:p>
        </p:txBody>
      </p:sp>
      <p:sp>
        <p:nvSpPr>
          <p:cNvPr id="521" name="Google Shape;521;g2b48d9eb823_0_477"/>
          <p:cNvSpPr/>
          <p:nvPr/>
        </p:nvSpPr>
        <p:spPr>
          <a:xfrm>
            <a:off x="1130441" y="4851400"/>
            <a:ext cx="8289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2" name="Google Shape;522;g2b48d9eb823_0_477"/>
          <p:cNvSpPr/>
          <p:nvPr/>
        </p:nvSpPr>
        <p:spPr>
          <a:xfrm>
            <a:off x="1130441" y="71247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48d9eb823_0_477"/>
          <p:cNvSpPr/>
          <p:nvPr/>
        </p:nvSpPr>
        <p:spPr>
          <a:xfrm>
            <a:off x="1130441" y="71247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b48d9eb823_0_477"/>
          <p:cNvSpPr/>
          <p:nvPr/>
        </p:nvSpPr>
        <p:spPr>
          <a:xfrm>
            <a:off x="1130441" y="7124700"/>
            <a:ext cx="8357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CAVES</a:t>
            </a:r>
            <a:endParaRPr b="0" i="0" sz="4800" u="none" cap="none" strike="noStrike">
              <a:solidFill>
                <a:schemeClr val="dk1"/>
              </a:solidFill>
              <a:latin typeface="Calibri"/>
              <a:ea typeface="Calibri"/>
              <a:cs typeface="Calibri"/>
              <a:sym typeface="Calibri"/>
            </a:endParaRPr>
          </a:p>
        </p:txBody>
      </p:sp>
      <p:sp>
        <p:nvSpPr>
          <p:cNvPr id="525" name="Google Shape;525;g2b48d9eb823_0_477"/>
          <p:cNvSpPr/>
          <p:nvPr/>
        </p:nvSpPr>
        <p:spPr>
          <a:xfrm>
            <a:off x="1130441" y="7988300"/>
            <a:ext cx="8289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6" name="Google Shape;526;g2b48d9eb823_0_477"/>
          <p:cNvSpPr/>
          <p:nvPr/>
        </p:nvSpPr>
        <p:spPr>
          <a:xfrm>
            <a:off x="1130441" y="102616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b48d9eb823_0_477"/>
          <p:cNvSpPr/>
          <p:nvPr/>
        </p:nvSpPr>
        <p:spPr>
          <a:xfrm>
            <a:off x="1130441" y="10261600"/>
            <a:ext cx="81543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48d9eb823_0_477"/>
          <p:cNvSpPr/>
          <p:nvPr/>
        </p:nvSpPr>
        <p:spPr>
          <a:xfrm>
            <a:off x="1130441" y="10261600"/>
            <a:ext cx="8357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THE LAIR</a:t>
            </a:r>
            <a:endParaRPr b="0" i="0" sz="4800" u="none" cap="none" strike="noStrike">
              <a:solidFill>
                <a:schemeClr val="dk1"/>
              </a:solidFill>
              <a:latin typeface="Calibri"/>
              <a:ea typeface="Calibri"/>
              <a:cs typeface="Calibri"/>
              <a:sym typeface="Calibri"/>
            </a:endParaRPr>
          </a:p>
        </p:txBody>
      </p:sp>
      <p:sp>
        <p:nvSpPr>
          <p:cNvPr id="529" name="Google Shape;529;g2b48d9eb823_0_477"/>
          <p:cNvSpPr/>
          <p:nvPr/>
        </p:nvSpPr>
        <p:spPr>
          <a:xfrm>
            <a:off x="1130441" y="11125200"/>
            <a:ext cx="8289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534" name="Shape 534"/>
        <p:cNvGrpSpPr/>
        <p:nvPr/>
      </p:nvGrpSpPr>
      <p:grpSpPr>
        <a:xfrm>
          <a:off x="0" y="0"/>
          <a:ext cx="0" cy="0"/>
          <a:chOff x="0" y="0"/>
          <a:chExt cx="0" cy="0"/>
        </a:xfrm>
      </p:grpSpPr>
      <p:pic>
        <p:nvPicPr>
          <p:cNvPr descr=" " id="535" name="Google Shape;535;g2b48d9eb823_0_499"/>
          <p:cNvPicPr preferRelativeResize="0"/>
          <p:nvPr/>
        </p:nvPicPr>
        <p:blipFill rotWithShape="1">
          <a:blip r:embed="rId3">
            <a:alphaModFix/>
          </a:blip>
          <a:srcRect b="0" l="0" r="0" t="0"/>
          <a:stretch/>
        </p:blipFill>
        <p:spPr>
          <a:xfrm>
            <a:off x="863708" y="11455400"/>
            <a:ext cx="5728416" cy="1447800"/>
          </a:xfrm>
          <a:prstGeom prst="rect">
            <a:avLst/>
          </a:prstGeom>
          <a:noFill/>
          <a:ln>
            <a:noFill/>
          </a:ln>
        </p:spPr>
      </p:pic>
      <p:pic>
        <p:nvPicPr>
          <p:cNvPr descr=" " id="536" name="Google Shape;536;g2b48d9eb823_0_499"/>
          <p:cNvPicPr preferRelativeResize="0"/>
          <p:nvPr/>
        </p:nvPicPr>
        <p:blipFill rotWithShape="1">
          <a:blip r:embed="rId4">
            <a:alphaModFix/>
          </a:blip>
          <a:srcRect b="0" l="0" r="0" t="0"/>
          <a:stretch/>
        </p:blipFill>
        <p:spPr>
          <a:xfrm>
            <a:off x="21554594" y="0"/>
            <a:ext cx="2832454" cy="4711700"/>
          </a:xfrm>
          <a:prstGeom prst="rect">
            <a:avLst/>
          </a:prstGeom>
          <a:noFill/>
          <a:ln>
            <a:noFill/>
          </a:ln>
        </p:spPr>
      </p:pic>
      <p:pic>
        <p:nvPicPr>
          <p:cNvPr descr=" " id="537" name="Google Shape;537;g2b48d9eb823_0_499"/>
          <p:cNvPicPr preferRelativeResize="0"/>
          <p:nvPr/>
        </p:nvPicPr>
        <p:blipFill rotWithShape="1">
          <a:blip r:embed="rId5">
            <a:alphaModFix/>
          </a:blip>
          <a:srcRect b="0" l="0" r="0" t="0"/>
          <a:stretch/>
        </p:blipFill>
        <p:spPr>
          <a:xfrm>
            <a:off x="22646931" y="11112500"/>
            <a:ext cx="1409876" cy="1409700"/>
          </a:xfrm>
          <a:prstGeom prst="rect">
            <a:avLst/>
          </a:prstGeom>
          <a:noFill/>
          <a:ln>
            <a:noFill/>
          </a:ln>
        </p:spPr>
      </p:pic>
      <p:sp>
        <p:nvSpPr>
          <p:cNvPr id="538" name="Google Shape;538;g2b48d9eb823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b48d9eb823_0_4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0" name="Google Shape;540;g2b48d9eb823_0_499"/>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41" name="Google Shape;541;g2b48d9eb823_0_499"/>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b48d9eb823_0_499"/>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43" name="Google Shape;543;g2b48d9eb823_0_499"/>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44" name="Google Shape;544;g2b48d9eb823_0_499"/>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45" name="Google Shape;545;g2b48d9eb823_0_499"/>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46" name="Google Shape;546;g2b48d9eb823_0_499"/>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47" name="Google Shape;547;g2b48d9eb823_0_499"/>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b48d9eb823_0_499"/>
          <p:cNvPicPr preferRelativeResize="0"/>
          <p:nvPr/>
        </p:nvPicPr>
        <p:blipFill rotWithShape="1">
          <a:blip r:embed="rId13">
            <a:alphaModFix/>
          </a:blip>
          <a:srcRect b="0" l="0" r="0" t="0"/>
          <a:stretch/>
        </p:blipFill>
        <p:spPr>
          <a:xfrm>
            <a:off x="1371771" y="914400"/>
            <a:ext cx="6350794" cy="3060700"/>
          </a:xfrm>
          <a:prstGeom prst="rect">
            <a:avLst/>
          </a:prstGeom>
          <a:noFill/>
          <a:ln>
            <a:noFill/>
          </a:ln>
        </p:spPr>
      </p:pic>
      <p:sp>
        <p:nvSpPr>
          <p:cNvPr id="549" name="Google Shape;549;g2b48d9eb823_0_499"/>
          <p:cNvSpPr/>
          <p:nvPr/>
        </p:nvSpPr>
        <p:spPr>
          <a:xfrm>
            <a:off x="1371771" y="4279900"/>
            <a:ext cx="2095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b48d9eb823_0_499"/>
          <p:cNvSpPr/>
          <p:nvPr/>
        </p:nvSpPr>
        <p:spPr>
          <a:xfrm>
            <a:off x="1371771" y="4279900"/>
            <a:ext cx="2248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ECLIPSE</a:t>
            </a:r>
            <a:endParaRPr b="0" i="0" sz="3600" u="none" cap="none" strike="noStrike">
              <a:solidFill>
                <a:schemeClr val="dk1"/>
              </a:solidFill>
              <a:latin typeface="Calibri"/>
              <a:ea typeface="Calibri"/>
              <a:cs typeface="Calibri"/>
              <a:sym typeface="Calibri"/>
            </a:endParaRPr>
          </a:p>
        </p:txBody>
      </p:sp>
      <p:sp>
        <p:nvSpPr>
          <p:cNvPr id="551" name="Google Shape;551;g2b48d9eb823_0_499"/>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b48d9eb823_0_499"/>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53" name="Google Shape;553;g2b48d9eb823_0_499"/>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b48d9eb823_0_499"/>
          <p:cNvSpPr/>
          <p:nvPr/>
        </p:nvSpPr>
        <p:spPr>
          <a:xfrm>
            <a:off x="5550594" y="7391400"/>
            <a:ext cx="23370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b48d9eb823_0_499"/>
          <p:cNvSpPr/>
          <p:nvPr/>
        </p:nvSpPr>
        <p:spPr>
          <a:xfrm>
            <a:off x="5550594" y="7391400"/>
            <a:ext cx="2489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INVASION</a:t>
            </a:r>
            <a:endParaRPr b="0" i="0" sz="3600" u="none" cap="none" strike="noStrike">
              <a:solidFill>
                <a:schemeClr val="dk1"/>
              </a:solidFill>
              <a:latin typeface="Calibri"/>
              <a:ea typeface="Calibri"/>
              <a:cs typeface="Calibri"/>
              <a:sym typeface="Calibri"/>
            </a:endParaRPr>
          </a:p>
        </p:txBody>
      </p:sp>
      <p:sp>
        <p:nvSpPr>
          <p:cNvPr id="556" name="Google Shape;556;g2b48d9eb823_0_499"/>
          <p:cNvSpPr/>
          <p:nvPr/>
        </p:nvSpPr>
        <p:spPr>
          <a:xfrm>
            <a:off x="5550594" y="82677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b48d9eb823_0_499"/>
          <p:cNvSpPr/>
          <p:nvPr/>
        </p:nvSpPr>
        <p:spPr>
          <a:xfrm>
            <a:off x="5550594" y="82677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58" name="Google Shape;558;g2b48d9eb823_0_499"/>
          <p:cNvPicPr preferRelativeResize="0"/>
          <p:nvPr/>
        </p:nvPicPr>
        <p:blipFill rotWithShape="1">
          <a:blip r:embed="rId14">
            <a:alphaModFix/>
          </a:blip>
          <a:srcRect b="0" l="0" r="0" t="0"/>
          <a:stretch/>
        </p:blipFill>
        <p:spPr>
          <a:xfrm>
            <a:off x="5550594" y="9791700"/>
            <a:ext cx="4128016" cy="3365500"/>
          </a:xfrm>
          <a:prstGeom prst="rect">
            <a:avLst/>
          </a:prstGeom>
          <a:noFill/>
          <a:ln>
            <a:noFill/>
          </a:ln>
        </p:spPr>
      </p:pic>
      <p:sp>
        <p:nvSpPr>
          <p:cNvPr id="559" name="Google Shape;559;g2b48d9eb823_0_499"/>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48d9eb823_0_499"/>
          <p:cNvSpPr/>
          <p:nvPr/>
        </p:nvSpPr>
        <p:spPr>
          <a:xfrm>
            <a:off x="13908238" y="7391400"/>
            <a:ext cx="24261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48d9eb823_0_499"/>
          <p:cNvSpPr/>
          <p:nvPr/>
        </p:nvSpPr>
        <p:spPr>
          <a:xfrm>
            <a:off x="13908238" y="7391400"/>
            <a:ext cx="2578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BETRAYAL</a:t>
            </a:r>
            <a:endParaRPr b="0" i="0" sz="3600" u="none" cap="none" strike="noStrike">
              <a:solidFill>
                <a:schemeClr val="dk1"/>
              </a:solidFill>
              <a:latin typeface="Calibri"/>
              <a:ea typeface="Calibri"/>
              <a:cs typeface="Calibri"/>
              <a:sym typeface="Calibri"/>
            </a:endParaRPr>
          </a:p>
        </p:txBody>
      </p:sp>
      <p:sp>
        <p:nvSpPr>
          <p:cNvPr id="562" name="Google Shape;562;g2b48d9eb823_0_499"/>
          <p:cNvSpPr/>
          <p:nvPr/>
        </p:nvSpPr>
        <p:spPr>
          <a:xfrm>
            <a:off x="13908238" y="82677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b48d9eb823_0_499"/>
          <p:cNvSpPr/>
          <p:nvPr/>
        </p:nvSpPr>
        <p:spPr>
          <a:xfrm>
            <a:off x="13908238" y="82677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64" name="Google Shape;564;g2b48d9eb823_0_499"/>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48d9eb823_0_499"/>
          <p:cNvSpPr/>
          <p:nvPr/>
        </p:nvSpPr>
        <p:spPr>
          <a:xfrm>
            <a:off x="9729416" y="4406900"/>
            <a:ext cx="16005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48d9eb823_0_499"/>
          <p:cNvSpPr/>
          <p:nvPr/>
        </p:nvSpPr>
        <p:spPr>
          <a:xfrm>
            <a:off x="9729416" y="4406900"/>
            <a:ext cx="1752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QUEST</a:t>
            </a:r>
            <a:endParaRPr b="0" i="0" sz="3600" u="none" cap="none" strike="noStrike">
              <a:solidFill>
                <a:schemeClr val="dk1"/>
              </a:solidFill>
              <a:latin typeface="Calibri"/>
              <a:ea typeface="Calibri"/>
              <a:cs typeface="Calibri"/>
              <a:sym typeface="Calibri"/>
            </a:endParaRPr>
          </a:p>
        </p:txBody>
      </p:sp>
      <p:sp>
        <p:nvSpPr>
          <p:cNvPr id="567" name="Google Shape;567;g2b48d9eb823_0_499"/>
          <p:cNvSpPr/>
          <p:nvPr/>
        </p:nvSpPr>
        <p:spPr>
          <a:xfrm>
            <a:off x="9729416" y="5283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b48d9eb823_0_499"/>
          <p:cNvSpPr/>
          <p:nvPr/>
        </p:nvSpPr>
        <p:spPr>
          <a:xfrm>
            <a:off x="9729416" y="5283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69" name="Google Shape;569;g2b48d9eb823_0_499"/>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b48d9eb823_0_499"/>
          <p:cNvPicPr preferRelativeResize="0"/>
          <p:nvPr/>
        </p:nvPicPr>
        <p:blipFill rotWithShape="1">
          <a:blip r:embed="rId15">
            <a:alphaModFix/>
          </a:blip>
          <a:srcRect b="0" l="0" r="0" t="0"/>
          <a:stretch/>
        </p:blipFill>
        <p:spPr>
          <a:xfrm>
            <a:off x="18087061" y="1841500"/>
            <a:ext cx="4839305" cy="2133600"/>
          </a:xfrm>
          <a:prstGeom prst="rect">
            <a:avLst/>
          </a:prstGeom>
          <a:noFill/>
          <a:ln>
            <a:noFill/>
          </a:ln>
        </p:spPr>
      </p:pic>
      <p:sp>
        <p:nvSpPr>
          <p:cNvPr id="571" name="Google Shape;571;g2b48d9eb823_0_499"/>
          <p:cNvSpPr/>
          <p:nvPr/>
        </p:nvSpPr>
        <p:spPr>
          <a:xfrm>
            <a:off x="18087061" y="4279900"/>
            <a:ext cx="17781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48d9eb823_0_499"/>
          <p:cNvSpPr/>
          <p:nvPr/>
        </p:nvSpPr>
        <p:spPr>
          <a:xfrm>
            <a:off x="18087061" y="4279900"/>
            <a:ext cx="1930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OBTAIN</a:t>
            </a:r>
            <a:endParaRPr b="0" i="0" sz="3600" u="none" cap="none" strike="noStrike">
              <a:solidFill>
                <a:schemeClr val="dk1"/>
              </a:solidFill>
              <a:latin typeface="Calibri"/>
              <a:ea typeface="Calibri"/>
              <a:cs typeface="Calibri"/>
              <a:sym typeface="Calibri"/>
            </a:endParaRPr>
          </a:p>
        </p:txBody>
      </p:sp>
      <p:sp>
        <p:nvSpPr>
          <p:cNvPr id="573" name="Google Shape;573;g2b48d9eb823_0_499"/>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b48d9eb823_0_499"/>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75" name="Google Shape;575;g2b48d9eb823_0_499"/>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76" name="Google Shape;576;g2b48d9eb823_0_499"/>
          <p:cNvSpPr/>
          <p:nvPr/>
        </p:nvSpPr>
        <p:spPr>
          <a:xfrm>
            <a:off x="10317923" y="117221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581" name="Shape 581"/>
        <p:cNvGrpSpPr/>
        <p:nvPr/>
      </p:nvGrpSpPr>
      <p:grpSpPr>
        <a:xfrm>
          <a:off x="0" y="0"/>
          <a:ext cx="0" cy="0"/>
          <a:chOff x="0" y="0"/>
          <a:chExt cx="0" cy="0"/>
        </a:xfrm>
      </p:grpSpPr>
      <p:pic>
        <p:nvPicPr>
          <p:cNvPr descr=" " id="582" name="Google Shape;582;g2b48d9eb823_0_545"/>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583" name="Google Shape;583;g2b48d9eb823_0_545"/>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584" name="Google Shape;584;g2b48d9eb823_0_545"/>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585" name="Google Shape;585;g2b48d9eb823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b48d9eb823_0_5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7" name="Google Shape;587;g2b48d9eb823_0_545"/>
          <p:cNvSpPr/>
          <p:nvPr/>
        </p:nvSpPr>
        <p:spPr>
          <a:xfrm>
            <a:off x="7883452" y="19558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OUR TEAM</a:t>
            </a:r>
            <a:endParaRPr b="0" i="0" sz="8000" u="none" cap="none" strike="noStrike">
              <a:solidFill>
                <a:schemeClr val="dk1"/>
              </a:solidFill>
              <a:latin typeface="Calibri"/>
              <a:ea typeface="Calibri"/>
              <a:cs typeface="Calibri"/>
              <a:sym typeface="Calibri"/>
            </a:endParaRPr>
          </a:p>
        </p:txBody>
      </p:sp>
      <p:sp>
        <p:nvSpPr>
          <p:cNvPr id="588" name="Google Shape;588;g2b48d9eb823_0_54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b48d9eb823_0_545"/>
          <p:cNvPicPr preferRelativeResize="0"/>
          <p:nvPr/>
        </p:nvPicPr>
        <p:blipFill rotWithShape="1">
          <a:blip r:embed="rId7">
            <a:alphaModFix/>
          </a:blip>
          <a:srcRect b="0" l="0" r="0" t="0"/>
          <a:stretch/>
        </p:blipFill>
        <p:spPr>
          <a:xfrm>
            <a:off x="2718140" y="3771900"/>
            <a:ext cx="5474384" cy="3073400"/>
          </a:xfrm>
          <a:prstGeom prst="rect">
            <a:avLst/>
          </a:prstGeom>
          <a:noFill/>
          <a:ln>
            <a:noFill/>
          </a:ln>
        </p:spPr>
      </p:pic>
      <p:sp>
        <p:nvSpPr>
          <p:cNvPr id="590" name="Google Shape;590;g2b48d9eb823_0_545"/>
          <p:cNvSpPr/>
          <p:nvPr/>
        </p:nvSpPr>
        <p:spPr>
          <a:xfrm>
            <a:off x="849736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48d9eb823_0_545"/>
          <p:cNvSpPr/>
          <p:nvPr/>
        </p:nvSpPr>
        <p:spPr>
          <a:xfrm>
            <a:off x="849736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48d9eb823_0_545"/>
          <p:cNvSpPr/>
          <p:nvPr/>
        </p:nvSpPr>
        <p:spPr>
          <a:xfrm>
            <a:off x="849736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b48d9eb823_0_545"/>
          <p:cNvSpPr/>
          <p:nvPr/>
        </p:nvSpPr>
        <p:spPr>
          <a:xfrm>
            <a:off x="8497362" y="4546600"/>
            <a:ext cx="3061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ELDRUIN</a:t>
            </a:r>
            <a:endParaRPr b="0" i="0" sz="4800" u="none" cap="none" strike="noStrike">
              <a:solidFill>
                <a:schemeClr val="dk1"/>
              </a:solidFill>
              <a:latin typeface="Calibri"/>
              <a:ea typeface="Calibri"/>
              <a:cs typeface="Calibri"/>
              <a:sym typeface="Calibri"/>
            </a:endParaRPr>
          </a:p>
        </p:txBody>
      </p:sp>
      <p:sp>
        <p:nvSpPr>
          <p:cNvPr id="594" name="Google Shape;594;g2b48d9eb823_0_545"/>
          <p:cNvSpPr/>
          <p:nvPr/>
        </p:nvSpPr>
        <p:spPr>
          <a:xfrm>
            <a:off x="8497362"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95" name="Google Shape;595;g2b48d9eb823_0_54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b48d9eb823_0_545"/>
          <p:cNvPicPr preferRelativeResize="0"/>
          <p:nvPr/>
        </p:nvPicPr>
        <p:blipFill rotWithShape="1">
          <a:blip r:embed="rId8">
            <a:alphaModFix/>
          </a:blip>
          <a:srcRect b="0" l="0" r="0" t="0"/>
          <a:stretch/>
        </p:blipFill>
        <p:spPr>
          <a:xfrm>
            <a:off x="12041105" y="8648700"/>
            <a:ext cx="5474384" cy="3073400"/>
          </a:xfrm>
          <a:prstGeom prst="rect">
            <a:avLst/>
          </a:prstGeom>
          <a:noFill/>
          <a:ln>
            <a:noFill/>
          </a:ln>
        </p:spPr>
      </p:pic>
      <p:sp>
        <p:nvSpPr>
          <p:cNvPr id="597" name="Google Shape;597;g2b48d9eb823_0_545"/>
          <p:cNvSpPr/>
          <p:nvPr/>
        </p:nvSpPr>
        <p:spPr>
          <a:xfrm>
            <a:off x="1782032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b48d9eb823_0_545"/>
          <p:cNvSpPr/>
          <p:nvPr/>
        </p:nvSpPr>
        <p:spPr>
          <a:xfrm>
            <a:off x="1782032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48d9eb823_0_545"/>
          <p:cNvSpPr/>
          <p:nvPr/>
        </p:nvSpPr>
        <p:spPr>
          <a:xfrm>
            <a:off x="1782032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48d9eb823_0_545"/>
          <p:cNvSpPr/>
          <p:nvPr/>
        </p:nvSpPr>
        <p:spPr>
          <a:xfrm>
            <a:off x="17820327" y="9423400"/>
            <a:ext cx="3061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ELDRUIN</a:t>
            </a:r>
            <a:endParaRPr b="0" i="0" sz="4800" u="none" cap="none" strike="noStrike">
              <a:solidFill>
                <a:schemeClr val="dk1"/>
              </a:solidFill>
              <a:latin typeface="Calibri"/>
              <a:ea typeface="Calibri"/>
              <a:cs typeface="Calibri"/>
              <a:sym typeface="Calibri"/>
            </a:endParaRPr>
          </a:p>
        </p:txBody>
      </p:sp>
      <p:sp>
        <p:nvSpPr>
          <p:cNvPr id="601" name="Google Shape;601;g2b48d9eb823_0_545"/>
          <p:cNvSpPr/>
          <p:nvPr/>
        </p:nvSpPr>
        <p:spPr>
          <a:xfrm>
            <a:off x="17820327"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2" name="Google Shape;602;g2b48d9eb823_0_54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b48d9eb823_0_545"/>
          <p:cNvPicPr preferRelativeResize="0"/>
          <p:nvPr/>
        </p:nvPicPr>
        <p:blipFill rotWithShape="1">
          <a:blip r:embed="rId9">
            <a:alphaModFix/>
          </a:blip>
          <a:srcRect b="0" l="0" r="0" t="0"/>
          <a:stretch/>
        </p:blipFill>
        <p:spPr>
          <a:xfrm>
            <a:off x="2718140" y="8648700"/>
            <a:ext cx="5474384" cy="3073400"/>
          </a:xfrm>
          <a:prstGeom prst="rect">
            <a:avLst/>
          </a:prstGeom>
          <a:noFill/>
          <a:ln>
            <a:noFill/>
          </a:ln>
        </p:spPr>
      </p:pic>
      <p:sp>
        <p:nvSpPr>
          <p:cNvPr id="604" name="Google Shape;604;g2b48d9eb823_0_545"/>
          <p:cNvSpPr/>
          <p:nvPr/>
        </p:nvSpPr>
        <p:spPr>
          <a:xfrm>
            <a:off x="849736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48d9eb823_0_545"/>
          <p:cNvSpPr/>
          <p:nvPr/>
        </p:nvSpPr>
        <p:spPr>
          <a:xfrm>
            <a:off x="849736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48d9eb823_0_545"/>
          <p:cNvSpPr/>
          <p:nvPr/>
        </p:nvSpPr>
        <p:spPr>
          <a:xfrm>
            <a:off x="849736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48d9eb823_0_545"/>
          <p:cNvSpPr/>
          <p:nvPr/>
        </p:nvSpPr>
        <p:spPr>
          <a:xfrm>
            <a:off x="8497362" y="9423400"/>
            <a:ext cx="4864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ELEMENT</a:t>
            </a:r>
            <a:endParaRPr b="0" i="0" sz="4800" u="none" cap="none" strike="noStrike">
              <a:solidFill>
                <a:schemeClr val="dk1"/>
              </a:solidFill>
              <a:latin typeface="Calibri"/>
              <a:ea typeface="Calibri"/>
              <a:cs typeface="Calibri"/>
              <a:sym typeface="Calibri"/>
            </a:endParaRPr>
          </a:p>
        </p:txBody>
      </p:sp>
      <p:sp>
        <p:nvSpPr>
          <p:cNvPr id="608" name="Google Shape;608;g2b48d9eb823_0_545"/>
          <p:cNvSpPr/>
          <p:nvPr/>
        </p:nvSpPr>
        <p:spPr>
          <a:xfrm>
            <a:off x="8497362"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09" name="Google Shape;609;g2b48d9eb823_0_54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b48d9eb823_0_545"/>
          <p:cNvPicPr preferRelativeResize="0"/>
          <p:nvPr/>
        </p:nvPicPr>
        <p:blipFill rotWithShape="1">
          <a:blip r:embed="rId10">
            <a:alphaModFix/>
          </a:blip>
          <a:srcRect b="0" l="0" r="0" t="0"/>
          <a:stretch/>
        </p:blipFill>
        <p:spPr>
          <a:xfrm>
            <a:off x="12041105" y="3771900"/>
            <a:ext cx="5474384" cy="3073400"/>
          </a:xfrm>
          <a:prstGeom prst="rect">
            <a:avLst/>
          </a:prstGeom>
          <a:noFill/>
          <a:ln>
            <a:noFill/>
          </a:ln>
        </p:spPr>
      </p:pic>
      <p:sp>
        <p:nvSpPr>
          <p:cNvPr id="611" name="Google Shape;611;g2b48d9eb823_0_545"/>
          <p:cNvSpPr/>
          <p:nvPr/>
        </p:nvSpPr>
        <p:spPr>
          <a:xfrm>
            <a:off x="1782032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48d9eb823_0_545"/>
          <p:cNvSpPr/>
          <p:nvPr/>
        </p:nvSpPr>
        <p:spPr>
          <a:xfrm>
            <a:off x="1782032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b48d9eb823_0_545"/>
          <p:cNvSpPr/>
          <p:nvPr/>
        </p:nvSpPr>
        <p:spPr>
          <a:xfrm>
            <a:off x="1782032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48d9eb823_0_545"/>
          <p:cNvSpPr/>
          <p:nvPr/>
        </p:nvSpPr>
        <p:spPr>
          <a:xfrm>
            <a:off x="17820327" y="4546600"/>
            <a:ext cx="3086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LUNARIA</a:t>
            </a:r>
            <a:endParaRPr b="0" i="0" sz="4800" u="none" cap="none" strike="noStrike">
              <a:solidFill>
                <a:schemeClr val="dk1"/>
              </a:solidFill>
              <a:latin typeface="Calibri"/>
              <a:ea typeface="Calibri"/>
              <a:cs typeface="Calibri"/>
              <a:sym typeface="Calibri"/>
            </a:endParaRPr>
          </a:p>
        </p:txBody>
      </p:sp>
      <p:sp>
        <p:nvSpPr>
          <p:cNvPr id="615" name="Google Shape;615;g2b48d9eb823_0_545"/>
          <p:cNvSpPr/>
          <p:nvPr/>
        </p:nvSpPr>
        <p:spPr>
          <a:xfrm>
            <a:off x="17820327"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620" name="Shape 620"/>
        <p:cNvGrpSpPr/>
        <p:nvPr/>
      </p:nvGrpSpPr>
      <p:grpSpPr>
        <a:xfrm>
          <a:off x="0" y="0"/>
          <a:ext cx="0" cy="0"/>
          <a:chOff x="0" y="0"/>
          <a:chExt cx="0" cy="0"/>
        </a:xfrm>
      </p:grpSpPr>
      <p:pic>
        <p:nvPicPr>
          <p:cNvPr descr=" " id="621" name="Google Shape;621;g2b48d9eb823_0_583"/>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622" name="Google Shape;622;g2b48d9eb823_0_583"/>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623" name="Google Shape;623;g2b48d9eb823_0_583"/>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sp>
        <p:nvSpPr>
          <p:cNvPr id="624" name="Google Shape;624;g2b48d9eb823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b48d9eb823_0_5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26" name="Google Shape;626;g2b48d9eb823_0_583"/>
          <p:cNvPicPr preferRelativeResize="0"/>
          <p:nvPr/>
        </p:nvPicPr>
        <p:blipFill rotWithShape="1">
          <a:blip r:embed="rId7">
            <a:alphaModFix/>
          </a:blip>
          <a:srcRect b="0" l="0" r="0" t="0"/>
          <a:stretch/>
        </p:blipFill>
        <p:spPr>
          <a:xfrm>
            <a:off x="0" y="0"/>
            <a:ext cx="7697162" cy="12369800"/>
          </a:xfrm>
          <a:prstGeom prst="rect">
            <a:avLst/>
          </a:prstGeom>
          <a:noFill/>
          <a:ln>
            <a:noFill/>
          </a:ln>
        </p:spPr>
      </p:pic>
      <p:sp>
        <p:nvSpPr>
          <p:cNvPr id="627" name="Google Shape;627;g2b48d9eb823_0_583"/>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b48d9eb823_0_583"/>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b48d9eb823_0_583"/>
          <p:cNvPicPr preferRelativeResize="0"/>
          <p:nvPr/>
        </p:nvPicPr>
        <p:blipFill rotWithShape="1">
          <a:blip r:embed="rId8">
            <a:alphaModFix/>
          </a:blip>
          <a:srcRect b="0" l="0" r="0" t="0"/>
          <a:stretch/>
        </p:blipFill>
        <p:spPr>
          <a:xfrm>
            <a:off x="8884888" y="1054100"/>
            <a:ext cx="876152" cy="1016000"/>
          </a:xfrm>
          <a:prstGeom prst="rect">
            <a:avLst/>
          </a:prstGeom>
          <a:noFill/>
          <a:ln>
            <a:noFill/>
          </a:ln>
        </p:spPr>
      </p:pic>
      <p:pic>
        <p:nvPicPr>
          <p:cNvPr descr=" " id="630" name="Google Shape;630;g2b48d9eb823_0_583"/>
          <p:cNvPicPr preferRelativeResize="0"/>
          <p:nvPr/>
        </p:nvPicPr>
        <p:blipFill rotWithShape="1">
          <a:blip r:embed="rId9">
            <a:alphaModFix/>
          </a:blip>
          <a:srcRect b="0" l="0" r="0" t="0"/>
          <a:stretch/>
        </p:blipFill>
        <p:spPr>
          <a:xfrm>
            <a:off x="9284860" y="2374900"/>
            <a:ext cx="38105" cy="1625600"/>
          </a:xfrm>
          <a:prstGeom prst="rect">
            <a:avLst/>
          </a:prstGeom>
          <a:noFill/>
          <a:ln>
            <a:noFill/>
          </a:ln>
        </p:spPr>
      </p:pic>
      <p:sp>
        <p:nvSpPr>
          <p:cNvPr id="631" name="Google Shape;631;g2b48d9eb823_0_583"/>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2b48d9eb823_0_583"/>
          <p:cNvPicPr preferRelativeResize="0"/>
          <p:nvPr/>
        </p:nvPicPr>
        <p:blipFill rotWithShape="1">
          <a:blip r:embed="rId10">
            <a:alphaModFix/>
          </a:blip>
          <a:srcRect b="0" l="0" r="0" t="0"/>
          <a:stretch/>
        </p:blipFill>
        <p:spPr>
          <a:xfrm>
            <a:off x="8780807" y="4305300"/>
            <a:ext cx="1084314" cy="1016000"/>
          </a:xfrm>
          <a:prstGeom prst="rect">
            <a:avLst/>
          </a:prstGeom>
          <a:noFill/>
          <a:ln>
            <a:noFill/>
          </a:ln>
        </p:spPr>
      </p:pic>
      <p:pic>
        <p:nvPicPr>
          <p:cNvPr descr=" " id="633" name="Google Shape;633;g2b48d9eb823_0_583"/>
          <p:cNvPicPr preferRelativeResize="0"/>
          <p:nvPr/>
        </p:nvPicPr>
        <p:blipFill rotWithShape="1">
          <a:blip r:embed="rId9">
            <a:alphaModFix/>
          </a:blip>
          <a:srcRect b="0" l="0" r="0" t="0"/>
          <a:stretch/>
        </p:blipFill>
        <p:spPr>
          <a:xfrm>
            <a:off x="9284860" y="5626100"/>
            <a:ext cx="38105" cy="1625600"/>
          </a:xfrm>
          <a:prstGeom prst="rect">
            <a:avLst/>
          </a:prstGeom>
          <a:noFill/>
          <a:ln>
            <a:noFill/>
          </a:ln>
        </p:spPr>
      </p:pic>
      <p:sp>
        <p:nvSpPr>
          <p:cNvPr id="634" name="Google Shape;634;g2b48d9eb823_0_583"/>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b48d9eb823_0_583"/>
          <p:cNvPicPr preferRelativeResize="0"/>
          <p:nvPr/>
        </p:nvPicPr>
        <p:blipFill rotWithShape="1">
          <a:blip r:embed="rId11">
            <a:alphaModFix/>
          </a:blip>
          <a:srcRect b="0" l="0" r="0" t="0"/>
          <a:stretch/>
        </p:blipFill>
        <p:spPr>
          <a:xfrm>
            <a:off x="8879365" y="7556500"/>
            <a:ext cx="887201" cy="1016000"/>
          </a:xfrm>
          <a:prstGeom prst="rect">
            <a:avLst/>
          </a:prstGeom>
          <a:noFill/>
          <a:ln>
            <a:noFill/>
          </a:ln>
        </p:spPr>
      </p:pic>
      <p:pic>
        <p:nvPicPr>
          <p:cNvPr descr=" " id="636" name="Google Shape;636;g2b48d9eb823_0_583"/>
          <p:cNvPicPr preferRelativeResize="0"/>
          <p:nvPr/>
        </p:nvPicPr>
        <p:blipFill rotWithShape="1">
          <a:blip r:embed="rId9">
            <a:alphaModFix/>
          </a:blip>
          <a:srcRect b="0" l="0" r="0" t="0"/>
          <a:stretch/>
        </p:blipFill>
        <p:spPr>
          <a:xfrm>
            <a:off x="9284860" y="8877300"/>
            <a:ext cx="38105" cy="1625600"/>
          </a:xfrm>
          <a:prstGeom prst="rect">
            <a:avLst/>
          </a:prstGeom>
          <a:noFill/>
          <a:ln>
            <a:noFill/>
          </a:ln>
        </p:spPr>
      </p:pic>
      <p:sp>
        <p:nvSpPr>
          <p:cNvPr id="637" name="Google Shape;637;g2b48d9eb823_0_583"/>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b48d9eb823_0_583"/>
          <p:cNvPicPr preferRelativeResize="0"/>
          <p:nvPr/>
        </p:nvPicPr>
        <p:blipFill rotWithShape="1">
          <a:blip r:embed="rId12">
            <a:alphaModFix/>
          </a:blip>
          <a:srcRect b="0" l="0" r="0" t="0"/>
          <a:stretch/>
        </p:blipFill>
        <p:spPr>
          <a:xfrm>
            <a:off x="8870301" y="10807700"/>
            <a:ext cx="905329" cy="1016000"/>
          </a:xfrm>
          <a:prstGeom prst="rect">
            <a:avLst/>
          </a:prstGeom>
          <a:noFill/>
          <a:ln>
            <a:noFill/>
          </a:ln>
        </p:spPr>
      </p:pic>
      <p:sp>
        <p:nvSpPr>
          <p:cNvPr id="639" name="Google Shape;639;g2b48d9eb823_0_583"/>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0" name="Google Shape;640;g2b48d9eb823_0_583"/>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1" name="Google Shape;641;g2b48d9eb823_0_583"/>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2" name="Google Shape;642;g2b48d9eb823_0_583"/>
          <p:cNvSpPr/>
          <p:nvPr/>
        </p:nvSpPr>
        <p:spPr>
          <a:xfrm>
            <a:off x="8878410" y="124460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647" name="Shape 647"/>
        <p:cNvGrpSpPr/>
        <p:nvPr/>
      </p:nvGrpSpPr>
      <p:grpSpPr>
        <a:xfrm>
          <a:off x="0" y="0"/>
          <a:ext cx="0" cy="0"/>
          <a:chOff x="0" y="0"/>
          <a:chExt cx="0" cy="0"/>
        </a:xfrm>
      </p:grpSpPr>
      <p:pic>
        <p:nvPicPr>
          <p:cNvPr descr=" " id="648" name="Google Shape;648;g2b48d9eb823_0_609"/>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649" name="Google Shape;649;g2b48d9eb823_0_609"/>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650" name="Google Shape;650;g2b48d9eb823_0_609"/>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651" name="Google Shape;651;g2b48d9eb823_0_6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b48d9eb823_0_6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53" name="Google Shape;653;g2b48d9eb823_0_609"/>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48d9eb823_0_609"/>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655" name="Google Shape;655;g2b48d9eb823_0_609"/>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48d9eb823_0_609"/>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CHLOE NG</a:t>
            </a:r>
            <a:endParaRPr b="0" i="0" sz="3600" u="none" cap="none" strike="noStrike">
              <a:solidFill>
                <a:schemeClr val="dk1"/>
              </a:solidFill>
              <a:latin typeface="Calibri"/>
              <a:ea typeface="Calibri"/>
              <a:cs typeface="Calibri"/>
              <a:sym typeface="Calibri"/>
            </a:endParaRPr>
          </a:p>
        </p:txBody>
      </p:sp>
      <p:sp>
        <p:nvSpPr>
          <p:cNvPr id="657" name="Google Shape;657;g2b48d9eb823_0_609"/>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58" name="Google Shape;658;g2b48d9eb823_0_609"/>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659" name="Google Shape;659;g2b48d9eb823_0_609"/>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660" name="Google Shape;660;g2b48d9eb823_0_609"/>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b48d9eb823_0_609"/>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VALTORIN</a:t>
            </a:r>
            <a:endParaRPr b="0" i="0" sz="3600" u="none" cap="none" strike="noStrike">
              <a:solidFill>
                <a:schemeClr val="dk1"/>
              </a:solidFill>
              <a:latin typeface="Calibri"/>
              <a:ea typeface="Calibri"/>
              <a:cs typeface="Calibri"/>
              <a:sym typeface="Calibri"/>
            </a:endParaRPr>
          </a:p>
        </p:txBody>
      </p:sp>
      <p:sp>
        <p:nvSpPr>
          <p:cNvPr id="662" name="Google Shape;662;g2b48d9eb823_0_609"/>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63" name="Google Shape;663;g2b48d9eb823_0_609"/>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664" name="Google Shape;664;g2b48d9eb823_0_609"/>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665" name="Google Shape;665;g2b48d9eb823_0_609"/>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48d9eb823_0_609"/>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LYRISA</a:t>
            </a:r>
            <a:endParaRPr b="0" i="0" sz="3600" u="none" cap="none" strike="noStrike">
              <a:solidFill>
                <a:schemeClr val="dk1"/>
              </a:solidFill>
              <a:latin typeface="Calibri"/>
              <a:ea typeface="Calibri"/>
              <a:cs typeface="Calibri"/>
              <a:sym typeface="Calibri"/>
            </a:endParaRPr>
          </a:p>
        </p:txBody>
      </p:sp>
      <p:sp>
        <p:nvSpPr>
          <p:cNvPr id="667" name="Google Shape;667;g2b48d9eb823_0_609"/>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68" name="Google Shape;668;g2b48d9eb823_0_609"/>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669" name="Google Shape;669;g2b48d9eb823_0_609"/>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670" name="Google Shape;670;g2b48d9eb823_0_609"/>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48d9eb823_0_609"/>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LUCIAN</a:t>
            </a:r>
            <a:endParaRPr b="0" i="0" sz="3600" u="none" cap="none" strike="noStrike">
              <a:solidFill>
                <a:schemeClr val="dk1"/>
              </a:solidFill>
              <a:latin typeface="Calibri"/>
              <a:ea typeface="Calibri"/>
              <a:cs typeface="Calibri"/>
              <a:sym typeface="Calibri"/>
            </a:endParaRPr>
          </a:p>
        </p:txBody>
      </p:sp>
      <p:sp>
        <p:nvSpPr>
          <p:cNvPr id="672" name="Google Shape;672;g2b48d9eb823_0_609"/>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73" name="Google Shape;673;g2b48d9eb823_0_609"/>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674" name="Google Shape;674;g2b48d9eb823_0_609"/>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675" name="Google Shape;675;g2b48d9eb823_0_609"/>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48d9eb823_0_609"/>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CEDRIC</a:t>
            </a:r>
            <a:endParaRPr b="0" i="0" sz="3600" u="none" cap="none" strike="noStrike">
              <a:solidFill>
                <a:schemeClr val="dk1"/>
              </a:solidFill>
              <a:latin typeface="Calibri"/>
              <a:ea typeface="Calibri"/>
              <a:cs typeface="Calibri"/>
              <a:sym typeface="Calibri"/>
            </a:endParaRPr>
          </a:p>
        </p:txBody>
      </p:sp>
      <p:sp>
        <p:nvSpPr>
          <p:cNvPr id="677" name="Google Shape;677;g2b48d9eb823_0_609"/>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78" name="Google Shape;678;g2b48d9eb823_0_609"/>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679" name="Google Shape;679;g2b48d9eb823_0_609"/>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680" name="Google Shape;680;g2b48d9eb823_0_609"/>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48d9eb823_0_609"/>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ELVINA</a:t>
            </a:r>
            <a:endParaRPr b="0" i="0" sz="3600" u="none" cap="none" strike="noStrike">
              <a:solidFill>
                <a:schemeClr val="dk1"/>
              </a:solidFill>
              <a:latin typeface="Calibri"/>
              <a:ea typeface="Calibri"/>
              <a:cs typeface="Calibri"/>
              <a:sym typeface="Calibri"/>
            </a:endParaRPr>
          </a:p>
        </p:txBody>
      </p:sp>
      <p:sp>
        <p:nvSpPr>
          <p:cNvPr id="682" name="Google Shape;682;g2b48d9eb823_0_609"/>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83" name="Google Shape;683;g2b48d9eb823_0_609"/>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684" name="Google Shape;684;g2b48d9eb823_0_609"/>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685" name="Google Shape;685;g2b48d9eb823_0_609"/>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48d9eb823_0_609"/>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SERAPHINA</a:t>
            </a:r>
            <a:endParaRPr b="0" i="0" sz="3600" u="none" cap="none" strike="noStrike">
              <a:solidFill>
                <a:schemeClr val="dk1"/>
              </a:solidFill>
              <a:latin typeface="Calibri"/>
              <a:ea typeface="Calibri"/>
              <a:cs typeface="Calibri"/>
              <a:sym typeface="Calibri"/>
            </a:endParaRPr>
          </a:p>
        </p:txBody>
      </p:sp>
      <p:sp>
        <p:nvSpPr>
          <p:cNvPr id="687" name="Google Shape;687;g2b48d9eb823_0_609"/>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88" name="Google Shape;688;g2b48d9eb823_0_609"/>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689" name="Google Shape;689;g2b48d9eb823_0_609"/>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690" name="Google Shape;690;g2b48d9eb823_0_609"/>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48d9eb823_0_609"/>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KAELEN</a:t>
            </a:r>
            <a:endParaRPr b="0" i="0" sz="3600" u="none" cap="none" strike="noStrike">
              <a:solidFill>
                <a:schemeClr val="dk1"/>
              </a:solidFill>
              <a:latin typeface="Calibri"/>
              <a:ea typeface="Calibri"/>
              <a:cs typeface="Calibri"/>
              <a:sym typeface="Calibri"/>
            </a:endParaRPr>
          </a:p>
        </p:txBody>
      </p:sp>
      <p:sp>
        <p:nvSpPr>
          <p:cNvPr id="692" name="Google Shape;692;g2b48d9eb823_0_609"/>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93" name="Google Shape;693;g2b48d9eb823_0_609"/>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694" name="Google Shape;694;g2b48d9eb823_0_609"/>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695" name="Google Shape;695;g2b48d9eb823_0_609"/>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b48d9eb823_0_609"/>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AURIELLE</a:t>
            </a:r>
            <a:endParaRPr b="0" i="0" sz="3600" u="none" cap="none" strike="noStrike">
              <a:solidFill>
                <a:schemeClr val="dk1"/>
              </a:solidFill>
              <a:latin typeface="Calibri"/>
              <a:ea typeface="Calibri"/>
              <a:cs typeface="Calibri"/>
              <a:sym typeface="Calibri"/>
            </a:endParaRPr>
          </a:p>
        </p:txBody>
      </p:sp>
      <p:sp>
        <p:nvSpPr>
          <p:cNvPr id="697" name="Google Shape;697;g2b48d9eb823_0_609"/>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98" name="Google Shape;698;g2b48d9eb823_0_609"/>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699" name="Google Shape;699;g2b48d9eb823_0_609"/>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700" name="Google Shape;700;g2b48d9eb823_0_609"/>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b48d9eb823_0_609"/>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DARIANA</a:t>
            </a:r>
            <a:endParaRPr b="0" i="0" sz="3600" u="none" cap="none" strike="noStrike">
              <a:solidFill>
                <a:schemeClr val="dk1"/>
              </a:solidFill>
              <a:latin typeface="Calibri"/>
              <a:ea typeface="Calibri"/>
              <a:cs typeface="Calibri"/>
              <a:sym typeface="Calibri"/>
            </a:endParaRPr>
          </a:p>
        </p:txBody>
      </p:sp>
      <p:sp>
        <p:nvSpPr>
          <p:cNvPr id="702" name="Google Shape;702;g2b48d9eb823_0_609"/>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03" name="Google Shape;703;g2b48d9eb823_0_609"/>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704" name="Google Shape;704;g2b48d9eb823_0_609"/>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705" name="Google Shape;705;g2b48d9eb823_0_609"/>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b48d9eb823_0_609"/>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THERONIS</a:t>
            </a:r>
            <a:endParaRPr b="0" i="0" sz="3600" u="none" cap="none" strike="noStrike">
              <a:solidFill>
                <a:schemeClr val="dk1"/>
              </a:solidFill>
              <a:latin typeface="Calibri"/>
              <a:ea typeface="Calibri"/>
              <a:cs typeface="Calibri"/>
              <a:sym typeface="Calibri"/>
            </a:endParaRPr>
          </a:p>
        </p:txBody>
      </p:sp>
      <p:sp>
        <p:nvSpPr>
          <p:cNvPr id="707" name="Google Shape;707;g2b48d9eb823_0_609"/>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8" name="Google Shape;708;g2b48d9eb823_0_609"/>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709" name="Google Shape;709;g2b48d9eb823_0_609"/>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710" name="Google Shape;710;g2b48d9eb823_0_609"/>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711" name="Google Shape;711;g2b48d9eb823_0_609"/>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712" name="Google Shape;712;g2b48d9eb823_0_609"/>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713" name="Google Shape;713;g2b48d9eb823_0_609"/>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714" name="Google Shape;714;g2b48d9eb823_0_609"/>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715" name="Google Shape;715;g2b48d9eb823_0_609"/>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716" name="Google Shape;716;g2b48d9eb823_0_609"/>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717" name="Google Shape;717;g2b48d9eb823_0_609"/>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718" name="Google Shape;718;g2b48d9eb823_0_609"/>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719" name="Google Shape;719;g2b48d9eb823_0_609"/>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720" name="Google Shape;720;g2b48d9eb823_0_609"/>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721" name="Google Shape;721;g2b48d9eb823_0_609"/>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2" name="Google Shape;722;g2b48d9eb823_0_609"/>
          <p:cNvSpPr/>
          <p:nvPr/>
        </p:nvSpPr>
        <p:spPr>
          <a:xfrm>
            <a:off x="6816519" y="16764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727" name="Shape 727"/>
        <p:cNvGrpSpPr/>
        <p:nvPr/>
      </p:nvGrpSpPr>
      <p:grpSpPr>
        <a:xfrm>
          <a:off x="0" y="0"/>
          <a:ext cx="0" cy="0"/>
          <a:chOff x="0" y="0"/>
          <a:chExt cx="0" cy="0"/>
        </a:xfrm>
      </p:grpSpPr>
      <p:pic>
        <p:nvPicPr>
          <p:cNvPr descr=" " id="728" name="Google Shape;728;g2b48d9eb823_0_688"/>
          <p:cNvPicPr preferRelativeResize="0"/>
          <p:nvPr/>
        </p:nvPicPr>
        <p:blipFill rotWithShape="1">
          <a:blip r:embed="rId3">
            <a:alphaModFix/>
          </a:blip>
          <a:srcRect b="0" l="0" r="0" t="0"/>
          <a:stretch/>
        </p:blipFill>
        <p:spPr>
          <a:xfrm>
            <a:off x="6782648" y="0"/>
            <a:ext cx="17604400" cy="13716000"/>
          </a:xfrm>
          <a:prstGeom prst="rect">
            <a:avLst/>
          </a:prstGeom>
          <a:noFill/>
          <a:ln>
            <a:noFill/>
          </a:ln>
        </p:spPr>
      </p:pic>
      <p:pic>
        <p:nvPicPr>
          <p:cNvPr descr=" " id="729" name="Google Shape;729;g2b48d9eb823_0_688"/>
          <p:cNvPicPr preferRelativeResize="0"/>
          <p:nvPr/>
        </p:nvPicPr>
        <p:blipFill rotWithShape="1">
          <a:blip r:embed="rId4">
            <a:alphaModFix/>
          </a:blip>
          <a:srcRect b="0" l="0" r="0" t="0"/>
          <a:stretch/>
        </p:blipFill>
        <p:spPr>
          <a:xfrm>
            <a:off x="22159327" y="2006600"/>
            <a:ext cx="2227721" cy="4229100"/>
          </a:xfrm>
          <a:prstGeom prst="rect">
            <a:avLst/>
          </a:prstGeom>
          <a:noFill/>
          <a:ln>
            <a:noFill/>
          </a:ln>
        </p:spPr>
      </p:pic>
      <p:pic>
        <p:nvPicPr>
          <p:cNvPr descr=" " id="730" name="Google Shape;730;g2b48d9eb823_0_688"/>
          <p:cNvPicPr preferRelativeResize="0"/>
          <p:nvPr/>
        </p:nvPicPr>
        <p:blipFill rotWithShape="1">
          <a:blip r:embed="rId5">
            <a:alphaModFix/>
          </a:blip>
          <a:srcRect b="0" l="0" r="0" t="0"/>
          <a:stretch/>
        </p:blipFill>
        <p:spPr>
          <a:xfrm>
            <a:off x="13743118" y="12344400"/>
            <a:ext cx="4967775" cy="1371600"/>
          </a:xfrm>
          <a:prstGeom prst="rect">
            <a:avLst/>
          </a:prstGeom>
          <a:noFill/>
          <a:ln>
            <a:noFill/>
          </a:ln>
        </p:spPr>
      </p:pic>
      <p:sp>
        <p:nvSpPr>
          <p:cNvPr id="731" name="Google Shape;731;g2b48d9eb823_0_688"/>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2" name="Google Shape;732;g2b48d9eb823_0_688"/>
          <p:cNvPicPr preferRelativeResize="0"/>
          <p:nvPr/>
        </p:nvPicPr>
        <p:blipFill rotWithShape="1">
          <a:blip r:embed="rId6">
            <a:alphaModFix/>
          </a:blip>
          <a:srcRect b="0" l="0" r="0" t="0"/>
          <a:stretch/>
        </p:blipFill>
        <p:spPr>
          <a:xfrm>
            <a:off x="23523340" y="8788400"/>
            <a:ext cx="711289" cy="2590800"/>
          </a:xfrm>
          <a:prstGeom prst="rect">
            <a:avLst/>
          </a:prstGeom>
          <a:noFill/>
          <a:ln>
            <a:noFill/>
          </a:ln>
        </p:spPr>
      </p:pic>
      <p:sp>
        <p:nvSpPr>
          <p:cNvPr id="733" name="Google Shape;733;g2b48d9eb823_0_688"/>
          <p:cNvSpPr/>
          <p:nvPr/>
        </p:nvSpPr>
        <p:spPr>
          <a:xfrm>
            <a:off x="10300987" y="6172200"/>
            <a:ext cx="11998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4" name="Google Shape;734;g2b48d9eb823_0_688"/>
          <p:cNvSpPr/>
          <p:nvPr/>
        </p:nvSpPr>
        <p:spPr>
          <a:xfrm>
            <a:off x="10300987" y="2844800"/>
            <a:ext cx="114273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THANK YOU FOR CHOOSING EATEMP</a:t>
            </a:r>
            <a:endParaRPr b="0" i="0" sz="8000" u="none" cap="none" strike="noStrike">
              <a:solidFill>
                <a:schemeClr val="dk1"/>
              </a:solidFill>
              <a:latin typeface="Calibri"/>
              <a:ea typeface="Calibri"/>
              <a:cs typeface="Calibri"/>
              <a:sym typeface="Calibri"/>
            </a:endParaRPr>
          </a:p>
        </p:txBody>
      </p:sp>
      <p:sp>
        <p:nvSpPr>
          <p:cNvPr id="735" name="Google Shape;735;g2b48d9eb823_0_688"/>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6" name="Google Shape;736;g2b48d9eb823_0_688"/>
          <p:cNvPicPr preferRelativeResize="0"/>
          <p:nvPr/>
        </p:nvPicPr>
        <p:blipFill rotWithShape="1">
          <a:blip r:embed="rId8">
            <a:alphaModFix/>
          </a:blip>
          <a:srcRect b="0" l="0" r="0" t="0"/>
          <a:stretch/>
        </p:blipFill>
        <p:spPr>
          <a:xfrm>
            <a:off x="292135" y="3771900"/>
            <a:ext cx="6492845" cy="4229100"/>
          </a:xfrm>
          <a:prstGeom prst="rect">
            <a:avLst/>
          </a:prstGeom>
          <a:noFill/>
          <a:ln>
            <a:noFill/>
          </a:ln>
        </p:spPr>
      </p:pic>
      <p:pic>
        <p:nvPicPr>
          <p:cNvPr descr=" " id="737" name="Google Shape;737;g2b48d9eb823_0_688"/>
          <p:cNvPicPr preferRelativeResize="0"/>
          <p:nvPr/>
        </p:nvPicPr>
        <p:blipFill rotWithShape="1">
          <a:blip r:embed="rId9">
            <a:alphaModFix/>
          </a:blip>
          <a:srcRect b="0" l="0" r="0" t="0"/>
          <a:stretch/>
        </p:blipFill>
        <p:spPr>
          <a:xfrm>
            <a:off x="0" y="355600"/>
            <a:ext cx="12384048" cy="1299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41" name="Shape 41"/>
        <p:cNvGrpSpPr/>
        <p:nvPr/>
      </p:nvGrpSpPr>
      <p:grpSpPr>
        <a:xfrm>
          <a:off x="0" y="0"/>
          <a:ext cx="0" cy="0"/>
          <a:chOff x="0" y="0"/>
          <a:chExt cx="0" cy="0"/>
        </a:xfrm>
      </p:grpSpPr>
      <p:pic>
        <p:nvPicPr>
          <p:cNvPr descr=" " id="42" name="Google Shape;42;g2b48d9eb823_0_24"/>
          <p:cNvPicPr preferRelativeResize="0"/>
          <p:nvPr/>
        </p:nvPicPr>
        <p:blipFill rotWithShape="1">
          <a:blip r:embed="rId3">
            <a:alphaModFix/>
          </a:blip>
          <a:srcRect b="0" l="0" r="0" t="0"/>
          <a:stretch/>
        </p:blipFill>
        <p:spPr>
          <a:xfrm>
            <a:off x="812902" y="406400"/>
            <a:ext cx="5067933" cy="3378200"/>
          </a:xfrm>
          <a:prstGeom prst="rect">
            <a:avLst/>
          </a:prstGeom>
          <a:noFill/>
          <a:ln>
            <a:noFill/>
          </a:ln>
        </p:spPr>
      </p:pic>
      <p:pic>
        <p:nvPicPr>
          <p:cNvPr descr=" " id="43" name="Google Shape;43;g2b48d9eb823_0_24"/>
          <p:cNvPicPr preferRelativeResize="0"/>
          <p:nvPr/>
        </p:nvPicPr>
        <p:blipFill rotWithShape="1">
          <a:blip r:embed="rId4">
            <a:alphaModFix/>
          </a:blip>
          <a:srcRect b="0" l="0" r="0" t="0"/>
          <a:stretch/>
        </p:blipFill>
        <p:spPr>
          <a:xfrm>
            <a:off x="20191980" y="9169400"/>
            <a:ext cx="4195068" cy="4229100"/>
          </a:xfrm>
          <a:prstGeom prst="rect">
            <a:avLst/>
          </a:prstGeom>
          <a:noFill/>
          <a:ln>
            <a:noFill/>
          </a:ln>
        </p:spPr>
      </p:pic>
      <p:pic>
        <p:nvPicPr>
          <p:cNvPr descr=" " id="44" name="Google Shape;44;g2b48d9eb823_0_24"/>
          <p:cNvPicPr preferRelativeResize="0"/>
          <p:nvPr/>
        </p:nvPicPr>
        <p:blipFill rotWithShape="1">
          <a:blip r:embed="rId5">
            <a:alphaModFix/>
          </a:blip>
          <a:srcRect b="0" l="0" r="0" t="0"/>
          <a:stretch/>
        </p:blipFill>
        <p:spPr>
          <a:xfrm>
            <a:off x="22291289" y="406400"/>
            <a:ext cx="1409873" cy="1409700"/>
          </a:xfrm>
          <a:prstGeom prst="rect">
            <a:avLst/>
          </a:prstGeom>
          <a:noFill/>
          <a:ln>
            <a:noFill/>
          </a:ln>
        </p:spPr>
      </p:pic>
      <p:pic>
        <p:nvPicPr>
          <p:cNvPr descr=" " id="45" name="Google Shape;45;g2b48d9eb823_0_24"/>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6" name="Google Shape;46;g2b48d9eb823_0_24"/>
          <p:cNvSpPr/>
          <p:nvPr/>
        </p:nvSpPr>
        <p:spPr>
          <a:xfrm rot="-5400000">
            <a:off x="8872432" y="4768793"/>
            <a:ext cx="116178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lack Ops One"/>
              <a:buNone/>
            </a:pPr>
            <a:r>
              <a:rPr b="0" i="0" lang="en-US" sz="12800" u="none" cap="none" strike="noStrike">
                <a:solidFill>
                  <a:srgbClr val="272727"/>
                </a:solidFill>
                <a:latin typeface="Black Ops One"/>
                <a:ea typeface="Black Ops One"/>
                <a:cs typeface="Black Ops One"/>
                <a:sym typeface="Black Ops One"/>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b48d9eb823_0_24"/>
          <p:cNvSpPr/>
          <p:nvPr/>
        </p:nvSpPr>
        <p:spPr>
          <a:xfrm>
            <a:off x="16499362"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b48d9eb823_0_24"/>
          <p:cNvPicPr preferRelativeResize="0"/>
          <p:nvPr/>
        </p:nvPicPr>
        <p:blipFill rotWithShape="1">
          <a:blip r:embed="rId7">
            <a:alphaModFix/>
          </a:blip>
          <a:srcRect b="0" l="0" r="0" t="0"/>
          <a:stretch/>
        </p:blipFill>
        <p:spPr>
          <a:xfrm>
            <a:off x="16499362" y="1638300"/>
            <a:ext cx="1625803" cy="1625600"/>
          </a:xfrm>
          <a:prstGeom prst="rect">
            <a:avLst/>
          </a:prstGeom>
          <a:noFill/>
          <a:ln>
            <a:noFill/>
          </a:ln>
        </p:spPr>
      </p:pic>
      <p:sp>
        <p:nvSpPr>
          <p:cNvPr id="49" name="Google Shape;49;g2b48d9eb823_0_24"/>
          <p:cNvSpPr/>
          <p:nvPr/>
        </p:nvSpPr>
        <p:spPr>
          <a:xfrm>
            <a:off x="16499362"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48d9eb823_0_24"/>
          <p:cNvSpPr/>
          <p:nvPr/>
        </p:nvSpPr>
        <p:spPr>
          <a:xfrm>
            <a:off x="16810551" y="19685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01</a:t>
            </a:r>
            <a:endParaRPr b="0" i="0" sz="4800" u="none" cap="none" strike="noStrike">
              <a:solidFill>
                <a:schemeClr val="dk1"/>
              </a:solidFill>
              <a:latin typeface="Calibri"/>
              <a:ea typeface="Calibri"/>
              <a:cs typeface="Calibri"/>
              <a:sym typeface="Calibri"/>
            </a:endParaRPr>
          </a:p>
        </p:txBody>
      </p:sp>
      <p:sp>
        <p:nvSpPr>
          <p:cNvPr id="51" name="Google Shape;51;g2b48d9eb823_0_24"/>
          <p:cNvSpPr/>
          <p:nvPr/>
        </p:nvSpPr>
        <p:spPr>
          <a:xfrm>
            <a:off x="18328391"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48d9eb823_0_24"/>
          <p:cNvSpPr/>
          <p:nvPr/>
        </p:nvSpPr>
        <p:spPr>
          <a:xfrm>
            <a:off x="18328391"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INTRODUCTION</a:t>
            </a:r>
            <a:endParaRPr b="0" i="0" sz="4800" u="none" cap="none" strike="noStrike">
              <a:solidFill>
                <a:schemeClr val="dk1"/>
              </a:solidFill>
              <a:latin typeface="Calibri"/>
              <a:ea typeface="Calibri"/>
              <a:cs typeface="Calibri"/>
              <a:sym typeface="Calibri"/>
            </a:endParaRPr>
          </a:p>
        </p:txBody>
      </p:sp>
      <p:sp>
        <p:nvSpPr>
          <p:cNvPr id="53" name="Google Shape;53;g2b48d9eb823_0_24"/>
          <p:cNvSpPr/>
          <p:nvPr/>
        </p:nvSpPr>
        <p:spPr>
          <a:xfrm>
            <a:off x="18328391"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48d9eb823_0_24"/>
          <p:cNvSpPr/>
          <p:nvPr/>
        </p:nvSpPr>
        <p:spPr>
          <a:xfrm>
            <a:off x="16499362"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b48d9eb823_0_24"/>
          <p:cNvPicPr preferRelativeResize="0"/>
          <p:nvPr/>
        </p:nvPicPr>
        <p:blipFill rotWithShape="1">
          <a:blip r:embed="rId7">
            <a:alphaModFix/>
          </a:blip>
          <a:srcRect b="0" l="0" r="0" t="0"/>
          <a:stretch/>
        </p:blipFill>
        <p:spPr>
          <a:xfrm>
            <a:off x="16499362" y="4356100"/>
            <a:ext cx="1625803" cy="1625600"/>
          </a:xfrm>
          <a:prstGeom prst="rect">
            <a:avLst/>
          </a:prstGeom>
          <a:noFill/>
          <a:ln>
            <a:noFill/>
          </a:ln>
        </p:spPr>
      </p:pic>
      <p:sp>
        <p:nvSpPr>
          <p:cNvPr id="56" name="Google Shape;56;g2b48d9eb823_0_24"/>
          <p:cNvSpPr/>
          <p:nvPr/>
        </p:nvSpPr>
        <p:spPr>
          <a:xfrm>
            <a:off x="16499362"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48d9eb823_0_24"/>
          <p:cNvSpPr/>
          <p:nvPr/>
        </p:nvSpPr>
        <p:spPr>
          <a:xfrm>
            <a:off x="16766096" y="4686300"/>
            <a:ext cx="1092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02</a:t>
            </a:r>
            <a:endParaRPr b="0" i="0" sz="4800" u="none" cap="none" strike="noStrike">
              <a:solidFill>
                <a:schemeClr val="dk1"/>
              </a:solidFill>
              <a:latin typeface="Calibri"/>
              <a:ea typeface="Calibri"/>
              <a:cs typeface="Calibri"/>
              <a:sym typeface="Calibri"/>
            </a:endParaRPr>
          </a:p>
        </p:txBody>
      </p:sp>
      <p:sp>
        <p:nvSpPr>
          <p:cNvPr id="58" name="Google Shape;58;g2b48d9eb823_0_24"/>
          <p:cNvSpPr/>
          <p:nvPr/>
        </p:nvSpPr>
        <p:spPr>
          <a:xfrm>
            <a:off x="18328391"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48d9eb823_0_24"/>
          <p:cNvSpPr/>
          <p:nvPr/>
        </p:nvSpPr>
        <p:spPr>
          <a:xfrm>
            <a:off x="18328391"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ENCOUNTERS</a:t>
            </a:r>
            <a:endParaRPr b="0" i="0" sz="4800" u="none" cap="none" strike="noStrike">
              <a:solidFill>
                <a:schemeClr val="dk1"/>
              </a:solidFill>
              <a:latin typeface="Calibri"/>
              <a:ea typeface="Calibri"/>
              <a:cs typeface="Calibri"/>
              <a:sym typeface="Calibri"/>
            </a:endParaRPr>
          </a:p>
        </p:txBody>
      </p:sp>
      <p:sp>
        <p:nvSpPr>
          <p:cNvPr id="60" name="Google Shape;60;g2b48d9eb823_0_24"/>
          <p:cNvSpPr/>
          <p:nvPr/>
        </p:nvSpPr>
        <p:spPr>
          <a:xfrm>
            <a:off x="18328391"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b48d9eb823_0_24"/>
          <p:cNvSpPr/>
          <p:nvPr/>
        </p:nvSpPr>
        <p:spPr>
          <a:xfrm>
            <a:off x="1649936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b48d9eb823_0_24"/>
          <p:cNvPicPr preferRelativeResize="0"/>
          <p:nvPr/>
        </p:nvPicPr>
        <p:blipFill rotWithShape="1">
          <a:blip r:embed="rId7">
            <a:alphaModFix/>
          </a:blip>
          <a:srcRect b="0" l="0" r="0" t="0"/>
          <a:stretch/>
        </p:blipFill>
        <p:spPr>
          <a:xfrm>
            <a:off x="16499362" y="7073900"/>
            <a:ext cx="1625803" cy="1625600"/>
          </a:xfrm>
          <a:prstGeom prst="rect">
            <a:avLst/>
          </a:prstGeom>
          <a:noFill/>
          <a:ln>
            <a:noFill/>
          </a:ln>
        </p:spPr>
      </p:pic>
      <p:sp>
        <p:nvSpPr>
          <p:cNvPr id="63" name="Google Shape;63;g2b48d9eb823_0_24"/>
          <p:cNvSpPr/>
          <p:nvPr/>
        </p:nvSpPr>
        <p:spPr>
          <a:xfrm>
            <a:off x="1649936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48d9eb823_0_24"/>
          <p:cNvSpPr/>
          <p:nvPr/>
        </p:nvSpPr>
        <p:spPr>
          <a:xfrm>
            <a:off x="16759745" y="7404100"/>
            <a:ext cx="1104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03</a:t>
            </a:r>
            <a:endParaRPr b="0" i="0" sz="4800" u="none" cap="none" strike="noStrike">
              <a:solidFill>
                <a:schemeClr val="dk1"/>
              </a:solidFill>
              <a:latin typeface="Calibri"/>
              <a:ea typeface="Calibri"/>
              <a:cs typeface="Calibri"/>
              <a:sym typeface="Calibri"/>
            </a:endParaRPr>
          </a:p>
        </p:txBody>
      </p:sp>
      <p:sp>
        <p:nvSpPr>
          <p:cNvPr id="65" name="Google Shape;65;g2b48d9eb823_0_24"/>
          <p:cNvSpPr/>
          <p:nvPr/>
        </p:nvSpPr>
        <p:spPr>
          <a:xfrm>
            <a:off x="18328391"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48d9eb823_0_24"/>
          <p:cNvSpPr/>
          <p:nvPr/>
        </p:nvSpPr>
        <p:spPr>
          <a:xfrm>
            <a:off x="18328391"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WONDERS</a:t>
            </a:r>
            <a:endParaRPr b="0" i="0" sz="4800" u="none" cap="none" strike="noStrike">
              <a:solidFill>
                <a:schemeClr val="dk1"/>
              </a:solidFill>
              <a:latin typeface="Calibri"/>
              <a:ea typeface="Calibri"/>
              <a:cs typeface="Calibri"/>
              <a:sym typeface="Calibri"/>
            </a:endParaRPr>
          </a:p>
        </p:txBody>
      </p:sp>
      <p:sp>
        <p:nvSpPr>
          <p:cNvPr id="67" name="Google Shape;67;g2b48d9eb823_0_24"/>
          <p:cNvSpPr/>
          <p:nvPr/>
        </p:nvSpPr>
        <p:spPr>
          <a:xfrm>
            <a:off x="18328391"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8" name="Google Shape;68;g2b48d9eb823_0_24"/>
          <p:cNvSpPr/>
          <p:nvPr/>
        </p:nvSpPr>
        <p:spPr>
          <a:xfrm>
            <a:off x="16499362"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b48d9eb823_0_24"/>
          <p:cNvPicPr preferRelativeResize="0"/>
          <p:nvPr/>
        </p:nvPicPr>
        <p:blipFill rotWithShape="1">
          <a:blip r:embed="rId7">
            <a:alphaModFix/>
          </a:blip>
          <a:srcRect b="0" l="0" r="0" t="0"/>
          <a:stretch/>
        </p:blipFill>
        <p:spPr>
          <a:xfrm>
            <a:off x="16499362" y="9791700"/>
            <a:ext cx="1625803" cy="1625600"/>
          </a:xfrm>
          <a:prstGeom prst="rect">
            <a:avLst/>
          </a:prstGeom>
          <a:noFill/>
          <a:ln>
            <a:noFill/>
          </a:ln>
        </p:spPr>
      </p:pic>
      <p:sp>
        <p:nvSpPr>
          <p:cNvPr id="70" name="Google Shape;70;g2b48d9eb823_0_24"/>
          <p:cNvSpPr/>
          <p:nvPr/>
        </p:nvSpPr>
        <p:spPr>
          <a:xfrm>
            <a:off x="16499362"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48d9eb823_0_24"/>
          <p:cNvSpPr/>
          <p:nvPr/>
        </p:nvSpPr>
        <p:spPr>
          <a:xfrm>
            <a:off x="16778797" y="101219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lack Ops One"/>
              <a:buNone/>
            </a:pPr>
            <a:r>
              <a:rPr b="0" i="0" lang="en-US" sz="4800" u="none" cap="none" strike="noStrike">
                <a:solidFill>
                  <a:srgbClr val="000000"/>
                </a:solidFill>
                <a:latin typeface="Black Ops One"/>
                <a:ea typeface="Black Ops One"/>
                <a:cs typeface="Black Ops One"/>
                <a:sym typeface="Black Ops One"/>
              </a:rPr>
              <a:t>04</a:t>
            </a:r>
            <a:endParaRPr b="0" i="0" sz="4800" u="none" cap="none" strike="noStrike">
              <a:solidFill>
                <a:schemeClr val="dk1"/>
              </a:solidFill>
              <a:latin typeface="Calibri"/>
              <a:ea typeface="Calibri"/>
              <a:cs typeface="Calibri"/>
              <a:sym typeface="Calibri"/>
            </a:endParaRPr>
          </a:p>
        </p:txBody>
      </p:sp>
      <p:sp>
        <p:nvSpPr>
          <p:cNvPr id="72" name="Google Shape;72;g2b48d9eb823_0_24"/>
          <p:cNvSpPr/>
          <p:nvPr/>
        </p:nvSpPr>
        <p:spPr>
          <a:xfrm>
            <a:off x="18328391"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48d9eb823_0_24"/>
          <p:cNvSpPr/>
          <p:nvPr/>
        </p:nvSpPr>
        <p:spPr>
          <a:xfrm>
            <a:off x="18328391"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MAGIC</a:t>
            </a:r>
            <a:endParaRPr b="0" i="0" sz="4800" u="none" cap="none" strike="noStrike">
              <a:solidFill>
                <a:schemeClr val="dk1"/>
              </a:solidFill>
              <a:latin typeface="Calibri"/>
              <a:ea typeface="Calibri"/>
              <a:cs typeface="Calibri"/>
              <a:sym typeface="Calibri"/>
            </a:endParaRPr>
          </a:p>
        </p:txBody>
      </p:sp>
      <p:sp>
        <p:nvSpPr>
          <p:cNvPr id="74" name="Google Shape;74;g2b48d9eb823_0_24"/>
          <p:cNvSpPr/>
          <p:nvPr/>
        </p:nvSpPr>
        <p:spPr>
          <a:xfrm>
            <a:off x="18328391"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75" name="Google Shape;75;g2b48d9eb823_0_24"/>
          <p:cNvPicPr preferRelativeResize="0"/>
          <p:nvPr/>
        </p:nvPicPr>
        <p:blipFill rotWithShape="1">
          <a:blip r:embed="rId8">
            <a:alphaModFix/>
          </a:blip>
          <a:srcRect b="0" l="0" r="0" t="0"/>
          <a:stretch/>
        </p:blipFill>
        <p:spPr>
          <a:xfrm>
            <a:off x="685886" y="2273300"/>
            <a:ext cx="11507638" cy="9804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80" name="Shape 80"/>
        <p:cNvGrpSpPr/>
        <p:nvPr/>
      </p:nvGrpSpPr>
      <p:grpSpPr>
        <a:xfrm>
          <a:off x="0" y="0"/>
          <a:ext cx="0" cy="0"/>
          <a:chOff x="0" y="0"/>
          <a:chExt cx="0" cy="0"/>
        </a:xfrm>
      </p:grpSpPr>
      <p:pic>
        <p:nvPicPr>
          <p:cNvPr descr=" " id="81" name="Google Shape;81;g2b48d9eb823_0_62"/>
          <p:cNvPicPr preferRelativeResize="0"/>
          <p:nvPr/>
        </p:nvPicPr>
        <p:blipFill rotWithShape="1">
          <a:blip r:embed="rId3">
            <a:alphaModFix/>
          </a:blip>
          <a:srcRect b="0" l="0" r="0" t="0"/>
          <a:stretch/>
        </p:blipFill>
        <p:spPr>
          <a:xfrm>
            <a:off x="863708" y="11455400"/>
            <a:ext cx="5728416" cy="1447800"/>
          </a:xfrm>
          <a:prstGeom prst="rect">
            <a:avLst/>
          </a:prstGeom>
          <a:noFill/>
          <a:ln>
            <a:noFill/>
          </a:ln>
        </p:spPr>
      </p:pic>
      <p:pic>
        <p:nvPicPr>
          <p:cNvPr descr=" " id="82" name="Google Shape;82;g2b48d9eb823_0_62"/>
          <p:cNvPicPr preferRelativeResize="0"/>
          <p:nvPr/>
        </p:nvPicPr>
        <p:blipFill rotWithShape="1">
          <a:blip r:embed="rId4">
            <a:alphaModFix/>
          </a:blip>
          <a:srcRect b="0" l="0" r="0" t="0"/>
          <a:stretch/>
        </p:blipFill>
        <p:spPr>
          <a:xfrm>
            <a:off x="21554594" y="0"/>
            <a:ext cx="2832454" cy="4711700"/>
          </a:xfrm>
          <a:prstGeom prst="rect">
            <a:avLst/>
          </a:prstGeom>
          <a:noFill/>
          <a:ln>
            <a:noFill/>
          </a:ln>
        </p:spPr>
      </p:pic>
      <p:pic>
        <p:nvPicPr>
          <p:cNvPr descr=" " id="83" name="Google Shape;83;g2b48d9eb823_0_62"/>
          <p:cNvPicPr preferRelativeResize="0"/>
          <p:nvPr/>
        </p:nvPicPr>
        <p:blipFill rotWithShape="1">
          <a:blip r:embed="rId5">
            <a:alphaModFix/>
          </a:blip>
          <a:srcRect b="0" l="0" r="0" t="0"/>
          <a:stretch/>
        </p:blipFill>
        <p:spPr>
          <a:xfrm>
            <a:off x="22646931" y="11112500"/>
            <a:ext cx="1409876" cy="1409700"/>
          </a:xfrm>
          <a:prstGeom prst="rect">
            <a:avLst/>
          </a:prstGeom>
          <a:noFill/>
          <a:ln>
            <a:noFill/>
          </a:ln>
        </p:spPr>
      </p:pic>
      <p:sp>
        <p:nvSpPr>
          <p:cNvPr id="84" name="Google Shape;84;g2b48d9eb823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b48d9eb823_0_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6" name="Google Shape;86;g2b48d9eb823_0_62"/>
          <p:cNvSpPr/>
          <p:nvPr/>
        </p:nvSpPr>
        <p:spPr>
          <a:xfrm>
            <a:off x="2959470" y="2603500"/>
            <a:ext cx="19670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b48d9eb823_0_62"/>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b48d9eb823_0_62"/>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93" name="Shape 93"/>
        <p:cNvGrpSpPr/>
        <p:nvPr/>
      </p:nvGrpSpPr>
      <p:grpSpPr>
        <a:xfrm>
          <a:off x="0" y="0"/>
          <a:ext cx="0" cy="0"/>
          <a:chOff x="0" y="0"/>
          <a:chExt cx="0" cy="0"/>
        </a:xfrm>
      </p:grpSpPr>
      <p:pic>
        <p:nvPicPr>
          <p:cNvPr descr=" " id="94" name="Google Shape;94;g2b48d9eb823_0_74"/>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95" name="Google Shape;95;g2b48d9eb823_0_74"/>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96" name="Google Shape;96;g2b48d9eb823_0_74"/>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pic>
        <p:nvPicPr>
          <p:cNvPr descr=" " id="97" name="Google Shape;97;g2b48d9eb823_0_74"/>
          <p:cNvPicPr preferRelativeResize="0"/>
          <p:nvPr/>
        </p:nvPicPr>
        <p:blipFill rotWithShape="1">
          <a:blip r:embed="rId6">
            <a:alphaModFix/>
          </a:blip>
          <a:srcRect b="0" l="0" r="0" t="0"/>
          <a:stretch/>
        </p:blipFill>
        <p:spPr>
          <a:xfrm>
            <a:off x="11228203" y="546100"/>
            <a:ext cx="13006426" cy="13004800"/>
          </a:xfrm>
          <a:prstGeom prst="rect">
            <a:avLst/>
          </a:prstGeom>
          <a:noFill/>
          <a:ln>
            <a:noFill/>
          </a:ln>
        </p:spPr>
      </p:pic>
      <p:sp>
        <p:nvSpPr>
          <p:cNvPr id="98" name="Google Shape;98;g2b48d9eb823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b48d9eb823_0_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0" name="Google Shape;100;g2b48d9eb823_0_74"/>
          <p:cNvSpPr/>
          <p:nvPr/>
        </p:nvSpPr>
        <p:spPr>
          <a:xfrm>
            <a:off x="2895962" y="24892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b48d9eb823_0_74"/>
          <p:cNvPicPr preferRelativeResize="0"/>
          <p:nvPr/>
        </p:nvPicPr>
        <p:blipFill rotWithShape="1">
          <a:blip r:embed="rId8">
            <a:alphaModFix/>
          </a:blip>
          <a:srcRect b="0" l="0" r="0" t="0"/>
          <a:stretch/>
        </p:blipFill>
        <p:spPr>
          <a:xfrm>
            <a:off x="2895962" y="2489200"/>
            <a:ext cx="1045620" cy="1016000"/>
          </a:xfrm>
          <a:prstGeom prst="rect">
            <a:avLst/>
          </a:prstGeom>
          <a:noFill/>
          <a:ln>
            <a:noFill/>
          </a:ln>
        </p:spPr>
      </p:pic>
      <p:sp>
        <p:nvSpPr>
          <p:cNvPr id="102" name="Google Shape;102;g2b48d9eb823_0_74"/>
          <p:cNvSpPr/>
          <p:nvPr/>
        </p:nvSpPr>
        <p:spPr>
          <a:xfrm>
            <a:off x="2895962" y="3810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b48d9eb823_0_74"/>
          <p:cNvSpPr/>
          <p:nvPr/>
        </p:nvSpPr>
        <p:spPr>
          <a:xfrm>
            <a:off x="2895962" y="3810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g2b48d9eb823_0_74"/>
          <p:cNvSpPr/>
          <p:nvPr/>
        </p:nvSpPr>
        <p:spPr>
          <a:xfrm>
            <a:off x="2895962" y="4775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g2b48d9eb823_0_74"/>
          <p:cNvSpPr/>
          <p:nvPr/>
        </p:nvSpPr>
        <p:spPr>
          <a:xfrm>
            <a:off x="2895962" y="80010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b48d9eb823_0_74"/>
          <p:cNvPicPr preferRelativeResize="0"/>
          <p:nvPr/>
        </p:nvPicPr>
        <p:blipFill rotWithShape="1">
          <a:blip r:embed="rId9">
            <a:alphaModFix/>
          </a:blip>
          <a:srcRect b="0" l="0" r="0" t="0"/>
          <a:stretch/>
        </p:blipFill>
        <p:spPr>
          <a:xfrm>
            <a:off x="2895962" y="8001000"/>
            <a:ext cx="1029132" cy="1016000"/>
          </a:xfrm>
          <a:prstGeom prst="rect">
            <a:avLst/>
          </a:prstGeom>
          <a:noFill/>
          <a:ln>
            <a:noFill/>
          </a:ln>
        </p:spPr>
      </p:pic>
      <p:sp>
        <p:nvSpPr>
          <p:cNvPr id="107" name="Google Shape;107;g2b48d9eb823_0_74"/>
          <p:cNvSpPr/>
          <p:nvPr/>
        </p:nvSpPr>
        <p:spPr>
          <a:xfrm>
            <a:off x="2895962" y="93218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b48d9eb823_0_74"/>
          <p:cNvSpPr/>
          <p:nvPr/>
        </p:nvSpPr>
        <p:spPr>
          <a:xfrm>
            <a:off x="2895962" y="93218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09" name="Google Shape;109;g2b48d9eb823_0_74"/>
          <p:cNvSpPr/>
          <p:nvPr/>
        </p:nvSpPr>
        <p:spPr>
          <a:xfrm>
            <a:off x="2895962" y="10287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114" name="Shape 114"/>
        <p:cNvGrpSpPr/>
        <p:nvPr/>
      </p:nvGrpSpPr>
      <p:grpSpPr>
        <a:xfrm>
          <a:off x="0" y="0"/>
          <a:ext cx="0" cy="0"/>
          <a:chOff x="0" y="0"/>
          <a:chExt cx="0" cy="0"/>
        </a:xfrm>
      </p:grpSpPr>
      <p:pic>
        <p:nvPicPr>
          <p:cNvPr descr=" " id="115" name="Google Shape;115;g2b48d9eb823_0_94"/>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116" name="Google Shape;116;g2b48d9eb823_0_94"/>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117" name="Google Shape;117;g2b48d9eb823_0_94"/>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sp>
        <p:nvSpPr>
          <p:cNvPr id="118" name="Google Shape;118;g2b48d9eb823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b48d9eb823_0_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0" name="Google Shape;120;g2b48d9eb823_0_94"/>
          <p:cNvSpPr/>
          <p:nvPr/>
        </p:nvSpPr>
        <p:spPr>
          <a:xfrm>
            <a:off x="3340518" y="1181100"/>
            <a:ext cx="845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b48d9eb823_0_94"/>
          <p:cNvPicPr preferRelativeResize="0"/>
          <p:nvPr/>
        </p:nvPicPr>
        <p:blipFill rotWithShape="1">
          <a:blip r:embed="rId7">
            <a:alphaModFix/>
          </a:blip>
          <a:srcRect b="0" l="0" r="0" t="0"/>
          <a:stretch/>
        </p:blipFill>
        <p:spPr>
          <a:xfrm>
            <a:off x="3340518" y="1181100"/>
            <a:ext cx="8459257" cy="6032500"/>
          </a:xfrm>
          <a:prstGeom prst="rect">
            <a:avLst/>
          </a:prstGeom>
          <a:noFill/>
          <a:ln>
            <a:noFill/>
          </a:ln>
        </p:spPr>
      </p:pic>
      <p:sp>
        <p:nvSpPr>
          <p:cNvPr id="122" name="Google Shape;122;g2b48d9eb823_0_94"/>
          <p:cNvSpPr/>
          <p:nvPr/>
        </p:nvSpPr>
        <p:spPr>
          <a:xfrm>
            <a:off x="4235979" y="7823200"/>
            <a:ext cx="6668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48d9eb823_0_94"/>
          <p:cNvSpPr/>
          <p:nvPr/>
        </p:nvSpPr>
        <p:spPr>
          <a:xfrm>
            <a:off x="4235979" y="7823200"/>
            <a:ext cx="6871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b48d9eb823_0_94"/>
          <p:cNvSpPr/>
          <p:nvPr/>
        </p:nvSpPr>
        <p:spPr>
          <a:xfrm>
            <a:off x="3340518" y="9194800"/>
            <a:ext cx="84594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b48d9eb823_0_94"/>
          <p:cNvSpPr/>
          <p:nvPr/>
        </p:nvSpPr>
        <p:spPr>
          <a:xfrm>
            <a:off x="3272776" y="9194800"/>
            <a:ext cx="85947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g2b48d9eb823_0_94"/>
          <p:cNvSpPr/>
          <p:nvPr/>
        </p:nvSpPr>
        <p:spPr>
          <a:xfrm>
            <a:off x="6782648" y="11633200"/>
            <a:ext cx="1575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48d9eb823_0_94"/>
          <p:cNvSpPr/>
          <p:nvPr/>
        </p:nvSpPr>
        <p:spPr>
          <a:xfrm>
            <a:off x="6782648" y="11633200"/>
            <a:ext cx="17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4800"/>
              <a:buFont typeface="Black Ops One"/>
              <a:buNone/>
            </a:pPr>
            <a:r>
              <a:rPr b="0" i="0" lang="en-US" sz="4800" u="none" cap="none" strike="noStrike">
                <a:solidFill>
                  <a:srgbClr val="0C32CB"/>
                </a:solidFill>
                <a:latin typeface="Black Ops One"/>
                <a:ea typeface="Black Ops One"/>
                <a:cs typeface="Black Ops One"/>
                <a:sym typeface="Black Ops One"/>
              </a:rPr>
              <a:t>45%</a:t>
            </a:r>
            <a:endParaRPr b="0" i="0" sz="4800" u="none" cap="none" strike="noStrike">
              <a:solidFill>
                <a:schemeClr val="dk1"/>
              </a:solidFill>
              <a:latin typeface="Calibri"/>
              <a:ea typeface="Calibri"/>
              <a:cs typeface="Calibri"/>
              <a:sym typeface="Calibri"/>
            </a:endParaRPr>
          </a:p>
        </p:txBody>
      </p:sp>
      <p:sp>
        <p:nvSpPr>
          <p:cNvPr id="128" name="Google Shape;128;g2b48d9eb823_0_94"/>
          <p:cNvSpPr/>
          <p:nvPr/>
        </p:nvSpPr>
        <p:spPr>
          <a:xfrm>
            <a:off x="12587273" y="1181100"/>
            <a:ext cx="845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48d9eb823_0_94"/>
          <p:cNvSpPr/>
          <p:nvPr/>
        </p:nvSpPr>
        <p:spPr>
          <a:xfrm>
            <a:off x="14162270" y="1181100"/>
            <a:ext cx="53094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b48d9eb823_0_94"/>
          <p:cNvSpPr/>
          <p:nvPr/>
        </p:nvSpPr>
        <p:spPr>
          <a:xfrm>
            <a:off x="14162270" y="1181100"/>
            <a:ext cx="5512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 TAMING</a:t>
            </a:r>
            <a:endParaRPr b="0" i="0" sz="4800" u="none" cap="none" strike="noStrike">
              <a:solidFill>
                <a:schemeClr val="dk1"/>
              </a:solidFill>
              <a:latin typeface="Calibri"/>
              <a:ea typeface="Calibri"/>
              <a:cs typeface="Calibri"/>
              <a:sym typeface="Calibri"/>
            </a:endParaRPr>
          </a:p>
        </p:txBody>
      </p:sp>
      <p:sp>
        <p:nvSpPr>
          <p:cNvPr id="131" name="Google Shape;131;g2b48d9eb823_0_94"/>
          <p:cNvSpPr/>
          <p:nvPr/>
        </p:nvSpPr>
        <p:spPr>
          <a:xfrm>
            <a:off x="12587273" y="2552700"/>
            <a:ext cx="84594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b48d9eb823_0_94"/>
          <p:cNvSpPr/>
          <p:nvPr/>
        </p:nvSpPr>
        <p:spPr>
          <a:xfrm>
            <a:off x="12519531" y="2552700"/>
            <a:ext cx="85947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3" name="Google Shape;133;g2b48d9eb823_0_94"/>
          <p:cNvPicPr preferRelativeResize="0"/>
          <p:nvPr/>
        </p:nvPicPr>
        <p:blipFill rotWithShape="1">
          <a:blip r:embed="rId8">
            <a:alphaModFix/>
          </a:blip>
          <a:srcRect b="0" l="0" r="0" t="0"/>
          <a:stretch/>
        </p:blipFill>
        <p:spPr>
          <a:xfrm>
            <a:off x="12587273" y="4991100"/>
            <a:ext cx="8459257" cy="6032500"/>
          </a:xfrm>
          <a:prstGeom prst="rect">
            <a:avLst/>
          </a:prstGeom>
          <a:noFill/>
          <a:ln>
            <a:noFill/>
          </a:ln>
        </p:spPr>
      </p:pic>
      <p:sp>
        <p:nvSpPr>
          <p:cNvPr id="134" name="Google Shape;134;g2b48d9eb823_0_94"/>
          <p:cNvSpPr/>
          <p:nvPr/>
        </p:nvSpPr>
        <p:spPr>
          <a:xfrm>
            <a:off x="16042105" y="11633200"/>
            <a:ext cx="1549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48d9eb823_0_94"/>
          <p:cNvSpPr/>
          <p:nvPr/>
        </p:nvSpPr>
        <p:spPr>
          <a:xfrm>
            <a:off x="16042105" y="11633200"/>
            <a:ext cx="1752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C32CB"/>
              </a:buClr>
              <a:buSzPts val="4800"/>
              <a:buFont typeface="Black Ops One"/>
              <a:buNone/>
            </a:pPr>
            <a:r>
              <a:rPr b="0" i="0" lang="en-US" sz="4800" u="none" cap="none" strike="noStrike">
                <a:solidFill>
                  <a:srgbClr val="0C32CB"/>
                </a:solidFill>
                <a:latin typeface="Black Ops One"/>
                <a:ea typeface="Black Ops One"/>
                <a:cs typeface="Black Ops One"/>
                <a:sym typeface="Black Ops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140" name="Shape 140"/>
        <p:cNvGrpSpPr/>
        <p:nvPr/>
      </p:nvGrpSpPr>
      <p:grpSpPr>
        <a:xfrm>
          <a:off x="0" y="0"/>
          <a:ext cx="0" cy="0"/>
          <a:chOff x="0" y="0"/>
          <a:chExt cx="0" cy="0"/>
        </a:xfrm>
      </p:grpSpPr>
      <p:pic>
        <p:nvPicPr>
          <p:cNvPr descr=" " id="141" name="Google Shape;141;g2b48d9eb823_0_119"/>
          <p:cNvPicPr preferRelativeResize="0"/>
          <p:nvPr/>
        </p:nvPicPr>
        <p:blipFill rotWithShape="1">
          <a:blip r:embed="rId3">
            <a:alphaModFix/>
          </a:blip>
          <a:srcRect b="0" l="0" r="0" t="0"/>
          <a:stretch/>
        </p:blipFill>
        <p:spPr>
          <a:xfrm>
            <a:off x="3289711" y="0"/>
            <a:ext cx="17820327" cy="13716000"/>
          </a:xfrm>
          <a:prstGeom prst="rect">
            <a:avLst/>
          </a:prstGeom>
          <a:noFill/>
          <a:ln>
            <a:noFill/>
          </a:ln>
        </p:spPr>
      </p:pic>
      <p:pic>
        <p:nvPicPr>
          <p:cNvPr descr=" " id="142" name="Google Shape;142;g2b48d9eb823_0_119"/>
          <p:cNvPicPr preferRelativeResize="0"/>
          <p:nvPr/>
        </p:nvPicPr>
        <p:blipFill rotWithShape="1">
          <a:blip r:embed="rId4">
            <a:alphaModFix/>
          </a:blip>
          <a:srcRect b="0" l="0" r="0" t="0"/>
          <a:stretch/>
        </p:blipFill>
        <p:spPr>
          <a:xfrm>
            <a:off x="18666391" y="2006600"/>
            <a:ext cx="4882353" cy="4229100"/>
          </a:xfrm>
          <a:prstGeom prst="rect">
            <a:avLst/>
          </a:prstGeom>
          <a:noFill/>
          <a:ln>
            <a:noFill/>
          </a:ln>
        </p:spPr>
      </p:pic>
      <p:pic>
        <p:nvPicPr>
          <p:cNvPr descr=" " id="143" name="Google Shape;143;g2b48d9eb823_0_119"/>
          <p:cNvPicPr preferRelativeResize="0"/>
          <p:nvPr/>
        </p:nvPicPr>
        <p:blipFill rotWithShape="1">
          <a:blip r:embed="rId5">
            <a:alphaModFix/>
          </a:blip>
          <a:srcRect b="0" l="0" r="0" t="0"/>
          <a:stretch/>
        </p:blipFill>
        <p:spPr>
          <a:xfrm>
            <a:off x="886778" y="9791700"/>
            <a:ext cx="6492845" cy="3924300"/>
          </a:xfrm>
          <a:prstGeom prst="rect">
            <a:avLst/>
          </a:prstGeom>
          <a:noFill/>
          <a:ln>
            <a:noFill/>
          </a:ln>
        </p:spPr>
      </p:pic>
      <p:pic>
        <p:nvPicPr>
          <p:cNvPr descr=" " id="144" name="Google Shape;144;g2b48d9eb823_0_119"/>
          <p:cNvPicPr preferRelativeResize="0"/>
          <p:nvPr/>
        </p:nvPicPr>
        <p:blipFill rotWithShape="1">
          <a:blip r:embed="rId6">
            <a:alphaModFix/>
          </a:blip>
          <a:srcRect b="0" l="0" r="0" t="0"/>
          <a:stretch/>
        </p:blipFill>
        <p:spPr>
          <a:xfrm>
            <a:off x="17718532" y="11379200"/>
            <a:ext cx="4967775" cy="1371600"/>
          </a:xfrm>
          <a:prstGeom prst="rect">
            <a:avLst/>
          </a:prstGeom>
          <a:noFill/>
          <a:ln>
            <a:noFill/>
          </a:ln>
        </p:spPr>
      </p:pic>
      <p:sp>
        <p:nvSpPr>
          <p:cNvPr id="145" name="Google Shape;145;g2b48d9eb823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b48d9eb823_0_1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47" name="Google Shape;147;g2b48d9eb823_0_119"/>
          <p:cNvPicPr preferRelativeResize="0"/>
          <p:nvPr/>
        </p:nvPicPr>
        <p:blipFill rotWithShape="1">
          <a:blip r:embed="rId8">
            <a:alphaModFix/>
          </a:blip>
          <a:srcRect b="0" l="0" r="0" t="0"/>
          <a:stretch/>
        </p:blipFill>
        <p:spPr>
          <a:xfrm>
            <a:off x="1702013" y="1117600"/>
            <a:ext cx="5966698" cy="4437887"/>
          </a:xfrm>
          <a:prstGeom prst="rect">
            <a:avLst/>
          </a:prstGeom>
          <a:noFill/>
          <a:ln>
            <a:noFill/>
          </a:ln>
        </p:spPr>
      </p:pic>
      <p:sp>
        <p:nvSpPr>
          <p:cNvPr id="148" name="Google Shape;148;g2b48d9eb823_0_119"/>
          <p:cNvSpPr/>
          <p:nvPr/>
        </p:nvSpPr>
        <p:spPr>
          <a:xfrm>
            <a:off x="6795349" y="2781300"/>
            <a:ext cx="107964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b48d9eb823_0_119"/>
          <p:cNvSpPr/>
          <p:nvPr/>
        </p:nvSpPr>
        <p:spPr>
          <a:xfrm>
            <a:off x="6795349" y="2781300"/>
            <a:ext cx="10999500" cy="70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g2b48d9eb823_0_119"/>
          <p:cNvSpPr/>
          <p:nvPr/>
        </p:nvSpPr>
        <p:spPr>
          <a:xfrm>
            <a:off x="12688886" y="9944100"/>
            <a:ext cx="5055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lack Ops One"/>
              <a:buNone/>
            </a:pPr>
            <a:r>
              <a:rPr b="0" i="0" lang="en-US" sz="3600" u="none" cap="none" strike="noStrike">
                <a:solidFill>
                  <a:srgbClr val="0E0E0E"/>
                </a:solidFill>
                <a:latin typeface="Black Ops One"/>
                <a:ea typeface="Black Ops One"/>
                <a:cs typeface="Black Ops One"/>
                <a:sym typeface="Black Ops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155" name="Shape 155"/>
        <p:cNvGrpSpPr/>
        <p:nvPr/>
      </p:nvGrpSpPr>
      <p:grpSpPr>
        <a:xfrm>
          <a:off x="0" y="0"/>
          <a:ext cx="0" cy="0"/>
          <a:chOff x="0" y="0"/>
          <a:chExt cx="0" cy="0"/>
        </a:xfrm>
      </p:grpSpPr>
      <p:pic>
        <p:nvPicPr>
          <p:cNvPr descr=" " id="156" name="Google Shape;156;g2b48d9eb823_0_133"/>
          <p:cNvPicPr preferRelativeResize="0"/>
          <p:nvPr/>
        </p:nvPicPr>
        <p:blipFill rotWithShape="1">
          <a:blip r:embed="rId3">
            <a:alphaModFix/>
          </a:blip>
          <a:srcRect b="0" l="0" r="0" t="0"/>
          <a:stretch/>
        </p:blipFill>
        <p:spPr>
          <a:xfrm>
            <a:off x="0" y="8902700"/>
            <a:ext cx="4559870" cy="4813300"/>
          </a:xfrm>
          <a:prstGeom prst="rect">
            <a:avLst/>
          </a:prstGeom>
          <a:noFill/>
          <a:ln>
            <a:noFill/>
          </a:ln>
        </p:spPr>
      </p:pic>
      <p:pic>
        <p:nvPicPr>
          <p:cNvPr descr=" " id="157" name="Google Shape;157;g2b48d9eb823_0_133"/>
          <p:cNvPicPr preferRelativeResize="0"/>
          <p:nvPr/>
        </p:nvPicPr>
        <p:blipFill rotWithShape="1">
          <a:blip r:embed="rId4">
            <a:alphaModFix/>
          </a:blip>
          <a:srcRect b="0" l="0" r="0" t="0"/>
          <a:stretch/>
        </p:blipFill>
        <p:spPr>
          <a:xfrm>
            <a:off x="20932216" y="0"/>
            <a:ext cx="3454832" cy="8102600"/>
          </a:xfrm>
          <a:prstGeom prst="rect">
            <a:avLst/>
          </a:prstGeom>
          <a:noFill/>
          <a:ln>
            <a:noFill/>
          </a:ln>
        </p:spPr>
      </p:pic>
      <p:pic>
        <p:nvPicPr>
          <p:cNvPr descr=" " id="158" name="Google Shape;158;g2b48d9eb823_0_133"/>
          <p:cNvPicPr preferRelativeResize="0"/>
          <p:nvPr/>
        </p:nvPicPr>
        <p:blipFill rotWithShape="1">
          <a:blip r:embed="rId5">
            <a:alphaModFix/>
          </a:blip>
          <a:srcRect b="0" l="0" r="0" t="0"/>
          <a:stretch/>
        </p:blipFill>
        <p:spPr>
          <a:xfrm>
            <a:off x="863708" y="812800"/>
            <a:ext cx="1409876" cy="1409700"/>
          </a:xfrm>
          <a:prstGeom prst="rect">
            <a:avLst/>
          </a:prstGeom>
          <a:noFill/>
          <a:ln>
            <a:noFill/>
          </a:ln>
        </p:spPr>
      </p:pic>
      <p:sp>
        <p:nvSpPr>
          <p:cNvPr id="159" name="Google Shape;159;g2b48d9eb823_0_133"/>
          <p:cNvSpPr/>
          <p:nvPr/>
        </p:nvSpPr>
        <p:spPr>
          <a:xfrm>
            <a:off x="1621569" y="14224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THE MAGIC OF DRAGONS</a:t>
            </a:r>
            <a:endParaRPr b="0" i="0" sz="8000" u="none" cap="none" strike="noStrike">
              <a:solidFill>
                <a:schemeClr val="dk1"/>
              </a:solidFill>
              <a:latin typeface="Calibri"/>
              <a:ea typeface="Calibri"/>
              <a:cs typeface="Calibri"/>
              <a:sym typeface="Calibri"/>
            </a:endParaRPr>
          </a:p>
        </p:txBody>
      </p:sp>
      <p:sp>
        <p:nvSpPr>
          <p:cNvPr id="160" name="Google Shape;160;g2b48d9eb823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b48d9eb823_0_1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2" name="Google Shape;162;g2b48d9eb823_0_133"/>
          <p:cNvSpPr/>
          <p:nvPr/>
        </p:nvSpPr>
        <p:spPr>
          <a:xfrm>
            <a:off x="2121165" y="3695700"/>
            <a:ext cx="6096900" cy="6096000"/>
          </a:xfrm>
          <a:prstGeom prst="roundRect">
            <a:avLst>
              <a:gd fmla="val 2083350" name="adj"/>
            </a:avLst>
          </a:prstGeom>
          <a:noFill/>
          <a:ln cap="flat" cmpd="sng" w="38100">
            <a:solidFill>
              <a:srgbClr val="0C32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b48d9eb823_0_133"/>
          <p:cNvPicPr preferRelativeResize="0"/>
          <p:nvPr/>
        </p:nvPicPr>
        <p:blipFill rotWithShape="1">
          <a:blip r:embed="rId7">
            <a:alphaModFix/>
          </a:blip>
          <a:srcRect b="0" l="0" r="0" t="0"/>
          <a:stretch/>
        </p:blipFill>
        <p:spPr>
          <a:xfrm>
            <a:off x="4356645" y="5016500"/>
            <a:ext cx="1625803" cy="1625600"/>
          </a:xfrm>
          <a:prstGeom prst="rect">
            <a:avLst/>
          </a:prstGeom>
          <a:noFill/>
          <a:ln>
            <a:noFill/>
          </a:ln>
        </p:spPr>
      </p:pic>
      <p:sp>
        <p:nvSpPr>
          <p:cNvPr id="164" name="Google Shape;164;g2b48d9eb823_0_133"/>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48d9eb823_0_133"/>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UNICORN SIGHTING</a:t>
            </a:r>
            <a:endParaRPr b="0" i="0" sz="4800" u="none" cap="none" strike="noStrike">
              <a:solidFill>
                <a:schemeClr val="dk1"/>
              </a:solidFill>
              <a:latin typeface="Calibri"/>
              <a:ea typeface="Calibri"/>
              <a:cs typeface="Calibri"/>
              <a:sym typeface="Calibri"/>
            </a:endParaRPr>
          </a:p>
        </p:txBody>
      </p:sp>
      <p:sp>
        <p:nvSpPr>
          <p:cNvPr id="166" name="Google Shape;166;g2b48d9eb823_0_133"/>
          <p:cNvSpPr/>
          <p:nvPr/>
        </p:nvSpPr>
        <p:spPr>
          <a:xfrm>
            <a:off x="9145143" y="3695700"/>
            <a:ext cx="6096900" cy="6096000"/>
          </a:xfrm>
          <a:prstGeom prst="roundRect">
            <a:avLst>
              <a:gd fmla="val 2083350" name="adj"/>
            </a:avLst>
          </a:prstGeom>
          <a:noFill/>
          <a:ln cap="flat" cmpd="sng" w="38100">
            <a:solidFill>
              <a:srgbClr val="0C32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b48d9eb823_0_133"/>
          <p:cNvPicPr preferRelativeResize="0"/>
          <p:nvPr/>
        </p:nvPicPr>
        <p:blipFill rotWithShape="1">
          <a:blip r:embed="rId8">
            <a:alphaModFix/>
          </a:blip>
          <a:srcRect b="0" l="0" r="0" t="0"/>
          <a:stretch/>
        </p:blipFill>
        <p:spPr>
          <a:xfrm>
            <a:off x="11477528" y="5016500"/>
            <a:ext cx="1431989" cy="1625600"/>
          </a:xfrm>
          <a:prstGeom prst="rect">
            <a:avLst/>
          </a:prstGeom>
          <a:noFill/>
          <a:ln>
            <a:noFill/>
          </a:ln>
        </p:spPr>
      </p:pic>
      <p:sp>
        <p:nvSpPr>
          <p:cNvPr id="168" name="Google Shape;168;g2b48d9eb823_0_133"/>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b48d9eb823_0_133"/>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TAMING</a:t>
            </a:r>
            <a:endParaRPr b="0" i="0" sz="4800" u="none" cap="none" strike="noStrike">
              <a:solidFill>
                <a:schemeClr val="dk1"/>
              </a:solidFill>
              <a:latin typeface="Calibri"/>
              <a:ea typeface="Calibri"/>
              <a:cs typeface="Calibri"/>
              <a:sym typeface="Calibri"/>
            </a:endParaRPr>
          </a:p>
        </p:txBody>
      </p:sp>
      <p:sp>
        <p:nvSpPr>
          <p:cNvPr id="170" name="Google Shape;170;g2b48d9eb823_0_133"/>
          <p:cNvSpPr/>
          <p:nvPr/>
        </p:nvSpPr>
        <p:spPr>
          <a:xfrm>
            <a:off x="16169121" y="3695700"/>
            <a:ext cx="6096900" cy="6096000"/>
          </a:xfrm>
          <a:prstGeom prst="roundRect">
            <a:avLst>
              <a:gd fmla="val 2083350" name="adj"/>
            </a:avLst>
          </a:prstGeom>
          <a:noFill/>
          <a:ln cap="flat" cmpd="sng" w="38100">
            <a:solidFill>
              <a:srgbClr val="0C32C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b48d9eb823_0_133"/>
          <p:cNvPicPr preferRelativeResize="0"/>
          <p:nvPr/>
        </p:nvPicPr>
        <p:blipFill rotWithShape="1">
          <a:blip r:embed="rId9">
            <a:alphaModFix/>
          </a:blip>
          <a:srcRect b="0" l="0" r="0" t="0"/>
          <a:stretch/>
        </p:blipFill>
        <p:spPr>
          <a:xfrm>
            <a:off x="18590947" y="5016500"/>
            <a:ext cx="1253113" cy="1625600"/>
          </a:xfrm>
          <a:prstGeom prst="rect">
            <a:avLst/>
          </a:prstGeom>
          <a:noFill/>
          <a:ln>
            <a:noFill/>
          </a:ln>
        </p:spPr>
      </p:pic>
      <p:sp>
        <p:nvSpPr>
          <p:cNvPr id="172" name="Google Shape;172;g2b48d9eb823_0_133"/>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b48d9eb823_0_133"/>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SEEING</a:t>
            </a:r>
            <a:endParaRPr b="0" i="0" sz="4800" u="none" cap="none" strike="noStrike">
              <a:solidFill>
                <a:schemeClr val="dk1"/>
              </a:solidFill>
              <a:latin typeface="Calibri"/>
              <a:ea typeface="Calibri"/>
              <a:cs typeface="Calibri"/>
              <a:sym typeface="Calibri"/>
            </a:endParaRPr>
          </a:p>
        </p:txBody>
      </p:sp>
      <p:sp>
        <p:nvSpPr>
          <p:cNvPr id="174" name="Google Shape;174;g2b48d9eb823_0_13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b48d9eb823_0_133"/>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48d9eb823_0_133"/>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7" name="Google Shape;177;g2b48d9eb823_0_13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b48d9eb823_0_133"/>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b48d9eb823_0_133"/>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0" name="Google Shape;180;g2b48d9eb823_0_13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48d9eb823_0_133"/>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48d9eb823_0_133"/>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D6D6"/>
        </a:solidFill>
      </p:bgPr>
    </p:bg>
    <p:spTree>
      <p:nvGrpSpPr>
        <p:cNvPr id="187" name="Shape 187"/>
        <p:cNvGrpSpPr/>
        <p:nvPr/>
      </p:nvGrpSpPr>
      <p:grpSpPr>
        <a:xfrm>
          <a:off x="0" y="0"/>
          <a:ext cx="0" cy="0"/>
          <a:chOff x="0" y="0"/>
          <a:chExt cx="0" cy="0"/>
        </a:xfrm>
      </p:grpSpPr>
      <p:pic>
        <p:nvPicPr>
          <p:cNvPr descr=" " id="188" name="Google Shape;188;g2b48d9eb823_0_164"/>
          <p:cNvPicPr preferRelativeResize="0"/>
          <p:nvPr/>
        </p:nvPicPr>
        <p:blipFill rotWithShape="1">
          <a:blip r:embed="rId3">
            <a:alphaModFix/>
          </a:blip>
          <a:srcRect b="0" l="0" r="0" t="0"/>
          <a:stretch/>
        </p:blipFill>
        <p:spPr>
          <a:xfrm>
            <a:off x="18506213" y="9931400"/>
            <a:ext cx="5067933" cy="3378200"/>
          </a:xfrm>
          <a:prstGeom prst="rect">
            <a:avLst/>
          </a:prstGeom>
          <a:noFill/>
          <a:ln>
            <a:noFill/>
          </a:ln>
        </p:spPr>
      </p:pic>
      <p:pic>
        <p:nvPicPr>
          <p:cNvPr descr=" " id="189" name="Google Shape;189;g2b48d9eb823_0_164"/>
          <p:cNvPicPr preferRelativeResize="0"/>
          <p:nvPr/>
        </p:nvPicPr>
        <p:blipFill rotWithShape="1">
          <a:blip r:embed="rId4">
            <a:alphaModFix/>
          </a:blip>
          <a:srcRect b="0" l="0" r="0" t="0"/>
          <a:stretch/>
        </p:blipFill>
        <p:spPr>
          <a:xfrm>
            <a:off x="0" y="317500"/>
            <a:ext cx="4195068" cy="4229100"/>
          </a:xfrm>
          <a:prstGeom prst="rect">
            <a:avLst/>
          </a:prstGeom>
          <a:noFill/>
          <a:ln>
            <a:noFill/>
          </a:ln>
        </p:spPr>
      </p:pic>
      <p:pic>
        <p:nvPicPr>
          <p:cNvPr descr=" " id="190" name="Google Shape;190;g2b48d9eb823_0_164"/>
          <p:cNvPicPr preferRelativeResize="0"/>
          <p:nvPr/>
        </p:nvPicPr>
        <p:blipFill rotWithShape="1">
          <a:blip r:embed="rId5">
            <a:alphaModFix/>
          </a:blip>
          <a:srcRect b="0" l="0" r="0" t="0"/>
          <a:stretch/>
        </p:blipFill>
        <p:spPr>
          <a:xfrm>
            <a:off x="685886" y="11899900"/>
            <a:ext cx="1409873" cy="1409700"/>
          </a:xfrm>
          <a:prstGeom prst="rect">
            <a:avLst/>
          </a:prstGeom>
          <a:noFill/>
          <a:ln>
            <a:noFill/>
          </a:ln>
        </p:spPr>
      </p:pic>
      <p:sp>
        <p:nvSpPr>
          <p:cNvPr id="191" name="Google Shape;191;g2b48d9eb823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b48d9eb823_0_16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3" name="Google Shape;193;g2b48d9eb823_0_164"/>
          <p:cNvSpPr/>
          <p:nvPr/>
        </p:nvSpPr>
        <p:spPr>
          <a:xfrm>
            <a:off x="1778222" y="469900"/>
            <a:ext cx="801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lack Ops One"/>
              <a:buNone/>
            </a:pPr>
            <a:r>
              <a:rPr b="0" i="0" lang="en-US" sz="8000" u="none" cap="none" strike="noStrike">
                <a:solidFill>
                  <a:srgbClr val="272727"/>
                </a:solidFill>
                <a:latin typeface="Black Ops One"/>
                <a:ea typeface="Black Ops One"/>
                <a:cs typeface="Black Ops One"/>
                <a:sym typeface="Black Ops One"/>
              </a:rPr>
              <a:t>PRICING PLAN</a:t>
            </a:r>
            <a:endParaRPr b="0" i="0" sz="8000" u="none" cap="none" strike="noStrike">
              <a:solidFill>
                <a:schemeClr val="dk1"/>
              </a:solidFill>
              <a:latin typeface="Calibri"/>
              <a:ea typeface="Calibri"/>
              <a:cs typeface="Calibri"/>
              <a:sym typeface="Calibri"/>
            </a:endParaRPr>
          </a:p>
        </p:txBody>
      </p:sp>
      <p:sp>
        <p:nvSpPr>
          <p:cNvPr id="194" name="Google Shape;194;g2b48d9eb823_0_164"/>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48d9eb823_0_164"/>
          <p:cNvSpPr/>
          <p:nvPr/>
        </p:nvSpPr>
        <p:spPr>
          <a:xfrm>
            <a:off x="17782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48d9eb823_0_164"/>
          <p:cNvPicPr preferRelativeResize="0"/>
          <p:nvPr/>
        </p:nvPicPr>
        <p:blipFill rotWithShape="1">
          <a:blip r:embed="rId7">
            <a:alphaModFix/>
          </a:blip>
          <a:srcRect b="0" l="0" r="0" t="0"/>
          <a:stretch/>
        </p:blipFill>
        <p:spPr>
          <a:xfrm>
            <a:off x="4339629" y="2743200"/>
            <a:ext cx="1316887" cy="1625600"/>
          </a:xfrm>
          <a:prstGeom prst="rect">
            <a:avLst/>
          </a:prstGeom>
          <a:noFill/>
          <a:ln>
            <a:noFill/>
          </a:ln>
        </p:spPr>
      </p:pic>
      <p:sp>
        <p:nvSpPr>
          <p:cNvPr id="197" name="Google Shape;197;g2b48d9eb823_0_164"/>
          <p:cNvSpPr/>
          <p:nvPr/>
        </p:nvSpPr>
        <p:spPr>
          <a:xfrm>
            <a:off x="3880335" y="4673600"/>
            <a:ext cx="2235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C32CB"/>
              </a:buClr>
              <a:buSzPts val="4800"/>
              <a:buFont typeface="Black Ops One"/>
              <a:buNone/>
            </a:pPr>
            <a:r>
              <a:rPr b="0" i="0" lang="en-US" sz="4800" u="none" cap="none" strike="noStrike">
                <a:solidFill>
                  <a:srgbClr val="0C32CB"/>
                </a:solidFill>
                <a:latin typeface="Black Ops One"/>
                <a:ea typeface="Black Ops One"/>
                <a:cs typeface="Black Ops One"/>
                <a:sym typeface="Black Ops One"/>
              </a:rPr>
              <a:t>BASIC</a:t>
            </a:r>
            <a:endParaRPr b="0" i="0" sz="4800" u="none" cap="none" strike="noStrike">
              <a:solidFill>
                <a:schemeClr val="dk1"/>
              </a:solidFill>
              <a:latin typeface="Calibri"/>
              <a:ea typeface="Calibri"/>
              <a:cs typeface="Calibri"/>
              <a:sym typeface="Calibri"/>
            </a:endParaRPr>
          </a:p>
        </p:txBody>
      </p:sp>
      <p:sp>
        <p:nvSpPr>
          <p:cNvPr id="198" name="Google Shape;198;g2b48d9eb823_0_164"/>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b48d9eb823_0_164"/>
          <p:cNvSpPr/>
          <p:nvPr/>
        </p:nvSpPr>
        <p:spPr>
          <a:xfrm>
            <a:off x="2997575" y="11328400"/>
            <a:ext cx="4001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$10/MONTH</a:t>
            </a:r>
            <a:endParaRPr b="0" i="0" sz="4800" u="none" cap="none" strike="noStrike">
              <a:solidFill>
                <a:schemeClr val="dk1"/>
              </a:solidFill>
              <a:latin typeface="Calibri"/>
              <a:ea typeface="Calibri"/>
              <a:cs typeface="Calibri"/>
              <a:sym typeface="Calibri"/>
            </a:endParaRPr>
          </a:p>
        </p:txBody>
      </p:sp>
      <p:sp>
        <p:nvSpPr>
          <p:cNvPr id="200" name="Google Shape;200;g2b48d9eb823_0_164"/>
          <p:cNvSpPr/>
          <p:nvPr/>
        </p:nvSpPr>
        <p:spPr>
          <a:xfrm>
            <a:off x="89800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b48d9eb823_0_164"/>
          <p:cNvPicPr preferRelativeResize="0"/>
          <p:nvPr/>
        </p:nvPicPr>
        <p:blipFill rotWithShape="1">
          <a:blip r:embed="rId8">
            <a:alphaModFix/>
          </a:blip>
          <a:srcRect b="0" l="0" r="0" t="0"/>
          <a:stretch/>
        </p:blipFill>
        <p:spPr>
          <a:xfrm>
            <a:off x="11525897" y="2743200"/>
            <a:ext cx="1347959" cy="1625600"/>
          </a:xfrm>
          <a:prstGeom prst="rect">
            <a:avLst/>
          </a:prstGeom>
          <a:noFill/>
          <a:ln>
            <a:noFill/>
          </a:ln>
        </p:spPr>
      </p:pic>
      <p:sp>
        <p:nvSpPr>
          <p:cNvPr id="202" name="Google Shape;202;g2b48d9eb823_0_164"/>
          <p:cNvSpPr/>
          <p:nvPr/>
        </p:nvSpPr>
        <p:spPr>
          <a:xfrm>
            <a:off x="11164695" y="4673600"/>
            <a:ext cx="2070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C32CB"/>
              </a:buClr>
              <a:buSzPts val="4800"/>
              <a:buFont typeface="Black Ops One"/>
              <a:buNone/>
            </a:pPr>
            <a:r>
              <a:rPr b="0" i="0" lang="en-US" sz="4800" u="none" cap="none" strike="noStrike">
                <a:solidFill>
                  <a:srgbClr val="0C32CB"/>
                </a:solidFill>
                <a:latin typeface="Black Ops One"/>
                <a:ea typeface="Black Ops One"/>
                <a:cs typeface="Black Ops One"/>
                <a:sym typeface="Black Ops One"/>
              </a:rPr>
              <a:t>ELITE</a:t>
            </a:r>
            <a:endParaRPr b="0" i="0" sz="4800" u="none" cap="none" strike="noStrike">
              <a:solidFill>
                <a:schemeClr val="dk1"/>
              </a:solidFill>
              <a:latin typeface="Calibri"/>
              <a:ea typeface="Calibri"/>
              <a:cs typeface="Calibri"/>
              <a:sym typeface="Calibri"/>
            </a:endParaRPr>
          </a:p>
        </p:txBody>
      </p:sp>
      <p:sp>
        <p:nvSpPr>
          <p:cNvPr id="203" name="Google Shape;203;g2b48d9eb823_0_164"/>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b48d9eb823_0_164"/>
          <p:cNvSpPr/>
          <p:nvPr/>
        </p:nvSpPr>
        <p:spPr>
          <a:xfrm>
            <a:off x="10148568" y="11328400"/>
            <a:ext cx="4102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$50/MONTH</a:t>
            </a:r>
            <a:endParaRPr b="0" i="0" sz="4800" u="none" cap="none" strike="noStrike">
              <a:solidFill>
                <a:schemeClr val="dk1"/>
              </a:solidFill>
              <a:latin typeface="Calibri"/>
              <a:ea typeface="Calibri"/>
              <a:cs typeface="Calibri"/>
              <a:sym typeface="Calibri"/>
            </a:endParaRPr>
          </a:p>
        </p:txBody>
      </p:sp>
      <p:sp>
        <p:nvSpPr>
          <p:cNvPr id="205" name="Google Shape;205;g2b48d9eb823_0_164"/>
          <p:cNvSpPr/>
          <p:nvPr/>
        </p:nvSpPr>
        <p:spPr>
          <a:xfrm>
            <a:off x="161818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b48d9eb823_0_164"/>
          <p:cNvPicPr preferRelativeResize="0"/>
          <p:nvPr/>
        </p:nvPicPr>
        <p:blipFill rotWithShape="1">
          <a:blip r:embed="rId9">
            <a:alphaModFix/>
          </a:blip>
          <a:srcRect b="0" l="0" r="0" t="0"/>
          <a:stretch/>
        </p:blipFill>
        <p:spPr>
          <a:xfrm>
            <a:off x="18557032" y="2743200"/>
            <a:ext cx="1689289" cy="1625600"/>
          </a:xfrm>
          <a:prstGeom prst="rect">
            <a:avLst/>
          </a:prstGeom>
          <a:noFill/>
          <a:ln>
            <a:noFill/>
          </a:ln>
        </p:spPr>
      </p:pic>
      <p:sp>
        <p:nvSpPr>
          <p:cNvPr id="207" name="Google Shape;207;g2b48d9eb823_0_164"/>
          <p:cNvSpPr/>
          <p:nvPr/>
        </p:nvSpPr>
        <p:spPr>
          <a:xfrm>
            <a:off x="17382122" y="4673600"/>
            <a:ext cx="4039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C32CB"/>
              </a:buClr>
              <a:buSzPts val="4800"/>
              <a:buFont typeface="Black Ops One"/>
              <a:buNone/>
            </a:pPr>
            <a:r>
              <a:rPr b="0" i="0" lang="en-US" sz="4800" u="none" cap="none" strike="noStrike">
                <a:solidFill>
                  <a:srgbClr val="0C32CB"/>
                </a:solidFill>
                <a:latin typeface="Black Ops One"/>
                <a:ea typeface="Black Ops One"/>
                <a:cs typeface="Black Ops One"/>
                <a:sym typeface="Black Ops One"/>
              </a:rPr>
              <a:t>LEGENDARY</a:t>
            </a:r>
            <a:endParaRPr b="0" i="0" sz="4800" u="none" cap="none" strike="noStrike">
              <a:solidFill>
                <a:schemeClr val="dk1"/>
              </a:solidFill>
              <a:latin typeface="Calibri"/>
              <a:ea typeface="Calibri"/>
              <a:cs typeface="Calibri"/>
              <a:sym typeface="Calibri"/>
            </a:endParaRPr>
          </a:p>
        </p:txBody>
      </p:sp>
      <p:sp>
        <p:nvSpPr>
          <p:cNvPr id="208" name="Google Shape;208;g2b48d9eb823_0_164"/>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b48d9eb823_0_164"/>
          <p:cNvSpPr/>
          <p:nvPr/>
        </p:nvSpPr>
        <p:spPr>
          <a:xfrm>
            <a:off x="17178897" y="11328400"/>
            <a:ext cx="4445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lack Ops One"/>
              <a:buNone/>
            </a:pPr>
            <a:r>
              <a:rPr b="0" i="0" lang="en-US" sz="4800" u="none" cap="none" strike="noStrike">
                <a:solidFill>
                  <a:srgbClr val="0E0E0E"/>
                </a:solidFill>
                <a:latin typeface="Black Ops One"/>
                <a:ea typeface="Black Ops One"/>
                <a:cs typeface="Black Ops One"/>
                <a:sym typeface="Black Ops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2024-01-30T04:57:24Z</dcterms:created>
  <dc:creator>PptxGenJS</dc:creator>
</cp:coreProperties>
</file>