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58" r:id="rId5"/>
    <p:sldId id="271" r:id="rId6"/>
    <p:sldId id="270" r:id="rId7"/>
    <p:sldId id="272" r:id="rId8"/>
    <p:sldId id="263"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6000" b="1" dirty="0" smtClean="0">
                <a:solidFill>
                  <a:srgbClr val="FF0000"/>
                </a:solidFill>
                <a:latin typeface="Arial" panose="020B0604020202020204" pitchFamily="34" charset="0"/>
                <a:cs typeface="Arial" panose="020B0604020202020204" pitchFamily="34" charset="0"/>
              </a:rPr>
              <a:t>XIN CHO CON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909310"/>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200" b="1" dirty="0"/>
              <a:t>Khi sương đêm chưa tan và khi bình minh chưa đến, trong tin yêu dâng lên lời kinh đầu tiên Chúa ơi. Giữa cõi đời nổi trôi với kiếp người buồn vui, ngước trông lên cõi trời con chắp tay nguyện cầu.</a:t>
            </a:r>
            <a:endParaRPr lang="vi-VN" sz="5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a:t>Xin </a:t>
            </a:r>
            <a:r>
              <a:rPr lang="en-US" sz="7200" b="1" dirty="0" err="1"/>
              <a:t>cho</a:t>
            </a:r>
            <a:r>
              <a:rPr lang="en-US" sz="7200" b="1" dirty="0"/>
              <a:t> con </a:t>
            </a:r>
            <a:r>
              <a:rPr lang="en-US" sz="7200" b="1" dirty="0" err="1"/>
              <a:t>chân</a:t>
            </a:r>
            <a:r>
              <a:rPr lang="en-US" sz="7200" b="1" dirty="0"/>
              <a:t> </a:t>
            </a:r>
            <a:r>
              <a:rPr lang="en-US" sz="7200" b="1" dirty="0" err="1"/>
              <a:t>tình</a:t>
            </a:r>
            <a:r>
              <a:rPr lang="en-US" sz="7200" b="1" dirty="0"/>
              <a:t> </a:t>
            </a:r>
            <a:r>
              <a:rPr lang="en-US" sz="7200" b="1" dirty="0" err="1"/>
              <a:t>luôn</a:t>
            </a:r>
            <a:r>
              <a:rPr lang="en-US" sz="7200" b="1" dirty="0"/>
              <a:t> </a:t>
            </a:r>
            <a:r>
              <a:rPr lang="en-US" sz="7200" b="1" dirty="0" err="1"/>
              <a:t>tìm</a:t>
            </a:r>
            <a:r>
              <a:rPr lang="en-US" sz="7200" b="1" dirty="0"/>
              <a:t> </a:t>
            </a:r>
            <a:r>
              <a:rPr lang="en-US" sz="7200" b="1" dirty="0" err="1"/>
              <a:t>Thánh</a:t>
            </a:r>
            <a:r>
              <a:rPr lang="en-US" sz="7200" b="1" dirty="0"/>
              <a:t> ý </a:t>
            </a:r>
            <a:r>
              <a:rPr lang="en-US" sz="7200" b="1" dirty="0" err="1"/>
              <a:t>của</a:t>
            </a:r>
            <a:r>
              <a:rPr lang="en-US" sz="7200" b="1" dirty="0"/>
              <a:t> </a:t>
            </a:r>
            <a:r>
              <a:rPr lang="en-US" sz="7200" b="1" dirty="0" err="1"/>
              <a:t>Ngài</a:t>
            </a:r>
            <a:r>
              <a:rPr lang="en-US" sz="7200" b="1" dirty="0"/>
              <a:t> </a:t>
            </a:r>
            <a:r>
              <a:rPr lang="en-US" sz="7200" b="1" dirty="0" err="1"/>
              <a:t>và</a:t>
            </a:r>
            <a:r>
              <a:rPr lang="en-US" sz="7200" b="1" dirty="0"/>
              <a:t> </a:t>
            </a:r>
            <a:r>
              <a:rPr lang="en-US" sz="7200" b="1" dirty="0" err="1"/>
              <a:t>xin</a:t>
            </a:r>
            <a:r>
              <a:rPr lang="en-US" sz="7200" b="1" dirty="0"/>
              <a:t> </a:t>
            </a:r>
            <a:r>
              <a:rPr lang="en-US" sz="7200" b="1" dirty="0" err="1"/>
              <a:t>cho</a:t>
            </a:r>
            <a:r>
              <a:rPr lang="en-US" sz="7200" b="1" dirty="0"/>
              <a:t> con </a:t>
            </a:r>
            <a:r>
              <a:rPr lang="en-US" sz="7200" b="1" dirty="0" err="1"/>
              <a:t>trung</a:t>
            </a:r>
            <a:r>
              <a:rPr lang="en-US" sz="7200" b="1" dirty="0"/>
              <a:t> </a:t>
            </a:r>
            <a:r>
              <a:rPr lang="en-US" sz="7200" b="1" dirty="0" err="1"/>
              <a:t>thành</a:t>
            </a:r>
            <a:r>
              <a:rPr lang="en-US" sz="7200" b="1" dirty="0"/>
              <a:t> </a:t>
            </a:r>
            <a:r>
              <a:rPr lang="en-US" sz="7200" b="1" dirty="0" err="1"/>
              <a:t>thi</a:t>
            </a:r>
            <a:r>
              <a:rPr lang="en-US" sz="7200" b="1" dirty="0"/>
              <a:t> </a:t>
            </a:r>
            <a:r>
              <a:rPr lang="en-US" sz="7200" b="1" dirty="0" err="1"/>
              <a:t>hành</a:t>
            </a:r>
            <a:r>
              <a:rPr lang="en-US" sz="7200" b="1" dirty="0"/>
              <a:t> </a:t>
            </a:r>
            <a:r>
              <a:rPr lang="en-US" sz="7200" b="1" dirty="0" err="1"/>
              <a:t>đẹp</a:t>
            </a:r>
            <a:r>
              <a:rPr lang="en-US" sz="7200" b="1" dirty="0"/>
              <a:t> ý </a:t>
            </a:r>
            <a:r>
              <a:rPr lang="en-US" sz="7200" b="1" dirty="0" err="1"/>
              <a:t>Chúa</a:t>
            </a:r>
            <a:r>
              <a:rPr lang="en-US" sz="7200" b="1" dirty="0"/>
              <a:t> </a:t>
            </a:r>
            <a:r>
              <a:rPr lang="en-US" sz="7200" b="1" dirty="0" err="1"/>
              <a:t>thôi</a:t>
            </a:r>
            <a:r>
              <a:rPr lang="en-US" sz="7200" b="1" dirty="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206062"/>
            <a:ext cx="11293927" cy="6740307"/>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5400" b="1" dirty="0" smtClean="0">
                <a:solidFill>
                  <a:srgbClr val="FF0000"/>
                </a:solidFill>
                <a:effectLst/>
                <a:latin typeface="Arial" panose="020B0604020202020204" pitchFamily="34" charset="0"/>
                <a:cs typeface="Arial" panose="020B0604020202020204" pitchFamily="34" charset="0"/>
              </a:rPr>
              <a:t>. </a:t>
            </a:r>
            <a:r>
              <a:rPr lang="vi-VN" sz="5400" b="1" dirty="0"/>
              <a:t>Khi tâm tư hân hoan và khi buồn đau tê tái, khi an vui hay khi đời rơi vào cơn lốc xoay. Với trót niềm cậy tin thắm thiết từng lời kinh, Chúa ơi xin đóai nhìn nâng đỡ con ngày ngày.</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3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a:t>Xin </a:t>
            </a:r>
            <a:r>
              <a:rPr lang="en-US" sz="7200" b="1" dirty="0" err="1"/>
              <a:t>cho</a:t>
            </a:r>
            <a:r>
              <a:rPr lang="en-US" sz="7200" b="1" dirty="0"/>
              <a:t> con </a:t>
            </a:r>
            <a:r>
              <a:rPr lang="en-US" sz="7200" b="1" dirty="0" err="1"/>
              <a:t>chân</a:t>
            </a:r>
            <a:r>
              <a:rPr lang="en-US" sz="7200" b="1" dirty="0"/>
              <a:t> </a:t>
            </a:r>
            <a:r>
              <a:rPr lang="en-US" sz="7200" b="1" dirty="0" err="1"/>
              <a:t>tình</a:t>
            </a:r>
            <a:r>
              <a:rPr lang="en-US" sz="7200" b="1" dirty="0"/>
              <a:t> </a:t>
            </a:r>
            <a:r>
              <a:rPr lang="en-US" sz="7200" b="1" dirty="0" err="1"/>
              <a:t>luôn</a:t>
            </a:r>
            <a:r>
              <a:rPr lang="en-US" sz="7200" b="1" dirty="0"/>
              <a:t> </a:t>
            </a:r>
            <a:r>
              <a:rPr lang="en-US" sz="7200" b="1" dirty="0" err="1"/>
              <a:t>tìm</a:t>
            </a:r>
            <a:r>
              <a:rPr lang="en-US" sz="7200" b="1" dirty="0"/>
              <a:t> </a:t>
            </a:r>
            <a:r>
              <a:rPr lang="en-US" sz="7200" b="1" dirty="0" err="1"/>
              <a:t>Thánh</a:t>
            </a:r>
            <a:r>
              <a:rPr lang="en-US" sz="7200" b="1" dirty="0"/>
              <a:t> ý </a:t>
            </a:r>
            <a:r>
              <a:rPr lang="en-US" sz="7200" b="1" dirty="0" err="1"/>
              <a:t>của</a:t>
            </a:r>
            <a:r>
              <a:rPr lang="en-US" sz="7200" b="1" dirty="0"/>
              <a:t> </a:t>
            </a:r>
            <a:r>
              <a:rPr lang="en-US" sz="7200" b="1" dirty="0" err="1"/>
              <a:t>Ngài</a:t>
            </a:r>
            <a:r>
              <a:rPr lang="en-US" sz="7200" b="1" dirty="0"/>
              <a:t> </a:t>
            </a:r>
            <a:r>
              <a:rPr lang="en-US" sz="7200" b="1" dirty="0" err="1"/>
              <a:t>và</a:t>
            </a:r>
            <a:r>
              <a:rPr lang="en-US" sz="7200" b="1" dirty="0"/>
              <a:t> </a:t>
            </a:r>
            <a:r>
              <a:rPr lang="en-US" sz="7200" b="1" dirty="0" err="1"/>
              <a:t>xin</a:t>
            </a:r>
            <a:r>
              <a:rPr lang="en-US" sz="7200" b="1" dirty="0"/>
              <a:t> </a:t>
            </a:r>
            <a:r>
              <a:rPr lang="en-US" sz="7200" b="1" dirty="0" err="1"/>
              <a:t>cho</a:t>
            </a:r>
            <a:r>
              <a:rPr lang="en-US" sz="7200" b="1" dirty="0"/>
              <a:t> con </a:t>
            </a:r>
            <a:r>
              <a:rPr lang="en-US" sz="7200" b="1" dirty="0" err="1"/>
              <a:t>trung</a:t>
            </a:r>
            <a:r>
              <a:rPr lang="en-US" sz="7200" b="1" dirty="0"/>
              <a:t> </a:t>
            </a:r>
            <a:r>
              <a:rPr lang="en-US" sz="7200" b="1" dirty="0" err="1"/>
              <a:t>thành</a:t>
            </a:r>
            <a:r>
              <a:rPr lang="en-US" sz="7200" b="1" dirty="0"/>
              <a:t> </a:t>
            </a:r>
            <a:r>
              <a:rPr lang="en-US" sz="7200" b="1" dirty="0" err="1"/>
              <a:t>thi</a:t>
            </a:r>
            <a:r>
              <a:rPr lang="en-US" sz="7200" b="1" dirty="0"/>
              <a:t> </a:t>
            </a:r>
            <a:r>
              <a:rPr lang="en-US" sz="7200" b="1" dirty="0" err="1"/>
              <a:t>hành</a:t>
            </a:r>
            <a:r>
              <a:rPr lang="en-US" sz="7200" b="1" dirty="0"/>
              <a:t> </a:t>
            </a:r>
            <a:r>
              <a:rPr lang="en-US" sz="7200" b="1" dirty="0" err="1"/>
              <a:t>đẹp</a:t>
            </a:r>
            <a:r>
              <a:rPr lang="en-US" sz="7200" b="1" dirty="0"/>
              <a:t> ý </a:t>
            </a:r>
            <a:r>
              <a:rPr lang="en-US" sz="7200" b="1" dirty="0" err="1"/>
              <a:t>Chúa</a:t>
            </a:r>
            <a:r>
              <a:rPr lang="en-US" sz="7200" b="1" dirty="0"/>
              <a:t> </a:t>
            </a:r>
            <a:r>
              <a:rPr lang="en-US" sz="7200" b="1" dirty="0" err="1"/>
              <a:t>thôi</a:t>
            </a:r>
            <a:r>
              <a:rPr lang="en-US" sz="7200" b="1" dirty="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835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Tim con luôn băn khoăn hồn con ngày đêm thao thức, như đi trong đêm đen đợi trông hừng đông sáng lên. Hãy thắp vào hồn con ánh sáng từ trời cao, dẫn đưa và dắt dìu mỗi bước trong cuộc đời.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3009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a:t>Xin </a:t>
            </a:r>
            <a:r>
              <a:rPr lang="en-US" sz="7200" b="1" dirty="0" err="1"/>
              <a:t>cho</a:t>
            </a:r>
            <a:r>
              <a:rPr lang="en-US" sz="7200" b="1" dirty="0"/>
              <a:t> con </a:t>
            </a:r>
            <a:r>
              <a:rPr lang="en-US" sz="7200" b="1" dirty="0" err="1"/>
              <a:t>chân</a:t>
            </a:r>
            <a:r>
              <a:rPr lang="en-US" sz="7200" b="1" dirty="0"/>
              <a:t> </a:t>
            </a:r>
            <a:r>
              <a:rPr lang="en-US" sz="7200" b="1" dirty="0" err="1"/>
              <a:t>tình</a:t>
            </a:r>
            <a:r>
              <a:rPr lang="en-US" sz="7200" b="1" dirty="0"/>
              <a:t> </a:t>
            </a:r>
            <a:r>
              <a:rPr lang="en-US" sz="7200" b="1" dirty="0" err="1"/>
              <a:t>luôn</a:t>
            </a:r>
            <a:r>
              <a:rPr lang="en-US" sz="7200" b="1" dirty="0"/>
              <a:t> </a:t>
            </a:r>
            <a:r>
              <a:rPr lang="en-US" sz="7200" b="1" dirty="0" err="1"/>
              <a:t>tìm</a:t>
            </a:r>
            <a:r>
              <a:rPr lang="en-US" sz="7200" b="1" dirty="0"/>
              <a:t> </a:t>
            </a:r>
            <a:r>
              <a:rPr lang="en-US" sz="7200" b="1" dirty="0" err="1"/>
              <a:t>Thánh</a:t>
            </a:r>
            <a:r>
              <a:rPr lang="en-US" sz="7200" b="1" dirty="0"/>
              <a:t> ý </a:t>
            </a:r>
            <a:r>
              <a:rPr lang="en-US" sz="7200" b="1" dirty="0" err="1"/>
              <a:t>của</a:t>
            </a:r>
            <a:r>
              <a:rPr lang="en-US" sz="7200" b="1" dirty="0"/>
              <a:t> </a:t>
            </a:r>
            <a:r>
              <a:rPr lang="en-US" sz="7200" b="1" dirty="0" err="1"/>
              <a:t>Ngài</a:t>
            </a:r>
            <a:r>
              <a:rPr lang="en-US" sz="7200" b="1" dirty="0"/>
              <a:t> </a:t>
            </a:r>
            <a:r>
              <a:rPr lang="en-US" sz="7200" b="1" dirty="0" err="1"/>
              <a:t>và</a:t>
            </a:r>
            <a:r>
              <a:rPr lang="en-US" sz="7200" b="1" dirty="0"/>
              <a:t> </a:t>
            </a:r>
            <a:r>
              <a:rPr lang="en-US" sz="7200" b="1" dirty="0" err="1"/>
              <a:t>xin</a:t>
            </a:r>
            <a:r>
              <a:rPr lang="en-US" sz="7200" b="1" dirty="0"/>
              <a:t> </a:t>
            </a:r>
            <a:r>
              <a:rPr lang="en-US" sz="7200" b="1" dirty="0" err="1"/>
              <a:t>cho</a:t>
            </a:r>
            <a:r>
              <a:rPr lang="en-US" sz="7200" b="1" dirty="0"/>
              <a:t> con </a:t>
            </a:r>
            <a:r>
              <a:rPr lang="en-US" sz="7200" b="1" dirty="0" err="1"/>
              <a:t>trung</a:t>
            </a:r>
            <a:r>
              <a:rPr lang="en-US" sz="7200" b="1" dirty="0"/>
              <a:t> </a:t>
            </a:r>
            <a:r>
              <a:rPr lang="en-US" sz="7200" b="1" dirty="0" err="1"/>
              <a:t>thành</a:t>
            </a:r>
            <a:r>
              <a:rPr lang="en-US" sz="7200" b="1" dirty="0"/>
              <a:t> </a:t>
            </a:r>
            <a:r>
              <a:rPr lang="en-US" sz="7200" b="1" dirty="0" err="1"/>
              <a:t>thi</a:t>
            </a:r>
            <a:r>
              <a:rPr lang="en-US" sz="7200" b="1" dirty="0"/>
              <a:t> </a:t>
            </a:r>
            <a:r>
              <a:rPr lang="en-US" sz="7200" b="1" dirty="0" err="1"/>
              <a:t>hành</a:t>
            </a:r>
            <a:r>
              <a:rPr lang="en-US" sz="7200" b="1" dirty="0"/>
              <a:t> </a:t>
            </a:r>
            <a:r>
              <a:rPr lang="en-US" sz="7200" b="1" dirty="0" err="1"/>
              <a:t>đẹp</a:t>
            </a:r>
            <a:r>
              <a:rPr lang="en-US" sz="7200" b="1" dirty="0"/>
              <a:t> ý </a:t>
            </a:r>
            <a:r>
              <a:rPr lang="en-US" sz="7200" b="1" dirty="0" err="1"/>
              <a:t>Chúa</a:t>
            </a:r>
            <a:r>
              <a:rPr lang="en-US" sz="7200" b="1" dirty="0"/>
              <a:t> </a:t>
            </a:r>
            <a:r>
              <a:rPr lang="en-US" sz="7200" b="1" dirty="0" err="1"/>
              <a:t>thôi</a:t>
            </a:r>
            <a:r>
              <a:rPr lang="en-US" sz="7200" b="1" dirty="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0807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384900"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dirty="0"/>
              <a:t> </a:t>
            </a:r>
            <a:r>
              <a:rPr lang="vi-VN" sz="5400" b="1" dirty="0"/>
              <a:t>Xin cho con trung kiên dù bao hiểm nguy giăng lối, xin cho con vươn lên khỏi nơi bùn nhơ Chúa ơi. Dẫu cõi lòng nhỏ nhoi với nỗi niềm đầy vơi, hãy cho con sẵn sàng khi tiếng Cha gọi mời.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8754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7200" b="1" dirty="0"/>
              <a:t>Xin </a:t>
            </a:r>
            <a:r>
              <a:rPr lang="en-US" sz="7200" b="1" dirty="0" err="1"/>
              <a:t>cho</a:t>
            </a:r>
            <a:r>
              <a:rPr lang="en-US" sz="7200" b="1" dirty="0"/>
              <a:t> con </a:t>
            </a:r>
            <a:r>
              <a:rPr lang="en-US" sz="7200" b="1" dirty="0" err="1"/>
              <a:t>chân</a:t>
            </a:r>
            <a:r>
              <a:rPr lang="en-US" sz="7200" b="1" dirty="0"/>
              <a:t> </a:t>
            </a:r>
            <a:r>
              <a:rPr lang="en-US" sz="7200" b="1" dirty="0" err="1"/>
              <a:t>tình</a:t>
            </a:r>
            <a:r>
              <a:rPr lang="en-US" sz="7200" b="1" dirty="0"/>
              <a:t> </a:t>
            </a:r>
            <a:r>
              <a:rPr lang="en-US" sz="7200" b="1" dirty="0" err="1"/>
              <a:t>luôn</a:t>
            </a:r>
            <a:r>
              <a:rPr lang="en-US" sz="7200" b="1" dirty="0"/>
              <a:t> </a:t>
            </a:r>
            <a:r>
              <a:rPr lang="en-US" sz="7200" b="1" dirty="0" err="1"/>
              <a:t>tìm</a:t>
            </a:r>
            <a:r>
              <a:rPr lang="en-US" sz="7200" b="1" dirty="0"/>
              <a:t> </a:t>
            </a:r>
            <a:r>
              <a:rPr lang="en-US" sz="7200" b="1" dirty="0" err="1"/>
              <a:t>Thánh</a:t>
            </a:r>
            <a:r>
              <a:rPr lang="en-US" sz="7200" b="1" dirty="0"/>
              <a:t> ý </a:t>
            </a:r>
            <a:r>
              <a:rPr lang="en-US" sz="7200" b="1" dirty="0" err="1"/>
              <a:t>của</a:t>
            </a:r>
            <a:r>
              <a:rPr lang="en-US" sz="7200" b="1" dirty="0"/>
              <a:t> </a:t>
            </a:r>
            <a:r>
              <a:rPr lang="en-US" sz="7200" b="1" dirty="0" err="1"/>
              <a:t>Ngài</a:t>
            </a:r>
            <a:r>
              <a:rPr lang="en-US" sz="7200" b="1" dirty="0"/>
              <a:t> </a:t>
            </a:r>
            <a:r>
              <a:rPr lang="en-US" sz="7200" b="1" dirty="0" err="1"/>
              <a:t>và</a:t>
            </a:r>
            <a:r>
              <a:rPr lang="en-US" sz="7200" b="1" dirty="0"/>
              <a:t> </a:t>
            </a:r>
            <a:r>
              <a:rPr lang="en-US" sz="7200" b="1" dirty="0" err="1"/>
              <a:t>xin</a:t>
            </a:r>
            <a:r>
              <a:rPr lang="en-US" sz="7200" b="1" dirty="0"/>
              <a:t> </a:t>
            </a:r>
            <a:r>
              <a:rPr lang="en-US" sz="7200" b="1" dirty="0" err="1"/>
              <a:t>cho</a:t>
            </a:r>
            <a:r>
              <a:rPr lang="en-US" sz="7200" b="1" dirty="0"/>
              <a:t> con </a:t>
            </a:r>
            <a:r>
              <a:rPr lang="en-US" sz="7200" b="1" dirty="0" err="1"/>
              <a:t>trung</a:t>
            </a:r>
            <a:r>
              <a:rPr lang="en-US" sz="7200" b="1" dirty="0"/>
              <a:t> </a:t>
            </a:r>
            <a:r>
              <a:rPr lang="en-US" sz="7200" b="1" dirty="0" err="1"/>
              <a:t>thành</a:t>
            </a:r>
            <a:r>
              <a:rPr lang="en-US" sz="7200" b="1" dirty="0"/>
              <a:t> </a:t>
            </a:r>
            <a:r>
              <a:rPr lang="en-US" sz="7200" b="1" dirty="0" err="1"/>
              <a:t>thi</a:t>
            </a:r>
            <a:r>
              <a:rPr lang="en-US" sz="7200" b="1" dirty="0"/>
              <a:t> </a:t>
            </a:r>
            <a:r>
              <a:rPr lang="en-US" sz="7200" b="1" dirty="0" err="1"/>
              <a:t>hành</a:t>
            </a:r>
            <a:r>
              <a:rPr lang="en-US" sz="7200" b="1" dirty="0"/>
              <a:t> </a:t>
            </a:r>
            <a:r>
              <a:rPr lang="en-US" sz="7200" b="1" dirty="0" err="1"/>
              <a:t>đẹp</a:t>
            </a:r>
            <a:r>
              <a:rPr lang="en-US" sz="7200" b="1" dirty="0"/>
              <a:t> ý </a:t>
            </a:r>
            <a:r>
              <a:rPr lang="en-US" sz="7200" b="1" dirty="0" err="1"/>
              <a:t>Chúa</a:t>
            </a:r>
            <a:r>
              <a:rPr lang="en-US" sz="7200" b="1" dirty="0"/>
              <a:t> </a:t>
            </a:r>
            <a:r>
              <a:rPr lang="en-US" sz="7200" b="1" dirty="0" err="1"/>
              <a:t>thôi</a:t>
            </a:r>
            <a:r>
              <a:rPr lang="en-US" sz="7200" b="1" dirty="0"/>
              <a:t>.</a:t>
            </a:r>
            <a:endParaRPr lang="vi-VN" sz="7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80271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41</TotalTime>
  <Words>207</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XIN CHO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25</cp:revision>
  <dcterms:created xsi:type="dcterms:W3CDTF">2024-12-09T14:38:56Z</dcterms:created>
  <dcterms:modified xsi:type="dcterms:W3CDTF">2025-05-21T13:38:34Z</dcterms:modified>
</cp:coreProperties>
</file>