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980246" y="1404484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F8CB4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F8CB45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F8CB4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F8CB4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7949" y="4208153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2417706" y="-23066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090284" y="1128358"/>
            <a:ext cx="28592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5082124" y="1054754"/>
            <a:ext cx="2971592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1259961" y="4071657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342674" y="615430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3913117" y="718460"/>
            <a:ext cx="4888209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14141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14141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