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e7752b27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e7752b27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e7752b27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e7752b27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e7752b27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e7752b27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e7752b27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e7752b27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e7752b27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e7752b27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e7752b27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e7752b27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e7752b27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e7752b27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e7752b27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e7752b27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e7752b27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e7752b27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e7752b27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e7752b27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7752b27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7752b27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e7752b27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e7752b27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e7752b27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e7752b27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e7752b2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e7752b2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e7752b27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e7752b2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e7752b27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e7752b2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e7752b27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e7752b27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e7752b27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e7752b27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e7752b2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e7752b2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e7752b27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e7752b27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e7752b27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e7752b27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wIiwiY29udGVudEluc3RhbmNlSWQiOiIxQy1XWTJ1c0lZdzc1NnVsLWpaNU9ST1BXS2tzX3pPSXdPczBEQW1IZS0zOC8yMzdkZWRhZC00NDkzLTQwYWUtOGRkNy02ZTRkZDNlYmRkY2EifQ==pearId=magic-pear-metadata-identifie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I3IiwiY29udGVudEluc3RhbmNlSWQiOiIxQy1XWTJ1c0lZdzc1NnVsLWpaNU9ST1BXS2tzX3pPSXdPczBEQW1IZS0zOC9mZTkwNmU3NS1kMzE5LTQwYWYtOGQ0Ny05OTJkMjQxZTAzZjcifQ==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MwIiwiY29udGVudEluc3RhbmNlSWQiOiIxQy1XWTJ1c0lZdzc1NnVsLWpaNU9ST1BXS2tzX3pPSXdPczBEQW1IZS0zOC8yNTMyNjM0MS1jZjcwLTRjOTktYTU5Ny00ZjFiZTIzOTcxODIifQ==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8.png"/><Relationship Id="rId10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oYW5kRHJhd2luZyIsInNsaWRlSWQiOiJnYmU3NzUyYjI3Y18wXzMzIiwiY29udGVudEluc3RhbmNlSWQiOiIxQy1XWTJ1c0lZdzc1NnVsLWpaNU9ST1BXS2tzX3pPSXdPczBEQW1IZS0zOC80MWQ5OWY0Zi0xMDNlLTRmNWYtYTViYS1lYWM3ZjU5ZDUwZjQifQ==pearId=magic-pear-metadata-identifier" TargetMode="External"/><Relationship Id="rId9" Type="http://schemas.openxmlformats.org/officeDocument/2006/relationships/image" Target="../media/image36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Relationship Id="rId7" Type="http://schemas.openxmlformats.org/officeDocument/2006/relationships/image" Target="../media/image16.png"/><Relationship Id="rId8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24.png"/><Relationship Id="rId10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oYW5kRHJhd2luZyIsInNsaWRlSWQiOiJnYmU3NzUyYjI3Y18wXzM2IiwiY29udGVudEluc3RhbmNlSWQiOiIxQy1XWTJ1c0lZdzc1NnVsLWpaNU9ST1BXS2tzX3pPSXdPczBEQW1IZS0zOC85OTM2ZTBjZS0xN2Q4LTQ5NWItOGQwZC1hNTRjZTUyZGZlOGQifQ==pearId=magic-pear-metadata-identifier" TargetMode="External"/><Relationship Id="rId9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31.png"/><Relationship Id="rId8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39.png"/><Relationship Id="rId10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oYW5kRHJhd2luZyIsInNsaWRlSWQiOiJnYmU3NzUyYjI3Y18wXzM5IiwiY29udGVudEluc3RhbmNlSWQiOiIxQy1XWTJ1c0lZdzc1NnVsLWpaNU9ST1BXS2tzX3pPSXdPczBEQW1IZS0zOC8xNDRkYTkzMS04ODQ5LTRjNTQtYjQ4NC0zNDQ1OTNmMWM4ZTYifQ==pearId=magic-pear-metadata-identifier" TargetMode="External"/><Relationship Id="rId9" Type="http://schemas.openxmlformats.org/officeDocument/2006/relationships/image" Target="../media/image36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0.png"/><Relationship Id="rId8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Relationship Id="rId4" Type="http://schemas.openxmlformats.org/officeDocument/2006/relationships/image" Target="../media/image24.png"/><Relationship Id="rId11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oYW5kRHJhd2luZyIsInNsaWRlSWQiOiJnYmU3NzUyYjI3Y18wXzQyIiwiY29udGVudEluc3RhbmNlSWQiOiIxQy1XWTJ1c0lZdzc1NnVsLWpaNU9ST1BXS2tzX3pPSXdPczBEQW1IZS0zOC9mODNiYzU4YS1jM2E5LTQ0MmEtOGQyYi1iZGIyZDMxNzllODgifQ==pearId=magic-pear-metadata-identifier" TargetMode="External"/><Relationship Id="rId10" Type="http://schemas.openxmlformats.org/officeDocument/2006/relationships/image" Target="../media/image36.png"/><Relationship Id="rId9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41.png"/><Relationship Id="rId8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jpg"/><Relationship Id="rId4" Type="http://schemas.openxmlformats.org/officeDocument/2006/relationships/image" Target="../media/image39.png"/><Relationship Id="rId10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oYW5kRHJhd2luZyIsInNsaWRlSWQiOiJnYmU3NzUyYjI3Y18wXzQ1IiwiY29udGVudEluc3RhbmNlSWQiOiIxQy1XWTJ1c0lZdzc1NnVsLWpaNU9ST1BXS2tzX3pPSXdPczBEQW1IZS0zOC8xYTNiYWI4Zi1hNWU1LTRkNjItODMyYy0zNTI4ZTU0MDY4N2YifQ==pearId=magic-pear-metadata-identifier" TargetMode="External"/><Relationship Id="rId9" Type="http://schemas.openxmlformats.org/officeDocument/2006/relationships/image" Target="../media/image36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0.png"/><Relationship Id="rId8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9.jpg"/><Relationship Id="rId4" Type="http://schemas.openxmlformats.org/officeDocument/2006/relationships/image" Target="../media/image50.png"/><Relationship Id="rId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6" Type="http://schemas.openxmlformats.org/officeDocument/2006/relationships/image" Target="../media/image56.png"/><Relationship Id="rId7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SZXNwb25zZS10ZXh0Iiwic2xpZGVJZCI6ImdiZTc3NTJiMjdjXzBfNDgiLCJjb250ZW50SW5zdGFuY2VJZCI6IjFDLVdZMnVzSVl3NzU2dWwtalo1T1JPUFdLa3Nfek9Jd09zMERBbUhlLTM4L2RjNjFkYWMwLTI2MmYtNDVkYy1iNDA3LWRkOGVkODQ0OTIwYSJ9pearId=magic-pear-metadata-identifie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jpg"/><Relationship Id="rId4" Type="http://schemas.openxmlformats.org/officeDocument/2006/relationships/image" Target="../media/image54.png"/><Relationship Id="rId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6" Type="http://schemas.openxmlformats.org/officeDocument/2006/relationships/image" Target="../media/image56.png"/><Relationship Id="rId7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SZXNwb25zZS10ZXh0Iiwic2xpZGVJZCI6ImdiZTc3NTJiMjdjXzBfNTEiLCJjb250ZW50SW5zdGFuY2VJZCI6IjFDLVdZMnVzSVl3NzU2dWwtalo1T1JPUFdLa3Nfek9Jd09zMERBbUhlLTM4L2RmMDY0YmFlLTFiMjItNDRlNC05YjBkLTVkM2QxY2Y0NmVmMiJ9pearId=magic-pear-metadata-identifie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jpg"/><Relationship Id="rId4" Type="http://schemas.openxmlformats.org/officeDocument/2006/relationships/image" Target="../media/image49.png"/><Relationship Id="rId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6" Type="http://schemas.openxmlformats.org/officeDocument/2006/relationships/image" Target="../media/image56.png"/><Relationship Id="rId7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SZXNwb25zZS10ZXh0Iiwic2xpZGVJZCI6ImdiZTc3NTJiMjdjXzBfNTQiLCJjb250ZW50SW5zdGFuY2VJZCI6IjFDLVdZMnVzSVl3NzU2dWwtalo1T1JPUFdLa3Nfek9Jd09zMERBbUhlLTM4LzVlZWQwNjg1LWNlNjYtNGQyZS1iNTI0LWYyOTVlOGIwMWE3ZCJ9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MiLCJjb250ZW50SW5zdGFuY2VJZCI6IjFDLVdZMnVzSVl3NzU2dWwtalo1T1JPUFdLa3Nfek9Jd09zMERBbUhlLTM4L2ZiNGE0MjExLTI4MDgtNDBhZi04NjcyLTQ1NTZmZTFmMzc3OCJ9pearId=magic-pear-metadata-identifier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jpg"/><Relationship Id="rId4" Type="http://schemas.openxmlformats.org/officeDocument/2006/relationships/image" Target="../media/image63.png"/><Relationship Id="rId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6" Type="http://schemas.openxmlformats.org/officeDocument/2006/relationships/image" Target="../media/image56.png"/><Relationship Id="rId7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SZXNwb25zZS10ZXh0Iiwic2xpZGVJZCI6ImdiZTc3NTJiMjdjXzBfNTciLCJjb250ZW50SW5zdGFuY2VJZCI6IjFDLVdZMnVzSVl3NzU2dWwtalo1T1JPUFdLa3Nfek9Jd09zMERBbUhlLTM4LzczNjA0ZDUzLWJlYjMtNGUwMS1hMmNhLTQ3NGU4NTI2NTA1ZiJ9pearId=magic-pear-metadata-identifie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8.jpg"/><Relationship Id="rId4" Type="http://schemas.openxmlformats.org/officeDocument/2006/relationships/image" Target="../media/image57.png"/><Relationship Id="rId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6" Type="http://schemas.openxmlformats.org/officeDocument/2006/relationships/image" Target="../media/image56.png"/><Relationship Id="rId7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SZXNwb25zZS10ZXh0Iiwic2xpZGVJZCI6ImdiZTc3NTJiMjdjXzBfNjAiLCJjb250ZW50SW5zdGFuY2VJZCI6IjFDLVdZMnVzSVl3NzU2dWwtalo1T1JPUFdLa3Nfek9Jd09zMERBbUhlLTM4L2UzNGVkYWVmLTA1ZDAtNDdjMS1iMzJjLTNiNmEwNTJhNDI2ZiJ9pearId=magic-pear-metadata-identifier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0.jpg"/><Relationship Id="rId4" Type="http://schemas.openxmlformats.org/officeDocument/2006/relationships/hyperlink" Target="http://www.youtube.com/watch?v=IGWi_3ySwqg" TargetMode="External"/><Relationship Id="rId9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ZyZWVSZXNwb25zZS10ZXh0Iiwic2xpZGVJZCI6ImdiZTc3NTJiMjdjXzBfMCIsImNvbnRlbnRJbnN0YW5jZUlkIjoiMUMtV1kydXNJWXc3NTZ1bC1qWjVPUk9QV0trc196T0l3T3MwREFtSGUtMzgvOGU5MWE3NjgtMzhhMS00N2Y3LWIxNDUtOWM1MTkzNjczZjZkIn0=pearId=magic-pear-metadata-identifier" TargetMode="External"/><Relationship Id="rId5" Type="http://schemas.openxmlformats.org/officeDocument/2006/relationships/image" Target="../media/image65.jpg"/><Relationship Id="rId6" Type="http://schemas.openxmlformats.org/officeDocument/2006/relationships/image" Target="../media/image50.png"/><Relationship Id="rId7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8" Type="http://schemas.openxmlformats.org/officeDocument/2006/relationships/image" Target="../media/image5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YiLCJjb250ZW50SW5zdGFuY2VJZCI6IjFDLVdZMnVzSVl3NzU2dWwtalo1T1JPUFdLa3Nfek9Jd09zMERBbUhlLTM4Lzg5N2YwZjJlLWI0MDItNDQ5Yi1iZTk2LTdiMjBkYTc0YjU3OSJ9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kiLCJjb250ZW50SW5zdGFuY2VJZCI6IjFDLVdZMnVzSVl3NzU2dWwtalo1T1JPUFdLa3Nfek9Jd09zMERBbUhlLTM4LzNhM2RiNWM3LTA1MWUtNGU2Ni1hYzYwLWRiYzJmZjM3ZWI1ZCJ9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E1IiwiY29udGVudEluc3RhbmNlSWQiOiIxQy1XWTJ1c0lZdzc1NnVsLWpaNU9ST1BXS2tzX3pPSXdPczBEQW1IZS0zOC9mNjBlZmUyMi04ZDQxLTRiN2EtYmQ4ZC0wMGU4NWY2YTVmNzkifQ==pearId=magic-pear-metadata-identifi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E4IiwiY29udGVudEluc3RhbmNlSWQiOiIxQy1XWTJ1c0lZdzc1NnVsLWpaNU9ST1BXS2tzX3pPSXdPczBEQW1IZS0zOC9jYmQ1YmI0MC00OTAwLTRhNDctYmY5NC00MTY2OTQ4YjZmNjYifQ=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IxIiwiY29udGVudEluc3RhbmNlSWQiOiIxQy1XWTJ1c0lZdzc1NnVsLWpaNU9ST1BXS2tzX3pPSXdPczBEQW1IZS0zOC9iOTNlMWE2Ni05YWMzLTQwMmQtOWY3OS0xODFhZjg3MGRiNDMifQ==pearId=magic-pear-metadata-identifie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jpg"/><Relationship Id="rId4" Type="http://schemas.openxmlformats.org/officeDocument/2006/relationships/hyperlink" Target="http://dontchangethislink.peardeckmagic.zone?eyJ0eXBlIjoiZHJhZ2dhYmxlIiwiZHJhZ2dhYmxlcyI6W3siaWQiOiJkcmFnZ2FibGUwIiwidHlwZSI6Imljb24iLCJpY29uIjp7ImlkIjoicHVuY3R1YXRpb24tY2hlY2stbWFyayJ9LCJjb2xvciI6IiNENTFEMjgifV0sImRyYWdnYWJsZVNpemUiOjEyLjYsImVtYmVkZGFibGVVcmwiOiJodHRwczovLy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xODU2MTk2NjQ5NTU5NDI5OTUiLCJwcmVzZW50YXRpb25JZCI6IjFDLVdZMnVzSVl3NzU2dWwtalo1T1JPUFdLa3Nfek9Jd09zMERBbUhlLTM4IiwiY29udGVudElkIjoiY3VzdG9tLXJlc3BvbnNlLWRyYWdnYWJsZSIsInNsaWRlSWQiOiJnYmU3NzUyYjI3Y18wXzI0IiwiY29udGVudEluc3RhbmNlSWQiOiIxQy1XWTJ1c0lZdzc1NnVsLWpaNU9ST1BXS2tzX3pPSXdPczBEQW1IZS0zOC82OWQ4OTE1Mi00ZDNkLTQyYzMtOTAyOS02NmZkYzhmOGNhZDI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450" y="3936341"/>
            <a:ext cx="1198425" cy="65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3925" y="3909550"/>
            <a:ext cx="1198421" cy="7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9850" y="3867663"/>
            <a:ext cx="1034850" cy="52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4975" y="3774900"/>
            <a:ext cx="1198425" cy="7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>
            <a:hlinkClick r:id="rId10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500" y="3974500"/>
            <a:ext cx="1261400" cy="6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0475" y="3769000"/>
            <a:ext cx="11173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8500" y="3868625"/>
            <a:ext cx="1309073" cy="7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5500" y="3868625"/>
            <a:ext cx="1529450" cy="7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>
            <a:hlinkClick r:id="rId10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00" y="3707075"/>
            <a:ext cx="2904300" cy="9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5">
            <a:alphaModFix/>
          </a:blip>
          <a:srcRect b="8235" l="-41515" r="6725" t="-43024"/>
          <a:stretch/>
        </p:blipFill>
        <p:spPr>
          <a:xfrm>
            <a:off x="6359625" y="3344025"/>
            <a:ext cx="24479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2750" y="3758225"/>
            <a:ext cx="23431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4463" y="3758225"/>
            <a:ext cx="14382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>
            <a:hlinkClick r:id="rId10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150" y="3750200"/>
            <a:ext cx="16478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4225" y="3532525"/>
            <a:ext cx="9334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625" y="3672075"/>
            <a:ext cx="1476989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9075" y="3750200"/>
            <a:ext cx="1647825" cy="79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87800" y="3532525"/>
            <a:ext cx="14382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>
            <a:hlinkClick r:id="rId11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50" y="3707075"/>
            <a:ext cx="2145075" cy="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5325" y="3801825"/>
            <a:ext cx="1651875" cy="7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7975" y="3630325"/>
            <a:ext cx="23431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950" y="4030700"/>
            <a:ext cx="14382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>
            <a:hlinkClick r:id="rId10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4294967295" type="body"/>
          </p:nvPr>
        </p:nvSpPr>
        <p:spPr>
          <a:xfrm>
            <a:off x="5253250" y="246550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81" name="Google Shape;181;p29"/>
          <p:cNvSpPr txBox="1"/>
          <p:nvPr>
            <p:ph idx="4294967295" type="body"/>
          </p:nvPr>
        </p:nvSpPr>
        <p:spPr>
          <a:xfrm>
            <a:off x="5253250" y="101560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82" name="Google Shape;182;p29"/>
          <p:cNvSpPr txBox="1"/>
          <p:nvPr>
            <p:ph idx="4294967295" type="body"/>
          </p:nvPr>
        </p:nvSpPr>
        <p:spPr>
          <a:xfrm>
            <a:off x="5253250" y="1518075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83" name="Google Shape;183;p29"/>
          <p:cNvSpPr txBox="1"/>
          <p:nvPr>
            <p:ph idx="4294967295" type="body"/>
          </p:nvPr>
        </p:nvSpPr>
        <p:spPr>
          <a:xfrm>
            <a:off x="5253250" y="1991788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84" name="Google Shape;184;p29"/>
          <p:cNvSpPr txBox="1"/>
          <p:nvPr>
            <p:ph idx="4294967295" type="body"/>
          </p:nvPr>
        </p:nvSpPr>
        <p:spPr>
          <a:xfrm>
            <a:off x="5253250" y="2939188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pic>
        <p:nvPicPr>
          <p:cNvPr descr="check box"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6725" y="2379700"/>
            <a:ext cx="256222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4294967295" type="body"/>
          </p:nvPr>
        </p:nvSpPr>
        <p:spPr>
          <a:xfrm>
            <a:off x="5253250" y="103885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93" name="Google Shape;193;p30"/>
          <p:cNvSpPr txBox="1"/>
          <p:nvPr>
            <p:ph idx="4294967295" type="body"/>
          </p:nvPr>
        </p:nvSpPr>
        <p:spPr>
          <a:xfrm>
            <a:off x="5253250" y="151440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94" name="Google Shape;194;p30"/>
          <p:cNvSpPr txBox="1"/>
          <p:nvPr>
            <p:ph idx="4294967295" type="body"/>
          </p:nvPr>
        </p:nvSpPr>
        <p:spPr>
          <a:xfrm>
            <a:off x="5253250" y="198995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95" name="Google Shape;195;p30"/>
          <p:cNvSpPr txBox="1"/>
          <p:nvPr>
            <p:ph idx="4294967295" type="body"/>
          </p:nvPr>
        </p:nvSpPr>
        <p:spPr>
          <a:xfrm>
            <a:off x="5253250" y="246550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sp>
        <p:nvSpPr>
          <p:cNvPr id="196" name="Google Shape;196;p30"/>
          <p:cNvSpPr txBox="1"/>
          <p:nvPr>
            <p:ph idx="4294967295" type="body"/>
          </p:nvPr>
        </p:nvSpPr>
        <p:spPr>
          <a:xfrm>
            <a:off x="5253250" y="2941050"/>
            <a:ext cx="630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pic>
        <p:nvPicPr>
          <p:cNvPr descr="bean bag chair chill"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550" y="1989950"/>
            <a:ext cx="3145450" cy="31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idx="4294967295" type="body"/>
          </p:nvPr>
        </p:nvSpPr>
        <p:spPr>
          <a:xfrm>
            <a:off x="2600725" y="890750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05" name="Google Shape;205;p31"/>
          <p:cNvSpPr txBox="1"/>
          <p:nvPr>
            <p:ph idx="4294967295" type="body"/>
          </p:nvPr>
        </p:nvSpPr>
        <p:spPr>
          <a:xfrm>
            <a:off x="2524225" y="1514400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06" name="Google Shape;206;p31"/>
          <p:cNvSpPr txBox="1"/>
          <p:nvPr>
            <p:ph idx="4294967295" type="body"/>
          </p:nvPr>
        </p:nvSpPr>
        <p:spPr>
          <a:xfrm>
            <a:off x="2690100" y="2138050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07" name="Google Shape;207;p31"/>
          <p:cNvSpPr txBox="1"/>
          <p:nvPr>
            <p:ph idx="4294967295" type="body"/>
          </p:nvPr>
        </p:nvSpPr>
        <p:spPr>
          <a:xfrm>
            <a:off x="2829050" y="2761700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descr="knowledge is power" id="208" name="Google Shape;2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25" y="2481450"/>
            <a:ext cx="2662050" cy="26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idx="4294967295" type="body"/>
          </p:nvPr>
        </p:nvSpPr>
        <p:spPr>
          <a:xfrm>
            <a:off x="2614175" y="877875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6" name="Google Shape;216;p32"/>
          <p:cNvSpPr txBox="1"/>
          <p:nvPr>
            <p:ph idx="4294967295" type="body"/>
          </p:nvPr>
        </p:nvSpPr>
        <p:spPr>
          <a:xfrm>
            <a:off x="2806975" y="1488075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7" name="Google Shape;217;p32"/>
          <p:cNvSpPr txBox="1"/>
          <p:nvPr>
            <p:ph idx="4294967295" type="body"/>
          </p:nvPr>
        </p:nvSpPr>
        <p:spPr>
          <a:xfrm>
            <a:off x="2299600" y="2098275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8" name="Google Shape;218;p32"/>
          <p:cNvSpPr txBox="1"/>
          <p:nvPr>
            <p:ph idx="4294967295" type="body"/>
          </p:nvPr>
        </p:nvSpPr>
        <p:spPr>
          <a:xfrm>
            <a:off x="2614175" y="2775800"/>
            <a:ext cx="11289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descr="Bitmoji Image"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50" y="2856575"/>
            <a:ext cx="2133925" cy="21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idx="4294967295" type="body"/>
          </p:nvPr>
        </p:nvSpPr>
        <p:spPr>
          <a:xfrm>
            <a:off x="1523525" y="1254875"/>
            <a:ext cx="6039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27" name="Google Shape;227;p33"/>
          <p:cNvSpPr txBox="1"/>
          <p:nvPr>
            <p:ph idx="4294967295" type="body"/>
          </p:nvPr>
        </p:nvSpPr>
        <p:spPr>
          <a:xfrm>
            <a:off x="3816800" y="1254875"/>
            <a:ext cx="6039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28" name="Google Shape;228;p33"/>
          <p:cNvSpPr txBox="1"/>
          <p:nvPr>
            <p:ph idx="4294967295" type="body"/>
          </p:nvPr>
        </p:nvSpPr>
        <p:spPr>
          <a:xfrm>
            <a:off x="5450300" y="1201000"/>
            <a:ext cx="8511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29" name="Google Shape;229;p33"/>
          <p:cNvSpPr txBox="1"/>
          <p:nvPr>
            <p:ph idx="4294967295" type="body"/>
          </p:nvPr>
        </p:nvSpPr>
        <p:spPr>
          <a:xfrm>
            <a:off x="1523525" y="1649625"/>
            <a:ext cx="7386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30" name="Google Shape;230;p33"/>
          <p:cNvSpPr txBox="1"/>
          <p:nvPr>
            <p:ph idx="4294967295" type="body"/>
          </p:nvPr>
        </p:nvSpPr>
        <p:spPr>
          <a:xfrm>
            <a:off x="4359675" y="1534900"/>
            <a:ext cx="6039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31" name="Google Shape;231;p33"/>
          <p:cNvSpPr txBox="1"/>
          <p:nvPr>
            <p:ph idx="4294967295" type="body"/>
          </p:nvPr>
        </p:nvSpPr>
        <p:spPr>
          <a:xfrm>
            <a:off x="5573900" y="1534900"/>
            <a:ext cx="6039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32" name="Google Shape;232;p33"/>
          <p:cNvSpPr txBox="1"/>
          <p:nvPr>
            <p:ph idx="4294967295" type="body"/>
          </p:nvPr>
        </p:nvSpPr>
        <p:spPr>
          <a:xfrm>
            <a:off x="4783775" y="1983525"/>
            <a:ext cx="6039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33" name="Google Shape;233;p33"/>
          <p:cNvSpPr txBox="1"/>
          <p:nvPr>
            <p:ph idx="4294967295" type="body"/>
          </p:nvPr>
        </p:nvSpPr>
        <p:spPr>
          <a:xfrm>
            <a:off x="4047500" y="2317425"/>
            <a:ext cx="3732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descr="Bitmoji Image" id="234" name="Google Shape;23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425" y="2097700"/>
            <a:ext cx="2807825" cy="28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idx="4294967295" type="body"/>
          </p:nvPr>
        </p:nvSpPr>
        <p:spPr>
          <a:xfrm>
            <a:off x="6220675" y="958675"/>
            <a:ext cx="15888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2" name="Google Shape;242;p34"/>
          <p:cNvSpPr txBox="1"/>
          <p:nvPr>
            <p:ph idx="4294967295" type="body"/>
          </p:nvPr>
        </p:nvSpPr>
        <p:spPr>
          <a:xfrm>
            <a:off x="6220675" y="1420775"/>
            <a:ext cx="15888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3" name="Google Shape;243;p34"/>
          <p:cNvSpPr txBox="1"/>
          <p:nvPr>
            <p:ph idx="4294967295" type="body"/>
          </p:nvPr>
        </p:nvSpPr>
        <p:spPr>
          <a:xfrm>
            <a:off x="6561575" y="1882875"/>
            <a:ext cx="12480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4" name="Google Shape;244;p34"/>
          <p:cNvSpPr txBox="1"/>
          <p:nvPr>
            <p:ph idx="4294967295" type="body"/>
          </p:nvPr>
        </p:nvSpPr>
        <p:spPr>
          <a:xfrm>
            <a:off x="6457975" y="2284275"/>
            <a:ext cx="13515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5" name="Google Shape;245;p34"/>
          <p:cNvSpPr txBox="1"/>
          <p:nvPr>
            <p:ph idx="4294967295" type="body"/>
          </p:nvPr>
        </p:nvSpPr>
        <p:spPr>
          <a:xfrm>
            <a:off x="6457975" y="2752900"/>
            <a:ext cx="13515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6" name="Google Shape;246;p34"/>
          <p:cNvSpPr txBox="1"/>
          <p:nvPr>
            <p:ph idx="4294967295" type="body"/>
          </p:nvPr>
        </p:nvSpPr>
        <p:spPr>
          <a:xfrm>
            <a:off x="6457975" y="3339225"/>
            <a:ext cx="1351500" cy="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descr="You are meeting some of Melissa's friends. Write where they are from." id="247" name="Google Shape;247;p34" title="Melissa y sus amigos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225" y="958675"/>
            <a:ext cx="3302774" cy="272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box" id="248" name="Google Shape;24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9225" y="3339225"/>
            <a:ext cx="1824775" cy="18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>
            <a:hlinkClick r:id="rId9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161600" y="3446950"/>
            <a:ext cx="1737000" cy="686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