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Inter"/>
      <p:regular r:id="rId33"/>
      <p:bold r:id="rId34"/>
    </p:embeddedFont>
    <p:embeddedFont>
      <p:font typeface="Satisfy"/>
      <p:regular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R0wMmEJr/aBuA5Cu6n8s6ysAU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Satisfy-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486fc1ad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486fc1ad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486fc1ad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b486fc1ad7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b486fc1ad7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2b486fc1ad7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b486fc1ad7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b486fc1ad7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b486fc1ad7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b486fc1ad7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b486fc1ad7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b486fc1ad7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b486fc1ad7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b486fc1ad7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b486fc1ad7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b486fc1ad7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2b486fc1ad7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2b486fc1ad7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486fc1ad7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b486fc1ad7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b486fc1ad7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b486fc1ad7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b486fc1ad7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b486fc1ad7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b486fc1ad7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2b486fc1ad7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2b486fc1ad7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b486fc1ad7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2b486fc1ad7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2b486fc1ad7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b486fc1ad7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2b486fc1ad7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2b486fc1ad7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b486fc1ad7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b486fc1ad7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b486fc1ad7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b486fc1ad7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b486fc1ad7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b486fc1ad7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b486fc1ad7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b486fc1ad7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b486fc1ad7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b486fc1ad7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b486fc1ad7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b486fc1ad7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b486fc1ad7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b486fc1ad7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b486fc1ad7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2b486fc1ad7_0_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2" name="Google Shape;702;g2b486fc1ad7_0_6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g2b486fc1ad7_0_6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b486fc1ad7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b486fc1ad7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b486fc1ad7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b486fc1ad7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b486fc1ad7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b486fc1ad7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486fc1ad7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b486fc1ad7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b486fc1ad7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b486fc1ad7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b486fc1ad7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b486fc1ad7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b486fc1ad7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b486fc1ad7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b486fc1ad7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b486fc1ad7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b486fc1ad7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b486fc1ad7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486fc1ad7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b486fc1ad7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b486fc1ad7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1.png"/><Relationship Id="rId11" Type="http://schemas.openxmlformats.org/officeDocument/2006/relationships/image" Target="../media/image87.png"/><Relationship Id="rId10" Type="http://schemas.openxmlformats.org/officeDocument/2006/relationships/image" Target="../media/image86.png"/><Relationship Id="rId12" Type="http://schemas.openxmlformats.org/officeDocument/2006/relationships/image" Target="../media/image84.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2.png"/><Relationship Id="rId7" Type="http://schemas.openxmlformats.org/officeDocument/2006/relationships/image" Target="../media/image9.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1" Type="http://schemas.openxmlformats.org/officeDocument/2006/relationships/image" Target="../media/image107.png"/><Relationship Id="rId10" Type="http://schemas.openxmlformats.org/officeDocument/2006/relationships/image" Target="../media/image97.png"/><Relationship Id="rId13" Type="http://schemas.openxmlformats.org/officeDocument/2006/relationships/image" Target="../media/image18.png"/><Relationship Id="rId12"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png"/><Relationship Id="rId15" Type="http://schemas.openxmlformats.org/officeDocument/2006/relationships/image" Target="../media/image95.png"/><Relationship Id="rId14" Type="http://schemas.openxmlformats.org/officeDocument/2006/relationships/image" Target="../media/image96.png"/><Relationship Id="rId16" Type="http://schemas.openxmlformats.org/officeDocument/2006/relationships/image" Target="../media/image94.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181.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6.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21.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25.png"/><Relationship Id="rId7" Type="http://schemas.openxmlformats.org/officeDocument/2006/relationships/image" Target="../media/image9.png"/><Relationship Id="rId8"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41.png"/><Relationship Id="rId22" Type="http://schemas.openxmlformats.org/officeDocument/2006/relationships/image" Target="../media/image143.png"/><Relationship Id="rId21" Type="http://schemas.openxmlformats.org/officeDocument/2006/relationships/image" Target="../media/image142.png"/><Relationship Id="rId24" Type="http://schemas.openxmlformats.org/officeDocument/2006/relationships/image" Target="../media/image152.png"/><Relationship Id="rId23" Type="http://schemas.openxmlformats.org/officeDocument/2006/relationships/image" Target="../media/image14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png"/><Relationship Id="rId26" Type="http://schemas.openxmlformats.org/officeDocument/2006/relationships/image" Target="../media/image144.png"/><Relationship Id="rId25" Type="http://schemas.openxmlformats.org/officeDocument/2006/relationships/image" Target="../media/image153.png"/><Relationship Id="rId28" Type="http://schemas.openxmlformats.org/officeDocument/2006/relationships/image" Target="../media/image149.png"/><Relationship Id="rId27" Type="http://schemas.openxmlformats.org/officeDocument/2006/relationships/image" Target="../media/image156.png"/><Relationship Id="rId5" Type="http://schemas.openxmlformats.org/officeDocument/2006/relationships/image" Target="../media/image25.png"/><Relationship Id="rId6" Type="http://schemas.openxmlformats.org/officeDocument/2006/relationships/image" Target="../media/image29.png"/><Relationship Id="rId29" Type="http://schemas.openxmlformats.org/officeDocument/2006/relationships/image" Target="../media/image150.png"/><Relationship Id="rId7" Type="http://schemas.openxmlformats.org/officeDocument/2006/relationships/image" Target="../media/image31.png"/><Relationship Id="rId8" Type="http://schemas.openxmlformats.org/officeDocument/2006/relationships/image" Target="../media/image27.png"/><Relationship Id="rId31" Type="http://schemas.openxmlformats.org/officeDocument/2006/relationships/image" Target="../media/image154.png"/><Relationship Id="rId30" Type="http://schemas.openxmlformats.org/officeDocument/2006/relationships/image" Target="../media/image148.png"/><Relationship Id="rId11" Type="http://schemas.openxmlformats.org/officeDocument/2006/relationships/image" Target="../media/image127.png"/><Relationship Id="rId33" Type="http://schemas.openxmlformats.org/officeDocument/2006/relationships/image" Target="../media/image155.png"/><Relationship Id="rId10" Type="http://schemas.openxmlformats.org/officeDocument/2006/relationships/image" Target="../media/image128.png"/><Relationship Id="rId32" Type="http://schemas.openxmlformats.org/officeDocument/2006/relationships/image" Target="../media/image151.png"/><Relationship Id="rId13" Type="http://schemas.openxmlformats.org/officeDocument/2006/relationships/image" Target="../media/image131.png"/><Relationship Id="rId12" Type="http://schemas.openxmlformats.org/officeDocument/2006/relationships/image" Target="../media/image135.png"/><Relationship Id="rId15" Type="http://schemas.openxmlformats.org/officeDocument/2006/relationships/image" Target="../media/image138.png"/><Relationship Id="rId14" Type="http://schemas.openxmlformats.org/officeDocument/2006/relationships/image" Target="../media/image132.png"/><Relationship Id="rId17" Type="http://schemas.openxmlformats.org/officeDocument/2006/relationships/image" Target="../media/image145.png"/><Relationship Id="rId16" Type="http://schemas.openxmlformats.org/officeDocument/2006/relationships/image" Target="../media/image139.png"/><Relationship Id="rId19" Type="http://schemas.openxmlformats.org/officeDocument/2006/relationships/image" Target="../media/image157.png"/><Relationship Id="rId18" Type="http://schemas.openxmlformats.org/officeDocument/2006/relationships/image" Target="../media/image1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161.png"/><Relationship Id="rId5" Type="http://schemas.openxmlformats.org/officeDocument/2006/relationships/image" Target="../media/image158.png"/><Relationship Id="rId6" Type="http://schemas.openxmlformats.org/officeDocument/2006/relationships/image" Target="../media/image172.png"/><Relationship Id="rId7" Type="http://schemas.openxmlformats.org/officeDocument/2006/relationships/image" Target="../media/image2.png"/><Relationship Id="rId8" Type="http://schemas.openxmlformats.org/officeDocument/2006/relationships/image" Target="../media/image1.png"/><Relationship Id="rId10" Type="http://schemas.openxmlformats.org/officeDocument/2006/relationships/image" Target="../media/image17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25.png"/><Relationship Id="rId7" Type="http://schemas.openxmlformats.org/officeDocument/2006/relationships/image" Target="../media/image9.png"/><Relationship Id="rId8" Type="http://schemas.openxmlformats.org/officeDocument/2006/relationships/image" Target="../media/image7.png"/><Relationship Id="rId11" Type="http://schemas.openxmlformats.org/officeDocument/2006/relationships/image" Target="../media/image190.png"/><Relationship Id="rId10" Type="http://schemas.openxmlformats.org/officeDocument/2006/relationships/image" Target="../media/image1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7.png"/><Relationship Id="rId11" Type="http://schemas.openxmlformats.org/officeDocument/2006/relationships/image" Target="../media/image191.png"/><Relationship Id="rId10" Type="http://schemas.openxmlformats.org/officeDocument/2006/relationships/image" Target="../media/image18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6.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21.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199.png"/><Relationship Id="rId5" Type="http://schemas.openxmlformats.org/officeDocument/2006/relationships/image" Target="../media/image158.png"/><Relationship Id="rId6" Type="http://schemas.openxmlformats.org/officeDocument/2006/relationships/image" Target="../media/image172.png"/><Relationship Id="rId7" Type="http://schemas.openxmlformats.org/officeDocument/2006/relationships/image" Target="../media/image2.png"/><Relationship Id="rId8" Type="http://schemas.openxmlformats.org/officeDocument/2006/relationships/image" Target="../media/image1.png"/><Relationship Id="rId10" Type="http://schemas.openxmlformats.org/officeDocument/2006/relationships/image" Target="../media/image19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25.png"/><Relationship Id="rId7" Type="http://schemas.openxmlformats.org/officeDocument/2006/relationships/image" Target="../media/image9.png"/><Relationship Id="rId8" Type="http://schemas.openxmlformats.org/officeDocument/2006/relationships/image" Target="../media/image7.png"/><Relationship Id="rId10" Type="http://schemas.openxmlformats.org/officeDocument/2006/relationships/image" Target="../media/image20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7.png"/><Relationship Id="rId11" Type="http://schemas.openxmlformats.org/officeDocument/2006/relationships/image" Target="../media/image213.png"/><Relationship Id="rId10" Type="http://schemas.openxmlformats.org/officeDocument/2006/relationships/image" Target="../media/image212.png"/><Relationship Id="rId13" Type="http://schemas.openxmlformats.org/officeDocument/2006/relationships/image" Target="../media/image214.png"/><Relationship Id="rId12" Type="http://schemas.openxmlformats.org/officeDocument/2006/relationships/image" Target="../media/image222.png"/><Relationship Id="rId14" Type="http://schemas.openxmlformats.org/officeDocument/2006/relationships/image" Target="../media/image2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215.png"/><Relationship Id="rId5" Type="http://schemas.openxmlformats.org/officeDocument/2006/relationships/image" Target="../media/image158.png"/><Relationship Id="rId6" Type="http://schemas.openxmlformats.org/officeDocument/2006/relationships/image" Target="../media/image172.png"/><Relationship Id="rId7" Type="http://schemas.openxmlformats.org/officeDocument/2006/relationships/image" Target="../media/image2.png"/><Relationship Id="rId8" Type="http://schemas.openxmlformats.org/officeDocument/2006/relationships/image" Target="../media/image1.png"/><Relationship Id="rId11" Type="http://schemas.openxmlformats.org/officeDocument/2006/relationships/image" Target="../media/image218.png"/><Relationship Id="rId10" Type="http://schemas.openxmlformats.org/officeDocument/2006/relationships/image" Target="../media/image2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6.png"/><Relationship Id="rId4" Type="http://schemas.openxmlformats.org/officeDocument/2006/relationships/image" Target="../media/image217.png"/><Relationship Id="rId9" Type="http://schemas.openxmlformats.org/officeDocument/2006/relationships/hyperlink" Target="https://unsplash.com/" TargetMode="External"/><Relationship Id="rId5" Type="http://schemas.openxmlformats.org/officeDocument/2006/relationships/image" Target="../media/image225.png"/><Relationship Id="rId6" Type="http://schemas.openxmlformats.org/officeDocument/2006/relationships/image" Target="../media/image229.png"/><Relationship Id="rId7" Type="http://schemas.openxmlformats.org/officeDocument/2006/relationships/image" Target="../media/image21.png"/><Relationship Id="rId8" Type="http://schemas.openxmlformats.org/officeDocument/2006/relationships/image" Target="../media/image1.png"/><Relationship Id="rId10" Type="http://schemas.openxmlformats.org/officeDocument/2006/relationships/image" Target="../media/image2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41.png"/><Relationship Id="rId11" Type="http://schemas.openxmlformats.org/officeDocument/2006/relationships/image" Target="../media/image18.png"/><Relationship Id="rId10" Type="http://schemas.openxmlformats.org/officeDocument/2006/relationships/image" Target="../media/image52.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37.png"/><Relationship Id="rId7" Type="http://schemas.openxmlformats.org/officeDocument/2006/relationships/image" Target="../media/image9.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1.png"/><Relationship Id="rId11" Type="http://schemas.openxmlformats.org/officeDocument/2006/relationships/image" Target="../media/image44.png"/><Relationship Id="rId10" Type="http://schemas.openxmlformats.org/officeDocument/2006/relationships/image" Target="../media/image38.png"/><Relationship Id="rId9" Type="http://schemas.openxmlformats.org/officeDocument/2006/relationships/image" Target="../media/image90.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1.png"/><Relationship Id="rId11" Type="http://schemas.openxmlformats.org/officeDocument/2006/relationships/image" Target="../media/image70.png"/><Relationship Id="rId10" Type="http://schemas.openxmlformats.org/officeDocument/2006/relationships/image" Target="../media/image55.png"/><Relationship Id="rId12" Type="http://schemas.openxmlformats.org/officeDocument/2006/relationships/image" Target="../media/image45.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37.png"/><Relationship Id="rId7" Type="http://schemas.openxmlformats.org/officeDocument/2006/relationships/image" Target="../media/image9.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6.png"/><Relationship Id="rId9" Type="http://schemas.openxmlformats.org/officeDocument/2006/relationships/image" Target="../media/image58.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21.png"/><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24.png"/><Relationship Id="rId10" Type="http://schemas.openxmlformats.org/officeDocument/2006/relationships/image" Target="../media/image66.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1.png"/><Relationship Id="rId11" Type="http://schemas.openxmlformats.org/officeDocument/2006/relationships/image" Target="../media/image1.png"/><Relationship Id="rId10" Type="http://schemas.openxmlformats.org/officeDocument/2006/relationships/image" Target="../media/image75.png"/><Relationship Id="rId9" Type="http://schemas.openxmlformats.org/officeDocument/2006/relationships/image" Target="../media/image79.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5" name="Shape 15"/>
        <p:cNvGrpSpPr/>
        <p:nvPr/>
      </p:nvGrpSpPr>
      <p:grpSpPr>
        <a:xfrm>
          <a:off x="0" y="0"/>
          <a:ext cx="0" cy="0"/>
          <a:chOff x="0" y="0"/>
          <a:chExt cx="0" cy="0"/>
        </a:xfrm>
      </p:grpSpPr>
      <p:pic>
        <p:nvPicPr>
          <p:cNvPr descr=" " id="16" name="Google Shape;16;g2b486fc1ad7_0_0"/>
          <p:cNvPicPr preferRelativeResize="0"/>
          <p:nvPr/>
        </p:nvPicPr>
        <p:blipFill rotWithShape="1">
          <a:blip r:embed="rId3">
            <a:alphaModFix/>
          </a:blip>
          <a:srcRect b="0" l="0" r="0" t="0"/>
          <a:stretch/>
        </p:blipFill>
        <p:spPr>
          <a:xfrm>
            <a:off x="0" y="5877974"/>
            <a:ext cx="7484345" cy="7838026"/>
          </a:xfrm>
          <a:prstGeom prst="rect">
            <a:avLst/>
          </a:prstGeom>
          <a:noFill/>
          <a:ln>
            <a:noFill/>
          </a:ln>
        </p:spPr>
      </p:pic>
      <p:pic>
        <p:nvPicPr>
          <p:cNvPr descr=" " id="17" name="Google Shape;17;g2b486fc1ad7_0_0"/>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18" name="Google Shape;18;g2b486fc1ad7_0_0"/>
          <p:cNvPicPr preferRelativeResize="0"/>
          <p:nvPr/>
        </p:nvPicPr>
        <p:blipFill rotWithShape="1">
          <a:blip r:embed="rId5">
            <a:alphaModFix/>
          </a:blip>
          <a:srcRect b="0" l="0" r="0" t="0"/>
          <a:stretch/>
        </p:blipFill>
        <p:spPr>
          <a:xfrm>
            <a:off x="18200935" y="0"/>
            <a:ext cx="6186112" cy="6839655"/>
          </a:xfrm>
          <a:prstGeom prst="rect">
            <a:avLst/>
          </a:prstGeom>
          <a:noFill/>
          <a:ln>
            <a:noFill/>
          </a:ln>
        </p:spPr>
      </p:pic>
      <p:pic>
        <p:nvPicPr>
          <p:cNvPr descr=" " id="19" name="Google Shape;19;g2b486fc1ad7_0_0"/>
          <p:cNvPicPr preferRelativeResize="0"/>
          <p:nvPr/>
        </p:nvPicPr>
        <p:blipFill rotWithShape="1">
          <a:blip r:embed="rId6">
            <a:alphaModFix/>
          </a:blip>
          <a:srcRect b="0" l="0" r="0" t="0"/>
          <a:stretch/>
        </p:blipFill>
        <p:spPr>
          <a:xfrm>
            <a:off x="21237054" y="10848489"/>
            <a:ext cx="2789828" cy="2689711"/>
          </a:xfrm>
          <a:prstGeom prst="rect">
            <a:avLst/>
          </a:prstGeom>
          <a:noFill/>
          <a:ln>
            <a:noFill/>
          </a:ln>
        </p:spPr>
      </p:pic>
      <p:pic>
        <p:nvPicPr>
          <p:cNvPr descr=" " id="20" name="Google Shape;20;g2b486fc1ad7_0_0"/>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21" name="Google Shape;21;g2b486fc1ad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486fc1ad7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3" name="Google Shape;23;g2b486fc1ad7_0_0"/>
          <p:cNvPicPr preferRelativeResize="0"/>
          <p:nvPr/>
        </p:nvPicPr>
        <p:blipFill rotWithShape="1">
          <a:blip r:embed="rId9">
            <a:alphaModFix/>
          </a:blip>
          <a:srcRect b="0" l="0" r="0" t="0"/>
          <a:stretch/>
        </p:blipFill>
        <p:spPr>
          <a:xfrm>
            <a:off x="127016" y="3073400"/>
            <a:ext cx="9958045" cy="8305800"/>
          </a:xfrm>
          <a:prstGeom prst="rect">
            <a:avLst/>
          </a:prstGeom>
          <a:noFill/>
          <a:ln>
            <a:noFill/>
          </a:ln>
        </p:spPr>
      </p:pic>
      <p:sp>
        <p:nvSpPr>
          <p:cNvPr id="24" name="Google Shape;24;g2b486fc1ad7_0_0"/>
          <p:cNvSpPr/>
          <p:nvPr/>
        </p:nvSpPr>
        <p:spPr>
          <a:xfrm>
            <a:off x="10339092" y="3937000"/>
            <a:ext cx="12574500" cy="405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8000"/>
              <a:buFont typeface="Satisfy"/>
              <a:buNone/>
            </a:pPr>
            <a:r>
              <a:rPr b="0" i="0" lang="en-US" sz="18000" u="none" cap="none" strike="noStrike">
                <a:solidFill>
                  <a:srgbClr val="D56D7C"/>
                </a:solidFill>
                <a:latin typeface="Satisfy"/>
                <a:ea typeface="Satisfy"/>
                <a:cs typeface="Satisfy"/>
                <a:sym typeface="Satisfy"/>
              </a:rPr>
              <a:t>Contraception</a:t>
            </a:r>
            <a:endParaRPr b="0" i="0" sz="18000" u="none" cap="none" strike="noStrike">
              <a:solidFill>
                <a:schemeClr val="dk1"/>
              </a:solidFill>
              <a:latin typeface="Calibri"/>
              <a:ea typeface="Calibri"/>
              <a:cs typeface="Calibri"/>
              <a:sym typeface="Calibri"/>
            </a:endParaRPr>
          </a:p>
        </p:txBody>
      </p:sp>
      <p:sp>
        <p:nvSpPr>
          <p:cNvPr id="25" name="Google Shape;25;g2b486fc1ad7_0_0"/>
          <p:cNvSpPr/>
          <p:nvPr/>
        </p:nvSpPr>
        <p:spPr>
          <a:xfrm>
            <a:off x="10339092" y="7226300"/>
            <a:ext cx="133029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788A"/>
              </a:buClr>
              <a:buSzPts val="6400"/>
              <a:buFont typeface="DM Sans"/>
              <a:buNone/>
            </a:pPr>
            <a:r>
              <a:rPr b="1" i="0" lang="en-US" sz="6400" u="none" cap="none" strike="noStrike">
                <a:solidFill>
                  <a:srgbClr val="DD788A"/>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247" name="Shape 247"/>
        <p:cNvGrpSpPr/>
        <p:nvPr/>
      </p:nvGrpSpPr>
      <p:grpSpPr>
        <a:xfrm>
          <a:off x="0" y="0"/>
          <a:ext cx="0" cy="0"/>
          <a:chOff x="0" y="0"/>
          <a:chExt cx="0" cy="0"/>
        </a:xfrm>
      </p:grpSpPr>
      <p:pic>
        <p:nvPicPr>
          <p:cNvPr descr=" " id="248" name="Google Shape;248;g2b486fc1ad7_0_223"/>
          <p:cNvPicPr preferRelativeResize="0"/>
          <p:nvPr/>
        </p:nvPicPr>
        <p:blipFill rotWithShape="1">
          <a:blip r:embed="rId3">
            <a:alphaModFix/>
          </a:blip>
          <a:srcRect b="0" l="0" r="0" t="0"/>
          <a:stretch/>
        </p:blipFill>
        <p:spPr>
          <a:xfrm>
            <a:off x="0" y="0"/>
            <a:ext cx="6881021" cy="5238614"/>
          </a:xfrm>
          <a:prstGeom prst="rect">
            <a:avLst/>
          </a:prstGeom>
          <a:noFill/>
          <a:ln>
            <a:noFill/>
          </a:ln>
        </p:spPr>
      </p:pic>
      <p:pic>
        <p:nvPicPr>
          <p:cNvPr descr=" " id="249" name="Google Shape;249;g2b486fc1ad7_0_223"/>
          <p:cNvPicPr preferRelativeResize="0"/>
          <p:nvPr/>
        </p:nvPicPr>
        <p:blipFill rotWithShape="1">
          <a:blip r:embed="rId4">
            <a:alphaModFix/>
          </a:blip>
          <a:srcRect b="0" l="0" r="0" t="0"/>
          <a:stretch/>
        </p:blipFill>
        <p:spPr>
          <a:xfrm>
            <a:off x="17921844" y="7198630"/>
            <a:ext cx="6465203" cy="6517370"/>
          </a:xfrm>
          <a:prstGeom prst="rect">
            <a:avLst/>
          </a:prstGeom>
          <a:noFill/>
          <a:ln>
            <a:noFill/>
          </a:ln>
        </p:spPr>
      </p:pic>
      <p:pic>
        <p:nvPicPr>
          <p:cNvPr descr=" " id="250" name="Google Shape;250;g2b486fc1ad7_0_223"/>
          <p:cNvPicPr preferRelativeResize="0"/>
          <p:nvPr/>
        </p:nvPicPr>
        <p:blipFill rotWithShape="1">
          <a:blip r:embed="rId5">
            <a:alphaModFix/>
          </a:blip>
          <a:srcRect b="0" l="0" r="0" t="0"/>
          <a:stretch/>
        </p:blipFill>
        <p:spPr>
          <a:xfrm>
            <a:off x="21509760" y="5690704"/>
            <a:ext cx="2877288" cy="8025296"/>
          </a:xfrm>
          <a:prstGeom prst="rect">
            <a:avLst/>
          </a:prstGeom>
          <a:noFill/>
          <a:ln>
            <a:noFill/>
          </a:ln>
        </p:spPr>
      </p:pic>
      <p:pic>
        <p:nvPicPr>
          <p:cNvPr descr=" " id="251" name="Google Shape;251;g2b486fc1ad7_0_223"/>
          <p:cNvPicPr preferRelativeResize="0"/>
          <p:nvPr/>
        </p:nvPicPr>
        <p:blipFill rotWithShape="1">
          <a:blip r:embed="rId6">
            <a:alphaModFix/>
          </a:blip>
          <a:srcRect b="0" l="0" r="0" t="0"/>
          <a:stretch/>
        </p:blipFill>
        <p:spPr>
          <a:xfrm>
            <a:off x="241330" y="10885773"/>
            <a:ext cx="3099187" cy="2830227"/>
          </a:xfrm>
          <a:prstGeom prst="rect">
            <a:avLst/>
          </a:prstGeom>
          <a:noFill/>
          <a:ln>
            <a:noFill/>
          </a:ln>
        </p:spPr>
      </p:pic>
      <p:pic>
        <p:nvPicPr>
          <p:cNvPr descr=" " id="252" name="Google Shape;252;g2b486fc1ad7_0_223"/>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253" name="Google Shape;253;g2b486fc1ad7_0_223"/>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254" name="Google Shape;254;g2b486fc1ad7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b486fc1ad7_0_2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56" name="Google Shape;256;g2b486fc1ad7_0_223"/>
          <p:cNvSpPr/>
          <p:nvPr/>
        </p:nvSpPr>
        <p:spPr>
          <a:xfrm>
            <a:off x="9107038" y="469900"/>
            <a:ext cx="51654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Pricing Plan</a:t>
            </a:r>
            <a:endParaRPr b="0" i="0" sz="8000" u="none" cap="none" strike="noStrike">
              <a:solidFill>
                <a:schemeClr val="dk1"/>
              </a:solidFill>
              <a:latin typeface="Calibri"/>
              <a:ea typeface="Calibri"/>
              <a:cs typeface="Calibri"/>
              <a:sym typeface="Calibri"/>
            </a:endParaRPr>
          </a:p>
        </p:txBody>
      </p:sp>
      <p:sp>
        <p:nvSpPr>
          <p:cNvPr id="257" name="Google Shape;257;g2b486fc1ad7_0_223"/>
          <p:cNvSpPr/>
          <p:nvPr/>
        </p:nvSpPr>
        <p:spPr>
          <a:xfrm>
            <a:off x="1778222" y="2489200"/>
            <a:ext cx="20843400" cy="988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486fc1ad7_0_223"/>
          <p:cNvSpPr/>
          <p:nvPr/>
        </p:nvSpPr>
        <p:spPr>
          <a:xfrm>
            <a:off x="1778222" y="2489200"/>
            <a:ext cx="6439800" cy="9880500"/>
          </a:xfrm>
          <a:prstGeom prst="roundRect">
            <a:avLst>
              <a:gd fmla="val 3124" name="adj"/>
            </a:avLst>
          </a:prstGeom>
          <a:noFill/>
          <a:ln cap="flat" cmpd="sng" w="127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2b486fc1ad7_0_223"/>
          <p:cNvPicPr preferRelativeResize="0"/>
          <p:nvPr/>
        </p:nvPicPr>
        <p:blipFill rotWithShape="1">
          <a:blip r:embed="rId10">
            <a:alphaModFix/>
          </a:blip>
          <a:srcRect b="0" l="0" r="0" t="0"/>
          <a:stretch/>
        </p:blipFill>
        <p:spPr>
          <a:xfrm>
            <a:off x="4185173" y="2946400"/>
            <a:ext cx="1625803" cy="1625600"/>
          </a:xfrm>
          <a:prstGeom prst="rect">
            <a:avLst/>
          </a:prstGeom>
          <a:noFill/>
          <a:ln>
            <a:noFill/>
          </a:ln>
        </p:spPr>
      </p:pic>
      <p:sp>
        <p:nvSpPr>
          <p:cNvPr id="260" name="Google Shape;260;g2b486fc1ad7_0_223"/>
          <p:cNvSpPr/>
          <p:nvPr/>
        </p:nvSpPr>
        <p:spPr>
          <a:xfrm>
            <a:off x="4274084" y="4876800"/>
            <a:ext cx="144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Basic</a:t>
            </a:r>
            <a:endParaRPr b="0" i="0" sz="4800" u="none" cap="none" strike="noStrike">
              <a:solidFill>
                <a:schemeClr val="dk1"/>
              </a:solidFill>
              <a:latin typeface="Calibri"/>
              <a:ea typeface="Calibri"/>
              <a:cs typeface="Calibri"/>
              <a:sym typeface="Calibri"/>
            </a:endParaRPr>
          </a:p>
        </p:txBody>
      </p:sp>
      <p:sp>
        <p:nvSpPr>
          <p:cNvPr id="261" name="Google Shape;261;g2b486fc1ad7_0_223"/>
          <p:cNvSpPr/>
          <p:nvPr/>
        </p:nvSpPr>
        <p:spPr>
          <a:xfrm>
            <a:off x="2235479" y="6057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2" name="Google Shape;262;g2b486fc1ad7_0_223"/>
          <p:cNvSpPr/>
          <p:nvPr/>
        </p:nvSpPr>
        <p:spPr>
          <a:xfrm>
            <a:off x="3778722" y="11036300"/>
            <a:ext cx="2438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$10/month</a:t>
            </a:r>
            <a:endParaRPr b="0" i="0" sz="4800" u="none" cap="none" strike="noStrike">
              <a:solidFill>
                <a:schemeClr val="dk1"/>
              </a:solidFill>
              <a:latin typeface="Calibri"/>
              <a:ea typeface="Calibri"/>
              <a:cs typeface="Calibri"/>
              <a:sym typeface="Calibri"/>
            </a:endParaRPr>
          </a:p>
        </p:txBody>
      </p:sp>
      <p:sp>
        <p:nvSpPr>
          <p:cNvPr id="263" name="Google Shape;263;g2b486fc1ad7_0_223"/>
          <p:cNvSpPr/>
          <p:nvPr/>
        </p:nvSpPr>
        <p:spPr>
          <a:xfrm>
            <a:off x="8980022" y="2489200"/>
            <a:ext cx="6439800" cy="9880500"/>
          </a:xfrm>
          <a:prstGeom prst="roundRect">
            <a:avLst>
              <a:gd fmla="val 3124" name="adj"/>
            </a:avLst>
          </a:prstGeom>
          <a:noFill/>
          <a:ln cap="flat" cmpd="sng" w="127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b486fc1ad7_0_223"/>
          <p:cNvPicPr preferRelativeResize="0"/>
          <p:nvPr/>
        </p:nvPicPr>
        <p:blipFill rotWithShape="1">
          <a:blip r:embed="rId11">
            <a:alphaModFix/>
          </a:blip>
          <a:srcRect b="0" l="0" r="0" t="0"/>
          <a:stretch/>
        </p:blipFill>
        <p:spPr>
          <a:xfrm>
            <a:off x="11387860" y="2946400"/>
            <a:ext cx="1624026" cy="1625600"/>
          </a:xfrm>
          <a:prstGeom prst="rect">
            <a:avLst/>
          </a:prstGeom>
          <a:noFill/>
          <a:ln>
            <a:noFill/>
          </a:ln>
        </p:spPr>
      </p:pic>
      <p:sp>
        <p:nvSpPr>
          <p:cNvPr id="265" name="Google Shape;265;g2b486fc1ad7_0_223"/>
          <p:cNvSpPr/>
          <p:nvPr/>
        </p:nvSpPr>
        <p:spPr>
          <a:xfrm>
            <a:off x="11577497" y="4876800"/>
            <a:ext cx="1244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Elite</a:t>
            </a:r>
            <a:endParaRPr b="0" i="0" sz="4800" u="none" cap="none" strike="noStrike">
              <a:solidFill>
                <a:schemeClr val="dk1"/>
              </a:solidFill>
              <a:latin typeface="Calibri"/>
              <a:ea typeface="Calibri"/>
              <a:cs typeface="Calibri"/>
              <a:sym typeface="Calibri"/>
            </a:endParaRPr>
          </a:p>
        </p:txBody>
      </p:sp>
      <p:sp>
        <p:nvSpPr>
          <p:cNvPr id="266" name="Google Shape;266;g2b486fc1ad7_0_223"/>
          <p:cNvSpPr/>
          <p:nvPr/>
        </p:nvSpPr>
        <p:spPr>
          <a:xfrm>
            <a:off x="9437280" y="6057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7" name="Google Shape;267;g2b486fc1ad7_0_223"/>
          <p:cNvSpPr/>
          <p:nvPr/>
        </p:nvSpPr>
        <p:spPr>
          <a:xfrm>
            <a:off x="10929716" y="11036300"/>
            <a:ext cx="2540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$50/month</a:t>
            </a:r>
            <a:endParaRPr b="0" i="0" sz="4800" u="none" cap="none" strike="noStrike">
              <a:solidFill>
                <a:schemeClr val="dk1"/>
              </a:solidFill>
              <a:latin typeface="Calibri"/>
              <a:ea typeface="Calibri"/>
              <a:cs typeface="Calibri"/>
              <a:sym typeface="Calibri"/>
            </a:endParaRPr>
          </a:p>
        </p:txBody>
      </p:sp>
      <p:sp>
        <p:nvSpPr>
          <p:cNvPr id="268" name="Google Shape;268;g2b486fc1ad7_0_223"/>
          <p:cNvSpPr/>
          <p:nvPr/>
        </p:nvSpPr>
        <p:spPr>
          <a:xfrm>
            <a:off x="16181822" y="2489200"/>
            <a:ext cx="6439800" cy="9880500"/>
          </a:xfrm>
          <a:prstGeom prst="roundRect">
            <a:avLst>
              <a:gd fmla="val 3124" name="adj"/>
            </a:avLst>
          </a:prstGeom>
          <a:noFill/>
          <a:ln cap="flat" cmpd="sng" w="127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b486fc1ad7_0_223"/>
          <p:cNvPicPr preferRelativeResize="0"/>
          <p:nvPr/>
        </p:nvPicPr>
        <p:blipFill rotWithShape="1">
          <a:blip r:embed="rId12">
            <a:alphaModFix/>
          </a:blip>
          <a:srcRect b="0" l="0" r="0" t="0"/>
          <a:stretch/>
        </p:blipFill>
        <p:spPr>
          <a:xfrm>
            <a:off x="18588773" y="2946400"/>
            <a:ext cx="1625803" cy="1625600"/>
          </a:xfrm>
          <a:prstGeom prst="rect">
            <a:avLst/>
          </a:prstGeom>
          <a:noFill/>
          <a:ln>
            <a:noFill/>
          </a:ln>
        </p:spPr>
      </p:pic>
      <p:sp>
        <p:nvSpPr>
          <p:cNvPr id="270" name="Google Shape;270;g2b486fc1ad7_0_223"/>
          <p:cNvSpPr/>
          <p:nvPr/>
        </p:nvSpPr>
        <p:spPr>
          <a:xfrm>
            <a:off x="18112464" y="4876800"/>
            <a:ext cx="2578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Legendary</a:t>
            </a:r>
            <a:endParaRPr b="0" i="0" sz="4800" u="none" cap="none" strike="noStrike">
              <a:solidFill>
                <a:schemeClr val="dk1"/>
              </a:solidFill>
              <a:latin typeface="Calibri"/>
              <a:ea typeface="Calibri"/>
              <a:cs typeface="Calibri"/>
              <a:sym typeface="Calibri"/>
            </a:endParaRPr>
          </a:p>
        </p:txBody>
      </p:sp>
      <p:sp>
        <p:nvSpPr>
          <p:cNvPr id="271" name="Google Shape;271;g2b486fc1ad7_0_223"/>
          <p:cNvSpPr/>
          <p:nvPr/>
        </p:nvSpPr>
        <p:spPr>
          <a:xfrm>
            <a:off x="16639080" y="6057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2" name="Google Shape;272;g2b486fc1ad7_0_223"/>
          <p:cNvSpPr/>
          <p:nvPr/>
        </p:nvSpPr>
        <p:spPr>
          <a:xfrm>
            <a:off x="18029903" y="11036300"/>
            <a:ext cx="2743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277" name="Shape 277"/>
        <p:cNvGrpSpPr/>
        <p:nvPr/>
      </p:nvGrpSpPr>
      <p:grpSpPr>
        <a:xfrm>
          <a:off x="0" y="0"/>
          <a:ext cx="0" cy="0"/>
          <a:chOff x="0" y="0"/>
          <a:chExt cx="0" cy="0"/>
        </a:xfrm>
      </p:grpSpPr>
      <p:pic>
        <p:nvPicPr>
          <p:cNvPr descr=" " id="278" name="Google Shape;278;g2b486fc1ad7_0_252"/>
          <p:cNvPicPr preferRelativeResize="0"/>
          <p:nvPr/>
        </p:nvPicPr>
        <p:blipFill rotWithShape="1">
          <a:blip r:embed="rId3">
            <a:alphaModFix/>
          </a:blip>
          <a:srcRect b="0" l="0" r="0" t="0"/>
          <a:stretch/>
        </p:blipFill>
        <p:spPr>
          <a:xfrm>
            <a:off x="19114652" y="0"/>
            <a:ext cx="5272396" cy="9353365"/>
          </a:xfrm>
          <a:prstGeom prst="rect">
            <a:avLst/>
          </a:prstGeom>
          <a:noFill/>
          <a:ln>
            <a:noFill/>
          </a:ln>
        </p:spPr>
      </p:pic>
      <p:pic>
        <p:nvPicPr>
          <p:cNvPr descr=" " id="279" name="Google Shape;279;g2b486fc1ad7_0_252"/>
          <p:cNvPicPr preferRelativeResize="0"/>
          <p:nvPr/>
        </p:nvPicPr>
        <p:blipFill rotWithShape="1">
          <a:blip r:embed="rId4">
            <a:alphaModFix/>
          </a:blip>
          <a:srcRect b="0" l="0" r="0" t="0"/>
          <a:stretch/>
        </p:blipFill>
        <p:spPr>
          <a:xfrm>
            <a:off x="22209696" y="0"/>
            <a:ext cx="2177352" cy="7906928"/>
          </a:xfrm>
          <a:prstGeom prst="rect">
            <a:avLst/>
          </a:prstGeom>
          <a:noFill/>
          <a:ln>
            <a:noFill/>
          </a:ln>
        </p:spPr>
      </p:pic>
      <p:pic>
        <p:nvPicPr>
          <p:cNvPr descr=" " id="280" name="Google Shape;280;g2b486fc1ad7_0_252"/>
          <p:cNvPicPr preferRelativeResize="0"/>
          <p:nvPr/>
        </p:nvPicPr>
        <p:blipFill rotWithShape="1">
          <a:blip r:embed="rId5">
            <a:alphaModFix/>
          </a:blip>
          <a:srcRect b="0" l="0" r="0" t="0"/>
          <a:stretch/>
        </p:blipFill>
        <p:spPr>
          <a:xfrm>
            <a:off x="0" y="6194338"/>
            <a:ext cx="3929485" cy="7521662"/>
          </a:xfrm>
          <a:prstGeom prst="rect">
            <a:avLst/>
          </a:prstGeom>
          <a:noFill/>
          <a:ln>
            <a:noFill/>
          </a:ln>
        </p:spPr>
      </p:pic>
      <p:pic>
        <p:nvPicPr>
          <p:cNvPr descr=" " id="281" name="Google Shape;281;g2b486fc1ad7_0_252"/>
          <p:cNvPicPr preferRelativeResize="0"/>
          <p:nvPr/>
        </p:nvPicPr>
        <p:blipFill rotWithShape="1">
          <a:blip r:embed="rId6">
            <a:alphaModFix/>
          </a:blip>
          <a:srcRect b="0" l="0" r="0" t="0"/>
          <a:stretch/>
        </p:blipFill>
        <p:spPr>
          <a:xfrm>
            <a:off x="23653" y="11107179"/>
            <a:ext cx="5125145" cy="2608821"/>
          </a:xfrm>
          <a:prstGeom prst="rect">
            <a:avLst/>
          </a:prstGeom>
          <a:noFill/>
          <a:ln>
            <a:noFill/>
          </a:ln>
        </p:spPr>
      </p:pic>
      <p:pic>
        <p:nvPicPr>
          <p:cNvPr descr=" " id="282" name="Google Shape;282;g2b486fc1ad7_0_252"/>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283" name="Google Shape;283;g2b486fc1ad7_0_252"/>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284" name="Google Shape;284;g2b486fc1ad7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b486fc1ad7_0_25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86" name="Google Shape;286;g2b486fc1ad7_0_252"/>
          <p:cNvPicPr preferRelativeResize="0"/>
          <p:nvPr/>
        </p:nvPicPr>
        <p:blipFill rotWithShape="1">
          <a:blip r:embed="rId10">
            <a:alphaModFix/>
          </a:blip>
          <a:srcRect b="0" l="0" r="0" t="0"/>
          <a:stretch/>
        </p:blipFill>
        <p:spPr>
          <a:xfrm>
            <a:off x="990724" y="1574800"/>
            <a:ext cx="22418302" cy="10579100"/>
          </a:xfrm>
          <a:prstGeom prst="rect">
            <a:avLst/>
          </a:prstGeom>
          <a:noFill/>
          <a:ln>
            <a:noFill/>
          </a:ln>
        </p:spPr>
      </p:pic>
      <p:sp>
        <p:nvSpPr>
          <p:cNvPr id="287" name="Google Shape;287;g2b486fc1ad7_0_252"/>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b486fc1ad7_0_252"/>
          <p:cNvPicPr preferRelativeResize="0"/>
          <p:nvPr/>
        </p:nvPicPr>
        <p:blipFill rotWithShape="1">
          <a:blip r:embed="rId11">
            <a:alphaModFix/>
          </a:blip>
          <a:srcRect b="0" l="0" r="0" t="0"/>
          <a:stretch/>
        </p:blipFill>
        <p:spPr>
          <a:xfrm>
            <a:off x="1270159" y="1574800"/>
            <a:ext cx="5639505" cy="5638800"/>
          </a:xfrm>
          <a:prstGeom prst="rect">
            <a:avLst/>
          </a:prstGeom>
          <a:noFill/>
          <a:ln>
            <a:noFill/>
          </a:ln>
        </p:spPr>
      </p:pic>
      <p:pic>
        <p:nvPicPr>
          <p:cNvPr descr=" " id="289" name="Google Shape;289;g2b486fc1ad7_0_252"/>
          <p:cNvPicPr preferRelativeResize="0"/>
          <p:nvPr/>
        </p:nvPicPr>
        <p:blipFill rotWithShape="1">
          <a:blip r:embed="rId12">
            <a:alphaModFix/>
          </a:blip>
          <a:srcRect b="0" l="0" r="0" t="0"/>
          <a:stretch/>
        </p:blipFill>
        <p:spPr>
          <a:xfrm>
            <a:off x="3361700" y="3666083"/>
            <a:ext cx="1456422" cy="1456246"/>
          </a:xfrm>
          <a:prstGeom prst="rect">
            <a:avLst/>
          </a:prstGeom>
          <a:noFill/>
          <a:ln>
            <a:noFill/>
          </a:ln>
        </p:spPr>
      </p:pic>
      <p:pic>
        <p:nvPicPr>
          <p:cNvPr descr=" " id="290" name="Google Shape;290;g2b486fc1ad7_0_252"/>
          <p:cNvPicPr preferRelativeResize="0"/>
          <p:nvPr/>
        </p:nvPicPr>
        <p:blipFill rotWithShape="1">
          <a:blip r:embed="rId11">
            <a:alphaModFix/>
          </a:blip>
          <a:srcRect b="0" l="0" r="0" t="0"/>
          <a:stretch/>
        </p:blipFill>
        <p:spPr>
          <a:xfrm>
            <a:off x="6769946" y="1574800"/>
            <a:ext cx="5639505" cy="5638800"/>
          </a:xfrm>
          <a:prstGeom prst="rect">
            <a:avLst/>
          </a:prstGeom>
          <a:noFill/>
          <a:ln>
            <a:noFill/>
          </a:ln>
        </p:spPr>
      </p:pic>
      <p:pic>
        <p:nvPicPr>
          <p:cNvPr descr=" " id="291" name="Google Shape;291;g2b486fc1ad7_0_252"/>
          <p:cNvPicPr preferRelativeResize="0"/>
          <p:nvPr/>
        </p:nvPicPr>
        <p:blipFill rotWithShape="1">
          <a:blip r:embed="rId13">
            <a:alphaModFix/>
          </a:blip>
          <a:srcRect b="0" l="0" r="0" t="0"/>
          <a:stretch/>
        </p:blipFill>
        <p:spPr>
          <a:xfrm>
            <a:off x="8776797" y="3581400"/>
            <a:ext cx="1625803" cy="1625600"/>
          </a:xfrm>
          <a:prstGeom prst="rect">
            <a:avLst/>
          </a:prstGeom>
          <a:noFill/>
          <a:ln>
            <a:noFill/>
          </a:ln>
        </p:spPr>
      </p:pic>
      <p:pic>
        <p:nvPicPr>
          <p:cNvPr descr=" " id="292" name="Google Shape;292;g2b486fc1ad7_0_252"/>
          <p:cNvPicPr preferRelativeResize="0"/>
          <p:nvPr/>
        </p:nvPicPr>
        <p:blipFill rotWithShape="1">
          <a:blip r:embed="rId14">
            <a:alphaModFix/>
          </a:blip>
          <a:srcRect b="0" l="0" r="0" t="0"/>
          <a:stretch/>
        </p:blipFill>
        <p:spPr>
          <a:xfrm>
            <a:off x="8980022" y="3784600"/>
            <a:ext cx="1192256" cy="1190414"/>
          </a:xfrm>
          <a:prstGeom prst="rect">
            <a:avLst/>
          </a:prstGeom>
          <a:noFill/>
          <a:ln>
            <a:noFill/>
          </a:ln>
        </p:spPr>
      </p:pic>
      <p:pic>
        <p:nvPicPr>
          <p:cNvPr descr=" " id="293" name="Google Shape;293;g2b486fc1ad7_0_252"/>
          <p:cNvPicPr preferRelativeResize="0"/>
          <p:nvPr/>
        </p:nvPicPr>
        <p:blipFill rotWithShape="1">
          <a:blip r:embed="rId11">
            <a:alphaModFix/>
          </a:blip>
          <a:srcRect b="0" l="0" r="0" t="0"/>
          <a:stretch/>
        </p:blipFill>
        <p:spPr>
          <a:xfrm>
            <a:off x="12269734" y="1574800"/>
            <a:ext cx="5639505" cy="5638800"/>
          </a:xfrm>
          <a:prstGeom prst="rect">
            <a:avLst/>
          </a:prstGeom>
          <a:noFill/>
          <a:ln>
            <a:noFill/>
          </a:ln>
        </p:spPr>
      </p:pic>
      <p:pic>
        <p:nvPicPr>
          <p:cNvPr descr=" " id="294" name="Google Shape;294;g2b486fc1ad7_0_252"/>
          <p:cNvPicPr preferRelativeResize="0"/>
          <p:nvPr/>
        </p:nvPicPr>
        <p:blipFill rotWithShape="1">
          <a:blip r:embed="rId13">
            <a:alphaModFix/>
          </a:blip>
          <a:srcRect b="0" l="0" r="0" t="0"/>
          <a:stretch/>
        </p:blipFill>
        <p:spPr>
          <a:xfrm>
            <a:off x="14276584" y="3581400"/>
            <a:ext cx="1625803" cy="1625600"/>
          </a:xfrm>
          <a:prstGeom prst="rect">
            <a:avLst/>
          </a:prstGeom>
          <a:noFill/>
          <a:ln>
            <a:noFill/>
          </a:ln>
        </p:spPr>
      </p:pic>
      <p:pic>
        <p:nvPicPr>
          <p:cNvPr descr=" " id="295" name="Google Shape;295;g2b486fc1ad7_0_252"/>
          <p:cNvPicPr preferRelativeResize="0"/>
          <p:nvPr/>
        </p:nvPicPr>
        <p:blipFill rotWithShape="1">
          <a:blip r:embed="rId15">
            <a:alphaModFix/>
          </a:blip>
          <a:srcRect b="0" l="0" r="0" t="0"/>
          <a:stretch/>
        </p:blipFill>
        <p:spPr>
          <a:xfrm>
            <a:off x="14378172" y="3586163"/>
            <a:ext cx="1519452" cy="1519262"/>
          </a:xfrm>
          <a:prstGeom prst="rect">
            <a:avLst/>
          </a:prstGeom>
          <a:noFill/>
          <a:ln>
            <a:noFill/>
          </a:ln>
        </p:spPr>
      </p:pic>
      <p:pic>
        <p:nvPicPr>
          <p:cNvPr descr=" " id="296" name="Google Shape;296;g2b486fc1ad7_0_252"/>
          <p:cNvPicPr preferRelativeResize="0"/>
          <p:nvPr/>
        </p:nvPicPr>
        <p:blipFill rotWithShape="1">
          <a:blip r:embed="rId11">
            <a:alphaModFix/>
          </a:blip>
          <a:srcRect b="0" l="0" r="0" t="0"/>
          <a:stretch/>
        </p:blipFill>
        <p:spPr>
          <a:xfrm>
            <a:off x="17769521" y="1574800"/>
            <a:ext cx="5639505" cy="5638800"/>
          </a:xfrm>
          <a:prstGeom prst="rect">
            <a:avLst/>
          </a:prstGeom>
          <a:noFill/>
          <a:ln>
            <a:noFill/>
          </a:ln>
        </p:spPr>
      </p:pic>
      <p:pic>
        <p:nvPicPr>
          <p:cNvPr descr=" " id="297" name="Google Shape;297;g2b486fc1ad7_0_252"/>
          <p:cNvPicPr preferRelativeResize="0"/>
          <p:nvPr/>
        </p:nvPicPr>
        <p:blipFill rotWithShape="1">
          <a:blip r:embed="rId13">
            <a:alphaModFix/>
          </a:blip>
          <a:srcRect b="0" l="0" r="0" t="0"/>
          <a:stretch/>
        </p:blipFill>
        <p:spPr>
          <a:xfrm>
            <a:off x="19776372" y="3581400"/>
            <a:ext cx="1625803" cy="1625600"/>
          </a:xfrm>
          <a:prstGeom prst="rect">
            <a:avLst/>
          </a:prstGeom>
          <a:noFill/>
          <a:ln>
            <a:noFill/>
          </a:ln>
        </p:spPr>
      </p:pic>
      <p:pic>
        <p:nvPicPr>
          <p:cNvPr descr=" " id="298" name="Google Shape;298;g2b486fc1ad7_0_252"/>
          <p:cNvPicPr preferRelativeResize="0"/>
          <p:nvPr/>
        </p:nvPicPr>
        <p:blipFill rotWithShape="1">
          <a:blip r:embed="rId16">
            <a:alphaModFix/>
          </a:blip>
          <a:srcRect b="0" l="0" r="0" t="0"/>
          <a:stretch/>
        </p:blipFill>
        <p:spPr>
          <a:xfrm>
            <a:off x="19844116" y="3581400"/>
            <a:ext cx="1490319" cy="1625600"/>
          </a:xfrm>
          <a:prstGeom prst="rect">
            <a:avLst/>
          </a:prstGeom>
          <a:noFill/>
          <a:ln>
            <a:noFill/>
          </a:ln>
        </p:spPr>
      </p:pic>
      <p:sp>
        <p:nvSpPr>
          <p:cNvPr id="299" name="Google Shape;299;g2b486fc1ad7_0_252"/>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486fc1ad7_0_252"/>
          <p:cNvSpPr/>
          <p:nvPr/>
        </p:nvSpPr>
        <p:spPr>
          <a:xfrm>
            <a:off x="990724" y="3835400"/>
            <a:ext cx="1117800" cy="1117500"/>
          </a:xfrm>
          <a:prstGeom prst="roundRect">
            <a:avLst>
              <a:gd fmla="val 378818" name="adj"/>
            </a:avLst>
          </a:prstGeom>
          <a:solidFill>
            <a:srgbClr val="FE86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486fc1ad7_0_252"/>
          <p:cNvSpPr/>
          <p:nvPr/>
        </p:nvSpPr>
        <p:spPr>
          <a:xfrm>
            <a:off x="1308264" y="3663950"/>
            <a:ext cx="8214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tisfy"/>
              <a:buNone/>
            </a:pPr>
            <a:r>
              <a:rPr b="0" i="0" lang="en-US" sz="8000" u="none" cap="none" strike="noStrike">
                <a:solidFill>
                  <a:srgbClr val="FFFFFF"/>
                </a:solidFill>
                <a:latin typeface="Satisfy"/>
                <a:ea typeface="Satisfy"/>
                <a:cs typeface="Satisfy"/>
                <a:sym typeface="Satisfy"/>
              </a:rPr>
              <a:t>S</a:t>
            </a:r>
            <a:endParaRPr b="0" i="0" sz="8000" u="none" cap="none" strike="noStrike">
              <a:solidFill>
                <a:schemeClr val="dk1"/>
              </a:solidFill>
              <a:latin typeface="Calibri"/>
              <a:ea typeface="Calibri"/>
              <a:cs typeface="Calibri"/>
              <a:sym typeface="Calibri"/>
            </a:endParaRPr>
          </a:p>
        </p:txBody>
      </p:sp>
      <p:sp>
        <p:nvSpPr>
          <p:cNvPr id="302" name="Google Shape;302;g2b486fc1ad7_0_252"/>
          <p:cNvSpPr/>
          <p:nvPr/>
        </p:nvSpPr>
        <p:spPr>
          <a:xfrm>
            <a:off x="6427003" y="3835400"/>
            <a:ext cx="1117800" cy="1117500"/>
          </a:xfrm>
          <a:prstGeom prst="roundRect">
            <a:avLst>
              <a:gd fmla="val 378818" name="adj"/>
            </a:avLst>
          </a:prstGeom>
          <a:solidFill>
            <a:srgbClr val="FE86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486fc1ad7_0_252"/>
          <p:cNvSpPr/>
          <p:nvPr/>
        </p:nvSpPr>
        <p:spPr>
          <a:xfrm>
            <a:off x="6566721" y="3663950"/>
            <a:ext cx="11769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tisfy"/>
              <a:buNone/>
            </a:pPr>
            <a:r>
              <a:rPr b="0" i="0" lang="en-US" sz="8000" u="none" cap="none" strike="noStrike">
                <a:solidFill>
                  <a:srgbClr val="FFFFFF"/>
                </a:solidFill>
                <a:latin typeface="Satisfy"/>
                <a:ea typeface="Satisfy"/>
                <a:cs typeface="Satisfy"/>
                <a:sym typeface="Satisfy"/>
              </a:rPr>
              <a:t>W</a:t>
            </a:r>
            <a:endParaRPr b="0" i="0" sz="8000" u="none" cap="none" strike="noStrike">
              <a:solidFill>
                <a:schemeClr val="dk1"/>
              </a:solidFill>
              <a:latin typeface="Calibri"/>
              <a:ea typeface="Calibri"/>
              <a:cs typeface="Calibri"/>
              <a:sym typeface="Calibri"/>
            </a:endParaRPr>
          </a:p>
        </p:txBody>
      </p:sp>
      <p:sp>
        <p:nvSpPr>
          <p:cNvPr id="304" name="Google Shape;304;g2b486fc1ad7_0_252"/>
          <p:cNvSpPr/>
          <p:nvPr/>
        </p:nvSpPr>
        <p:spPr>
          <a:xfrm>
            <a:off x="11863283" y="3835400"/>
            <a:ext cx="1117800" cy="1117500"/>
          </a:xfrm>
          <a:prstGeom prst="roundRect">
            <a:avLst>
              <a:gd fmla="val 378818" name="adj"/>
            </a:avLst>
          </a:prstGeom>
          <a:solidFill>
            <a:srgbClr val="FE86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486fc1ad7_0_252"/>
          <p:cNvSpPr/>
          <p:nvPr/>
        </p:nvSpPr>
        <p:spPr>
          <a:xfrm>
            <a:off x="12130016" y="3663950"/>
            <a:ext cx="9231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tisfy"/>
              <a:buNone/>
            </a:pPr>
            <a:r>
              <a:rPr b="0" i="0" lang="en-US" sz="8000" u="none" cap="none" strike="noStrike">
                <a:solidFill>
                  <a:srgbClr val="FFFFFF"/>
                </a:solidFill>
                <a:latin typeface="Satisfy"/>
                <a:ea typeface="Satisfy"/>
                <a:cs typeface="Satisfy"/>
                <a:sym typeface="Satisfy"/>
              </a:rPr>
              <a:t>O</a:t>
            </a:r>
            <a:endParaRPr b="0" i="0" sz="8000" u="none" cap="none" strike="noStrike">
              <a:solidFill>
                <a:schemeClr val="dk1"/>
              </a:solidFill>
              <a:latin typeface="Calibri"/>
              <a:ea typeface="Calibri"/>
              <a:cs typeface="Calibri"/>
              <a:sym typeface="Calibri"/>
            </a:endParaRPr>
          </a:p>
        </p:txBody>
      </p:sp>
      <p:sp>
        <p:nvSpPr>
          <p:cNvPr id="306" name="Google Shape;306;g2b486fc1ad7_0_252"/>
          <p:cNvSpPr/>
          <p:nvPr/>
        </p:nvSpPr>
        <p:spPr>
          <a:xfrm>
            <a:off x="17299562" y="3835400"/>
            <a:ext cx="1117800" cy="1117500"/>
          </a:xfrm>
          <a:prstGeom prst="roundRect">
            <a:avLst>
              <a:gd fmla="val 378818" name="adj"/>
            </a:avLst>
          </a:prstGeom>
          <a:solidFill>
            <a:srgbClr val="FE86D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486fc1ad7_0_252"/>
          <p:cNvSpPr/>
          <p:nvPr/>
        </p:nvSpPr>
        <p:spPr>
          <a:xfrm>
            <a:off x="17642505" y="3663950"/>
            <a:ext cx="7707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tisfy"/>
              <a:buNone/>
            </a:pPr>
            <a:r>
              <a:rPr b="0" i="0" lang="en-US" sz="8000" u="none" cap="none" strike="noStrike">
                <a:solidFill>
                  <a:srgbClr val="FFFFFF"/>
                </a:solidFill>
                <a:latin typeface="Satisfy"/>
                <a:ea typeface="Satisfy"/>
                <a:cs typeface="Satisfy"/>
                <a:sym typeface="Satisfy"/>
              </a:rPr>
              <a:t>T</a:t>
            </a:r>
            <a:endParaRPr b="0" i="0" sz="8000" u="none" cap="none" strike="noStrike">
              <a:solidFill>
                <a:schemeClr val="dk1"/>
              </a:solidFill>
              <a:latin typeface="Calibri"/>
              <a:ea typeface="Calibri"/>
              <a:cs typeface="Calibri"/>
              <a:sym typeface="Calibri"/>
            </a:endParaRPr>
          </a:p>
        </p:txBody>
      </p:sp>
      <p:sp>
        <p:nvSpPr>
          <p:cNvPr id="308" name="Google Shape;308;g2b486fc1ad7_0_252"/>
          <p:cNvSpPr/>
          <p:nvPr/>
        </p:nvSpPr>
        <p:spPr>
          <a:xfrm>
            <a:off x="1270159"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486fc1ad7_0_252"/>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486fc1ad7_0_252"/>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486fc1ad7_0_252"/>
          <p:cNvSpPr/>
          <p:nvPr/>
        </p:nvSpPr>
        <p:spPr>
          <a:xfrm>
            <a:off x="1270159"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Eclipse</a:t>
            </a:r>
            <a:endParaRPr b="0" i="0" sz="3600" u="none" cap="none" strike="noStrike">
              <a:solidFill>
                <a:schemeClr val="dk1"/>
              </a:solidFill>
              <a:latin typeface="Calibri"/>
              <a:ea typeface="Calibri"/>
              <a:cs typeface="Calibri"/>
              <a:sym typeface="Calibri"/>
            </a:endParaRPr>
          </a:p>
        </p:txBody>
      </p:sp>
      <p:sp>
        <p:nvSpPr>
          <p:cNvPr id="312" name="Google Shape;312;g2b486fc1ad7_0_252"/>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g2b486fc1ad7_0_252"/>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486fc1ad7_0_252"/>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486fc1ad7_0_252"/>
          <p:cNvSpPr/>
          <p:nvPr/>
        </p:nvSpPr>
        <p:spPr>
          <a:xfrm>
            <a:off x="1270159"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Quest</a:t>
            </a:r>
            <a:endParaRPr b="0" i="0" sz="3600" u="none" cap="none" strike="noStrike">
              <a:solidFill>
                <a:schemeClr val="dk1"/>
              </a:solidFill>
              <a:latin typeface="Calibri"/>
              <a:ea typeface="Calibri"/>
              <a:cs typeface="Calibri"/>
              <a:sym typeface="Calibri"/>
            </a:endParaRPr>
          </a:p>
        </p:txBody>
      </p:sp>
      <p:sp>
        <p:nvSpPr>
          <p:cNvPr id="316" name="Google Shape;316;g2b486fc1ad7_0_252"/>
          <p:cNvSpPr/>
          <p:nvPr/>
        </p:nvSpPr>
        <p:spPr>
          <a:xfrm>
            <a:off x="1270159"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7" name="Google Shape;317;g2b486fc1ad7_0_252"/>
          <p:cNvSpPr/>
          <p:nvPr/>
        </p:nvSpPr>
        <p:spPr>
          <a:xfrm>
            <a:off x="6769946"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486fc1ad7_0_252"/>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486fc1ad7_0_252"/>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486fc1ad7_0_252"/>
          <p:cNvSpPr/>
          <p:nvPr/>
        </p:nvSpPr>
        <p:spPr>
          <a:xfrm>
            <a:off x="6769946"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Eclipse</a:t>
            </a:r>
            <a:endParaRPr b="0" i="0" sz="3600" u="none" cap="none" strike="noStrike">
              <a:solidFill>
                <a:schemeClr val="dk1"/>
              </a:solidFill>
              <a:latin typeface="Calibri"/>
              <a:ea typeface="Calibri"/>
              <a:cs typeface="Calibri"/>
              <a:sym typeface="Calibri"/>
            </a:endParaRPr>
          </a:p>
        </p:txBody>
      </p:sp>
      <p:sp>
        <p:nvSpPr>
          <p:cNvPr id="321" name="Google Shape;321;g2b486fc1ad7_0_252"/>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2" name="Google Shape;322;g2b486fc1ad7_0_252"/>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486fc1ad7_0_252"/>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486fc1ad7_0_252"/>
          <p:cNvSpPr/>
          <p:nvPr/>
        </p:nvSpPr>
        <p:spPr>
          <a:xfrm>
            <a:off x="6769946"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Quest</a:t>
            </a:r>
            <a:endParaRPr b="0" i="0" sz="3600" u="none" cap="none" strike="noStrike">
              <a:solidFill>
                <a:schemeClr val="dk1"/>
              </a:solidFill>
              <a:latin typeface="Calibri"/>
              <a:ea typeface="Calibri"/>
              <a:cs typeface="Calibri"/>
              <a:sym typeface="Calibri"/>
            </a:endParaRPr>
          </a:p>
        </p:txBody>
      </p:sp>
      <p:sp>
        <p:nvSpPr>
          <p:cNvPr id="325" name="Google Shape;325;g2b486fc1ad7_0_252"/>
          <p:cNvSpPr/>
          <p:nvPr/>
        </p:nvSpPr>
        <p:spPr>
          <a:xfrm>
            <a:off x="6769946"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6" name="Google Shape;326;g2b486fc1ad7_0_252"/>
          <p:cNvSpPr/>
          <p:nvPr/>
        </p:nvSpPr>
        <p:spPr>
          <a:xfrm>
            <a:off x="12269734"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486fc1ad7_0_252"/>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486fc1ad7_0_252"/>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486fc1ad7_0_252"/>
          <p:cNvSpPr/>
          <p:nvPr/>
        </p:nvSpPr>
        <p:spPr>
          <a:xfrm>
            <a:off x="12269734"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Eclipse</a:t>
            </a:r>
            <a:endParaRPr b="0" i="0" sz="3600" u="none" cap="none" strike="noStrike">
              <a:solidFill>
                <a:schemeClr val="dk1"/>
              </a:solidFill>
              <a:latin typeface="Calibri"/>
              <a:ea typeface="Calibri"/>
              <a:cs typeface="Calibri"/>
              <a:sym typeface="Calibri"/>
            </a:endParaRPr>
          </a:p>
        </p:txBody>
      </p:sp>
      <p:sp>
        <p:nvSpPr>
          <p:cNvPr id="330" name="Google Shape;330;g2b486fc1ad7_0_252"/>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1" name="Google Shape;331;g2b486fc1ad7_0_252"/>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486fc1ad7_0_252"/>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486fc1ad7_0_252"/>
          <p:cNvSpPr/>
          <p:nvPr/>
        </p:nvSpPr>
        <p:spPr>
          <a:xfrm>
            <a:off x="12269734"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Quest</a:t>
            </a:r>
            <a:endParaRPr b="0" i="0" sz="3600" u="none" cap="none" strike="noStrike">
              <a:solidFill>
                <a:schemeClr val="dk1"/>
              </a:solidFill>
              <a:latin typeface="Calibri"/>
              <a:ea typeface="Calibri"/>
              <a:cs typeface="Calibri"/>
              <a:sym typeface="Calibri"/>
            </a:endParaRPr>
          </a:p>
        </p:txBody>
      </p:sp>
      <p:sp>
        <p:nvSpPr>
          <p:cNvPr id="334" name="Google Shape;334;g2b486fc1ad7_0_252"/>
          <p:cNvSpPr/>
          <p:nvPr/>
        </p:nvSpPr>
        <p:spPr>
          <a:xfrm>
            <a:off x="12269734"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5" name="Google Shape;335;g2b486fc1ad7_0_252"/>
          <p:cNvSpPr/>
          <p:nvPr/>
        </p:nvSpPr>
        <p:spPr>
          <a:xfrm>
            <a:off x="17769521"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486fc1ad7_0_252"/>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486fc1ad7_0_252"/>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486fc1ad7_0_252"/>
          <p:cNvSpPr/>
          <p:nvPr/>
        </p:nvSpPr>
        <p:spPr>
          <a:xfrm>
            <a:off x="17769521"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Eclipse</a:t>
            </a:r>
            <a:endParaRPr b="0" i="0" sz="3600" u="none" cap="none" strike="noStrike">
              <a:solidFill>
                <a:schemeClr val="dk1"/>
              </a:solidFill>
              <a:latin typeface="Calibri"/>
              <a:ea typeface="Calibri"/>
              <a:cs typeface="Calibri"/>
              <a:sym typeface="Calibri"/>
            </a:endParaRPr>
          </a:p>
        </p:txBody>
      </p:sp>
      <p:sp>
        <p:nvSpPr>
          <p:cNvPr id="339" name="Google Shape;339;g2b486fc1ad7_0_252"/>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0" name="Google Shape;340;g2b486fc1ad7_0_252"/>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486fc1ad7_0_252"/>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486fc1ad7_0_252"/>
          <p:cNvSpPr/>
          <p:nvPr/>
        </p:nvSpPr>
        <p:spPr>
          <a:xfrm>
            <a:off x="17769521"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Quest</a:t>
            </a:r>
            <a:endParaRPr b="0" i="0" sz="3600" u="none" cap="none" strike="noStrike">
              <a:solidFill>
                <a:schemeClr val="dk1"/>
              </a:solidFill>
              <a:latin typeface="Calibri"/>
              <a:ea typeface="Calibri"/>
              <a:cs typeface="Calibri"/>
              <a:sym typeface="Calibri"/>
            </a:endParaRPr>
          </a:p>
        </p:txBody>
      </p:sp>
      <p:sp>
        <p:nvSpPr>
          <p:cNvPr id="343" name="Google Shape;343;g2b486fc1ad7_0_252"/>
          <p:cNvSpPr/>
          <p:nvPr/>
        </p:nvSpPr>
        <p:spPr>
          <a:xfrm>
            <a:off x="17769521"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348" name="Shape 348"/>
        <p:cNvGrpSpPr/>
        <p:nvPr/>
      </p:nvGrpSpPr>
      <p:grpSpPr>
        <a:xfrm>
          <a:off x="0" y="0"/>
          <a:ext cx="0" cy="0"/>
          <a:chOff x="0" y="0"/>
          <a:chExt cx="0" cy="0"/>
        </a:xfrm>
      </p:grpSpPr>
      <p:pic>
        <p:nvPicPr>
          <p:cNvPr descr=" " id="349" name="Google Shape;349;g2b486fc1ad7_0_322"/>
          <p:cNvPicPr preferRelativeResize="0"/>
          <p:nvPr/>
        </p:nvPicPr>
        <p:blipFill rotWithShape="1">
          <a:blip r:embed="rId3">
            <a:alphaModFix/>
          </a:blip>
          <a:srcRect b="0" l="0" r="0" t="0"/>
          <a:stretch/>
        </p:blipFill>
        <p:spPr>
          <a:xfrm>
            <a:off x="0" y="5877967"/>
            <a:ext cx="7484345" cy="7838034"/>
          </a:xfrm>
          <a:prstGeom prst="rect">
            <a:avLst/>
          </a:prstGeom>
          <a:noFill/>
          <a:ln>
            <a:noFill/>
          </a:ln>
        </p:spPr>
      </p:pic>
      <p:pic>
        <p:nvPicPr>
          <p:cNvPr descr=" " id="350" name="Google Shape;350;g2b486fc1ad7_0_322"/>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351" name="Google Shape;351;g2b486fc1ad7_0_322"/>
          <p:cNvPicPr preferRelativeResize="0"/>
          <p:nvPr/>
        </p:nvPicPr>
        <p:blipFill rotWithShape="1">
          <a:blip r:embed="rId5">
            <a:alphaModFix/>
          </a:blip>
          <a:srcRect b="0" l="0" r="0" t="0"/>
          <a:stretch/>
        </p:blipFill>
        <p:spPr>
          <a:xfrm>
            <a:off x="18200935" y="0"/>
            <a:ext cx="6186112" cy="6839657"/>
          </a:xfrm>
          <a:prstGeom prst="rect">
            <a:avLst/>
          </a:prstGeom>
          <a:noFill/>
          <a:ln>
            <a:noFill/>
          </a:ln>
        </p:spPr>
      </p:pic>
      <p:pic>
        <p:nvPicPr>
          <p:cNvPr descr=" " id="352" name="Google Shape;352;g2b486fc1ad7_0_322"/>
          <p:cNvPicPr preferRelativeResize="0"/>
          <p:nvPr/>
        </p:nvPicPr>
        <p:blipFill rotWithShape="1">
          <a:blip r:embed="rId6">
            <a:alphaModFix/>
          </a:blip>
          <a:srcRect b="0" l="0" r="0" t="0"/>
          <a:stretch/>
        </p:blipFill>
        <p:spPr>
          <a:xfrm>
            <a:off x="21237054" y="10848491"/>
            <a:ext cx="2789828" cy="2689709"/>
          </a:xfrm>
          <a:prstGeom prst="rect">
            <a:avLst/>
          </a:prstGeom>
          <a:noFill/>
          <a:ln>
            <a:noFill/>
          </a:ln>
        </p:spPr>
      </p:pic>
      <p:pic>
        <p:nvPicPr>
          <p:cNvPr descr=" " id="353" name="Google Shape;353;g2b486fc1ad7_0_322"/>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354" name="Google Shape;354;g2b486fc1ad7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b486fc1ad7_0_3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56" name="Google Shape;356;g2b486fc1ad7_0_322"/>
          <p:cNvPicPr preferRelativeResize="0"/>
          <p:nvPr/>
        </p:nvPicPr>
        <p:blipFill rotWithShape="1">
          <a:blip r:embed="rId9">
            <a:alphaModFix/>
          </a:blip>
          <a:srcRect b="0" l="0" r="0" t="0"/>
          <a:stretch/>
        </p:blipFill>
        <p:spPr>
          <a:xfrm>
            <a:off x="1473384" y="1892300"/>
            <a:ext cx="11647356" cy="10922000"/>
          </a:xfrm>
          <a:prstGeom prst="rect">
            <a:avLst/>
          </a:prstGeom>
          <a:noFill/>
          <a:ln>
            <a:noFill/>
          </a:ln>
        </p:spPr>
      </p:pic>
      <p:sp>
        <p:nvSpPr>
          <p:cNvPr id="357" name="Google Shape;357;g2b486fc1ad7_0_322"/>
          <p:cNvSpPr/>
          <p:nvPr/>
        </p:nvSpPr>
        <p:spPr>
          <a:xfrm>
            <a:off x="14543318" y="1651000"/>
            <a:ext cx="75660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tisfy"/>
              <a:buNone/>
            </a:pPr>
            <a:r>
              <a:rPr b="0" i="0" lang="en-US" sz="8000" u="none" cap="none" strike="noStrike">
                <a:solidFill>
                  <a:srgbClr val="0E0E0E"/>
                </a:solidFill>
                <a:latin typeface="Satisfy"/>
                <a:ea typeface="Satisfy"/>
                <a:cs typeface="Satisfy"/>
                <a:sym typeface="Satisfy"/>
              </a:rPr>
              <a:t>Some Data</a:t>
            </a:r>
            <a:endParaRPr b="0" i="0" sz="8000" u="none" cap="none" strike="noStrike">
              <a:solidFill>
                <a:schemeClr val="dk1"/>
              </a:solidFill>
              <a:latin typeface="Calibri"/>
              <a:ea typeface="Calibri"/>
              <a:cs typeface="Calibri"/>
              <a:sym typeface="Calibri"/>
            </a:endParaRPr>
          </a:p>
        </p:txBody>
      </p:sp>
      <p:sp>
        <p:nvSpPr>
          <p:cNvPr id="358" name="Google Shape;358;g2b486fc1ad7_0_322"/>
          <p:cNvSpPr/>
          <p:nvPr/>
        </p:nvSpPr>
        <p:spPr>
          <a:xfrm>
            <a:off x="14543318" y="3543300"/>
            <a:ext cx="7875000" cy="84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486fc1ad7_0_322"/>
          <p:cNvSpPr/>
          <p:nvPr/>
        </p:nvSpPr>
        <p:spPr>
          <a:xfrm>
            <a:off x="14543318" y="35433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486fc1ad7_0_322"/>
          <p:cNvSpPr/>
          <p:nvPr/>
        </p:nvSpPr>
        <p:spPr>
          <a:xfrm>
            <a:off x="14543318" y="3543300"/>
            <a:ext cx="23244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b486fc1ad7_0_322"/>
          <p:cNvSpPr/>
          <p:nvPr/>
        </p:nvSpPr>
        <p:spPr>
          <a:xfrm>
            <a:off x="14543318" y="3543300"/>
            <a:ext cx="28662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75%</a:t>
            </a:r>
            <a:endParaRPr b="0" i="0" sz="12800" u="none" cap="none" strike="noStrike">
              <a:solidFill>
                <a:schemeClr val="dk1"/>
              </a:solidFill>
              <a:latin typeface="Calibri"/>
              <a:ea typeface="Calibri"/>
              <a:cs typeface="Calibri"/>
              <a:sym typeface="Calibri"/>
            </a:endParaRPr>
          </a:p>
        </p:txBody>
      </p:sp>
      <p:sp>
        <p:nvSpPr>
          <p:cNvPr id="362" name="Google Shape;362;g2b486fc1ad7_0_322"/>
          <p:cNvSpPr/>
          <p:nvPr/>
        </p:nvSpPr>
        <p:spPr>
          <a:xfrm>
            <a:off x="14543318" y="61849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b486fc1ad7_0_322"/>
          <p:cNvSpPr/>
          <p:nvPr/>
        </p:nvSpPr>
        <p:spPr>
          <a:xfrm>
            <a:off x="14543318" y="61849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Enchanted Creatures</a:t>
            </a:r>
            <a:endParaRPr b="0" i="0" sz="3600" u="none" cap="none" strike="noStrike">
              <a:solidFill>
                <a:schemeClr val="dk1"/>
              </a:solidFill>
              <a:latin typeface="Calibri"/>
              <a:ea typeface="Calibri"/>
              <a:cs typeface="Calibri"/>
              <a:sym typeface="Calibri"/>
            </a:endParaRPr>
          </a:p>
        </p:txBody>
      </p:sp>
      <p:sp>
        <p:nvSpPr>
          <p:cNvPr id="364" name="Google Shape;364;g2b486fc1ad7_0_322"/>
          <p:cNvSpPr/>
          <p:nvPr/>
        </p:nvSpPr>
        <p:spPr>
          <a:xfrm>
            <a:off x="14543318" y="6946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65" name="Google Shape;365;g2b486fc1ad7_0_322"/>
          <p:cNvSpPr/>
          <p:nvPr/>
        </p:nvSpPr>
        <p:spPr>
          <a:xfrm>
            <a:off x="14543318" y="8089900"/>
            <a:ext cx="78750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486fc1ad7_0_322"/>
          <p:cNvSpPr/>
          <p:nvPr/>
        </p:nvSpPr>
        <p:spPr>
          <a:xfrm>
            <a:off x="14543318" y="8089900"/>
            <a:ext cx="25149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486fc1ad7_0_322"/>
          <p:cNvSpPr/>
          <p:nvPr/>
        </p:nvSpPr>
        <p:spPr>
          <a:xfrm>
            <a:off x="14543318" y="8089900"/>
            <a:ext cx="3056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60%</a:t>
            </a:r>
            <a:endParaRPr b="0" i="0" sz="12800" u="none" cap="none" strike="noStrike">
              <a:solidFill>
                <a:schemeClr val="dk1"/>
              </a:solidFill>
              <a:latin typeface="Calibri"/>
              <a:ea typeface="Calibri"/>
              <a:cs typeface="Calibri"/>
              <a:sym typeface="Calibri"/>
            </a:endParaRPr>
          </a:p>
        </p:txBody>
      </p:sp>
      <p:sp>
        <p:nvSpPr>
          <p:cNvPr id="368" name="Google Shape;368;g2b486fc1ad7_0_322"/>
          <p:cNvSpPr/>
          <p:nvPr/>
        </p:nvSpPr>
        <p:spPr>
          <a:xfrm>
            <a:off x="14543318" y="107315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486fc1ad7_0_322"/>
          <p:cNvSpPr/>
          <p:nvPr/>
        </p:nvSpPr>
        <p:spPr>
          <a:xfrm>
            <a:off x="14543318" y="107315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Magic-Wielding Individuals</a:t>
            </a:r>
            <a:endParaRPr b="0" i="0" sz="3600" u="none" cap="none" strike="noStrike">
              <a:solidFill>
                <a:schemeClr val="dk1"/>
              </a:solidFill>
              <a:latin typeface="Calibri"/>
              <a:ea typeface="Calibri"/>
              <a:cs typeface="Calibri"/>
              <a:sym typeface="Calibri"/>
            </a:endParaRPr>
          </a:p>
        </p:txBody>
      </p:sp>
      <p:sp>
        <p:nvSpPr>
          <p:cNvPr id="370" name="Google Shape;370;g2b486fc1ad7_0_322"/>
          <p:cNvSpPr/>
          <p:nvPr/>
        </p:nvSpPr>
        <p:spPr>
          <a:xfrm>
            <a:off x="14543318" y="11493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375" name="Shape 375"/>
        <p:cNvGrpSpPr/>
        <p:nvPr/>
      </p:nvGrpSpPr>
      <p:grpSpPr>
        <a:xfrm>
          <a:off x="0" y="0"/>
          <a:ext cx="0" cy="0"/>
          <a:chOff x="0" y="0"/>
          <a:chExt cx="0" cy="0"/>
        </a:xfrm>
      </p:grpSpPr>
      <p:sp>
        <p:nvSpPr>
          <p:cNvPr id="376" name="Google Shape;376;g2b486fc1ad7_0_348"/>
          <p:cNvSpPr/>
          <p:nvPr/>
        </p:nvSpPr>
        <p:spPr>
          <a:xfrm>
            <a:off x="0" y="0"/>
            <a:ext cx="24387000" cy="13716000"/>
          </a:xfrm>
          <a:prstGeom prst="rect">
            <a:avLst/>
          </a:prstGeom>
          <a:solidFill>
            <a:srgbClr val="FFE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b486fc1ad7_0_348"/>
          <p:cNvPicPr preferRelativeResize="0"/>
          <p:nvPr/>
        </p:nvPicPr>
        <p:blipFill rotWithShape="1">
          <a:blip r:embed="rId3">
            <a:alphaModFix/>
          </a:blip>
          <a:srcRect b="0" l="0" r="0" t="0"/>
          <a:stretch/>
        </p:blipFill>
        <p:spPr>
          <a:xfrm>
            <a:off x="2929843" y="0"/>
            <a:ext cx="19995503" cy="13716000"/>
          </a:xfrm>
          <a:prstGeom prst="rect">
            <a:avLst/>
          </a:prstGeom>
          <a:noFill/>
          <a:ln>
            <a:noFill/>
          </a:ln>
        </p:spPr>
      </p:pic>
      <p:pic>
        <p:nvPicPr>
          <p:cNvPr descr=" " id="378" name="Google Shape;378;g2b486fc1ad7_0_348"/>
          <p:cNvPicPr preferRelativeResize="0"/>
          <p:nvPr/>
        </p:nvPicPr>
        <p:blipFill rotWithShape="1">
          <a:blip r:embed="rId4">
            <a:alphaModFix/>
          </a:blip>
          <a:srcRect b="0" l="0" r="0" t="0"/>
          <a:stretch/>
        </p:blipFill>
        <p:spPr>
          <a:xfrm>
            <a:off x="21237054" y="393700"/>
            <a:ext cx="2906611" cy="2819400"/>
          </a:xfrm>
          <a:prstGeom prst="rect">
            <a:avLst/>
          </a:prstGeom>
          <a:noFill/>
          <a:ln>
            <a:noFill/>
          </a:ln>
        </p:spPr>
      </p:pic>
      <p:pic>
        <p:nvPicPr>
          <p:cNvPr descr=" " id="379" name="Google Shape;379;g2b486fc1ad7_0_348"/>
          <p:cNvPicPr preferRelativeResize="0"/>
          <p:nvPr/>
        </p:nvPicPr>
        <p:blipFill rotWithShape="1">
          <a:blip r:embed="rId5">
            <a:alphaModFix/>
          </a:blip>
          <a:srcRect b="0" l="0" r="0" t="0"/>
          <a:stretch/>
        </p:blipFill>
        <p:spPr>
          <a:xfrm>
            <a:off x="406451" y="9969500"/>
            <a:ext cx="3404025" cy="3263900"/>
          </a:xfrm>
          <a:prstGeom prst="rect">
            <a:avLst/>
          </a:prstGeom>
          <a:noFill/>
          <a:ln>
            <a:noFill/>
          </a:ln>
        </p:spPr>
      </p:pic>
      <p:pic>
        <p:nvPicPr>
          <p:cNvPr descr=" " id="380" name="Google Shape;380;g2b486fc1ad7_0_348"/>
          <p:cNvPicPr preferRelativeResize="0"/>
          <p:nvPr/>
        </p:nvPicPr>
        <p:blipFill rotWithShape="1">
          <a:blip r:embed="rId6">
            <a:alphaModFix/>
          </a:blip>
          <a:srcRect b="0" l="0" r="0" t="0"/>
          <a:stretch/>
        </p:blipFill>
        <p:spPr>
          <a:xfrm>
            <a:off x="1702013" y="1003300"/>
            <a:ext cx="1651206" cy="1587500"/>
          </a:xfrm>
          <a:prstGeom prst="rect">
            <a:avLst/>
          </a:prstGeom>
          <a:noFill/>
          <a:ln>
            <a:noFill/>
          </a:ln>
        </p:spPr>
      </p:pic>
      <p:pic>
        <p:nvPicPr>
          <p:cNvPr descr=" " id="381" name="Google Shape;381;g2b486fc1ad7_0_348"/>
          <p:cNvPicPr preferRelativeResize="0"/>
          <p:nvPr/>
        </p:nvPicPr>
        <p:blipFill rotWithShape="1">
          <a:blip r:embed="rId7">
            <a:alphaModFix/>
          </a:blip>
          <a:srcRect b="0" l="0" r="0" t="0"/>
          <a:stretch/>
        </p:blipFill>
        <p:spPr>
          <a:xfrm>
            <a:off x="19535042" y="11607800"/>
            <a:ext cx="2006851" cy="2108200"/>
          </a:xfrm>
          <a:prstGeom prst="rect">
            <a:avLst/>
          </a:prstGeom>
          <a:noFill/>
          <a:ln>
            <a:noFill/>
          </a:ln>
        </p:spPr>
      </p:pic>
      <p:sp>
        <p:nvSpPr>
          <p:cNvPr id="382" name="Google Shape;382;g2b486fc1ad7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b486fc1ad7_0_34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4" name="Google Shape;384;g2b486fc1ad7_0_348"/>
          <p:cNvSpPr/>
          <p:nvPr/>
        </p:nvSpPr>
        <p:spPr>
          <a:xfrm>
            <a:off x="4305838" y="3403600"/>
            <a:ext cx="15762600"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b486fc1ad7_0_348"/>
          <p:cNvSpPr/>
          <p:nvPr/>
        </p:nvSpPr>
        <p:spPr>
          <a:xfrm>
            <a:off x="4305838" y="3403600"/>
            <a:ext cx="15762600" cy="565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486fc1ad7_0_348"/>
          <p:cNvSpPr/>
          <p:nvPr/>
        </p:nvSpPr>
        <p:spPr>
          <a:xfrm>
            <a:off x="7271659" y="3403600"/>
            <a:ext cx="9831000" cy="541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24000"/>
              <a:buFont typeface="Satisfy"/>
              <a:buNone/>
            </a:pPr>
            <a:r>
              <a:rPr b="0" i="0" lang="en-US" sz="24000" u="none" cap="none" strike="noStrike">
                <a:solidFill>
                  <a:srgbClr val="D56D7C"/>
                </a:solidFill>
                <a:latin typeface="Satisfy"/>
                <a:ea typeface="Satisfy"/>
                <a:cs typeface="Satisfy"/>
                <a:sym typeface="Satisfy"/>
              </a:rPr>
              <a:t>234,567</a:t>
            </a:r>
            <a:endParaRPr b="0" i="0" sz="24000" u="none" cap="none" strike="noStrike">
              <a:solidFill>
                <a:schemeClr val="dk1"/>
              </a:solidFill>
              <a:latin typeface="Calibri"/>
              <a:ea typeface="Calibri"/>
              <a:cs typeface="Calibri"/>
              <a:sym typeface="Calibri"/>
            </a:endParaRPr>
          </a:p>
        </p:txBody>
      </p:sp>
      <p:sp>
        <p:nvSpPr>
          <p:cNvPr id="387" name="Google Shape;387;g2b486fc1ad7_0_348"/>
          <p:cNvSpPr/>
          <p:nvPr/>
        </p:nvSpPr>
        <p:spPr>
          <a:xfrm>
            <a:off x="4170355" y="80010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8" name="Google Shape;388;g2b486fc1ad7_0_348"/>
          <p:cNvSpPr/>
          <p:nvPr/>
        </p:nvSpPr>
        <p:spPr>
          <a:xfrm>
            <a:off x="7483352" y="94615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393" name="Shape 393"/>
        <p:cNvGrpSpPr/>
        <p:nvPr/>
      </p:nvGrpSpPr>
      <p:grpSpPr>
        <a:xfrm>
          <a:off x="0" y="0"/>
          <a:ext cx="0" cy="0"/>
          <a:chOff x="0" y="0"/>
          <a:chExt cx="0" cy="0"/>
        </a:xfrm>
      </p:grpSpPr>
      <p:pic>
        <p:nvPicPr>
          <p:cNvPr descr=" " id="394" name="Google Shape;394;g2b486fc1ad7_0_365"/>
          <p:cNvPicPr preferRelativeResize="0"/>
          <p:nvPr/>
        </p:nvPicPr>
        <p:blipFill rotWithShape="1">
          <a:blip r:embed="rId3">
            <a:alphaModFix/>
          </a:blip>
          <a:srcRect b="0" l="0" r="0" t="0"/>
          <a:stretch/>
        </p:blipFill>
        <p:spPr>
          <a:xfrm>
            <a:off x="0" y="0"/>
            <a:ext cx="6881021" cy="5238626"/>
          </a:xfrm>
          <a:prstGeom prst="rect">
            <a:avLst/>
          </a:prstGeom>
          <a:noFill/>
          <a:ln>
            <a:noFill/>
          </a:ln>
        </p:spPr>
      </p:pic>
      <p:pic>
        <p:nvPicPr>
          <p:cNvPr descr=" " id="395" name="Google Shape;395;g2b486fc1ad7_0_365"/>
          <p:cNvPicPr preferRelativeResize="0"/>
          <p:nvPr/>
        </p:nvPicPr>
        <p:blipFill rotWithShape="1">
          <a:blip r:embed="rId4">
            <a:alphaModFix/>
          </a:blip>
          <a:srcRect b="0" l="0" r="0" t="0"/>
          <a:stretch/>
        </p:blipFill>
        <p:spPr>
          <a:xfrm>
            <a:off x="17921844" y="7198643"/>
            <a:ext cx="6465203" cy="6517357"/>
          </a:xfrm>
          <a:prstGeom prst="rect">
            <a:avLst/>
          </a:prstGeom>
          <a:noFill/>
          <a:ln>
            <a:noFill/>
          </a:ln>
        </p:spPr>
      </p:pic>
      <p:pic>
        <p:nvPicPr>
          <p:cNvPr descr=" " id="396" name="Google Shape;396;g2b486fc1ad7_0_365"/>
          <p:cNvPicPr preferRelativeResize="0"/>
          <p:nvPr/>
        </p:nvPicPr>
        <p:blipFill rotWithShape="1">
          <a:blip r:embed="rId5">
            <a:alphaModFix/>
          </a:blip>
          <a:srcRect b="0" l="0" r="0" t="0"/>
          <a:stretch/>
        </p:blipFill>
        <p:spPr>
          <a:xfrm>
            <a:off x="21509760" y="5690691"/>
            <a:ext cx="2877288" cy="8025308"/>
          </a:xfrm>
          <a:prstGeom prst="rect">
            <a:avLst/>
          </a:prstGeom>
          <a:noFill/>
          <a:ln>
            <a:noFill/>
          </a:ln>
        </p:spPr>
      </p:pic>
      <p:pic>
        <p:nvPicPr>
          <p:cNvPr descr=" " id="397" name="Google Shape;397;g2b486fc1ad7_0_365"/>
          <p:cNvPicPr preferRelativeResize="0"/>
          <p:nvPr/>
        </p:nvPicPr>
        <p:blipFill rotWithShape="1">
          <a:blip r:embed="rId6">
            <a:alphaModFix/>
          </a:blip>
          <a:srcRect b="0" l="0" r="0" t="0"/>
          <a:stretch/>
        </p:blipFill>
        <p:spPr>
          <a:xfrm>
            <a:off x="241330" y="10885760"/>
            <a:ext cx="3099187" cy="2830240"/>
          </a:xfrm>
          <a:prstGeom prst="rect">
            <a:avLst/>
          </a:prstGeom>
          <a:noFill/>
          <a:ln>
            <a:noFill/>
          </a:ln>
        </p:spPr>
      </p:pic>
      <p:pic>
        <p:nvPicPr>
          <p:cNvPr descr=" " id="398" name="Google Shape;398;g2b486fc1ad7_0_365"/>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399" name="Google Shape;399;g2b486fc1ad7_0_365"/>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400" name="Google Shape;400;g2b486fc1ad7_0_3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1" name="Google Shape;401;g2b486fc1ad7_0_36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02" name="Google Shape;402;g2b486fc1ad7_0_365"/>
          <p:cNvSpPr/>
          <p:nvPr/>
        </p:nvSpPr>
        <p:spPr>
          <a:xfrm>
            <a:off x="3391324" y="32639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486fc1ad7_0_365"/>
          <p:cNvSpPr/>
          <p:nvPr/>
        </p:nvSpPr>
        <p:spPr>
          <a:xfrm>
            <a:off x="4331241" y="3263900"/>
            <a:ext cx="59952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b486fc1ad7_0_365"/>
          <p:cNvSpPr/>
          <p:nvPr/>
        </p:nvSpPr>
        <p:spPr>
          <a:xfrm>
            <a:off x="4331241" y="3263900"/>
            <a:ext cx="65370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233 Coins</a:t>
            </a:r>
            <a:endParaRPr b="0" i="0" sz="12800" u="none" cap="none" strike="noStrike">
              <a:solidFill>
                <a:schemeClr val="dk1"/>
              </a:solidFill>
              <a:latin typeface="Calibri"/>
              <a:ea typeface="Calibri"/>
              <a:cs typeface="Calibri"/>
              <a:sym typeface="Calibri"/>
            </a:endParaRPr>
          </a:p>
        </p:txBody>
      </p:sp>
      <p:sp>
        <p:nvSpPr>
          <p:cNvPr id="405" name="Google Shape;405;g2b486fc1ad7_0_365"/>
          <p:cNvSpPr/>
          <p:nvPr/>
        </p:nvSpPr>
        <p:spPr>
          <a:xfrm>
            <a:off x="3391324" y="5600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486fc1ad7_0_365"/>
          <p:cNvSpPr/>
          <p:nvPr/>
        </p:nvSpPr>
        <p:spPr>
          <a:xfrm>
            <a:off x="3323582" y="5600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07" name="Google Shape;407;g2b486fc1ad7_0_365"/>
          <p:cNvSpPr/>
          <p:nvPr/>
        </p:nvSpPr>
        <p:spPr>
          <a:xfrm>
            <a:off x="3391324" y="69850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486fc1ad7_0_365"/>
          <p:cNvSpPr/>
          <p:nvPr/>
        </p:nvSpPr>
        <p:spPr>
          <a:xfrm>
            <a:off x="4134367" y="6985000"/>
            <a:ext cx="63888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486fc1ad7_0_365"/>
          <p:cNvSpPr/>
          <p:nvPr/>
        </p:nvSpPr>
        <p:spPr>
          <a:xfrm>
            <a:off x="4134367" y="6985000"/>
            <a:ext cx="69309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456 Hours</a:t>
            </a:r>
            <a:endParaRPr b="0" i="0" sz="12800" u="none" cap="none" strike="noStrike">
              <a:solidFill>
                <a:schemeClr val="dk1"/>
              </a:solidFill>
              <a:latin typeface="Calibri"/>
              <a:ea typeface="Calibri"/>
              <a:cs typeface="Calibri"/>
              <a:sym typeface="Calibri"/>
            </a:endParaRPr>
          </a:p>
        </p:txBody>
      </p:sp>
      <p:sp>
        <p:nvSpPr>
          <p:cNvPr id="410" name="Google Shape;410;g2b486fc1ad7_0_365"/>
          <p:cNvSpPr/>
          <p:nvPr/>
        </p:nvSpPr>
        <p:spPr>
          <a:xfrm>
            <a:off x="3391324" y="9321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486fc1ad7_0_365"/>
          <p:cNvSpPr/>
          <p:nvPr/>
        </p:nvSpPr>
        <p:spPr>
          <a:xfrm>
            <a:off x="3323582" y="9321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12" name="Google Shape;412;g2b486fc1ad7_0_365"/>
          <p:cNvSpPr/>
          <p:nvPr/>
        </p:nvSpPr>
        <p:spPr>
          <a:xfrm>
            <a:off x="13552594" y="32639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486fc1ad7_0_365"/>
          <p:cNvSpPr/>
          <p:nvPr/>
        </p:nvSpPr>
        <p:spPr>
          <a:xfrm>
            <a:off x="16296137" y="3263900"/>
            <a:ext cx="2388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486fc1ad7_0_365"/>
          <p:cNvSpPr/>
          <p:nvPr/>
        </p:nvSpPr>
        <p:spPr>
          <a:xfrm>
            <a:off x="16296137" y="3263900"/>
            <a:ext cx="29298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85%</a:t>
            </a:r>
            <a:endParaRPr b="0" i="0" sz="12800" u="none" cap="none" strike="noStrike">
              <a:solidFill>
                <a:schemeClr val="dk1"/>
              </a:solidFill>
              <a:latin typeface="Calibri"/>
              <a:ea typeface="Calibri"/>
              <a:cs typeface="Calibri"/>
              <a:sym typeface="Calibri"/>
            </a:endParaRPr>
          </a:p>
        </p:txBody>
      </p:sp>
      <p:sp>
        <p:nvSpPr>
          <p:cNvPr id="415" name="Google Shape;415;g2b486fc1ad7_0_365"/>
          <p:cNvSpPr/>
          <p:nvPr/>
        </p:nvSpPr>
        <p:spPr>
          <a:xfrm>
            <a:off x="13552594" y="5600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486fc1ad7_0_365"/>
          <p:cNvSpPr/>
          <p:nvPr/>
        </p:nvSpPr>
        <p:spPr>
          <a:xfrm>
            <a:off x="13484852" y="5600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17" name="Google Shape;417;g2b486fc1ad7_0_365"/>
          <p:cNvSpPr/>
          <p:nvPr/>
        </p:nvSpPr>
        <p:spPr>
          <a:xfrm>
            <a:off x="13552594" y="69850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b486fc1ad7_0_365"/>
          <p:cNvSpPr/>
          <p:nvPr/>
        </p:nvSpPr>
        <p:spPr>
          <a:xfrm>
            <a:off x="15152994" y="6985000"/>
            <a:ext cx="46743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486fc1ad7_0_365"/>
          <p:cNvSpPr/>
          <p:nvPr/>
        </p:nvSpPr>
        <p:spPr>
          <a:xfrm>
            <a:off x="15152994" y="6985000"/>
            <a:ext cx="52161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323 Km</a:t>
            </a:r>
            <a:endParaRPr b="0" i="0" sz="12800" u="none" cap="none" strike="noStrike">
              <a:solidFill>
                <a:schemeClr val="dk1"/>
              </a:solidFill>
              <a:latin typeface="Calibri"/>
              <a:ea typeface="Calibri"/>
              <a:cs typeface="Calibri"/>
              <a:sym typeface="Calibri"/>
            </a:endParaRPr>
          </a:p>
        </p:txBody>
      </p:sp>
      <p:sp>
        <p:nvSpPr>
          <p:cNvPr id="420" name="Google Shape;420;g2b486fc1ad7_0_365"/>
          <p:cNvSpPr/>
          <p:nvPr/>
        </p:nvSpPr>
        <p:spPr>
          <a:xfrm>
            <a:off x="13552594" y="9321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b486fc1ad7_0_365"/>
          <p:cNvSpPr/>
          <p:nvPr/>
        </p:nvSpPr>
        <p:spPr>
          <a:xfrm>
            <a:off x="13484852" y="9321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426" name="Shape 426"/>
        <p:cNvGrpSpPr/>
        <p:nvPr/>
      </p:nvGrpSpPr>
      <p:grpSpPr>
        <a:xfrm>
          <a:off x="0" y="0"/>
          <a:ext cx="0" cy="0"/>
          <a:chOff x="0" y="0"/>
          <a:chExt cx="0" cy="0"/>
        </a:xfrm>
      </p:grpSpPr>
      <p:pic>
        <p:nvPicPr>
          <p:cNvPr descr=" " id="427" name="Google Shape;427;g2b486fc1ad7_0_397"/>
          <p:cNvPicPr preferRelativeResize="0"/>
          <p:nvPr/>
        </p:nvPicPr>
        <p:blipFill rotWithShape="1">
          <a:blip r:embed="rId3">
            <a:alphaModFix/>
          </a:blip>
          <a:srcRect b="0" l="0" r="0" t="0"/>
          <a:stretch/>
        </p:blipFill>
        <p:spPr>
          <a:xfrm>
            <a:off x="19114652" y="0"/>
            <a:ext cx="5272396" cy="9353352"/>
          </a:xfrm>
          <a:prstGeom prst="rect">
            <a:avLst/>
          </a:prstGeom>
          <a:noFill/>
          <a:ln>
            <a:noFill/>
          </a:ln>
        </p:spPr>
      </p:pic>
      <p:pic>
        <p:nvPicPr>
          <p:cNvPr descr=" " id="428" name="Google Shape;428;g2b486fc1ad7_0_397"/>
          <p:cNvPicPr preferRelativeResize="0"/>
          <p:nvPr/>
        </p:nvPicPr>
        <p:blipFill rotWithShape="1">
          <a:blip r:embed="rId4">
            <a:alphaModFix/>
          </a:blip>
          <a:srcRect b="0" l="0" r="0" t="0"/>
          <a:stretch/>
        </p:blipFill>
        <p:spPr>
          <a:xfrm>
            <a:off x="22209696" y="0"/>
            <a:ext cx="2177352" cy="7906917"/>
          </a:xfrm>
          <a:prstGeom prst="rect">
            <a:avLst/>
          </a:prstGeom>
          <a:noFill/>
          <a:ln>
            <a:noFill/>
          </a:ln>
        </p:spPr>
      </p:pic>
      <p:pic>
        <p:nvPicPr>
          <p:cNvPr descr=" " id="429" name="Google Shape;429;g2b486fc1ad7_0_397"/>
          <p:cNvPicPr preferRelativeResize="0"/>
          <p:nvPr/>
        </p:nvPicPr>
        <p:blipFill rotWithShape="1">
          <a:blip r:embed="rId5">
            <a:alphaModFix/>
          </a:blip>
          <a:srcRect b="0" l="0" r="0" t="0"/>
          <a:stretch/>
        </p:blipFill>
        <p:spPr>
          <a:xfrm>
            <a:off x="0" y="6194326"/>
            <a:ext cx="3929485" cy="7521674"/>
          </a:xfrm>
          <a:prstGeom prst="rect">
            <a:avLst/>
          </a:prstGeom>
          <a:noFill/>
          <a:ln>
            <a:noFill/>
          </a:ln>
        </p:spPr>
      </p:pic>
      <p:pic>
        <p:nvPicPr>
          <p:cNvPr descr=" " id="430" name="Google Shape;430;g2b486fc1ad7_0_397"/>
          <p:cNvPicPr preferRelativeResize="0"/>
          <p:nvPr/>
        </p:nvPicPr>
        <p:blipFill rotWithShape="1">
          <a:blip r:embed="rId6">
            <a:alphaModFix/>
          </a:blip>
          <a:srcRect b="0" l="0" r="0" t="0"/>
          <a:stretch/>
        </p:blipFill>
        <p:spPr>
          <a:xfrm>
            <a:off x="23653" y="11107192"/>
            <a:ext cx="5125145" cy="2608808"/>
          </a:xfrm>
          <a:prstGeom prst="rect">
            <a:avLst/>
          </a:prstGeom>
          <a:noFill/>
          <a:ln>
            <a:noFill/>
          </a:ln>
        </p:spPr>
      </p:pic>
      <p:pic>
        <p:nvPicPr>
          <p:cNvPr descr=" " id="431" name="Google Shape;431;g2b486fc1ad7_0_397"/>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432" name="Google Shape;432;g2b486fc1ad7_0_397"/>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433" name="Google Shape;433;g2b486fc1ad7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b486fc1ad7_0_39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35" name="Google Shape;435;g2b486fc1ad7_0_397"/>
          <p:cNvSpPr/>
          <p:nvPr/>
        </p:nvSpPr>
        <p:spPr>
          <a:xfrm>
            <a:off x="6841922" y="1143000"/>
            <a:ext cx="106905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Some Graph</a:t>
            </a:r>
            <a:endParaRPr b="0" i="0" sz="8000" u="none" cap="none" strike="noStrike">
              <a:solidFill>
                <a:schemeClr val="dk1"/>
              </a:solidFill>
              <a:latin typeface="Calibri"/>
              <a:ea typeface="Calibri"/>
              <a:cs typeface="Calibri"/>
              <a:sym typeface="Calibri"/>
            </a:endParaRPr>
          </a:p>
        </p:txBody>
      </p:sp>
      <p:sp>
        <p:nvSpPr>
          <p:cNvPr id="436" name="Google Shape;436;g2b486fc1ad7_0_39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486fc1ad7_0_39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8" name="Google Shape;438;g2b486fc1ad7_0_39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9" name="Google Shape;439;g2b486fc1ad7_0_39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0" name="Google Shape;440;g2b486fc1ad7_0_39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1" name="Google Shape;441;g2b486fc1ad7_0_39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2" name="Google Shape;442;g2b486fc1ad7_0_39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3" name="Google Shape;443;g2b486fc1ad7_0_39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4" name="Google Shape;444;g2b486fc1ad7_0_39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5" name="Google Shape;445;g2b486fc1ad7_0_39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2185"/>
              <a:buFont typeface="Lato"/>
              <a:buNone/>
            </a:pPr>
            <a:r>
              <a:rPr b="0" i="0" lang="en-US" sz="2185" u="none" cap="none" strike="noStrike">
                <a:solidFill>
                  <a:srgbClr val="FE86D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6" name="Google Shape;446;g2b486fc1ad7_0_39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7" name="Google Shape;447;g2b486fc1ad7_0_39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8" name="Google Shape;448;g2b486fc1ad7_0_39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9" name="Google Shape;449;g2b486fc1ad7_0_39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0" name="Google Shape;450;g2b486fc1ad7_0_39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1" name="Google Shape;451;g2b486fc1ad7_0_39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2" name="Google Shape;452;g2b486fc1ad7_0_39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3" name="Google Shape;453;g2b486fc1ad7_0_39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4" name="Google Shape;454;g2b486fc1ad7_0_39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5" name="Google Shape;455;g2b486fc1ad7_0_39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86D0"/>
              </a:buClr>
              <a:buSzPts val="1820"/>
              <a:buFont typeface="Lato"/>
              <a:buNone/>
            </a:pPr>
            <a:r>
              <a:rPr b="0" i="0" lang="en-US" sz="1820" u="none" cap="none" strike="noStrike">
                <a:solidFill>
                  <a:srgbClr val="FE86D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6" name="Google Shape;456;g2b486fc1ad7_0_397"/>
          <p:cNvPicPr preferRelativeResize="0"/>
          <p:nvPr/>
        </p:nvPicPr>
        <p:blipFill rotWithShape="1">
          <a:blip r:embed="rId10">
            <a:alphaModFix/>
          </a:blip>
          <a:srcRect b="0" l="0" r="0" t="0"/>
          <a:stretch/>
        </p:blipFill>
        <p:spPr>
          <a:xfrm>
            <a:off x="3368467" y="3771900"/>
            <a:ext cx="8291592" cy="5511006"/>
          </a:xfrm>
          <a:prstGeom prst="rect">
            <a:avLst/>
          </a:prstGeom>
          <a:noFill/>
          <a:ln>
            <a:noFill/>
          </a:ln>
        </p:spPr>
      </p:pic>
      <p:pic>
        <p:nvPicPr>
          <p:cNvPr descr=" " id="457" name="Google Shape;457;g2b486fc1ad7_0_397"/>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58" name="Google Shape;458;g2b486fc1ad7_0_397"/>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59" name="Google Shape;459;g2b486fc1ad7_0_397"/>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60" name="Google Shape;460;g2b486fc1ad7_0_397"/>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61" name="Google Shape;461;g2b486fc1ad7_0_397"/>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62" name="Google Shape;462;g2b486fc1ad7_0_397"/>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63" name="Google Shape;463;g2b486fc1ad7_0_397"/>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64" name="Google Shape;464;g2b486fc1ad7_0_397"/>
          <p:cNvPicPr preferRelativeResize="0"/>
          <p:nvPr/>
        </p:nvPicPr>
        <p:blipFill rotWithShape="1">
          <a:blip r:embed="rId18">
            <a:alphaModFix/>
          </a:blip>
          <a:srcRect b="0" l="0" r="0" t="0"/>
          <a:stretch/>
        </p:blipFill>
        <p:spPr>
          <a:xfrm>
            <a:off x="3355539" y="5483845"/>
            <a:ext cx="8050167" cy="2373585"/>
          </a:xfrm>
          <a:prstGeom prst="rect">
            <a:avLst/>
          </a:prstGeom>
          <a:noFill/>
          <a:ln>
            <a:noFill/>
          </a:ln>
        </p:spPr>
      </p:pic>
      <p:pic>
        <p:nvPicPr>
          <p:cNvPr descr=" " id="465" name="Google Shape;465;g2b486fc1ad7_0_397"/>
          <p:cNvPicPr preferRelativeResize="0"/>
          <p:nvPr/>
        </p:nvPicPr>
        <p:blipFill rotWithShape="1">
          <a:blip r:embed="rId19">
            <a:alphaModFix/>
          </a:blip>
          <a:srcRect b="0" l="0" r="0" t="0"/>
          <a:stretch/>
        </p:blipFill>
        <p:spPr>
          <a:xfrm>
            <a:off x="3369143" y="6359525"/>
            <a:ext cx="8044030" cy="2268538"/>
          </a:xfrm>
          <a:prstGeom prst="rect">
            <a:avLst/>
          </a:prstGeom>
          <a:noFill/>
          <a:ln>
            <a:noFill/>
          </a:ln>
        </p:spPr>
      </p:pic>
      <p:pic>
        <p:nvPicPr>
          <p:cNvPr descr=" " id="466" name="Google Shape;466;g2b486fc1ad7_0_397"/>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67" name="Google Shape;467;g2b486fc1ad7_0_397"/>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68" name="Google Shape;468;g2b486fc1ad7_0_397"/>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69" name="Google Shape;469;g2b486fc1ad7_0_397"/>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70" name="Google Shape;470;g2b486fc1ad7_0_397"/>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71" name="Google Shape;471;g2b486fc1ad7_0_397"/>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72" name="Google Shape;472;g2b486fc1ad7_0_397"/>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73" name="Google Shape;473;g2b486fc1ad7_0_397"/>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74" name="Google Shape;474;g2b486fc1ad7_0_397"/>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75" name="Google Shape;475;g2b486fc1ad7_0_397"/>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76" name="Google Shape;476;g2b486fc1ad7_0_397"/>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77" name="Google Shape;477;g2b486fc1ad7_0_397"/>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78" name="Google Shape;478;g2b486fc1ad7_0_39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b486fc1ad7_0_39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b486fc1ad7_0_397"/>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81" name="Google Shape;481;g2b486fc1ad7_0_397"/>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82" name="Google Shape;482;g2b486fc1ad7_0_397"/>
          <p:cNvSpPr/>
          <p:nvPr/>
        </p:nvSpPr>
        <p:spPr>
          <a:xfrm>
            <a:off x="16454907" y="6365379"/>
            <a:ext cx="148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b486fc1ad7_0_397"/>
          <p:cNvSpPr/>
          <p:nvPr/>
        </p:nvSpPr>
        <p:spPr>
          <a:xfrm>
            <a:off x="16454907" y="6273800"/>
            <a:ext cx="16893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34.574</a:t>
            </a:r>
            <a:endParaRPr b="0" i="0" sz="4800" u="none" cap="none" strike="noStrike">
              <a:solidFill>
                <a:schemeClr val="dk1"/>
              </a:solidFill>
              <a:latin typeface="Calibri"/>
              <a:ea typeface="Calibri"/>
              <a:cs typeface="Calibri"/>
              <a:sym typeface="Calibri"/>
            </a:endParaRPr>
          </a:p>
        </p:txBody>
      </p:sp>
      <p:sp>
        <p:nvSpPr>
          <p:cNvPr id="484" name="Google Shape;484;g2b486fc1ad7_0_397"/>
          <p:cNvSpPr/>
          <p:nvPr/>
        </p:nvSpPr>
        <p:spPr>
          <a:xfrm>
            <a:off x="16747043" y="71501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85" name="Google Shape;485;g2b486fc1ad7_0_397"/>
          <p:cNvSpPr/>
          <p:nvPr/>
        </p:nvSpPr>
        <p:spPr>
          <a:xfrm>
            <a:off x="13260457" y="10515600"/>
            <a:ext cx="7875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486fc1ad7_0_397"/>
          <p:cNvSpPr/>
          <p:nvPr/>
        </p:nvSpPr>
        <p:spPr>
          <a:xfrm>
            <a:off x="13260457" y="10515600"/>
            <a:ext cx="7875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b486fc1ad7_0_397"/>
          <p:cNvSpPr/>
          <p:nvPr/>
        </p:nvSpPr>
        <p:spPr>
          <a:xfrm>
            <a:off x="13158845"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Treasure Found</a:t>
            </a:r>
            <a:endParaRPr b="0" i="0" sz="4800" u="none" cap="none" strike="noStrike">
              <a:solidFill>
                <a:schemeClr val="dk1"/>
              </a:solidFill>
              <a:latin typeface="Calibri"/>
              <a:ea typeface="Calibri"/>
              <a:cs typeface="Calibri"/>
              <a:sym typeface="Calibri"/>
            </a:endParaRPr>
          </a:p>
        </p:txBody>
      </p:sp>
      <p:sp>
        <p:nvSpPr>
          <p:cNvPr id="488" name="Google Shape;488;g2b486fc1ad7_0_397"/>
          <p:cNvSpPr/>
          <p:nvPr/>
        </p:nvSpPr>
        <p:spPr>
          <a:xfrm>
            <a:off x="13192716" y="11493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9" name="Google Shape;489;g2b486fc1ad7_0_397"/>
          <p:cNvSpPr/>
          <p:nvPr/>
        </p:nvSpPr>
        <p:spPr>
          <a:xfrm>
            <a:off x="3251606" y="10515600"/>
            <a:ext cx="7875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b486fc1ad7_0_397"/>
          <p:cNvSpPr/>
          <p:nvPr/>
        </p:nvSpPr>
        <p:spPr>
          <a:xfrm>
            <a:off x="3251606" y="10515600"/>
            <a:ext cx="7875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b486fc1ad7_0_397"/>
          <p:cNvSpPr/>
          <p:nvPr/>
        </p:nvSpPr>
        <p:spPr>
          <a:xfrm>
            <a:off x="3149994"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Spellcasting Progress</a:t>
            </a:r>
            <a:endParaRPr b="0" i="0" sz="4800" u="none" cap="none" strike="noStrike">
              <a:solidFill>
                <a:schemeClr val="dk1"/>
              </a:solidFill>
              <a:latin typeface="Calibri"/>
              <a:ea typeface="Calibri"/>
              <a:cs typeface="Calibri"/>
              <a:sym typeface="Calibri"/>
            </a:endParaRPr>
          </a:p>
        </p:txBody>
      </p:sp>
      <p:sp>
        <p:nvSpPr>
          <p:cNvPr id="492" name="Google Shape;492;g2b486fc1ad7_0_397"/>
          <p:cNvSpPr/>
          <p:nvPr/>
        </p:nvSpPr>
        <p:spPr>
          <a:xfrm>
            <a:off x="3183865" y="11493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497" name="Shape 497"/>
        <p:cNvGrpSpPr/>
        <p:nvPr/>
      </p:nvGrpSpPr>
      <p:grpSpPr>
        <a:xfrm>
          <a:off x="0" y="0"/>
          <a:ext cx="0" cy="0"/>
          <a:chOff x="0" y="0"/>
          <a:chExt cx="0" cy="0"/>
        </a:xfrm>
      </p:grpSpPr>
      <p:pic>
        <p:nvPicPr>
          <p:cNvPr descr=" " id="498" name="Google Shape;498;g2b486fc1ad7_0_467"/>
          <p:cNvPicPr preferRelativeResize="0"/>
          <p:nvPr/>
        </p:nvPicPr>
        <p:blipFill rotWithShape="1">
          <a:blip r:embed="rId3">
            <a:alphaModFix/>
          </a:blip>
          <a:srcRect b="0" l="0" r="0" t="0"/>
          <a:stretch/>
        </p:blipFill>
        <p:spPr>
          <a:xfrm>
            <a:off x="0" y="5877967"/>
            <a:ext cx="7484345" cy="7838034"/>
          </a:xfrm>
          <a:prstGeom prst="rect">
            <a:avLst/>
          </a:prstGeom>
          <a:noFill/>
          <a:ln>
            <a:noFill/>
          </a:ln>
        </p:spPr>
      </p:pic>
      <p:pic>
        <p:nvPicPr>
          <p:cNvPr descr=" " id="499" name="Google Shape;499;g2b486fc1ad7_0_467"/>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500" name="Google Shape;500;g2b486fc1ad7_0_467"/>
          <p:cNvPicPr preferRelativeResize="0"/>
          <p:nvPr/>
        </p:nvPicPr>
        <p:blipFill rotWithShape="1">
          <a:blip r:embed="rId5">
            <a:alphaModFix/>
          </a:blip>
          <a:srcRect b="0" l="0" r="0" t="0"/>
          <a:stretch/>
        </p:blipFill>
        <p:spPr>
          <a:xfrm>
            <a:off x="18200935" y="0"/>
            <a:ext cx="6186112" cy="6839669"/>
          </a:xfrm>
          <a:prstGeom prst="rect">
            <a:avLst/>
          </a:prstGeom>
          <a:noFill/>
          <a:ln>
            <a:noFill/>
          </a:ln>
        </p:spPr>
      </p:pic>
      <p:pic>
        <p:nvPicPr>
          <p:cNvPr descr=" " id="501" name="Google Shape;501;g2b486fc1ad7_0_467"/>
          <p:cNvPicPr preferRelativeResize="0"/>
          <p:nvPr/>
        </p:nvPicPr>
        <p:blipFill rotWithShape="1">
          <a:blip r:embed="rId6">
            <a:alphaModFix/>
          </a:blip>
          <a:srcRect b="0" l="0" r="0" t="0"/>
          <a:stretch/>
        </p:blipFill>
        <p:spPr>
          <a:xfrm>
            <a:off x="21237054" y="10848479"/>
            <a:ext cx="2789828" cy="2689721"/>
          </a:xfrm>
          <a:prstGeom prst="rect">
            <a:avLst/>
          </a:prstGeom>
          <a:noFill/>
          <a:ln>
            <a:noFill/>
          </a:ln>
        </p:spPr>
      </p:pic>
      <p:pic>
        <p:nvPicPr>
          <p:cNvPr descr=" " id="502" name="Google Shape;502;g2b486fc1ad7_0_467"/>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503" name="Google Shape;503;g2b486fc1ad7_0_4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b486fc1ad7_0_46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05" name="Google Shape;505;g2b486fc1ad7_0_467"/>
          <p:cNvSpPr/>
          <p:nvPr/>
        </p:nvSpPr>
        <p:spPr>
          <a:xfrm>
            <a:off x="13450981" y="6870700"/>
            <a:ext cx="8738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b486fc1ad7_0_467"/>
          <p:cNvSpPr/>
          <p:nvPr/>
        </p:nvSpPr>
        <p:spPr>
          <a:xfrm>
            <a:off x="13450981" y="6870700"/>
            <a:ext cx="8738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486fc1ad7_0_467"/>
          <p:cNvSpPr/>
          <p:nvPr/>
        </p:nvSpPr>
        <p:spPr>
          <a:xfrm>
            <a:off x="13450981" y="68707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A web application</a:t>
            </a:r>
            <a:endParaRPr b="0" i="0" sz="4800" u="none" cap="none" strike="noStrike">
              <a:solidFill>
                <a:schemeClr val="dk1"/>
              </a:solidFill>
              <a:latin typeface="Calibri"/>
              <a:ea typeface="Calibri"/>
              <a:cs typeface="Calibri"/>
              <a:sym typeface="Calibri"/>
            </a:endParaRPr>
          </a:p>
        </p:txBody>
      </p:sp>
      <p:sp>
        <p:nvSpPr>
          <p:cNvPr id="508" name="Google Shape;508;g2b486fc1ad7_0_467"/>
          <p:cNvSpPr/>
          <p:nvPr/>
        </p:nvSpPr>
        <p:spPr>
          <a:xfrm>
            <a:off x="13450981" y="7950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9" name="Google Shape;509;g2b486fc1ad7_0_467"/>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10" name="Google Shape;510;g2b486fc1ad7_0_467"/>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11" name="Google Shape;511;g2b486fc1ad7_0_467"/>
          <p:cNvSpPr/>
          <p:nvPr/>
        </p:nvSpPr>
        <p:spPr>
          <a:xfrm>
            <a:off x="13374772" y="4737100"/>
            <a:ext cx="106905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516" name="Shape 516"/>
        <p:cNvGrpSpPr/>
        <p:nvPr/>
      </p:nvGrpSpPr>
      <p:grpSpPr>
        <a:xfrm>
          <a:off x="0" y="0"/>
          <a:ext cx="0" cy="0"/>
          <a:chOff x="0" y="0"/>
          <a:chExt cx="0" cy="0"/>
        </a:xfrm>
      </p:grpSpPr>
      <p:pic>
        <p:nvPicPr>
          <p:cNvPr descr=" " id="517" name="Google Shape;517;g2b486fc1ad7_0_485"/>
          <p:cNvPicPr preferRelativeResize="0"/>
          <p:nvPr/>
        </p:nvPicPr>
        <p:blipFill rotWithShape="1">
          <a:blip r:embed="rId3">
            <a:alphaModFix/>
          </a:blip>
          <a:srcRect b="0" l="0" r="0" t="0"/>
          <a:stretch/>
        </p:blipFill>
        <p:spPr>
          <a:xfrm>
            <a:off x="0" y="0"/>
            <a:ext cx="6881021" cy="5238626"/>
          </a:xfrm>
          <a:prstGeom prst="rect">
            <a:avLst/>
          </a:prstGeom>
          <a:noFill/>
          <a:ln>
            <a:noFill/>
          </a:ln>
        </p:spPr>
      </p:pic>
      <p:pic>
        <p:nvPicPr>
          <p:cNvPr descr=" " id="518" name="Google Shape;518;g2b486fc1ad7_0_485"/>
          <p:cNvPicPr preferRelativeResize="0"/>
          <p:nvPr/>
        </p:nvPicPr>
        <p:blipFill rotWithShape="1">
          <a:blip r:embed="rId4">
            <a:alphaModFix/>
          </a:blip>
          <a:srcRect b="0" l="0" r="0" t="0"/>
          <a:stretch/>
        </p:blipFill>
        <p:spPr>
          <a:xfrm>
            <a:off x="17921844" y="7198643"/>
            <a:ext cx="6465203" cy="6517357"/>
          </a:xfrm>
          <a:prstGeom prst="rect">
            <a:avLst/>
          </a:prstGeom>
          <a:noFill/>
          <a:ln>
            <a:noFill/>
          </a:ln>
        </p:spPr>
      </p:pic>
      <p:pic>
        <p:nvPicPr>
          <p:cNvPr descr=" " id="519" name="Google Shape;519;g2b486fc1ad7_0_485"/>
          <p:cNvPicPr preferRelativeResize="0"/>
          <p:nvPr/>
        </p:nvPicPr>
        <p:blipFill rotWithShape="1">
          <a:blip r:embed="rId5">
            <a:alphaModFix/>
          </a:blip>
          <a:srcRect b="0" l="0" r="0" t="0"/>
          <a:stretch/>
        </p:blipFill>
        <p:spPr>
          <a:xfrm>
            <a:off x="21509760" y="5690691"/>
            <a:ext cx="2877288" cy="8025308"/>
          </a:xfrm>
          <a:prstGeom prst="rect">
            <a:avLst/>
          </a:prstGeom>
          <a:noFill/>
          <a:ln>
            <a:noFill/>
          </a:ln>
        </p:spPr>
      </p:pic>
      <p:pic>
        <p:nvPicPr>
          <p:cNvPr descr=" " id="520" name="Google Shape;520;g2b486fc1ad7_0_485"/>
          <p:cNvPicPr preferRelativeResize="0"/>
          <p:nvPr/>
        </p:nvPicPr>
        <p:blipFill rotWithShape="1">
          <a:blip r:embed="rId6">
            <a:alphaModFix/>
          </a:blip>
          <a:srcRect b="0" l="0" r="0" t="0"/>
          <a:stretch/>
        </p:blipFill>
        <p:spPr>
          <a:xfrm>
            <a:off x="241330" y="10885760"/>
            <a:ext cx="3099187" cy="2830240"/>
          </a:xfrm>
          <a:prstGeom prst="rect">
            <a:avLst/>
          </a:prstGeom>
          <a:noFill/>
          <a:ln>
            <a:noFill/>
          </a:ln>
        </p:spPr>
      </p:pic>
      <p:pic>
        <p:nvPicPr>
          <p:cNvPr descr=" " id="521" name="Google Shape;521;g2b486fc1ad7_0_485"/>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522" name="Google Shape;522;g2b486fc1ad7_0_485"/>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523" name="Google Shape;523;g2b486fc1ad7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b486fc1ad7_0_48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25" name="Google Shape;525;g2b486fc1ad7_0_485"/>
          <p:cNvSpPr/>
          <p:nvPr/>
        </p:nvSpPr>
        <p:spPr>
          <a:xfrm>
            <a:off x="2946768" y="4152900"/>
            <a:ext cx="8738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486fc1ad7_0_485"/>
          <p:cNvSpPr/>
          <p:nvPr/>
        </p:nvSpPr>
        <p:spPr>
          <a:xfrm>
            <a:off x="2946768" y="4152900"/>
            <a:ext cx="8738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486fc1ad7_0_485"/>
          <p:cNvSpPr/>
          <p:nvPr/>
        </p:nvSpPr>
        <p:spPr>
          <a:xfrm>
            <a:off x="2946768" y="41529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An mobile app</a:t>
            </a:r>
            <a:endParaRPr b="0" i="0" sz="4800" u="none" cap="none" strike="noStrike">
              <a:solidFill>
                <a:schemeClr val="dk1"/>
              </a:solidFill>
              <a:latin typeface="Calibri"/>
              <a:ea typeface="Calibri"/>
              <a:cs typeface="Calibri"/>
              <a:sym typeface="Calibri"/>
            </a:endParaRPr>
          </a:p>
        </p:txBody>
      </p:sp>
      <p:sp>
        <p:nvSpPr>
          <p:cNvPr id="528" name="Google Shape;528;g2b486fc1ad7_0_485"/>
          <p:cNvSpPr/>
          <p:nvPr/>
        </p:nvSpPr>
        <p:spPr>
          <a:xfrm>
            <a:off x="2946768" y="5232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9" name="Google Shape;529;g2b486fc1ad7_0_48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30" name="Google Shape;530;g2b486fc1ad7_0_485"/>
          <p:cNvSpPr/>
          <p:nvPr/>
        </p:nvSpPr>
        <p:spPr>
          <a:xfrm>
            <a:off x="2895962" y="1854200"/>
            <a:ext cx="129006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The Future of Fantasy</a:t>
            </a:r>
            <a:endParaRPr b="0" i="0" sz="8000" u="none" cap="none" strike="noStrike">
              <a:solidFill>
                <a:schemeClr val="dk1"/>
              </a:solidFill>
              <a:latin typeface="Calibri"/>
              <a:ea typeface="Calibri"/>
              <a:cs typeface="Calibri"/>
              <a:sym typeface="Calibri"/>
            </a:endParaRPr>
          </a:p>
        </p:txBody>
      </p:sp>
      <p:pic>
        <p:nvPicPr>
          <p:cNvPr descr=" " id="531" name="Google Shape;531;g2b486fc1ad7_0_485"/>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532" name="Google Shape;532;g2b486fc1ad7_0_485"/>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537" name="Shape 537"/>
        <p:cNvGrpSpPr/>
        <p:nvPr/>
      </p:nvGrpSpPr>
      <p:grpSpPr>
        <a:xfrm>
          <a:off x="0" y="0"/>
          <a:ext cx="0" cy="0"/>
          <a:chOff x="0" y="0"/>
          <a:chExt cx="0" cy="0"/>
        </a:xfrm>
      </p:grpSpPr>
      <p:pic>
        <p:nvPicPr>
          <p:cNvPr descr=" " id="538" name="Google Shape;538;g2b486fc1ad7_0_505"/>
          <p:cNvPicPr preferRelativeResize="0"/>
          <p:nvPr/>
        </p:nvPicPr>
        <p:blipFill rotWithShape="1">
          <a:blip r:embed="rId3">
            <a:alphaModFix/>
          </a:blip>
          <a:srcRect b="0" l="0" r="0" t="0"/>
          <a:stretch/>
        </p:blipFill>
        <p:spPr>
          <a:xfrm>
            <a:off x="19114652" y="0"/>
            <a:ext cx="5272396" cy="9353352"/>
          </a:xfrm>
          <a:prstGeom prst="rect">
            <a:avLst/>
          </a:prstGeom>
          <a:noFill/>
          <a:ln>
            <a:noFill/>
          </a:ln>
        </p:spPr>
      </p:pic>
      <p:pic>
        <p:nvPicPr>
          <p:cNvPr descr=" " id="539" name="Google Shape;539;g2b486fc1ad7_0_505"/>
          <p:cNvPicPr preferRelativeResize="0"/>
          <p:nvPr/>
        </p:nvPicPr>
        <p:blipFill rotWithShape="1">
          <a:blip r:embed="rId4">
            <a:alphaModFix/>
          </a:blip>
          <a:srcRect b="0" l="0" r="0" t="0"/>
          <a:stretch/>
        </p:blipFill>
        <p:spPr>
          <a:xfrm>
            <a:off x="22209696" y="0"/>
            <a:ext cx="2177352" cy="7906917"/>
          </a:xfrm>
          <a:prstGeom prst="rect">
            <a:avLst/>
          </a:prstGeom>
          <a:noFill/>
          <a:ln>
            <a:noFill/>
          </a:ln>
        </p:spPr>
      </p:pic>
      <p:pic>
        <p:nvPicPr>
          <p:cNvPr descr=" " id="540" name="Google Shape;540;g2b486fc1ad7_0_505"/>
          <p:cNvPicPr preferRelativeResize="0"/>
          <p:nvPr/>
        </p:nvPicPr>
        <p:blipFill rotWithShape="1">
          <a:blip r:embed="rId5">
            <a:alphaModFix/>
          </a:blip>
          <a:srcRect b="0" l="0" r="0" t="0"/>
          <a:stretch/>
        </p:blipFill>
        <p:spPr>
          <a:xfrm>
            <a:off x="0" y="6194326"/>
            <a:ext cx="3929485" cy="7521674"/>
          </a:xfrm>
          <a:prstGeom prst="rect">
            <a:avLst/>
          </a:prstGeom>
          <a:noFill/>
          <a:ln>
            <a:noFill/>
          </a:ln>
        </p:spPr>
      </p:pic>
      <p:pic>
        <p:nvPicPr>
          <p:cNvPr descr=" " id="541" name="Google Shape;541;g2b486fc1ad7_0_505"/>
          <p:cNvPicPr preferRelativeResize="0"/>
          <p:nvPr/>
        </p:nvPicPr>
        <p:blipFill rotWithShape="1">
          <a:blip r:embed="rId6">
            <a:alphaModFix/>
          </a:blip>
          <a:srcRect b="0" l="0" r="0" t="0"/>
          <a:stretch/>
        </p:blipFill>
        <p:spPr>
          <a:xfrm>
            <a:off x="23653" y="11107192"/>
            <a:ext cx="5125145" cy="2608808"/>
          </a:xfrm>
          <a:prstGeom prst="rect">
            <a:avLst/>
          </a:prstGeom>
          <a:noFill/>
          <a:ln>
            <a:noFill/>
          </a:ln>
        </p:spPr>
      </p:pic>
      <p:pic>
        <p:nvPicPr>
          <p:cNvPr descr=" " id="542" name="Google Shape;542;g2b486fc1ad7_0_505"/>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543" name="Google Shape;543;g2b486fc1ad7_0_505"/>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544" name="Google Shape;544;g2b486fc1ad7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b486fc1ad7_0_50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46" name="Google Shape;546;g2b486fc1ad7_0_505"/>
          <p:cNvSpPr/>
          <p:nvPr/>
        </p:nvSpPr>
        <p:spPr>
          <a:xfrm>
            <a:off x="16880410" y="4025900"/>
            <a:ext cx="57156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486fc1ad7_0_505"/>
          <p:cNvSpPr/>
          <p:nvPr/>
        </p:nvSpPr>
        <p:spPr>
          <a:xfrm>
            <a:off x="16880410" y="4025900"/>
            <a:ext cx="57156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486fc1ad7_0_505"/>
          <p:cNvSpPr/>
          <p:nvPr/>
        </p:nvSpPr>
        <p:spPr>
          <a:xfrm>
            <a:off x="16880410" y="4025900"/>
            <a:ext cx="5919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A web application</a:t>
            </a:r>
            <a:endParaRPr b="0" i="0" sz="4800" u="none" cap="none" strike="noStrike">
              <a:solidFill>
                <a:schemeClr val="dk1"/>
              </a:solidFill>
              <a:latin typeface="Calibri"/>
              <a:ea typeface="Calibri"/>
              <a:cs typeface="Calibri"/>
              <a:sym typeface="Calibri"/>
            </a:endParaRPr>
          </a:p>
        </p:txBody>
      </p:sp>
      <p:sp>
        <p:nvSpPr>
          <p:cNvPr id="549" name="Google Shape;549;g2b486fc1ad7_0_505"/>
          <p:cNvSpPr/>
          <p:nvPr/>
        </p:nvSpPr>
        <p:spPr>
          <a:xfrm>
            <a:off x="16880410" y="51054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50" name="Google Shape;550;g2b486fc1ad7_0_505"/>
          <p:cNvSpPr/>
          <p:nvPr/>
        </p:nvSpPr>
        <p:spPr>
          <a:xfrm>
            <a:off x="825603" y="4064000"/>
            <a:ext cx="7007100" cy="618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51" name="Google Shape;551;g2b486fc1ad7_0_505"/>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52" name="Google Shape;552;g2b486fc1ad7_0_505"/>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53" name="Google Shape;553;g2b486fc1ad7_0_505"/>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558" name="Shape 558"/>
        <p:cNvGrpSpPr/>
        <p:nvPr/>
      </p:nvGrpSpPr>
      <p:grpSpPr>
        <a:xfrm>
          <a:off x="0" y="0"/>
          <a:ext cx="0" cy="0"/>
          <a:chOff x="0" y="0"/>
          <a:chExt cx="0" cy="0"/>
        </a:xfrm>
      </p:grpSpPr>
      <p:pic>
        <p:nvPicPr>
          <p:cNvPr descr=" " id="559" name="Google Shape;559;g2b486fc1ad7_0_5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0" name="Google Shape;560;g2b486fc1ad7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b486fc1ad7_0_5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2" name="Google Shape;562;g2b486fc1ad7_0_525"/>
          <p:cNvSpPr/>
          <p:nvPr/>
        </p:nvSpPr>
        <p:spPr>
          <a:xfrm>
            <a:off x="15690694" y="698500"/>
            <a:ext cx="7464300" cy="179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atisfy"/>
              <a:buNone/>
            </a:pPr>
            <a:r>
              <a:rPr b="0" i="0" lang="en-US" sz="8000" u="none" cap="none" strike="noStrike">
                <a:solidFill>
                  <a:srgbClr val="FFFFFF"/>
                </a:solidFill>
                <a:latin typeface="Satisfy"/>
                <a:ea typeface="Satisfy"/>
                <a:cs typeface="Satisfy"/>
                <a:sym typeface="Satisf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30" name="Shape 30"/>
        <p:cNvGrpSpPr/>
        <p:nvPr/>
      </p:nvGrpSpPr>
      <p:grpSpPr>
        <a:xfrm>
          <a:off x="0" y="0"/>
          <a:ext cx="0" cy="0"/>
          <a:chOff x="0" y="0"/>
          <a:chExt cx="0" cy="0"/>
        </a:xfrm>
      </p:grpSpPr>
      <p:sp>
        <p:nvSpPr>
          <p:cNvPr id="31" name="Google Shape;31;g2b486fc1ad7_0_14"/>
          <p:cNvSpPr/>
          <p:nvPr/>
        </p:nvSpPr>
        <p:spPr>
          <a:xfrm>
            <a:off x="0" y="0"/>
            <a:ext cx="24387000" cy="13716000"/>
          </a:xfrm>
          <a:prstGeom prst="rect">
            <a:avLst/>
          </a:prstGeom>
          <a:solidFill>
            <a:srgbClr val="FFE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b486fc1ad7_0_14"/>
          <p:cNvPicPr preferRelativeResize="0"/>
          <p:nvPr/>
        </p:nvPicPr>
        <p:blipFill rotWithShape="1">
          <a:blip r:embed="rId3">
            <a:alphaModFix/>
          </a:blip>
          <a:srcRect b="0" l="0" r="0" t="0"/>
          <a:stretch/>
        </p:blipFill>
        <p:spPr>
          <a:xfrm>
            <a:off x="2929843" y="0"/>
            <a:ext cx="19995503" cy="13716000"/>
          </a:xfrm>
          <a:prstGeom prst="rect">
            <a:avLst/>
          </a:prstGeom>
          <a:noFill/>
          <a:ln>
            <a:noFill/>
          </a:ln>
        </p:spPr>
      </p:pic>
      <p:pic>
        <p:nvPicPr>
          <p:cNvPr descr=" " id="33" name="Google Shape;33;g2b486fc1ad7_0_14"/>
          <p:cNvPicPr preferRelativeResize="0"/>
          <p:nvPr/>
        </p:nvPicPr>
        <p:blipFill rotWithShape="1">
          <a:blip r:embed="rId4">
            <a:alphaModFix/>
          </a:blip>
          <a:srcRect b="0" l="0" r="0" t="0"/>
          <a:stretch/>
        </p:blipFill>
        <p:spPr>
          <a:xfrm>
            <a:off x="21237054" y="393700"/>
            <a:ext cx="2906611" cy="2819400"/>
          </a:xfrm>
          <a:prstGeom prst="rect">
            <a:avLst/>
          </a:prstGeom>
          <a:noFill/>
          <a:ln>
            <a:noFill/>
          </a:ln>
        </p:spPr>
      </p:pic>
      <p:pic>
        <p:nvPicPr>
          <p:cNvPr descr=" " id="34" name="Google Shape;34;g2b486fc1ad7_0_14"/>
          <p:cNvPicPr preferRelativeResize="0"/>
          <p:nvPr/>
        </p:nvPicPr>
        <p:blipFill rotWithShape="1">
          <a:blip r:embed="rId5">
            <a:alphaModFix/>
          </a:blip>
          <a:srcRect b="0" l="0" r="0" t="0"/>
          <a:stretch/>
        </p:blipFill>
        <p:spPr>
          <a:xfrm>
            <a:off x="406451" y="9969500"/>
            <a:ext cx="3404025" cy="3263900"/>
          </a:xfrm>
          <a:prstGeom prst="rect">
            <a:avLst/>
          </a:prstGeom>
          <a:noFill/>
          <a:ln>
            <a:noFill/>
          </a:ln>
        </p:spPr>
      </p:pic>
      <p:pic>
        <p:nvPicPr>
          <p:cNvPr descr=" " id="35" name="Google Shape;35;g2b486fc1ad7_0_14"/>
          <p:cNvPicPr preferRelativeResize="0"/>
          <p:nvPr/>
        </p:nvPicPr>
        <p:blipFill rotWithShape="1">
          <a:blip r:embed="rId6">
            <a:alphaModFix/>
          </a:blip>
          <a:srcRect b="0" l="0" r="0" t="0"/>
          <a:stretch/>
        </p:blipFill>
        <p:spPr>
          <a:xfrm>
            <a:off x="1702013" y="1003300"/>
            <a:ext cx="1651206" cy="1587500"/>
          </a:xfrm>
          <a:prstGeom prst="rect">
            <a:avLst/>
          </a:prstGeom>
          <a:noFill/>
          <a:ln>
            <a:noFill/>
          </a:ln>
        </p:spPr>
      </p:pic>
      <p:pic>
        <p:nvPicPr>
          <p:cNvPr descr=" " id="36" name="Google Shape;36;g2b486fc1ad7_0_14"/>
          <p:cNvPicPr preferRelativeResize="0"/>
          <p:nvPr/>
        </p:nvPicPr>
        <p:blipFill rotWithShape="1">
          <a:blip r:embed="rId7">
            <a:alphaModFix/>
          </a:blip>
          <a:srcRect b="0" l="0" r="0" t="0"/>
          <a:stretch/>
        </p:blipFill>
        <p:spPr>
          <a:xfrm>
            <a:off x="19535042" y="11607800"/>
            <a:ext cx="2006851" cy="2108200"/>
          </a:xfrm>
          <a:prstGeom prst="rect">
            <a:avLst/>
          </a:prstGeom>
          <a:noFill/>
          <a:ln>
            <a:noFill/>
          </a:ln>
        </p:spPr>
      </p:pic>
      <p:sp>
        <p:nvSpPr>
          <p:cNvPr id="37" name="Google Shape;37;g2b486fc1ad7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b486fc1ad7_0_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 name="Google Shape;39;g2b486fc1ad7_0_14"/>
          <p:cNvSpPr/>
          <p:nvPr/>
        </p:nvSpPr>
        <p:spPr>
          <a:xfrm>
            <a:off x="9280627" y="4394200"/>
            <a:ext cx="58386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Welcome</a:t>
            </a:r>
            <a:endParaRPr b="0" i="0" sz="12800" u="none" cap="none" strike="noStrike">
              <a:solidFill>
                <a:schemeClr val="dk1"/>
              </a:solidFill>
              <a:latin typeface="Calibri"/>
              <a:ea typeface="Calibri"/>
              <a:cs typeface="Calibri"/>
              <a:sym typeface="Calibri"/>
            </a:endParaRPr>
          </a:p>
        </p:txBody>
      </p:sp>
      <p:sp>
        <p:nvSpPr>
          <p:cNvPr id="40" name="Google Shape;40;g2b486fc1ad7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567" name="Shape 567"/>
        <p:cNvGrpSpPr/>
        <p:nvPr/>
      </p:nvGrpSpPr>
      <p:grpSpPr>
        <a:xfrm>
          <a:off x="0" y="0"/>
          <a:ext cx="0" cy="0"/>
          <a:chOff x="0" y="0"/>
          <a:chExt cx="0" cy="0"/>
        </a:xfrm>
      </p:grpSpPr>
      <p:pic>
        <p:nvPicPr>
          <p:cNvPr descr=" " id="568" name="Google Shape;568;g2b486fc1ad7_0_533"/>
          <p:cNvPicPr preferRelativeResize="0"/>
          <p:nvPr/>
        </p:nvPicPr>
        <p:blipFill rotWithShape="1">
          <a:blip r:embed="rId3">
            <a:alphaModFix/>
          </a:blip>
          <a:srcRect b="0" l="0" r="0" t="0"/>
          <a:stretch/>
        </p:blipFill>
        <p:spPr>
          <a:xfrm>
            <a:off x="0" y="5877967"/>
            <a:ext cx="7484345" cy="7838034"/>
          </a:xfrm>
          <a:prstGeom prst="rect">
            <a:avLst/>
          </a:prstGeom>
          <a:noFill/>
          <a:ln>
            <a:noFill/>
          </a:ln>
        </p:spPr>
      </p:pic>
      <p:pic>
        <p:nvPicPr>
          <p:cNvPr descr=" " id="569" name="Google Shape;569;g2b486fc1ad7_0_533"/>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570" name="Google Shape;570;g2b486fc1ad7_0_533"/>
          <p:cNvPicPr preferRelativeResize="0"/>
          <p:nvPr/>
        </p:nvPicPr>
        <p:blipFill rotWithShape="1">
          <a:blip r:embed="rId5">
            <a:alphaModFix/>
          </a:blip>
          <a:srcRect b="0" l="0" r="0" t="0"/>
          <a:stretch/>
        </p:blipFill>
        <p:spPr>
          <a:xfrm>
            <a:off x="18200935" y="0"/>
            <a:ext cx="6186112" cy="6839669"/>
          </a:xfrm>
          <a:prstGeom prst="rect">
            <a:avLst/>
          </a:prstGeom>
          <a:noFill/>
          <a:ln>
            <a:noFill/>
          </a:ln>
        </p:spPr>
      </p:pic>
      <p:pic>
        <p:nvPicPr>
          <p:cNvPr descr=" " id="571" name="Google Shape;571;g2b486fc1ad7_0_533"/>
          <p:cNvPicPr preferRelativeResize="0"/>
          <p:nvPr/>
        </p:nvPicPr>
        <p:blipFill rotWithShape="1">
          <a:blip r:embed="rId6">
            <a:alphaModFix/>
          </a:blip>
          <a:srcRect b="0" l="0" r="0" t="0"/>
          <a:stretch/>
        </p:blipFill>
        <p:spPr>
          <a:xfrm>
            <a:off x="21237054" y="10848479"/>
            <a:ext cx="2789828" cy="2689721"/>
          </a:xfrm>
          <a:prstGeom prst="rect">
            <a:avLst/>
          </a:prstGeom>
          <a:noFill/>
          <a:ln>
            <a:noFill/>
          </a:ln>
        </p:spPr>
      </p:pic>
      <p:pic>
        <p:nvPicPr>
          <p:cNvPr descr=" " id="572" name="Google Shape;572;g2b486fc1ad7_0_533"/>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573" name="Google Shape;573;g2b486fc1ad7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b486fc1ad7_0_53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75" name="Google Shape;575;g2b486fc1ad7_0_533"/>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76" name="Google Shape;576;g2b486fc1ad7_0_533"/>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77" name="Google Shape;577;g2b486fc1ad7_0_533"/>
          <p:cNvSpPr/>
          <p:nvPr/>
        </p:nvSpPr>
        <p:spPr>
          <a:xfrm>
            <a:off x="8675184" y="2171700"/>
            <a:ext cx="6604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486fc1ad7_0_533"/>
          <p:cNvSpPr/>
          <p:nvPr/>
        </p:nvSpPr>
        <p:spPr>
          <a:xfrm>
            <a:off x="8675184" y="2292350"/>
            <a:ext cx="4446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b486fc1ad7_0_533"/>
          <p:cNvSpPr/>
          <p:nvPr/>
        </p:nvSpPr>
        <p:spPr>
          <a:xfrm>
            <a:off x="8675184" y="2292350"/>
            <a:ext cx="986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1</a:t>
            </a:r>
            <a:endParaRPr b="0" i="0" sz="12800" u="none" cap="none" strike="noStrike">
              <a:solidFill>
                <a:schemeClr val="dk1"/>
              </a:solidFill>
              <a:latin typeface="Calibri"/>
              <a:ea typeface="Calibri"/>
              <a:cs typeface="Calibri"/>
              <a:sym typeface="Calibri"/>
            </a:endParaRPr>
          </a:p>
        </p:txBody>
      </p:sp>
      <p:sp>
        <p:nvSpPr>
          <p:cNvPr id="580" name="Google Shape;580;g2b486fc1ad7_0_533"/>
          <p:cNvSpPr/>
          <p:nvPr/>
        </p:nvSpPr>
        <p:spPr>
          <a:xfrm>
            <a:off x="9322965" y="2171700"/>
            <a:ext cx="59571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486fc1ad7_0_533"/>
          <p:cNvSpPr/>
          <p:nvPr/>
        </p:nvSpPr>
        <p:spPr>
          <a:xfrm>
            <a:off x="9322965" y="2171700"/>
            <a:ext cx="6160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Discover the secrets</a:t>
            </a:r>
            <a:endParaRPr b="0" i="0" sz="4800" u="none" cap="none" strike="noStrike">
              <a:solidFill>
                <a:schemeClr val="dk1"/>
              </a:solidFill>
              <a:latin typeface="Calibri"/>
              <a:ea typeface="Calibri"/>
              <a:cs typeface="Calibri"/>
              <a:sym typeface="Calibri"/>
            </a:endParaRPr>
          </a:p>
        </p:txBody>
      </p:sp>
      <p:sp>
        <p:nvSpPr>
          <p:cNvPr id="582" name="Google Shape;582;g2b486fc1ad7_0_533"/>
          <p:cNvSpPr/>
          <p:nvPr/>
        </p:nvSpPr>
        <p:spPr>
          <a:xfrm>
            <a:off x="9322965" y="3149600"/>
            <a:ext cx="6092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83" name="Google Shape;583;g2b486fc1ad7_0_533"/>
          <p:cNvSpPr/>
          <p:nvPr/>
        </p:nvSpPr>
        <p:spPr>
          <a:xfrm>
            <a:off x="1079635" y="7962900"/>
            <a:ext cx="66048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486fc1ad7_0_533"/>
          <p:cNvSpPr/>
          <p:nvPr/>
        </p:nvSpPr>
        <p:spPr>
          <a:xfrm>
            <a:off x="1079635" y="8350250"/>
            <a:ext cx="762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486fc1ad7_0_533"/>
          <p:cNvSpPr/>
          <p:nvPr/>
        </p:nvSpPr>
        <p:spPr>
          <a:xfrm>
            <a:off x="1079635" y="8350250"/>
            <a:ext cx="13041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3</a:t>
            </a:r>
            <a:endParaRPr b="0" i="0" sz="12800" u="none" cap="none" strike="noStrike">
              <a:solidFill>
                <a:schemeClr val="dk1"/>
              </a:solidFill>
              <a:latin typeface="Calibri"/>
              <a:ea typeface="Calibri"/>
              <a:cs typeface="Calibri"/>
              <a:sym typeface="Calibri"/>
            </a:endParaRPr>
          </a:p>
        </p:txBody>
      </p:sp>
      <p:sp>
        <p:nvSpPr>
          <p:cNvPr id="586" name="Google Shape;586;g2b486fc1ad7_0_533"/>
          <p:cNvSpPr/>
          <p:nvPr/>
        </p:nvSpPr>
        <p:spPr>
          <a:xfrm>
            <a:off x="2044956" y="7962900"/>
            <a:ext cx="56394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b486fc1ad7_0_533"/>
          <p:cNvSpPr/>
          <p:nvPr/>
        </p:nvSpPr>
        <p:spPr>
          <a:xfrm>
            <a:off x="2044956" y="7962900"/>
            <a:ext cx="5842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Meet the creatures</a:t>
            </a:r>
            <a:endParaRPr b="0" i="0" sz="4800" u="none" cap="none" strike="noStrike">
              <a:solidFill>
                <a:schemeClr val="dk1"/>
              </a:solidFill>
              <a:latin typeface="Calibri"/>
              <a:ea typeface="Calibri"/>
              <a:cs typeface="Calibri"/>
              <a:sym typeface="Calibri"/>
            </a:endParaRPr>
          </a:p>
        </p:txBody>
      </p:sp>
      <p:sp>
        <p:nvSpPr>
          <p:cNvPr id="588" name="Google Shape;588;g2b486fc1ad7_0_533"/>
          <p:cNvSpPr/>
          <p:nvPr/>
        </p:nvSpPr>
        <p:spPr>
          <a:xfrm>
            <a:off x="2044956" y="8940800"/>
            <a:ext cx="5775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89" name="Google Shape;589;g2b486fc1ad7_0_533"/>
          <p:cNvSpPr/>
          <p:nvPr/>
        </p:nvSpPr>
        <p:spPr>
          <a:xfrm>
            <a:off x="8586273" y="7962900"/>
            <a:ext cx="66048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486fc1ad7_0_533"/>
          <p:cNvSpPr/>
          <p:nvPr/>
        </p:nvSpPr>
        <p:spPr>
          <a:xfrm>
            <a:off x="8586273" y="8350250"/>
            <a:ext cx="7368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486fc1ad7_0_533"/>
          <p:cNvSpPr/>
          <p:nvPr/>
        </p:nvSpPr>
        <p:spPr>
          <a:xfrm>
            <a:off x="8586273" y="8350250"/>
            <a:ext cx="1278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4</a:t>
            </a:r>
            <a:endParaRPr b="0" i="0" sz="12800" u="none" cap="none" strike="noStrike">
              <a:solidFill>
                <a:schemeClr val="dk1"/>
              </a:solidFill>
              <a:latin typeface="Calibri"/>
              <a:ea typeface="Calibri"/>
              <a:cs typeface="Calibri"/>
              <a:sym typeface="Calibri"/>
            </a:endParaRPr>
          </a:p>
        </p:txBody>
      </p:sp>
      <p:sp>
        <p:nvSpPr>
          <p:cNvPr id="592" name="Google Shape;592;g2b486fc1ad7_0_533"/>
          <p:cNvSpPr/>
          <p:nvPr/>
        </p:nvSpPr>
        <p:spPr>
          <a:xfrm>
            <a:off x="9526191" y="7962900"/>
            <a:ext cx="56649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486fc1ad7_0_533"/>
          <p:cNvSpPr/>
          <p:nvPr/>
        </p:nvSpPr>
        <p:spPr>
          <a:xfrm>
            <a:off x="9526191" y="7962900"/>
            <a:ext cx="5868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Uncover the magic</a:t>
            </a:r>
            <a:endParaRPr b="0" i="0" sz="4800" u="none" cap="none" strike="noStrike">
              <a:solidFill>
                <a:schemeClr val="dk1"/>
              </a:solidFill>
              <a:latin typeface="Calibri"/>
              <a:ea typeface="Calibri"/>
              <a:cs typeface="Calibri"/>
              <a:sym typeface="Calibri"/>
            </a:endParaRPr>
          </a:p>
        </p:txBody>
      </p:sp>
      <p:sp>
        <p:nvSpPr>
          <p:cNvPr id="594" name="Google Shape;594;g2b486fc1ad7_0_533"/>
          <p:cNvSpPr/>
          <p:nvPr/>
        </p:nvSpPr>
        <p:spPr>
          <a:xfrm>
            <a:off x="9526191" y="8940800"/>
            <a:ext cx="58005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95" name="Google Shape;595;g2b486fc1ad7_0_533"/>
          <p:cNvSpPr/>
          <p:nvPr/>
        </p:nvSpPr>
        <p:spPr>
          <a:xfrm>
            <a:off x="16181822" y="2171700"/>
            <a:ext cx="6604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486fc1ad7_0_533"/>
          <p:cNvSpPr/>
          <p:nvPr/>
        </p:nvSpPr>
        <p:spPr>
          <a:xfrm>
            <a:off x="16181822" y="2292350"/>
            <a:ext cx="7368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486fc1ad7_0_533"/>
          <p:cNvSpPr/>
          <p:nvPr/>
        </p:nvSpPr>
        <p:spPr>
          <a:xfrm>
            <a:off x="16181822" y="2292350"/>
            <a:ext cx="1278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2</a:t>
            </a:r>
            <a:endParaRPr b="0" i="0" sz="12800" u="none" cap="none" strike="noStrike">
              <a:solidFill>
                <a:schemeClr val="dk1"/>
              </a:solidFill>
              <a:latin typeface="Calibri"/>
              <a:ea typeface="Calibri"/>
              <a:cs typeface="Calibri"/>
              <a:sym typeface="Calibri"/>
            </a:endParaRPr>
          </a:p>
        </p:txBody>
      </p:sp>
      <p:sp>
        <p:nvSpPr>
          <p:cNvPr id="598" name="Google Shape;598;g2b486fc1ad7_0_533"/>
          <p:cNvSpPr/>
          <p:nvPr/>
        </p:nvSpPr>
        <p:spPr>
          <a:xfrm>
            <a:off x="17121740" y="2171700"/>
            <a:ext cx="56649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486fc1ad7_0_533"/>
          <p:cNvSpPr/>
          <p:nvPr/>
        </p:nvSpPr>
        <p:spPr>
          <a:xfrm>
            <a:off x="17121740" y="2171700"/>
            <a:ext cx="5868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Find your own path</a:t>
            </a:r>
            <a:endParaRPr b="0" i="0" sz="4800" u="none" cap="none" strike="noStrike">
              <a:solidFill>
                <a:schemeClr val="dk1"/>
              </a:solidFill>
              <a:latin typeface="Calibri"/>
              <a:ea typeface="Calibri"/>
              <a:cs typeface="Calibri"/>
              <a:sym typeface="Calibri"/>
            </a:endParaRPr>
          </a:p>
        </p:txBody>
      </p:sp>
      <p:sp>
        <p:nvSpPr>
          <p:cNvPr id="600" name="Google Shape;600;g2b486fc1ad7_0_533"/>
          <p:cNvSpPr/>
          <p:nvPr/>
        </p:nvSpPr>
        <p:spPr>
          <a:xfrm>
            <a:off x="17121740" y="3149600"/>
            <a:ext cx="580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605" name="Shape 605"/>
        <p:cNvGrpSpPr/>
        <p:nvPr/>
      </p:nvGrpSpPr>
      <p:grpSpPr>
        <a:xfrm>
          <a:off x="0" y="0"/>
          <a:ext cx="0" cy="0"/>
          <a:chOff x="0" y="0"/>
          <a:chExt cx="0" cy="0"/>
        </a:xfrm>
      </p:grpSpPr>
      <p:pic>
        <p:nvPicPr>
          <p:cNvPr descr=" " id="606" name="Google Shape;606;g2b486fc1ad7_0_570"/>
          <p:cNvPicPr preferRelativeResize="0"/>
          <p:nvPr/>
        </p:nvPicPr>
        <p:blipFill rotWithShape="1">
          <a:blip r:embed="rId3">
            <a:alphaModFix/>
          </a:blip>
          <a:srcRect b="0" l="0" r="0" t="0"/>
          <a:stretch/>
        </p:blipFill>
        <p:spPr>
          <a:xfrm>
            <a:off x="0" y="0"/>
            <a:ext cx="6881021" cy="5238626"/>
          </a:xfrm>
          <a:prstGeom prst="rect">
            <a:avLst/>
          </a:prstGeom>
          <a:noFill/>
          <a:ln>
            <a:noFill/>
          </a:ln>
        </p:spPr>
      </p:pic>
      <p:pic>
        <p:nvPicPr>
          <p:cNvPr descr=" " id="607" name="Google Shape;607;g2b486fc1ad7_0_570"/>
          <p:cNvPicPr preferRelativeResize="0"/>
          <p:nvPr/>
        </p:nvPicPr>
        <p:blipFill rotWithShape="1">
          <a:blip r:embed="rId4">
            <a:alphaModFix/>
          </a:blip>
          <a:srcRect b="0" l="0" r="0" t="0"/>
          <a:stretch/>
        </p:blipFill>
        <p:spPr>
          <a:xfrm>
            <a:off x="17921844" y="7198643"/>
            <a:ext cx="6465203" cy="6517357"/>
          </a:xfrm>
          <a:prstGeom prst="rect">
            <a:avLst/>
          </a:prstGeom>
          <a:noFill/>
          <a:ln>
            <a:noFill/>
          </a:ln>
        </p:spPr>
      </p:pic>
      <p:pic>
        <p:nvPicPr>
          <p:cNvPr descr=" " id="608" name="Google Shape;608;g2b486fc1ad7_0_570"/>
          <p:cNvPicPr preferRelativeResize="0"/>
          <p:nvPr/>
        </p:nvPicPr>
        <p:blipFill rotWithShape="1">
          <a:blip r:embed="rId5">
            <a:alphaModFix/>
          </a:blip>
          <a:srcRect b="0" l="0" r="0" t="0"/>
          <a:stretch/>
        </p:blipFill>
        <p:spPr>
          <a:xfrm>
            <a:off x="21509760" y="5690691"/>
            <a:ext cx="2877288" cy="8025308"/>
          </a:xfrm>
          <a:prstGeom prst="rect">
            <a:avLst/>
          </a:prstGeom>
          <a:noFill/>
          <a:ln>
            <a:noFill/>
          </a:ln>
        </p:spPr>
      </p:pic>
      <p:pic>
        <p:nvPicPr>
          <p:cNvPr descr=" " id="609" name="Google Shape;609;g2b486fc1ad7_0_570"/>
          <p:cNvPicPr preferRelativeResize="0"/>
          <p:nvPr/>
        </p:nvPicPr>
        <p:blipFill rotWithShape="1">
          <a:blip r:embed="rId6">
            <a:alphaModFix/>
          </a:blip>
          <a:srcRect b="0" l="0" r="0" t="0"/>
          <a:stretch/>
        </p:blipFill>
        <p:spPr>
          <a:xfrm>
            <a:off x="241330" y="10885760"/>
            <a:ext cx="3099187" cy="2830240"/>
          </a:xfrm>
          <a:prstGeom prst="rect">
            <a:avLst/>
          </a:prstGeom>
          <a:noFill/>
          <a:ln>
            <a:noFill/>
          </a:ln>
        </p:spPr>
      </p:pic>
      <p:pic>
        <p:nvPicPr>
          <p:cNvPr descr=" " id="610" name="Google Shape;610;g2b486fc1ad7_0_570"/>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611" name="Google Shape;611;g2b486fc1ad7_0_570"/>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612" name="Google Shape;612;g2b486fc1ad7_0_5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b486fc1ad7_0_57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614" name="Google Shape;614;g2b486fc1ad7_0_570"/>
          <p:cNvPicPr preferRelativeResize="0"/>
          <p:nvPr/>
        </p:nvPicPr>
        <p:blipFill rotWithShape="1">
          <a:blip r:embed="rId10">
            <a:alphaModFix/>
          </a:blip>
          <a:srcRect b="0" l="0" r="0" t="0"/>
          <a:stretch/>
        </p:blipFill>
        <p:spPr>
          <a:xfrm>
            <a:off x="8522765" y="3810000"/>
            <a:ext cx="14479810" cy="7861300"/>
          </a:xfrm>
          <a:prstGeom prst="rect">
            <a:avLst/>
          </a:prstGeom>
          <a:noFill/>
          <a:ln>
            <a:noFill/>
          </a:ln>
        </p:spPr>
      </p:pic>
      <p:sp>
        <p:nvSpPr>
          <p:cNvPr id="615" name="Google Shape;615;g2b486fc1ad7_0_570"/>
          <p:cNvSpPr/>
          <p:nvPr/>
        </p:nvSpPr>
        <p:spPr>
          <a:xfrm>
            <a:off x="5012893" y="1104900"/>
            <a:ext cx="143487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Fantasy Realm at a Glance</a:t>
            </a:r>
            <a:endParaRPr b="0" i="0" sz="8000" u="none" cap="none" strike="noStrike">
              <a:solidFill>
                <a:schemeClr val="dk1"/>
              </a:solidFill>
              <a:latin typeface="Calibri"/>
              <a:ea typeface="Calibri"/>
              <a:cs typeface="Calibri"/>
              <a:sym typeface="Calibri"/>
            </a:endParaRPr>
          </a:p>
        </p:txBody>
      </p:sp>
      <p:sp>
        <p:nvSpPr>
          <p:cNvPr id="616" name="Google Shape;616;g2b486fc1ad7_0_570"/>
          <p:cNvSpPr/>
          <p:nvPr/>
        </p:nvSpPr>
        <p:spPr>
          <a:xfrm>
            <a:off x="1714714" y="33718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486fc1ad7_0_570"/>
          <p:cNvSpPr/>
          <p:nvPr/>
        </p:nvSpPr>
        <p:spPr>
          <a:xfrm>
            <a:off x="1714714" y="33718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486fc1ad7_0_570"/>
          <p:cNvSpPr/>
          <p:nvPr/>
        </p:nvSpPr>
        <p:spPr>
          <a:xfrm>
            <a:off x="1714714" y="33718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The Enchanted Forest</a:t>
            </a:r>
            <a:endParaRPr b="0" i="0" sz="4800" u="none" cap="none" strike="noStrike">
              <a:solidFill>
                <a:schemeClr val="dk1"/>
              </a:solidFill>
              <a:latin typeface="Calibri"/>
              <a:ea typeface="Calibri"/>
              <a:cs typeface="Calibri"/>
              <a:sym typeface="Calibri"/>
            </a:endParaRPr>
          </a:p>
        </p:txBody>
      </p:sp>
      <p:sp>
        <p:nvSpPr>
          <p:cNvPr id="619" name="Google Shape;619;g2b486fc1ad7_0_570"/>
          <p:cNvSpPr/>
          <p:nvPr/>
        </p:nvSpPr>
        <p:spPr>
          <a:xfrm>
            <a:off x="1714714" y="43497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20" name="Google Shape;620;g2b486fc1ad7_0_570"/>
          <p:cNvSpPr/>
          <p:nvPr/>
        </p:nvSpPr>
        <p:spPr>
          <a:xfrm>
            <a:off x="1714714" y="65341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486fc1ad7_0_570"/>
          <p:cNvSpPr/>
          <p:nvPr/>
        </p:nvSpPr>
        <p:spPr>
          <a:xfrm>
            <a:off x="1714714" y="65341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486fc1ad7_0_570"/>
          <p:cNvSpPr/>
          <p:nvPr/>
        </p:nvSpPr>
        <p:spPr>
          <a:xfrm>
            <a:off x="1714714" y="65341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The Crystal Caves</a:t>
            </a:r>
            <a:endParaRPr b="0" i="0" sz="4800" u="none" cap="none" strike="noStrike">
              <a:solidFill>
                <a:schemeClr val="dk1"/>
              </a:solidFill>
              <a:latin typeface="Calibri"/>
              <a:ea typeface="Calibri"/>
              <a:cs typeface="Calibri"/>
              <a:sym typeface="Calibri"/>
            </a:endParaRPr>
          </a:p>
        </p:txBody>
      </p:sp>
      <p:sp>
        <p:nvSpPr>
          <p:cNvPr id="623" name="Google Shape;623;g2b486fc1ad7_0_570"/>
          <p:cNvSpPr/>
          <p:nvPr/>
        </p:nvSpPr>
        <p:spPr>
          <a:xfrm>
            <a:off x="1714714" y="75120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624" name="Google Shape;624;g2b486fc1ad7_0_570"/>
          <p:cNvSpPr/>
          <p:nvPr/>
        </p:nvSpPr>
        <p:spPr>
          <a:xfrm>
            <a:off x="1714714" y="96964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486fc1ad7_0_570"/>
          <p:cNvSpPr/>
          <p:nvPr/>
        </p:nvSpPr>
        <p:spPr>
          <a:xfrm>
            <a:off x="1714714" y="9696450"/>
            <a:ext cx="69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486fc1ad7_0_570"/>
          <p:cNvSpPr/>
          <p:nvPr/>
        </p:nvSpPr>
        <p:spPr>
          <a:xfrm>
            <a:off x="1714714" y="96964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The Dragon's Lair</a:t>
            </a:r>
            <a:endParaRPr b="0" i="0" sz="4800" u="none" cap="none" strike="noStrike">
              <a:solidFill>
                <a:schemeClr val="dk1"/>
              </a:solidFill>
              <a:latin typeface="Calibri"/>
              <a:ea typeface="Calibri"/>
              <a:cs typeface="Calibri"/>
              <a:sym typeface="Calibri"/>
            </a:endParaRPr>
          </a:p>
        </p:txBody>
      </p:sp>
      <p:sp>
        <p:nvSpPr>
          <p:cNvPr id="627" name="Google Shape;627;g2b486fc1ad7_0_570"/>
          <p:cNvSpPr/>
          <p:nvPr/>
        </p:nvSpPr>
        <p:spPr>
          <a:xfrm>
            <a:off x="1714714" y="106743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632" name="Shape 632"/>
        <p:cNvGrpSpPr/>
        <p:nvPr/>
      </p:nvGrpSpPr>
      <p:grpSpPr>
        <a:xfrm>
          <a:off x="0" y="0"/>
          <a:ext cx="0" cy="0"/>
          <a:chOff x="0" y="0"/>
          <a:chExt cx="0" cy="0"/>
        </a:xfrm>
      </p:grpSpPr>
      <p:pic>
        <p:nvPicPr>
          <p:cNvPr descr=" " id="633" name="Google Shape;633;g2b486fc1ad7_0_596"/>
          <p:cNvPicPr preferRelativeResize="0"/>
          <p:nvPr/>
        </p:nvPicPr>
        <p:blipFill rotWithShape="1">
          <a:blip r:embed="rId3">
            <a:alphaModFix/>
          </a:blip>
          <a:srcRect b="0" l="0" r="0" t="0"/>
          <a:stretch/>
        </p:blipFill>
        <p:spPr>
          <a:xfrm>
            <a:off x="19114652" y="0"/>
            <a:ext cx="5272396" cy="9353352"/>
          </a:xfrm>
          <a:prstGeom prst="rect">
            <a:avLst/>
          </a:prstGeom>
          <a:noFill/>
          <a:ln>
            <a:noFill/>
          </a:ln>
        </p:spPr>
      </p:pic>
      <p:pic>
        <p:nvPicPr>
          <p:cNvPr descr=" " id="634" name="Google Shape;634;g2b486fc1ad7_0_596"/>
          <p:cNvPicPr preferRelativeResize="0"/>
          <p:nvPr/>
        </p:nvPicPr>
        <p:blipFill rotWithShape="1">
          <a:blip r:embed="rId4">
            <a:alphaModFix/>
          </a:blip>
          <a:srcRect b="0" l="0" r="0" t="0"/>
          <a:stretch/>
        </p:blipFill>
        <p:spPr>
          <a:xfrm>
            <a:off x="22209696" y="0"/>
            <a:ext cx="2177352" cy="7906917"/>
          </a:xfrm>
          <a:prstGeom prst="rect">
            <a:avLst/>
          </a:prstGeom>
          <a:noFill/>
          <a:ln>
            <a:noFill/>
          </a:ln>
        </p:spPr>
      </p:pic>
      <p:pic>
        <p:nvPicPr>
          <p:cNvPr descr=" " id="635" name="Google Shape;635;g2b486fc1ad7_0_596"/>
          <p:cNvPicPr preferRelativeResize="0"/>
          <p:nvPr/>
        </p:nvPicPr>
        <p:blipFill rotWithShape="1">
          <a:blip r:embed="rId5">
            <a:alphaModFix/>
          </a:blip>
          <a:srcRect b="0" l="0" r="0" t="0"/>
          <a:stretch/>
        </p:blipFill>
        <p:spPr>
          <a:xfrm>
            <a:off x="0" y="6194326"/>
            <a:ext cx="3929485" cy="7521674"/>
          </a:xfrm>
          <a:prstGeom prst="rect">
            <a:avLst/>
          </a:prstGeom>
          <a:noFill/>
          <a:ln>
            <a:noFill/>
          </a:ln>
        </p:spPr>
      </p:pic>
      <p:pic>
        <p:nvPicPr>
          <p:cNvPr descr=" " id="636" name="Google Shape;636;g2b486fc1ad7_0_596"/>
          <p:cNvPicPr preferRelativeResize="0"/>
          <p:nvPr/>
        </p:nvPicPr>
        <p:blipFill rotWithShape="1">
          <a:blip r:embed="rId6">
            <a:alphaModFix/>
          </a:blip>
          <a:srcRect b="0" l="0" r="0" t="0"/>
          <a:stretch/>
        </p:blipFill>
        <p:spPr>
          <a:xfrm>
            <a:off x="23653" y="11107192"/>
            <a:ext cx="5125145" cy="2608808"/>
          </a:xfrm>
          <a:prstGeom prst="rect">
            <a:avLst/>
          </a:prstGeom>
          <a:noFill/>
          <a:ln>
            <a:noFill/>
          </a:ln>
        </p:spPr>
      </p:pic>
      <p:pic>
        <p:nvPicPr>
          <p:cNvPr descr=" " id="637" name="Google Shape;637;g2b486fc1ad7_0_596"/>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638" name="Google Shape;638;g2b486fc1ad7_0_596"/>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639" name="Google Shape;639;g2b486fc1ad7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b486fc1ad7_0_59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41" name="Google Shape;641;g2b486fc1ad7_0_596"/>
          <p:cNvSpPr/>
          <p:nvPr/>
        </p:nvSpPr>
        <p:spPr>
          <a:xfrm>
            <a:off x="6054423" y="1104900"/>
            <a:ext cx="122781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The Timeline</a:t>
            </a:r>
            <a:endParaRPr b="0" i="0" sz="8000" u="none" cap="none" strike="noStrike">
              <a:solidFill>
                <a:schemeClr val="dk1"/>
              </a:solidFill>
              <a:latin typeface="Calibri"/>
              <a:ea typeface="Calibri"/>
              <a:cs typeface="Calibri"/>
              <a:sym typeface="Calibri"/>
            </a:endParaRPr>
          </a:p>
        </p:txBody>
      </p:sp>
      <p:sp>
        <p:nvSpPr>
          <p:cNvPr id="642" name="Google Shape;642;g2b486fc1ad7_0_596"/>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b486fc1ad7_0_596"/>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b486fc1ad7_0_596"/>
          <p:cNvPicPr preferRelativeResize="0"/>
          <p:nvPr/>
        </p:nvPicPr>
        <p:blipFill rotWithShape="1">
          <a:blip r:embed="rId10">
            <a:alphaModFix/>
          </a:blip>
          <a:srcRect b="0" l="0" r="0" t="0"/>
          <a:stretch/>
        </p:blipFill>
        <p:spPr>
          <a:xfrm>
            <a:off x="0" y="7912100"/>
            <a:ext cx="24387048" cy="12700"/>
          </a:xfrm>
          <a:prstGeom prst="rect">
            <a:avLst/>
          </a:prstGeom>
          <a:noFill/>
          <a:ln>
            <a:noFill/>
          </a:ln>
        </p:spPr>
      </p:pic>
      <p:pic>
        <p:nvPicPr>
          <p:cNvPr descr=" " id="645" name="Google Shape;645;g2b486fc1ad7_0_596"/>
          <p:cNvPicPr preferRelativeResize="0"/>
          <p:nvPr/>
        </p:nvPicPr>
        <p:blipFill rotWithShape="1">
          <a:blip r:embed="rId11">
            <a:alphaModFix/>
          </a:blip>
          <a:srcRect b="0" l="0" r="0" t="0"/>
          <a:stretch/>
        </p:blipFill>
        <p:spPr>
          <a:xfrm>
            <a:off x="1244756" y="5016500"/>
            <a:ext cx="190524" cy="2908300"/>
          </a:xfrm>
          <a:prstGeom prst="rect">
            <a:avLst/>
          </a:prstGeom>
          <a:noFill/>
          <a:ln>
            <a:noFill/>
          </a:ln>
        </p:spPr>
      </p:pic>
      <p:pic>
        <p:nvPicPr>
          <p:cNvPr descr=" " id="646" name="Google Shape;646;g2b486fc1ad7_0_596"/>
          <p:cNvPicPr preferRelativeResize="0"/>
          <p:nvPr/>
        </p:nvPicPr>
        <p:blipFill rotWithShape="1">
          <a:blip r:embed="rId12">
            <a:alphaModFix/>
          </a:blip>
          <a:srcRect b="0" l="0" r="0" t="0"/>
          <a:stretch/>
        </p:blipFill>
        <p:spPr>
          <a:xfrm>
            <a:off x="12561870" y="3505200"/>
            <a:ext cx="190524" cy="4419600"/>
          </a:xfrm>
          <a:prstGeom prst="rect">
            <a:avLst/>
          </a:prstGeom>
          <a:noFill/>
          <a:ln>
            <a:noFill/>
          </a:ln>
        </p:spPr>
      </p:pic>
      <p:pic>
        <p:nvPicPr>
          <p:cNvPr descr=" " id="647" name="Google Shape;647;g2b486fc1ad7_0_596"/>
          <p:cNvPicPr preferRelativeResize="0"/>
          <p:nvPr/>
        </p:nvPicPr>
        <p:blipFill rotWithShape="1">
          <a:blip r:embed="rId13">
            <a:alphaModFix/>
          </a:blip>
          <a:srcRect b="0" l="0" r="0" t="0"/>
          <a:stretch/>
        </p:blipFill>
        <p:spPr>
          <a:xfrm>
            <a:off x="6884260" y="7924800"/>
            <a:ext cx="190524" cy="5029200"/>
          </a:xfrm>
          <a:prstGeom prst="rect">
            <a:avLst/>
          </a:prstGeom>
          <a:noFill/>
          <a:ln>
            <a:noFill/>
          </a:ln>
        </p:spPr>
      </p:pic>
      <p:pic>
        <p:nvPicPr>
          <p:cNvPr descr=" " id="648" name="Google Shape;648;g2b486fc1ad7_0_596"/>
          <p:cNvPicPr preferRelativeResize="0"/>
          <p:nvPr/>
        </p:nvPicPr>
        <p:blipFill rotWithShape="1">
          <a:blip r:embed="rId14">
            <a:alphaModFix/>
          </a:blip>
          <a:srcRect b="0" l="0" r="0" t="0"/>
          <a:stretch/>
        </p:blipFill>
        <p:spPr>
          <a:xfrm>
            <a:off x="18214076" y="7924800"/>
            <a:ext cx="190524" cy="3048000"/>
          </a:xfrm>
          <a:prstGeom prst="rect">
            <a:avLst/>
          </a:prstGeom>
          <a:noFill/>
          <a:ln>
            <a:noFill/>
          </a:ln>
        </p:spPr>
      </p:pic>
      <p:sp>
        <p:nvSpPr>
          <p:cNvPr id="649" name="Google Shape;649;g2b486fc1ad7_0_596"/>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b486fc1ad7_0_596"/>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486fc1ad7_0_596"/>
          <p:cNvSpPr/>
          <p:nvPr/>
        </p:nvSpPr>
        <p:spPr>
          <a:xfrm>
            <a:off x="1740117" y="47752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War</a:t>
            </a:r>
            <a:endParaRPr b="0" i="0" sz="3600" u="none" cap="none" strike="noStrike">
              <a:solidFill>
                <a:schemeClr val="dk1"/>
              </a:solidFill>
              <a:latin typeface="Calibri"/>
              <a:ea typeface="Calibri"/>
              <a:cs typeface="Calibri"/>
              <a:sym typeface="Calibri"/>
            </a:endParaRPr>
          </a:p>
        </p:txBody>
      </p:sp>
      <p:sp>
        <p:nvSpPr>
          <p:cNvPr id="652" name="Google Shape;652;g2b486fc1ad7_0_596"/>
          <p:cNvSpPr/>
          <p:nvPr/>
        </p:nvSpPr>
        <p:spPr>
          <a:xfrm>
            <a:off x="1740117" y="563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53" name="Google Shape;653;g2b486fc1ad7_0_596"/>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b486fc1ad7_0_596"/>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b486fc1ad7_0_596"/>
          <p:cNvSpPr/>
          <p:nvPr/>
        </p:nvSpPr>
        <p:spPr>
          <a:xfrm>
            <a:off x="13069934" y="32893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Transformation</a:t>
            </a:r>
            <a:endParaRPr b="0" i="0" sz="3600" u="none" cap="none" strike="noStrike">
              <a:solidFill>
                <a:schemeClr val="dk1"/>
              </a:solidFill>
              <a:latin typeface="Calibri"/>
              <a:ea typeface="Calibri"/>
              <a:cs typeface="Calibri"/>
              <a:sym typeface="Calibri"/>
            </a:endParaRPr>
          </a:p>
        </p:txBody>
      </p:sp>
      <p:sp>
        <p:nvSpPr>
          <p:cNvPr id="656" name="Google Shape;656;g2b486fc1ad7_0_596"/>
          <p:cNvSpPr/>
          <p:nvPr/>
        </p:nvSpPr>
        <p:spPr>
          <a:xfrm>
            <a:off x="13069934" y="415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57" name="Google Shape;657;g2b486fc1ad7_0_596"/>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b486fc1ad7_0_596"/>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b486fc1ad7_0_596"/>
          <p:cNvSpPr/>
          <p:nvPr/>
        </p:nvSpPr>
        <p:spPr>
          <a:xfrm>
            <a:off x="7417727"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Rise</a:t>
            </a:r>
            <a:endParaRPr b="0" i="0" sz="3600" u="none" cap="none" strike="noStrike">
              <a:solidFill>
                <a:schemeClr val="dk1"/>
              </a:solidFill>
              <a:latin typeface="Calibri"/>
              <a:ea typeface="Calibri"/>
              <a:cs typeface="Calibri"/>
              <a:sym typeface="Calibri"/>
            </a:endParaRPr>
          </a:p>
        </p:txBody>
      </p:sp>
      <p:sp>
        <p:nvSpPr>
          <p:cNvPr id="660" name="Google Shape;660;g2b486fc1ad7_0_596"/>
          <p:cNvSpPr/>
          <p:nvPr/>
        </p:nvSpPr>
        <p:spPr>
          <a:xfrm>
            <a:off x="7417727" y="929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61" name="Google Shape;661;g2b486fc1ad7_0_596"/>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b486fc1ad7_0_596"/>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b486fc1ad7_0_596"/>
          <p:cNvSpPr/>
          <p:nvPr/>
        </p:nvSpPr>
        <p:spPr>
          <a:xfrm>
            <a:off x="18747543"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Invasion</a:t>
            </a:r>
            <a:endParaRPr b="0" i="0" sz="3600" u="none" cap="none" strike="noStrike">
              <a:solidFill>
                <a:schemeClr val="dk1"/>
              </a:solidFill>
              <a:latin typeface="Calibri"/>
              <a:ea typeface="Calibri"/>
              <a:cs typeface="Calibri"/>
              <a:sym typeface="Calibri"/>
            </a:endParaRPr>
          </a:p>
        </p:txBody>
      </p:sp>
      <p:sp>
        <p:nvSpPr>
          <p:cNvPr id="664" name="Google Shape;664;g2b486fc1ad7_0_596"/>
          <p:cNvSpPr/>
          <p:nvPr/>
        </p:nvSpPr>
        <p:spPr>
          <a:xfrm>
            <a:off x="18747543" y="9296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65" name="Google Shape;665;g2b486fc1ad7_0_596"/>
          <p:cNvSpPr/>
          <p:nvPr/>
        </p:nvSpPr>
        <p:spPr>
          <a:xfrm rot="-5400000">
            <a:off x="917950" y="8604066"/>
            <a:ext cx="1016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atisfy"/>
              <a:buNone/>
            </a:pPr>
            <a:r>
              <a:rPr b="0" i="0" lang="en-US" sz="3600" u="none" cap="none" strike="noStrike">
                <a:solidFill>
                  <a:srgbClr val="000000"/>
                </a:solidFill>
                <a:latin typeface="Satisfy"/>
                <a:ea typeface="Satisfy"/>
                <a:cs typeface="Satisfy"/>
                <a:sym typeface="Satisfy"/>
              </a:rPr>
              <a:t>2020</a:t>
            </a:r>
            <a:endParaRPr b="0" i="0" sz="3600" u="none" cap="none" strike="noStrike">
              <a:solidFill>
                <a:schemeClr val="dk1"/>
              </a:solidFill>
              <a:latin typeface="Calibri"/>
              <a:ea typeface="Calibri"/>
              <a:cs typeface="Calibri"/>
              <a:sym typeface="Calibri"/>
            </a:endParaRPr>
          </a:p>
        </p:txBody>
      </p:sp>
      <p:sp>
        <p:nvSpPr>
          <p:cNvPr id="666" name="Google Shape;666;g2b486fc1ad7_0_596"/>
          <p:cNvSpPr/>
          <p:nvPr/>
        </p:nvSpPr>
        <p:spPr>
          <a:xfrm rot="-5400000">
            <a:off x="12241366" y="8608257"/>
            <a:ext cx="1003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atisfy"/>
              <a:buNone/>
            </a:pPr>
            <a:r>
              <a:rPr b="0" i="0" lang="en-US" sz="3600" u="none" cap="none" strike="noStrike">
                <a:solidFill>
                  <a:srgbClr val="000000"/>
                </a:solidFill>
                <a:latin typeface="Satisfy"/>
                <a:ea typeface="Satisfy"/>
                <a:cs typeface="Satisfy"/>
                <a:sym typeface="Satisfy"/>
              </a:rPr>
              <a:t>2022</a:t>
            </a:r>
            <a:endParaRPr b="0" i="0" sz="3600" u="none" cap="none" strike="noStrike">
              <a:solidFill>
                <a:schemeClr val="dk1"/>
              </a:solidFill>
              <a:latin typeface="Calibri"/>
              <a:ea typeface="Calibri"/>
              <a:cs typeface="Calibri"/>
              <a:sym typeface="Calibri"/>
            </a:endParaRPr>
          </a:p>
        </p:txBody>
      </p:sp>
      <p:sp>
        <p:nvSpPr>
          <p:cNvPr id="667" name="Google Shape;667;g2b486fc1ad7_0_596"/>
          <p:cNvSpPr/>
          <p:nvPr/>
        </p:nvSpPr>
        <p:spPr>
          <a:xfrm rot="-5400000">
            <a:off x="6608306" y="6717911"/>
            <a:ext cx="914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atisfy"/>
              <a:buNone/>
            </a:pPr>
            <a:r>
              <a:rPr b="0" i="0" lang="en-US" sz="3600" u="none" cap="none" strike="noStrike">
                <a:solidFill>
                  <a:srgbClr val="000000"/>
                </a:solidFill>
                <a:latin typeface="Satisfy"/>
                <a:ea typeface="Satisfy"/>
                <a:cs typeface="Satisfy"/>
                <a:sym typeface="Satisfy"/>
              </a:rPr>
              <a:t>2021</a:t>
            </a:r>
            <a:endParaRPr b="0" i="0" sz="3600" u="none" cap="none" strike="noStrike">
              <a:solidFill>
                <a:schemeClr val="dk1"/>
              </a:solidFill>
              <a:latin typeface="Calibri"/>
              <a:ea typeface="Calibri"/>
              <a:cs typeface="Calibri"/>
              <a:sym typeface="Calibri"/>
            </a:endParaRPr>
          </a:p>
        </p:txBody>
      </p:sp>
      <p:sp>
        <p:nvSpPr>
          <p:cNvPr id="668" name="Google Shape;668;g2b486fc1ad7_0_596"/>
          <p:cNvSpPr/>
          <p:nvPr/>
        </p:nvSpPr>
        <p:spPr>
          <a:xfrm rot="-5400000">
            <a:off x="17893572" y="6677857"/>
            <a:ext cx="1003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atisfy"/>
              <a:buNone/>
            </a:pPr>
            <a:r>
              <a:rPr b="0" i="0" lang="en-US" sz="3600" u="none" cap="none" strike="noStrike">
                <a:solidFill>
                  <a:srgbClr val="000000"/>
                </a:solidFill>
                <a:latin typeface="Satisfy"/>
                <a:ea typeface="Satisfy"/>
                <a:cs typeface="Satisfy"/>
                <a:sym typeface="Satisf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673" name="Shape 673"/>
        <p:cNvGrpSpPr/>
        <p:nvPr/>
      </p:nvGrpSpPr>
      <p:grpSpPr>
        <a:xfrm>
          <a:off x="0" y="0"/>
          <a:ext cx="0" cy="0"/>
          <a:chOff x="0" y="0"/>
          <a:chExt cx="0" cy="0"/>
        </a:xfrm>
      </p:grpSpPr>
      <p:pic>
        <p:nvPicPr>
          <p:cNvPr descr=" " id="674" name="Google Shape;674;g2b486fc1ad7_0_636"/>
          <p:cNvPicPr preferRelativeResize="0"/>
          <p:nvPr/>
        </p:nvPicPr>
        <p:blipFill rotWithShape="1">
          <a:blip r:embed="rId3">
            <a:alphaModFix/>
          </a:blip>
          <a:srcRect b="0" l="0" r="0" t="0"/>
          <a:stretch/>
        </p:blipFill>
        <p:spPr>
          <a:xfrm>
            <a:off x="0" y="5877967"/>
            <a:ext cx="7484345" cy="7838034"/>
          </a:xfrm>
          <a:prstGeom prst="rect">
            <a:avLst/>
          </a:prstGeom>
          <a:noFill/>
          <a:ln>
            <a:noFill/>
          </a:ln>
        </p:spPr>
      </p:pic>
      <p:pic>
        <p:nvPicPr>
          <p:cNvPr descr=" " id="675" name="Google Shape;675;g2b486fc1ad7_0_636"/>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676" name="Google Shape;676;g2b486fc1ad7_0_636"/>
          <p:cNvPicPr preferRelativeResize="0"/>
          <p:nvPr/>
        </p:nvPicPr>
        <p:blipFill rotWithShape="1">
          <a:blip r:embed="rId5">
            <a:alphaModFix/>
          </a:blip>
          <a:srcRect b="0" l="0" r="0" t="0"/>
          <a:stretch/>
        </p:blipFill>
        <p:spPr>
          <a:xfrm>
            <a:off x="18200935" y="0"/>
            <a:ext cx="6186112" cy="6839669"/>
          </a:xfrm>
          <a:prstGeom prst="rect">
            <a:avLst/>
          </a:prstGeom>
          <a:noFill/>
          <a:ln>
            <a:noFill/>
          </a:ln>
        </p:spPr>
      </p:pic>
      <p:pic>
        <p:nvPicPr>
          <p:cNvPr descr=" " id="677" name="Google Shape;677;g2b486fc1ad7_0_636"/>
          <p:cNvPicPr preferRelativeResize="0"/>
          <p:nvPr/>
        </p:nvPicPr>
        <p:blipFill rotWithShape="1">
          <a:blip r:embed="rId6">
            <a:alphaModFix/>
          </a:blip>
          <a:srcRect b="0" l="0" r="0" t="0"/>
          <a:stretch/>
        </p:blipFill>
        <p:spPr>
          <a:xfrm>
            <a:off x="21237054" y="10848479"/>
            <a:ext cx="2789828" cy="2689721"/>
          </a:xfrm>
          <a:prstGeom prst="rect">
            <a:avLst/>
          </a:prstGeom>
          <a:noFill/>
          <a:ln>
            <a:noFill/>
          </a:ln>
        </p:spPr>
      </p:pic>
      <p:pic>
        <p:nvPicPr>
          <p:cNvPr descr=" " id="678" name="Google Shape;678;g2b486fc1ad7_0_636"/>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679" name="Google Shape;679;g2b486fc1ad7_0_6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b486fc1ad7_0_63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1" name="Google Shape;681;g2b486fc1ad7_0_636"/>
          <p:cNvSpPr/>
          <p:nvPr/>
        </p:nvSpPr>
        <p:spPr>
          <a:xfrm>
            <a:off x="9267925" y="711200"/>
            <a:ext cx="58512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Our Team</a:t>
            </a:r>
            <a:endParaRPr b="0" i="0" sz="8000" u="none" cap="none" strike="noStrike">
              <a:solidFill>
                <a:schemeClr val="dk1"/>
              </a:solidFill>
              <a:latin typeface="Calibri"/>
              <a:ea typeface="Calibri"/>
              <a:cs typeface="Calibri"/>
              <a:sym typeface="Calibri"/>
            </a:endParaRPr>
          </a:p>
        </p:txBody>
      </p:sp>
      <p:sp>
        <p:nvSpPr>
          <p:cNvPr id="682" name="Google Shape;682;g2b486fc1ad7_0_636"/>
          <p:cNvSpPr/>
          <p:nvPr/>
        </p:nvSpPr>
        <p:spPr>
          <a:xfrm>
            <a:off x="2553019" y="29273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b486fc1ad7_0_636"/>
          <p:cNvPicPr preferRelativeResize="0"/>
          <p:nvPr/>
        </p:nvPicPr>
        <p:blipFill rotWithShape="1">
          <a:blip r:embed="rId9">
            <a:alphaModFix/>
          </a:blip>
          <a:srcRect b="0" l="0" r="0" t="0"/>
          <a:stretch/>
        </p:blipFill>
        <p:spPr>
          <a:xfrm>
            <a:off x="2553019" y="2927350"/>
            <a:ext cx="6096762" cy="6096000"/>
          </a:xfrm>
          <a:prstGeom prst="rect">
            <a:avLst/>
          </a:prstGeom>
          <a:noFill/>
          <a:ln>
            <a:noFill/>
          </a:ln>
        </p:spPr>
      </p:pic>
      <p:sp>
        <p:nvSpPr>
          <p:cNvPr id="684" name="Google Shape;684;g2b486fc1ad7_0_636"/>
          <p:cNvSpPr/>
          <p:nvPr/>
        </p:nvSpPr>
        <p:spPr>
          <a:xfrm>
            <a:off x="2553019" y="92265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b486fc1ad7_0_636"/>
          <p:cNvSpPr/>
          <p:nvPr/>
        </p:nvSpPr>
        <p:spPr>
          <a:xfrm>
            <a:off x="2553019" y="92265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486fc1ad7_0_636"/>
          <p:cNvSpPr/>
          <p:nvPr/>
        </p:nvSpPr>
        <p:spPr>
          <a:xfrm>
            <a:off x="2451406" y="92265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Eldruin</a:t>
            </a:r>
            <a:endParaRPr b="0" i="0" sz="4800" u="none" cap="none" strike="noStrike">
              <a:solidFill>
                <a:schemeClr val="dk1"/>
              </a:solidFill>
              <a:latin typeface="Calibri"/>
              <a:ea typeface="Calibri"/>
              <a:cs typeface="Calibri"/>
              <a:sym typeface="Calibri"/>
            </a:endParaRPr>
          </a:p>
        </p:txBody>
      </p:sp>
      <p:sp>
        <p:nvSpPr>
          <p:cNvPr id="687" name="Google Shape;687;g2b486fc1ad7_0_636"/>
          <p:cNvSpPr/>
          <p:nvPr/>
        </p:nvSpPr>
        <p:spPr>
          <a:xfrm>
            <a:off x="2485277" y="10255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88" name="Google Shape;688;g2b486fc1ad7_0_636"/>
          <p:cNvSpPr/>
          <p:nvPr/>
        </p:nvSpPr>
        <p:spPr>
          <a:xfrm>
            <a:off x="9513489" y="53657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b486fc1ad7_0_636"/>
          <p:cNvPicPr preferRelativeResize="0"/>
          <p:nvPr/>
        </p:nvPicPr>
        <p:blipFill rotWithShape="1">
          <a:blip r:embed="rId10">
            <a:alphaModFix/>
          </a:blip>
          <a:srcRect b="0" l="0" r="0" t="0"/>
          <a:stretch/>
        </p:blipFill>
        <p:spPr>
          <a:xfrm>
            <a:off x="9513489" y="5365750"/>
            <a:ext cx="6096762" cy="6096000"/>
          </a:xfrm>
          <a:prstGeom prst="rect">
            <a:avLst/>
          </a:prstGeom>
          <a:noFill/>
          <a:ln>
            <a:noFill/>
          </a:ln>
        </p:spPr>
      </p:pic>
      <p:sp>
        <p:nvSpPr>
          <p:cNvPr id="690" name="Google Shape;690;g2b486fc1ad7_0_636"/>
          <p:cNvSpPr/>
          <p:nvPr/>
        </p:nvSpPr>
        <p:spPr>
          <a:xfrm>
            <a:off x="9513489" y="116649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486fc1ad7_0_636"/>
          <p:cNvSpPr/>
          <p:nvPr/>
        </p:nvSpPr>
        <p:spPr>
          <a:xfrm>
            <a:off x="9513489" y="116649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b486fc1ad7_0_636"/>
          <p:cNvSpPr/>
          <p:nvPr/>
        </p:nvSpPr>
        <p:spPr>
          <a:xfrm>
            <a:off x="9411876" y="116649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Elementalen</a:t>
            </a:r>
            <a:endParaRPr b="0" i="0" sz="4800" u="none" cap="none" strike="noStrike">
              <a:solidFill>
                <a:schemeClr val="dk1"/>
              </a:solidFill>
              <a:latin typeface="Calibri"/>
              <a:ea typeface="Calibri"/>
              <a:cs typeface="Calibri"/>
              <a:sym typeface="Calibri"/>
            </a:endParaRPr>
          </a:p>
        </p:txBody>
      </p:sp>
      <p:sp>
        <p:nvSpPr>
          <p:cNvPr id="693" name="Google Shape;693;g2b486fc1ad7_0_636"/>
          <p:cNvSpPr/>
          <p:nvPr/>
        </p:nvSpPr>
        <p:spPr>
          <a:xfrm>
            <a:off x="9445747" y="126936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94" name="Google Shape;694;g2b486fc1ad7_0_636"/>
          <p:cNvSpPr/>
          <p:nvPr/>
        </p:nvSpPr>
        <p:spPr>
          <a:xfrm>
            <a:off x="16473959" y="2927350"/>
            <a:ext cx="6096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2b486fc1ad7_0_636"/>
          <p:cNvPicPr preferRelativeResize="0"/>
          <p:nvPr/>
        </p:nvPicPr>
        <p:blipFill rotWithShape="1">
          <a:blip r:embed="rId11">
            <a:alphaModFix/>
          </a:blip>
          <a:srcRect b="0" l="0" r="0" t="0"/>
          <a:stretch/>
        </p:blipFill>
        <p:spPr>
          <a:xfrm>
            <a:off x="16473959" y="2927350"/>
            <a:ext cx="6096762" cy="6096000"/>
          </a:xfrm>
          <a:prstGeom prst="rect">
            <a:avLst/>
          </a:prstGeom>
          <a:noFill/>
          <a:ln>
            <a:noFill/>
          </a:ln>
        </p:spPr>
      </p:pic>
      <p:sp>
        <p:nvSpPr>
          <p:cNvPr id="696" name="Google Shape;696;g2b486fc1ad7_0_636"/>
          <p:cNvSpPr/>
          <p:nvPr/>
        </p:nvSpPr>
        <p:spPr>
          <a:xfrm>
            <a:off x="16473959" y="92265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b486fc1ad7_0_636"/>
          <p:cNvSpPr/>
          <p:nvPr/>
        </p:nvSpPr>
        <p:spPr>
          <a:xfrm>
            <a:off x="16473959" y="9226550"/>
            <a:ext cx="60969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b486fc1ad7_0_636"/>
          <p:cNvSpPr/>
          <p:nvPr/>
        </p:nvSpPr>
        <p:spPr>
          <a:xfrm>
            <a:off x="16372346" y="92265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Lunaria</a:t>
            </a:r>
            <a:endParaRPr b="0" i="0" sz="4800" u="none" cap="none" strike="noStrike">
              <a:solidFill>
                <a:schemeClr val="dk1"/>
              </a:solidFill>
              <a:latin typeface="Calibri"/>
              <a:ea typeface="Calibri"/>
              <a:cs typeface="Calibri"/>
              <a:sym typeface="Calibri"/>
            </a:endParaRPr>
          </a:p>
        </p:txBody>
      </p:sp>
      <p:sp>
        <p:nvSpPr>
          <p:cNvPr id="699" name="Google Shape;699;g2b486fc1ad7_0_636"/>
          <p:cNvSpPr/>
          <p:nvPr/>
        </p:nvSpPr>
        <p:spPr>
          <a:xfrm>
            <a:off x="16406217" y="10255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704" name="Shape 704"/>
        <p:cNvGrpSpPr/>
        <p:nvPr/>
      </p:nvGrpSpPr>
      <p:grpSpPr>
        <a:xfrm>
          <a:off x="0" y="0"/>
          <a:ext cx="0" cy="0"/>
          <a:chOff x="0" y="0"/>
          <a:chExt cx="0" cy="0"/>
        </a:xfrm>
      </p:grpSpPr>
      <p:sp>
        <p:nvSpPr>
          <p:cNvPr id="705" name="Google Shape;705;g2b486fc1ad7_0_666"/>
          <p:cNvSpPr/>
          <p:nvPr/>
        </p:nvSpPr>
        <p:spPr>
          <a:xfrm rot="10800000">
            <a:off x="1130489" y="0"/>
            <a:ext cx="24387000" cy="13716000"/>
          </a:xfrm>
          <a:prstGeom prst="rect">
            <a:avLst/>
          </a:prstGeom>
          <a:solidFill>
            <a:srgbClr val="FFE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b486fc1ad7_0_666"/>
          <p:cNvPicPr preferRelativeResize="0"/>
          <p:nvPr/>
        </p:nvPicPr>
        <p:blipFill rotWithShape="1">
          <a:blip r:embed="rId3">
            <a:alphaModFix/>
          </a:blip>
          <a:srcRect b="0" l="0" r="0" t="0"/>
          <a:stretch/>
        </p:blipFill>
        <p:spPr>
          <a:xfrm>
            <a:off x="3722585" y="0"/>
            <a:ext cx="19995503" cy="13716000"/>
          </a:xfrm>
          <a:prstGeom prst="rect">
            <a:avLst/>
          </a:prstGeom>
          <a:noFill/>
          <a:ln>
            <a:noFill/>
          </a:ln>
        </p:spPr>
      </p:pic>
      <p:pic>
        <p:nvPicPr>
          <p:cNvPr descr=" " id="707" name="Google Shape;707;g2b486fc1ad7_0_666"/>
          <p:cNvPicPr preferRelativeResize="0"/>
          <p:nvPr/>
        </p:nvPicPr>
        <p:blipFill rotWithShape="1">
          <a:blip r:embed="rId4">
            <a:alphaModFix/>
          </a:blip>
          <a:srcRect b="0" l="0" r="0" t="0"/>
          <a:stretch/>
        </p:blipFill>
        <p:spPr>
          <a:xfrm>
            <a:off x="2504266" y="393700"/>
            <a:ext cx="2906611" cy="2819400"/>
          </a:xfrm>
          <a:prstGeom prst="rect">
            <a:avLst/>
          </a:prstGeom>
          <a:noFill/>
          <a:ln>
            <a:noFill/>
          </a:ln>
        </p:spPr>
      </p:pic>
      <p:pic>
        <p:nvPicPr>
          <p:cNvPr descr=" " id="708" name="Google Shape;708;g2b486fc1ad7_0_666"/>
          <p:cNvPicPr preferRelativeResize="0"/>
          <p:nvPr/>
        </p:nvPicPr>
        <p:blipFill rotWithShape="1">
          <a:blip r:embed="rId5">
            <a:alphaModFix/>
          </a:blip>
          <a:srcRect b="0" l="0" r="0" t="0"/>
          <a:stretch/>
        </p:blipFill>
        <p:spPr>
          <a:xfrm>
            <a:off x="22837454" y="9969500"/>
            <a:ext cx="1549594" cy="3263900"/>
          </a:xfrm>
          <a:prstGeom prst="rect">
            <a:avLst/>
          </a:prstGeom>
          <a:noFill/>
          <a:ln>
            <a:noFill/>
          </a:ln>
        </p:spPr>
      </p:pic>
      <p:pic>
        <p:nvPicPr>
          <p:cNvPr descr=" " id="709" name="Google Shape;709;g2b486fc1ad7_0_666"/>
          <p:cNvPicPr preferRelativeResize="0"/>
          <p:nvPr/>
        </p:nvPicPr>
        <p:blipFill rotWithShape="1">
          <a:blip r:embed="rId6">
            <a:alphaModFix/>
          </a:blip>
          <a:srcRect b="0" l="0" r="0" t="0"/>
          <a:stretch/>
        </p:blipFill>
        <p:spPr>
          <a:xfrm>
            <a:off x="23294711" y="1003300"/>
            <a:ext cx="1092337" cy="1587500"/>
          </a:xfrm>
          <a:prstGeom prst="rect">
            <a:avLst/>
          </a:prstGeom>
          <a:noFill/>
          <a:ln>
            <a:noFill/>
          </a:ln>
        </p:spPr>
      </p:pic>
      <p:pic>
        <p:nvPicPr>
          <p:cNvPr descr=" " id="710" name="Google Shape;710;g2b486fc1ad7_0_666"/>
          <p:cNvPicPr preferRelativeResize="0"/>
          <p:nvPr/>
        </p:nvPicPr>
        <p:blipFill rotWithShape="1">
          <a:blip r:embed="rId7">
            <a:alphaModFix/>
          </a:blip>
          <a:srcRect b="0" l="0" r="0" t="0"/>
          <a:stretch/>
        </p:blipFill>
        <p:spPr>
          <a:xfrm>
            <a:off x="5106038" y="11607800"/>
            <a:ext cx="2006851" cy="2108200"/>
          </a:xfrm>
          <a:prstGeom prst="rect">
            <a:avLst/>
          </a:prstGeom>
          <a:noFill/>
          <a:ln>
            <a:noFill/>
          </a:ln>
        </p:spPr>
      </p:pic>
      <p:sp>
        <p:nvSpPr>
          <p:cNvPr id="711" name="Google Shape;711;g2b486fc1ad7_0_6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2b486fc1ad7_0_66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13" name="Google Shape;713;g2b486fc1ad7_0_666"/>
          <p:cNvSpPr/>
          <p:nvPr/>
        </p:nvSpPr>
        <p:spPr>
          <a:xfrm>
            <a:off x="11596549" y="3035300"/>
            <a:ext cx="9572700" cy="325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Thank you for choosing EaTemp</a:t>
            </a:r>
            <a:endParaRPr b="0" i="0" sz="8000" u="none" cap="none" strike="noStrike">
              <a:solidFill>
                <a:schemeClr val="dk1"/>
              </a:solidFill>
              <a:latin typeface="Calibri"/>
              <a:ea typeface="Calibri"/>
              <a:cs typeface="Calibri"/>
              <a:sym typeface="Calibri"/>
            </a:endParaRPr>
          </a:p>
        </p:txBody>
      </p:sp>
      <p:sp>
        <p:nvSpPr>
          <p:cNvPr id="714" name="Google Shape;714;g2b486fc1ad7_0_666"/>
          <p:cNvSpPr/>
          <p:nvPr/>
        </p:nvSpPr>
        <p:spPr>
          <a:xfrm>
            <a:off x="11596549"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5" name="Google Shape;715;g2b486fc1ad7_0_66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6" name="Google Shape;716;g2b486fc1ad7_0_666"/>
          <p:cNvPicPr preferRelativeResize="0"/>
          <p:nvPr/>
        </p:nvPicPr>
        <p:blipFill rotWithShape="1">
          <a:blip r:embed="rId10">
            <a:alphaModFix/>
          </a:blip>
          <a:srcRect b="0" l="0" r="0" t="0"/>
          <a:stretch/>
        </p:blipFill>
        <p:spPr>
          <a:xfrm>
            <a:off x="2235479" y="2946400"/>
            <a:ext cx="8789499" cy="858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45" name="Shape 45"/>
        <p:cNvGrpSpPr/>
        <p:nvPr/>
      </p:nvGrpSpPr>
      <p:grpSpPr>
        <a:xfrm>
          <a:off x="0" y="0"/>
          <a:ext cx="0" cy="0"/>
          <a:chOff x="0" y="0"/>
          <a:chExt cx="0" cy="0"/>
        </a:xfrm>
      </p:grpSpPr>
      <p:pic>
        <p:nvPicPr>
          <p:cNvPr descr=" " id="46" name="Google Shape;46;g2b486fc1ad7_0_28"/>
          <p:cNvPicPr preferRelativeResize="0"/>
          <p:nvPr/>
        </p:nvPicPr>
        <p:blipFill rotWithShape="1">
          <a:blip r:embed="rId3">
            <a:alphaModFix/>
          </a:blip>
          <a:srcRect b="0" l="0" r="0" t="0"/>
          <a:stretch/>
        </p:blipFill>
        <p:spPr>
          <a:xfrm>
            <a:off x="0" y="0"/>
            <a:ext cx="6881021" cy="5238610"/>
          </a:xfrm>
          <a:prstGeom prst="rect">
            <a:avLst/>
          </a:prstGeom>
          <a:noFill/>
          <a:ln>
            <a:noFill/>
          </a:ln>
        </p:spPr>
      </p:pic>
      <p:pic>
        <p:nvPicPr>
          <p:cNvPr descr=" " id="47" name="Google Shape;47;g2b486fc1ad7_0_28"/>
          <p:cNvPicPr preferRelativeResize="0"/>
          <p:nvPr/>
        </p:nvPicPr>
        <p:blipFill rotWithShape="1">
          <a:blip r:embed="rId4">
            <a:alphaModFix/>
          </a:blip>
          <a:srcRect b="0" l="0" r="0" t="0"/>
          <a:stretch/>
        </p:blipFill>
        <p:spPr>
          <a:xfrm>
            <a:off x="17921844" y="7198633"/>
            <a:ext cx="6465203" cy="6517367"/>
          </a:xfrm>
          <a:prstGeom prst="rect">
            <a:avLst/>
          </a:prstGeom>
          <a:noFill/>
          <a:ln>
            <a:noFill/>
          </a:ln>
        </p:spPr>
      </p:pic>
      <p:pic>
        <p:nvPicPr>
          <p:cNvPr descr=" " id="48" name="Google Shape;48;g2b486fc1ad7_0_28"/>
          <p:cNvPicPr preferRelativeResize="0"/>
          <p:nvPr/>
        </p:nvPicPr>
        <p:blipFill rotWithShape="1">
          <a:blip r:embed="rId5">
            <a:alphaModFix/>
          </a:blip>
          <a:srcRect b="0" l="0" r="0" t="0"/>
          <a:stretch/>
        </p:blipFill>
        <p:spPr>
          <a:xfrm>
            <a:off x="21509760" y="5690701"/>
            <a:ext cx="2877288" cy="8025299"/>
          </a:xfrm>
          <a:prstGeom prst="rect">
            <a:avLst/>
          </a:prstGeom>
          <a:noFill/>
          <a:ln>
            <a:noFill/>
          </a:ln>
        </p:spPr>
      </p:pic>
      <p:pic>
        <p:nvPicPr>
          <p:cNvPr descr=" " id="49" name="Google Shape;49;g2b486fc1ad7_0_28"/>
          <p:cNvPicPr preferRelativeResize="0"/>
          <p:nvPr/>
        </p:nvPicPr>
        <p:blipFill rotWithShape="1">
          <a:blip r:embed="rId6">
            <a:alphaModFix/>
          </a:blip>
          <a:srcRect b="0" l="0" r="0" t="0"/>
          <a:stretch/>
        </p:blipFill>
        <p:spPr>
          <a:xfrm>
            <a:off x="241330" y="10885767"/>
            <a:ext cx="3099187" cy="2830230"/>
          </a:xfrm>
          <a:prstGeom prst="rect">
            <a:avLst/>
          </a:prstGeom>
          <a:noFill/>
          <a:ln>
            <a:noFill/>
          </a:ln>
        </p:spPr>
      </p:pic>
      <p:pic>
        <p:nvPicPr>
          <p:cNvPr descr=" " id="50" name="Google Shape;50;g2b486fc1ad7_0_28"/>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51" name="Google Shape;51;g2b486fc1ad7_0_28"/>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52" name="Google Shape;52;g2b486fc1ad7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b486fc1ad7_0_2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4" name="Google Shape;54;g2b486fc1ad7_0_28"/>
          <p:cNvSpPr/>
          <p:nvPr/>
        </p:nvSpPr>
        <p:spPr>
          <a:xfrm>
            <a:off x="7036679" y="1320800"/>
            <a:ext cx="10855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12800"/>
              <a:buFont typeface="Satisfy"/>
              <a:buNone/>
            </a:pPr>
            <a:r>
              <a:rPr b="0" i="0" lang="en-US" sz="12800" u="none" cap="none" strike="noStrike">
                <a:solidFill>
                  <a:srgbClr val="D56D7C"/>
                </a:solidFill>
                <a:latin typeface="Satisfy"/>
                <a:ea typeface="Satisfy"/>
                <a:cs typeface="Satisfy"/>
                <a:sym typeface="Satisfy"/>
              </a:rPr>
              <a:t>Table of Contents</a:t>
            </a:r>
            <a:endParaRPr b="0" i="0" sz="12800" u="none" cap="none" strike="noStrike">
              <a:solidFill>
                <a:schemeClr val="dk1"/>
              </a:solidFill>
              <a:latin typeface="Calibri"/>
              <a:ea typeface="Calibri"/>
              <a:cs typeface="Calibri"/>
              <a:sym typeface="Calibri"/>
            </a:endParaRPr>
          </a:p>
        </p:txBody>
      </p:sp>
      <p:pic>
        <p:nvPicPr>
          <p:cNvPr descr=" " id="55" name="Google Shape;55;g2b486fc1ad7_0_28"/>
          <p:cNvPicPr preferRelativeResize="0"/>
          <p:nvPr/>
        </p:nvPicPr>
        <p:blipFill rotWithShape="1">
          <a:blip r:embed="rId10">
            <a:alphaModFix/>
          </a:blip>
          <a:srcRect b="0" l="0" r="0" t="0"/>
          <a:stretch/>
        </p:blipFill>
        <p:spPr>
          <a:xfrm>
            <a:off x="7303413" y="3352800"/>
            <a:ext cx="10389899" cy="10363200"/>
          </a:xfrm>
          <a:prstGeom prst="rect">
            <a:avLst/>
          </a:prstGeom>
          <a:noFill/>
          <a:ln>
            <a:noFill/>
          </a:ln>
        </p:spPr>
      </p:pic>
      <p:sp>
        <p:nvSpPr>
          <p:cNvPr id="56" name="Google Shape;56;g2b486fc1ad7_0_28"/>
          <p:cNvSpPr/>
          <p:nvPr/>
        </p:nvSpPr>
        <p:spPr>
          <a:xfrm>
            <a:off x="-24133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486fc1ad7_0_28"/>
          <p:cNvSpPr/>
          <p:nvPr/>
        </p:nvSpPr>
        <p:spPr>
          <a:xfrm>
            <a:off x="-241330" y="45783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486fc1ad7_0_28"/>
          <p:cNvSpPr/>
          <p:nvPr/>
        </p:nvSpPr>
        <p:spPr>
          <a:xfrm>
            <a:off x="-444556" y="4578350"/>
            <a:ext cx="6135000" cy="1079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Introduction</a:t>
            </a:r>
            <a:endParaRPr b="0" i="0" sz="4800" u="none" cap="none" strike="noStrike">
              <a:solidFill>
                <a:schemeClr val="dk1"/>
              </a:solidFill>
              <a:latin typeface="Calibri"/>
              <a:ea typeface="Calibri"/>
              <a:cs typeface="Calibri"/>
              <a:sym typeface="Calibri"/>
            </a:endParaRPr>
          </a:p>
        </p:txBody>
      </p:sp>
      <p:sp>
        <p:nvSpPr>
          <p:cNvPr id="59" name="Google Shape;59;g2b486fc1ad7_0_28"/>
          <p:cNvSpPr/>
          <p:nvPr/>
        </p:nvSpPr>
        <p:spPr>
          <a:xfrm>
            <a:off x="-376814" y="55562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0" name="Google Shape;60;g2b486fc1ad7_0_28"/>
          <p:cNvPicPr preferRelativeResize="0"/>
          <p:nvPr/>
        </p:nvPicPr>
        <p:blipFill rotWithShape="1">
          <a:blip r:embed="rId11">
            <a:alphaModFix/>
          </a:blip>
          <a:srcRect b="0" l="0" r="0" t="0"/>
          <a:stretch/>
        </p:blipFill>
        <p:spPr>
          <a:xfrm>
            <a:off x="5893537" y="4521200"/>
            <a:ext cx="1625803" cy="1625600"/>
          </a:xfrm>
          <a:prstGeom prst="rect">
            <a:avLst/>
          </a:prstGeom>
          <a:noFill/>
          <a:ln>
            <a:noFill/>
          </a:ln>
        </p:spPr>
      </p:pic>
      <p:sp>
        <p:nvSpPr>
          <p:cNvPr id="61" name="Google Shape;61;g2b486fc1ad7_0_28"/>
          <p:cNvSpPr/>
          <p:nvPr/>
        </p:nvSpPr>
        <p:spPr>
          <a:xfrm>
            <a:off x="5893537" y="45212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486fc1ad7_0_28"/>
          <p:cNvSpPr/>
          <p:nvPr/>
        </p:nvSpPr>
        <p:spPr>
          <a:xfrm>
            <a:off x="6369846" y="4794250"/>
            <a:ext cx="6732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01</a:t>
            </a:r>
            <a:endParaRPr b="0" i="0" sz="4800" u="none" cap="none" strike="noStrike">
              <a:solidFill>
                <a:schemeClr val="dk1"/>
              </a:solidFill>
              <a:latin typeface="Calibri"/>
              <a:ea typeface="Calibri"/>
              <a:cs typeface="Calibri"/>
              <a:sym typeface="Calibri"/>
            </a:endParaRPr>
          </a:p>
        </p:txBody>
      </p:sp>
      <p:sp>
        <p:nvSpPr>
          <p:cNvPr id="63" name="Google Shape;63;g2b486fc1ad7_0_28"/>
          <p:cNvSpPr/>
          <p:nvPr/>
        </p:nvSpPr>
        <p:spPr>
          <a:xfrm>
            <a:off x="-24133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486fc1ad7_0_28"/>
          <p:cNvSpPr/>
          <p:nvPr/>
        </p:nvSpPr>
        <p:spPr>
          <a:xfrm>
            <a:off x="-241330" y="75628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486fc1ad7_0_28"/>
          <p:cNvSpPr/>
          <p:nvPr/>
        </p:nvSpPr>
        <p:spPr>
          <a:xfrm>
            <a:off x="-444556" y="7562850"/>
            <a:ext cx="6135000" cy="1079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Wonders</a:t>
            </a:r>
            <a:endParaRPr b="0" i="0" sz="4800" u="none" cap="none" strike="noStrike">
              <a:solidFill>
                <a:schemeClr val="dk1"/>
              </a:solidFill>
              <a:latin typeface="Calibri"/>
              <a:ea typeface="Calibri"/>
              <a:cs typeface="Calibri"/>
              <a:sym typeface="Calibri"/>
            </a:endParaRPr>
          </a:p>
        </p:txBody>
      </p:sp>
      <p:sp>
        <p:nvSpPr>
          <p:cNvPr id="66" name="Google Shape;66;g2b486fc1ad7_0_28"/>
          <p:cNvSpPr/>
          <p:nvPr/>
        </p:nvSpPr>
        <p:spPr>
          <a:xfrm>
            <a:off x="-376814" y="85407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7" name="Google Shape;67;g2b486fc1ad7_0_28"/>
          <p:cNvPicPr preferRelativeResize="0"/>
          <p:nvPr/>
        </p:nvPicPr>
        <p:blipFill rotWithShape="1">
          <a:blip r:embed="rId11">
            <a:alphaModFix/>
          </a:blip>
          <a:srcRect b="0" l="0" r="0" t="0"/>
          <a:stretch/>
        </p:blipFill>
        <p:spPr>
          <a:xfrm>
            <a:off x="5893537" y="7505700"/>
            <a:ext cx="1625803" cy="1625600"/>
          </a:xfrm>
          <a:prstGeom prst="rect">
            <a:avLst/>
          </a:prstGeom>
          <a:noFill/>
          <a:ln>
            <a:noFill/>
          </a:ln>
        </p:spPr>
      </p:pic>
      <p:sp>
        <p:nvSpPr>
          <p:cNvPr id="68" name="Google Shape;68;g2b486fc1ad7_0_28"/>
          <p:cNvSpPr/>
          <p:nvPr/>
        </p:nvSpPr>
        <p:spPr>
          <a:xfrm>
            <a:off x="5893537" y="75057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486fc1ad7_0_28"/>
          <p:cNvSpPr/>
          <p:nvPr/>
        </p:nvSpPr>
        <p:spPr>
          <a:xfrm>
            <a:off x="6312689" y="7778750"/>
            <a:ext cx="787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03</a:t>
            </a:r>
            <a:endParaRPr b="0" i="0" sz="4800" u="none" cap="none" strike="noStrike">
              <a:solidFill>
                <a:schemeClr val="dk1"/>
              </a:solidFill>
              <a:latin typeface="Calibri"/>
              <a:ea typeface="Calibri"/>
              <a:cs typeface="Calibri"/>
              <a:sym typeface="Calibri"/>
            </a:endParaRPr>
          </a:p>
        </p:txBody>
      </p:sp>
      <p:sp>
        <p:nvSpPr>
          <p:cNvPr id="70" name="Google Shape;70;g2b486fc1ad7_0_28"/>
          <p:cNvSpPr/>
          <p:nvPr/>
        </p:nvSpPr>
        <p:spPr>
          <a:xfrm>
            <a:off x="-24133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486fc1ad7_0_28"/>
          <p:cNvSpPr/>
          <p:nvPr/>
        </p:nvSpPr>
        <p:spPr>
          <a:xfrm>
            <a:off x="-241330" y="105473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486fc1ad7_0_28"/>
          <p:cNvSpPr/>
          <p:nvPr/>
        </p:nvSpPr>
        <p:spPr>
          <a:xfrm>
            <a:off x="-444556" y="10547350"/>
            <a:ext cx="6135000" cy="1079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Adventure</a:t>
            </a:r>
            <a:endParaRPr b="0" i="0" sz="4800" u="none" cap="none" strike="noStrike">
              <a:solidFill>
                <a:schemeClr val="dk1"/>
              </a:solidFill>
              <a:latin typeface="Calibri"/>
              <a:ea typeface="Calibri"/>
              <a:cs typeface="Calibri"/>
              <a:sym typeface="Calibri"/>
            </a:endParaRPr>
          </a:p>
        </p:txBody>
      </p:sp>
      <p:sp>
        <p:nvSpPr>
          <p:cNvPr id="73" name="Google Shape;73;g2b486fc1ad7_0_28"/>
          <p:cNvSpPr/>
          <p:nvPr/>
        </p:nvSpPr>
        <p:spPr>
          <a:xfrm>
            <a:off x="-376814" y="115252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2b486fc1ad7_0_28"/>
          <p:cNvPicPr preferRelativeResize="0"/>
          <p:nvPr/>
        </p:nvPicPr>
        <p:blipFill rotWithShape="1">
          <a:blip r:embed="rId11">
            <a:alphaModFix/>
          </a:blip>
          <a:srcRect b="0" l="0" r="0" t="0"/>
          <a:stretch/>
        </p:blipFill>
        <p:spPr>
          <a:xfrm>
            <a:off x="5893537" y="10490200"/>
            <a:ext cx="1625803" cy="1625600"/>
          </a:xfrm>
          <a:prstGeom prst="rect">
            <a:avLst/>
          </a:prstGeom>
          <a:noFill/>
          <a:ln>
            <a:noFill/>
          </a:ln>
        </p:spPr>
      </p:pic>
      <p:sp>
        <p:nvSpPr>
          <p:cNvPr id="75" name="Google Shape;75;g2b486fc1ad7_0_28"/>
          <p:cNvSpPr/>
          <p:nvPr/>
        </p:nvSpPr>
        <p:spPr>
          <a:xfrm>
            <a:off x="5893537" y="104902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486fc1ad7_0_28"/>
          <p:cNvSpPr/>
          <p:nvPr/>
        </p:nvSpPr>
        <p:spPr>
          <a:xfrm>
            <a:off x="6319040" y="10763250"/>
            <a:ext cx="7749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05</a:t>
            </a:r>
            <a:endParaRPr b="0" i="0" sz="4800" u="none" cap="none" strike="noStrike">
              <a:solidFill>
                <a:schemeClr val="dk1"/>
              </a:solidFill>
              <a:latin typeface="Calibri"/>
              <a:ea typeface="Calibri"/>
              <a:cs typeface="Calibri"/>
              <a:sym typeface="Calibri"/>
            </a:endParaRPr>
          </a:p>
        </p:txBody>
      </p:sp>
      <p:sp>
        <p:nvSpPr>
          <p:cNvPr id="77" name="Google Shape;77;g2b486fc1ad7_0_28"/>
          <p:cNvSpPr/>
          <p:nvPr/>
        </p:nvSpPr>
        <p:spPr>
          <a:xfrm>
            <a:off x="1688041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b486fc1ad7_0_28"/>
          <p:cNvPicPr preferRelativeResize="0"/>
          <p:nvPr/>
        </p:nvPicPr>
        <p:blipFill rotWithShape="1">
          <a:blip r:embed="rId11">
            <a:alphaModFix/>
          </a:blip>
          <a:srcRect b="0" l="0" r="0" t="0"/>
          <a:stretch/>
        </p:blipFill>
        <p:spPr>
          <a:xfrm>
            <a:off x="16880410" y="4521200"/>
            <a:ext cx="1625803" cy="1625600"/>
          </a:xfrm>
          <a:prstGeom prst="rect">
            <a:avLst/>
          </a:prstGeom>
          <a:noFill/>
          <a:ln>
            <a:noFill/>
          </a:ln>
        </p:spPr>
      </p:pic>
      <p:sp>
        <p:nvSpPr>
          <p:cNvPr id="79" name="Google Shape;79;g2b486fc1ad7_0_28"/>
          <p:cNvSpPr/>
          <p:nvPr/>
        </p:nvSpPr>
        <p:spPr>
          <a:xfrm>
            <a:off x="16880410" y="45212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486fc1ad7_0_28"/>
          <p:cNvSpPr/>
          <p:nvPr/>
        </p:nvSpPr>
        <p:spPr>
          <a:xfrm>
            <a:off x="17305913" y="4794250"/>
            <a:ext cx="7749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02</a:t>
            </a:r>
            <a:endParaRPr b="0" i="0" sz="4800" u="none" cap="none" strike="noStrike">
              <a:solidFill>
                <a:schemeClr val="dk1"/>
              </a:solidFill>
              <a:latin typeface="Calibri"/>
              <a:ea typeface="Calibri"/>
              <a:cs typeface="Calibri"/>
              <a:sym typeface="Calibri"/>
            </a:endParaRPr>
          </a:p>
        </p:txBody>
      </p:sp>
      <p:sp>
        <p:nvSpPr>
          <p:cNvPr id="81" name="Google Shape;81;g2b486fc1ad7_0_28"/>
          <p:cNvSpPr/>
          <p:nvPr/>
        </p:nvSpPr>
        <p:spPr>
          <a:xfrm>
            <a:off x="18709438" y="45783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486fc1ad7_0_28"/>
          <p:cNvSpPr/>
          <p:nvPr/>
        </p:nvSpPr>
        <p:spPr>
          <a:xfrm>
            <a:off x="18709438" y="45783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Encounters</a:t>
            </a:r>
            <a:endParaRPr b="0" i="0" sz="4800" u="none" cap="none" strike="noStrike">
              <a:solidFill>
                <a:schemeClr val="dk1"/>
              </a:solidFill>
              <a:latin typeface="Calibri"/>
              <a:ea typeface="Calibri"/>
              <a:cs typeface="Calibri"/>
              <a:sym typeface="Calibri"/>
            </a:endParaRPr>
          </a:p>
        </p:txBody>
      </p:sp>
      <p:sp>
        <p:nvSpPr>
          <p:cNvPr id="83" name="Google Shape;83;g2b486fc1ad7_0_28"/>
          <p:cNvSpPr/>
          <p:nvPr/>
        </p:nvSpPr>
        <p:spPr>
          <a:xfrm>
            <a:off x="18709438" y="55562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84" name="Google Shape;84;g2b486fc1ad7_0_28"/>
          <p:cNvSpPr/>
          <p:nvPr/>
        </p:nvSpPr>
        <p:spPr>
          <a:xfrm>
            <a:off x="1688041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b486fc1ad7_0_28"/>
          <p:cNvPicPr preferRelativeResize="0"/>
          <p:nvPr/>
        </p:nvPicPr>
        <p:blipFill rotWithShape="1">
          <a:blip r:embed="rId11">
            <a:alphaModFix/>
          </a:blip>
          <a:srcRect b="0" l="0" r="0" t="0"/>
          <a:stretch/>
        </p:blipFill>
        <p:spPr>
          <a:xfrm>
            <a:off x="16880410" y="7505700"/>
            <a:ext cx="1625803" cy="1625600"/>
          </a:xfrm>
          <a:prstGeom prst="rect">
            <a:avLst/>
          </a:prstGeom>
          <a:noFill/>
          <a:ln>
            <a:noFill/>
          </a:ln>
        </p:spPr>
      </p:pic>
      <p:sp>
        <p:nvSpPr>
          <p:cNvPr id="86" name="Google Shape;86;g2b486fc1ad7_0_28"/>
          <p:cNvSpPr/>
          <p:nvPr/>
        </p:nvSpPr>
        <p:spPr>
          <a:xfrm>
            <a:off x="16880410" y="75057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b486fc1ad7_0_28"/>
          <p:cNvSpPr/>
          <p:nvPr/>
        </p:nvSpPr>
        <p:spPr>
          <a:xfrm>
            <a:off x="17299562" y="7778750"/>
            <a:ext cx="787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04</a:t>
            </a:r>
            <a:endParaRPr b="0" i="0" sz="4800" u="none" cap="none" strike="noStrike">
              <a:solidFill>
                <a:schemeClr val="dk1"/>
              </a:solidFill>
              <a:latin typeface="Calibri"/>
              <a:ea typeface="Calibri"/>
              <a:cs typeface="Calibri"/>
              <a:sym typeface="Calibri"/>
            </a:endParaRPr>
          </a:p>
        </p:txBody>
      </p:sp>
      <p:sp>
        <p:nvSpPr>
          <p:cNvPr id="88" name="Google Shape;88;g2b486fc1ad7_0_28"/>
          <p:cNvSpPr/>
          <p:nvPr/>
        </p:nvSpPr>
        <p:spPr>
          <a:xfrm>
            <a:off x="18709438" y="75628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486fc1ad7_0_28"/>
          <p:cNvSpPr/>
          <p:nvPr/>
        </p:nvSpPr>
        <p:spPr>
          <a:xfrm>
            <a:off x="18709438" y="75628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Magic</a:t>
            </a:r>
            <a:endParaRPr b="0" i="0" sz="4800" u="none" cap="none" strike="noStrike">
              <a:solidFill>
                <a:schemeClr val="dk1"/>
              </a:solidFill>
              <a:latin typeface="Calibri"/>
              <a:ea typeface="Calibri"/>
              <a:cs typeface="Calibri"/>
              <a:sym typeface="Calibri"/>
            </a:endParaRPr>
          </a:p>
        </p:txBody>
      </p:sp>
      <p:sp>
        <p:nvSpPr>
          <p:cNvPr id="90" name="Google Shape;90;g2b486fc1ad7_0_28"/>
          <p:cNvSpPr/>
          <p:nvPr/>
        </p:nvSpPr>
        <p:spPr>
          <a:xfrm>
            <a:off x="18709438" y="85407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91" name="Google Shape;91;g2b486fc1ad7_0_28"/>
          <p:cNvSpPr/>
          <p:nvPr/>
        </p:nvSpPr>
        <p:spPr>
          <a:xfrm>
            <a:off x="1688041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b486fc1ad7_0_28"/>
          <p:cNvPicPr preferRelativeResize="0"/>
          <p:nvPr/>
        </p:nvPicPr>
        <p:blipFill rotWithShape="1">
          <a:blip r:embed="rId11">
            <a:alphaModFix/>
          </a:blip>
          <a:srcRect b="0" l="0" r="0" t="0"/>
          <a:stretch/>
        </p:blipFill>
        <p:spPr>
          <a:xfrm>
            <a:off x="16880410" y="10490200"/>
            <a:ext cx="1625803" cy="1625600"/>
          </a:xfrm>
          <a:prstGeom prst="rect">
            <a:avLst/>
          </a:prstGeom>
          <a:noFill/>
          <a:ln>
            <a:noFill/>
          </a:ln>
        </p:spPr>
      </p:pic>
      <p:sp>
        <p:nvSpPr>
          <p:cNvPr id="93" name="Google Shape;93;g2b486fc1ad7_0_28"/>
          <p:cNvSpPr/>
          <p:nvPr/>
        </p:nvSpPr>
        <p:spPr>
          <a:xfrm>
            <a:off x="16880410" y="10490200"/>
            <a:ext cx="1625700" cy="1625700"/>
          </a:xfrm>
          <a:prstGeom prst="roundRect">
            <a:avLst>
              <a:gd fmla="val 781313" name="adj"/>
            </a:avLst>
          </a:prstGeom>
          <a:noFill/>
          <a:ln cap="flat" cmpd="sng" w="50800">
            <a:solidFill>
              <a:srgbClr val="FE86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b486fc1ad7_0_28"/>
          <p:cNvSpPr/>
          <p:nvPr/>
        </p:nvSpPr>
        <p:spPr>
          <a:xfrm>
            <a:off x="17293211" y="10763250"/>
            <a:ext cx="800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86D0"/>
              </a:buClr>
              <a:buSzPts val="4800"/>
              <a:buFont typeface="Satisfy"/>
              <a:buNone/>
            </a:pPr>
            <a:r>
              <a:rPr b="0" i="0" lang="en-US" sz="4800" u="none" cap="none" strike="noStrike">
                <a:solidFill>
                  <a:srgbClr val="FE86D0"/>
                </a:solidFill>
                <a:latin typeface="Satisfy"/>
                <a:ea typeface="Satisfy"/>
                <a:cs typeface="Satisfy"/>
                <a:sym typeface="Satisfy"/>
              </a:rPr>
              <a:t>06</a:t>
            </a:r>
            <a:endParaRPr b="0" i="0" sz="4800" u="none" cap="none" strike="noStrike">
              <a:solidFill>
                <a:schemeClr val="dk1"/>
              </a:solidFill>
              <a:latin typeface="Calibri"/>
              <a:ea typeface="Calibri"/>
              <a:cs typeface="Calibri"/>
              <a:sym typeface="Calibri"/>
            </a:endParaRPr>
          </a:p>
        </p:txBody>
      </p:sp>
      <p:sp>
        <p:nvSpPr>
          <p:cNvPr id="95" name="Google Shape;95;g2b486fc1ad7_0_28"/>
          <p:cNvSpPr/>
          <p:nvPr/>
        </p:nvSpPr>
        <p:spPr>
          <a:xfrm>
            <a:off x="18709438" y="105473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b486fc1ad7_0_28"/>
          <p:cNvSpPr/>
          <p:nvPr/>
        </p:nvSpPr>
        <p:spPr>
          <a:xfrm>
            <a:off x="18709438" y="10547350"/>
            <a:ext cx="6135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Conclusion</a:t>
            </a:r>
            <a:endParaRPr b="0" i="0" sz="4800" u="none" cap="none" strike="noStrike">
              <a:solidFill>
                <a:schemeClr val="dk1"/>
              </a:solidFill>
              <a:latin typeface="Calibri"/>
              <a:ea typeface="Calibri"/>
              <a:cs typeface="Calibri"/>
              <a:sym typeface="Calibri"/>
            </a:endParaRPr>
          </a:p>
        </p:txBody>
      </p:sp>
      <p:sp>
        <p:nvSpPr>
          <p:cNvPr id="97" name="Google Shape;97;g2b486fc1ad7_0_28"/>
          <p:cNvSpPr/>
          <p:nvPr/>
        </p:nvSpPr>
        <p:spPr>
          <a:xfrm>
            <a:off x="18709438" y="115252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02" name="Shape 102"/>
        <p:cNvGrpSpPr/>
        <p:nvPr/>
      </p:nvGrpSpPr>
      <p:grpSpPr>
        <a:xfrm>
          <a:off x="0" y="0"/>
          <a:ext cx="0" cy="0"/>
          <a:chOff x="0" y="0"/>
          <a:chExt cx="0" cy="0"/>
        </a:xfrm>
      </p:grpSpPr>
      <p:pic>
        <p:nvPicPr>
          <p:cNvPr descr=" " id="103" name="Google Shape;103;g2b486fc1ad7_0_84"/>
          <p:cNvPicPr preferRelativeResize="0"/>
          <p:nvPr/>
        </p:nvPicPr>
        <p:blipFill rotWithShape="1">
          <a:blip r:embed="rId3">
            <a:alphaModFix/>
          </a:blip>
          <a:srcRect b="0" l="0" r="0" t="0"/>
          <a:stretch/>
        </p:blipFill>
        <p:spPr>
          <a:xfrm>
            <a:off x="19114652" y="0"/>
            <a:ext cx="5272396" cy="9353365"/>
          </a:xfrm>
          <a:prstGeom prst="rect">
            <a:avLst/>
          </a:prstGeom>
          <a:noFill/>
          <a:ln>
            <a:noFill/>
          </a:ln>
        </p:spPr>
      </p:pic>
      <p:pic>
        <p:nvPicPr>
          <p:cNvPr descr=" " id="104" name="Google Shape;104;g2b486fc1ad7_0_84"/>
          <p:cNvPicPr preferRelativeResize="0"/>
          <p:nvPr/>
        </p:nvPicPr>
        <p:blipFill rotWithShape="1">
          <a:blip r:embed="rId4">
            <a:alphaModFix/>
          </a:blip>
          <a:srcRect b="0" l="0" r="0" t="0"/>
          <a:stretch/>
        </p:blipFill>
        <p:spPr>
          <a:xfrm>
            <a:off x="22209696" y="0"/>
            <a:ext cx="2177352" cy="7906917"/>
          </a:xfrm>
          <a:prstGeom prst="rect">
            <a:avLst/>
          </a:prstGeom>
          <a:noFill/>
          <a:ln>
            <a:noFill/>
          </a:ln>
        </p:spPr>
      </p:pic>
      <p:pic>
        <p:nvPicPr>
          <p:cNvPr descr=" " id="105" name="Google Shape;105;g2b486fc1ad7_0_84"/>
          <p:cNvPicPr preferRelativeResize="0"/>
          <p:nvPr/>
        </p:nvPicPr>
        <p:blipFill rotWithShape="1">
          <a:blip r:embed="rId5">
            <a:alphaModFix/>
          </a:blip>
          <a:srcRect b="0" l="0" r="0" t="0"/>
          <a:stretch/>
        </p:blipFill>
        <p:spPr>
          <a:xfrm>
            <a:off x="0" y="6194344"/>
            <a:ext cx="3929485" cy="7521656"/>
          </a:xfrm>
          <a:prstGeom prst="rect">
            <a:avLst/>
          </a:prstGeom>
          <a:noFill/>
          <a:ln>
            <a:noFill/>
          </a:ln>
        </p:spPr>
      </p:pic>
      <p:pic>
        <p:nvPicPr>
          <p:cNvPr descr=" " id="106" name="Google Shape;106;g2b486fc1ad7_0_84"/>
          <p:cNvPicPr preferRelativeResize="0"/>
          <p:nvPr/>
        </p:nvPicPr>
        <p:blipFill rotWithShape="1">
          <a:blip r:embed="rId6">
            <a:alphaModFix/>
          </a:blip>
          <a:srcRect b="0" l="0" r="0" t="0"/>
          <a:stretch/>
        </p:blipFill>
        <p:spPr>
          <a:xfrm>
            <a:off x="23653" y="11107186"/>
            <a:ext cx="5125145" cy="2608814"/>
          </a:xfrm>
          <a:prstGeom prst="rect">
            <a:avLst/>
          </a:prstGeom>
          <a:noFill/>
          <a:ln>
            <a:noFill/>
          </a:ln>
        </p:spPr>
      </p:pic>
      <p:pic>
        <p:nvPicPr>
          <p:cNvPr descr=" " id="107" name="Google Shape;107;g2b486fc1ad7_0_84"/>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108" name="Google Shape;108;g2b486fc1ad7_0_84"/>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109" name="Google Shape;109;g2b486fc1ad7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b486fc1ad7_0_8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1" name="Google Shape;111;g2b486fc1ad7_0_84"/>
          <p:cNvSpPr/>
          <p:nvPr/>
        </p:nvSpPr>
        <p:spPr>
          <a:xfrm>
            <a:off x="2959470" y="2743200"/>
            <a:ext cx="124179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The Realm of the Extraordinary</a:t>
            </a:r>
            <a:endParaRPr b="0" i="0" sz="8000" u="none" cap="none" strike="noStrike">
              <a:solidFill>
                <a:schemeClr val="dk1"/>
              </a:solidFill>
              <a:latin typeface="Calibri"/>
              <a:ea typeface="Calibri"/>
              <a:cs typeface="Calibri"/>
              <a:sym typeface="Calibri"/>
            </a:endParaRPr>
          </a:p>
        </p:txBody>
      </p:sp>
      <p:sp>
        <p:nvSpPr>
          <p:cNvPr id="112" name="Google Shape;112;g2b486fc1ad7_0_8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3" name="Google Shape;113;g2b486fc1ad7_0_8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18" name="Shape 118"/>
        <p:cNvGrpSpPr/>
        <p:nvPr/>
      </p:nvGrpSpPr>
      <p:grpSpPr>
        <a:xfrm>
          <a:off x="0" y="0"/>
          <a:ext cx="0" cy="0"/>
          <a:chOff x="0" y="0"/>
          <a:chExt cx="0" cy="0"/>
        </a:xfrm>
      </p:grpSpPr>
      <p:pic>
        <p:nvPicPr>
          <p:cNvPr descr=" " id="119" name="Google Shape;119;g2b486fc1ad7_0_99"/>
          <p:cNvPicPr preferRelativeResize="0"/>
          <p:nvPr/>
        </p:nvPicPr>
        <p:blipFill rotWithShape="1">
          <a:blip r:embed="rId3">
            <a:alphaModFix/>
          </a:blip>
          <a:srcRect b="0" l="0" r="0" t="0"/>
          <a:stretch/>
        </p:blipFill>
        <p:spPr>
          <a:xfrm>
            <a:off x="0" y="5877973"/>
            <a:ext cx="7484345" cy="7838028"/>
          </a:xfrm>
          <a:prstGeom prst="rect">
            <a:avLst/>
          </a:prstGeom>
          <a:noFill/>
          <a:ln>
            <a:noFill/>
          </a:ln>
        </p:spPr>
      </p:pic>
      <p:pic>
        <p:nvPicPr>
          <p:cNvPr descr=" " id="120" name="Google Shape;120;g2b486fc1ad7_0_99"/>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121" name="Google Shape;121;g2b486fc1ad7_0_99"/>
          <p:cNvPicPr preferRelativeResize="0"/>
          <p:nvPr/>
        </p:nvPicPr>
        <p:blipFill rotWithShape="1">
          <a:blip r:embed="rId5">
            <a:alphaModFix/>
          </a:blip>
          <a:srcRect b="0" l="0" r="0" t="0"/>
          <a:stretch/>
        </p:blipFill>
        <p:spPr>
          <a:xfrm>
            <a:off x="18200935" y="0"/>
            <a:ext cx="6186112" cy="6839657"/>
          </a:xfrm>
          <a:prstGeom prst="rect">
            <a:avLst/>
          </a:prstGeom>
          <a:noFill/>
          <a:ln>
            <a:noFill/>
          </a:ln>
        </p:spPr>
      </p:pic>
      <p:pic>
        <p:nvPicPr>
          <p:cNvPr descr=" " id="122" name="Google Shape;122;g2b486fc1ad7_0_99"/>
          <p:cNvPicPr preferRelativeResize="0"/>
          <p:nvPr/>
        </p:nvPicPr>
        <p:blipFill rotWithShape="1">
          <a:blip r:embed="rId6">
            <a:alphaModFix/>
          </a:blip>
          <a:srcRect b="0" l="0" r="0" t="0"/>
          <a:stretch/>
        </p:blipFill>
        <p:spPr>
          <a:xfrm>
            <a:off x="21237054" y="10848491"/>
            <a:ext cx="2789828" cy="2689709"/>
          </a:xfrm>
          <a:prstGeom prst="rect">
            <a:avLst/>
          </a:prstGeom>
          <a:noFill/>
          <a:ln>
            <a:noFill/>
          </a:ln>
        </p:spPr>
      </p:pic>
      <p:pic>
        <p:nvPicPr>
          <p:cNvPr descr=" " id="123" name="Google Shape;123;g2b486fc1ad7_0_99"/>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124" name="Google Shape;124;g2b486fc1ad7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486fc1ad7_0_9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6" name="Google Shape;126;g2b486fc1ad7_0_99"/>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7" name="Google Shape;127;g2b486fc1ad7_0_99"/>
          <p:cNvSpPr/>
          <p:nvPr/>
        </p:nvSpPr>
        <p:spPr>
          <a:xfrm>
            <a:off x="1816327" y="9499600"/>
            <a:ext cx="9907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b486fc1ad7_0_99"/>
          <p:cNvPicPr preferRelativeResize="0"/>
          <p:nvPr/>
        </p:nvPicPr>
        <p:blipFill rotWithShape="1">
          <a:blip r:embed="rId10">
            <a:alphaModFix/>
          </a:blip>
          <a:srcRect b="0" l="0" r="0" t="0"/>
          <a:stretch/>
        </p:blipFill>
        <p:spPr>
          <a:xfrm>
            <a:off x="1816327" y="10026650"/>
            <a:ext cx="1625803" cy="1625600"/>
          </a:xfrm>
          <a:prstGeom prst="rect">
            <a:avLst/>
          </a:prstGeom>
          <a:noFill/>
          <a:ln>
            <a:noFill/>
          </a:ln>
        </p:spPr>
      </p:pic>
      <p:sp>
        <p:nvSpPr>
          <p:cNvPr id="129" name="Google Shape;129;g2b486fc1ad7_0_99"/>
          <p:cNvSpPr/>
          <p:nvPr/>
        </p:nvSpPr>
        <p:spPr>
          <a:xfrm>
            <a:off x="3848581" y="94996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486fc1ad7_0_99"/>
          <p:cNvSpPr/>
          <p:nvPr/>
        </p:nvSpPr>
        <p:spPr>
          <a:xfrm>
            <a:off x="3848581" y="9499600"/>
            <a:ext cx="8078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b486fc1ad7_0_99"/>
          <p:cNvSpPr/>
          <p:nvPr/>
        </p:nvSpPr>
        <p:spPr>
          <a:xfrm>
            <a:off x="3848581" y="10579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2" name="Google Shape;132;g2b486fc1ad7_0_99"/>
          <p:cNvSpPr/>
          <p:nvPr/>
        </p:nvSpPr>
        <p:spPr>
          <a:xfrm>
            <a:off x="12676184" y="9499600"/>
            <a:ext cx="9907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b486fc1ad7_0_99"/>
          <p:cNvPicPr preferRelativeResize="0"/>
          <p:nvPr/>
        </p:nvPicPr>
        <p:blipFill rotWithShape="1">
          <a:blip r:embed="rId11">
            <a:alphaModFix/>
          </a:blip>
          <a:srcRect b="0" l="0" r="0" t="0"/>
          <a:stretch/>
        </p:blipFill>
        <p:spPr>
          <a:xfrm>
            <a:off x="12676184" y="10026650"/>
            <a:ext cx="1625803" cy="1625600"/>
          </a:xfrm>
          <a:prstGeom prst="rect">
            <a:avLst/>
          </a:prstGeom>
          <a:noFill/>
          <a:ln>
            <a:noFill/>
          </a:ln>
        </p:spPr>
      </p:pic>
      <p:sp>
        <p:nvSpPr>
          <p:cNvPr id="134" name="Google Shape;134;g2b486fc1ad7_0_99"/>
          <p:cNvSpPr/>
          <p:nvPr/>
        </p:nvSpPr>
        <p:spPr>
          <a:xfrm>
            <a:off x="14708438" y="94996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486fc1ad7_0_99"/>
          <p:cNvSpPr/>
          <p:nvPr/>
        </p:nvSpPr>
        <p:spPr>
          <a:xfrm>
            <a:off x="14708438" y="9499600"/>
            <a:ext cx="8078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Dragon Taming</a:t>
            </a:r>
            <a:endParaRPr b="0" i="0" sz="4800" u="none" cap="none" strike="noStrike">
              <a:solidFill>
                <a:schemeClr val="dk1"/>
              </a:solidFill>
              <a:latin typeface="Calibri"/>
              <a:ea typeface="Calibri"/>
              <a:cs typeface="Calibri"/>
              <a:sym typeface="Calibri"/>
            </a:endParaRPr>
          </a:p>
        </p:txBody>
      </p:sp>
      <p:sp>
        <p:nvSpPr>
          <p:cNvPr id="136" name="Google Shape;136;g2b486fc1ad7_0_99"/>
          <p:cNvSpPr/>
          <p:nvPr/>
        </p:nvSpPr>
        <p:spPr>
          <a:xfrm>
            <a:off x="14708438" y="10579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41" name="Shape 141"/>
        <p:cNvGrpSpPr/>
        <p:nvPr/>
      </p:nvGrpSpPr>
      <p:grpSpPr>
        <a:xfrm>
          <a:off x="0" y="0"/>
          <a:ext cx="0" cy="0"/>
          <a:chOff x="0" y="0"/>
          <a:chExt cx="0" cy="0"/>
        </a:xfrm>
      </p:grpSpPr>
      <p:pic>
        <p:nvPicPr>
          <p:cNvPr descr=" " id="142" name="Google Shape;142;g2b486fc1ad7_0_121"/>
          <p:cNvPicPr preferRelativeResize="0"/>
          <p:nvPr/>
        </p:nvPicPr>
        <p:blipFill rotWithShape="1">
          <a:blip r:embed="rId3">
            <a:alphaModFix/>
          </a:blip>
          <a:srcRect b="0" l="0" r="0" t="0"/>
          <a:stretch/>
        </p:blipFill>
        <p:spPr>
          <a:xfrm>
            <a:off x="0" y="0"/>
            <a:ext cx="6881021" cy="5238607"/>
          </a:xfrm>
          <a:prstGeom prst="rect">
            <a:avLst/>
          </a:prstGeom>
          <a:noFill/>
          <a:ln>
            <a:noFill/>
          </a:ln>
        </p:spPr>
      </p:pic>
      <p:pic>
        <p:nvPicPr>
          <p:cNvPr descr=" " id="143" name="Google Shape;143;g2b486fc1ad7_0_121"/>
          <p:cNvPicPr preferRelativeResize="0"/>
          <p:nvPr/>
        </p:nvPicPr>
        <p:blipFill rotWithShape="1">
          <a:blip r:embed="rId4">
            <a:alphaModFix/>
          </a:blip>
          <a:srcRect b="0" l="0" r="0" t="0"/>
          <a:stretch/>
        </p:blipFill>
        <p:spPr>
          <a:xfrm>
            <a:off x="17921844" y="7198637"/>
            <a:ext cx="6465203" cy="6517363"/>
          </a:xfrm>
          <a:prstGeom prst="rect">
            <a:avLst/>
          </a:prstGeom>
          <a:noFill/>
          <a:ln>
            <a:noFill/>
          </a:ln>
        </p:spPr>
      </p:pic>
      <p:pic>
        <p:nvPicPr>
          <p:cNvPr descr=" " id="144" name="Google Shape;144;g2b486fc1ad7_0_121"/>
          <p:cNvPicPr preferRelativeResize="0"/>
          <p:nvPr/>
        </p:nvPicPr>
        <p:blipFill rotWithShape="1">
          <a:blip r:embed="rId5">
            <a:alphaModFix/>
          </a:blip>
          <a:srcRect b="0" l="0" r="0" t="0"/>
          <a:stretch/>
        </p:blipFill>
        <p:spPr>
          <a:xfrm>
            <a:off x="21509760" y="5690704"/>
            <a:ext cx="2877288" cy="8025296"/>
          </a:xfrm>
          <a:prstGeom prst="rect">
            <a:avLst/>
          </a:prstGeom>
          <a:noFill/>
          <a:ln>
            <a:noFill/>
          </a:ln>
        </p:spPr>
      </p:pic>
      <p:pic>
        <p:nvPicPr>
          <p:cNvPr descr=" " id="145" name="Google Shape;145;g2b486fc1ad7_0_121"/>
          <p:cNvPicPr preferRelativeResize="0"/>
          <p:nvPr/>
        </p:nvPicPr>
        <p:blipFill rotWithShape="1">
          <a:blip r:embed="rId6">
            <a:alphaModFix/>
          </a:blip>
          <a:srcRect b="0" l="0" r="0" t="0"/>
          <a:stretch/>
        </p:blipFill>
        <p:spPr>
          <a:xfrm>
            <a:off x="241330" y="10885767"/>
            <a:ext cx="3099187" cy="2830233"/>
          </a:xfrm>
          <a:prstGeom prst="rect">
            <a:avLst/>
          </a:prstGeom>
          <a:noFill/>
          <a:ln>
            <a:noFill/>
          </a:ln>
        </p:spPr>
      </p:pic>
      <p:pic>
        <p:nvPicPr>
          <p:cNvPr descr=" " id="146" name="Google Shape;146;g2b486fc1ad7_0_121"/>
          <p:cNvPicPr preferRelativeResize="0"/>
          <p:nvPr/>
        </p:nvPicPr>
        <p:blipFill rotWithShape="1">
          <a:blip r:embed="rId7">
            <a:alphaModFix/>
          </a:blip>
          <a:srcRect b="0" l="0" r="0" t="0"/>
          <a:stretch/>
        </p:blipFill>
        <p:spPr>
          <a:xfrm>
            <a:off x="22075359" y="431800"/>
            <a:ext cx="2019552" cy="1841500"/>
          </a:xfrm>
          <a:prstGeom prst="rect">
            <a:avLst/>
          </a:prstGeom>
          <a:noFill/>
          <a:ln>
            <a:noFill/>
          </a:ln>
        </p:spPr>
      </p:pic>
      <p:pic>
        <p:nvPicPr>
          <p:cNvPr descr=" " id="147" name="Google Shape;147;g2b486fc1ad7_0_121"/>
          <p:cNvPicPr preferRelativeResize="0"/>
          <p:nvPr/>
        </p:nvPicPr>
        <p:blipFill rotWithShape="1">
          <a:blip r:embed="rId8">
            <a:alphaModFix/>
          </a:blip>
          <a:srcRect b="0" l="0" r="0" t="0"/>
          <a:stretch/>
        </p:blipFill>
        <p:spPr>
          <a:xfrm>
            <a:off x="20703588" y="469900"/>
            <a:ext cx="978022" cy="889000"/>
          </a:xfrm>
          <a:prstGeom prst="rect">
            <a:avLst/>
          </a:prstGeom>
          <a:noFill/>
          <a:ln>
            <a:noFill/>
          </a:ln>
        </p:spPr>
      </p:pic>
      <p:sp>
        <p:nvSpPr>
          <p:cNvPr id="148" name="Google Shape;148;g2b486fc1ad7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b486fc1ad7_0_12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50" name="Google Shape;150;g2b486fc1ad7_0_121"/>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b486fc1ad7_0_121"/>
          <p:cNvSpPr/>
          <p:nvPr/>
        </p:nvSpPr>
        <p:spPr>
          <a:xfrm>
            <a:off x="914514" y="3492500"/>
            <a:ext cx="41154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486fc1ad7_0_121"/>
          <p:cNvSpPr/>
          <p:nvPr/>
        </p:nvSpPr>
        <p:spPr>
          <a:xfrm>
            <a:off x="914514" y="3492500"/>
            <a:ext cx="43185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b486fc1ad7_0_121"/>
          <p:cNvSpPr/>
          <p:nvPr/>
        </p:nvSpPr>
        <p:spPr>
          <a:xfrm>
            <a:off x="914514" y="4978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486fc1ad7_0_121"/>
          <p:cNvSpPr/>
          <p:nvPr/>
        </p:nvSpPr>
        <p:spPr>
          <a:xfrm>
            <a:off x="914514" y="4978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5" name="Google Shape;155;g2b486fc1ad7_0_121"/>
          <p:cNvPicPr preferRelativeResize="0"/>
          <p:nvPr/>
        </p:nvPicPr>
        <p:blipFill rotWithShape="1">
          <a:blip r:embed="rId10">
            <a:alphaModFix/>
          </a:blip>
          <a:srcRect b="0" l="0" r="0" t="0"/>
          <a:stretch/>
        </p:blipFill>
        <p:spPr>
          <a:xfrm>
            <a:off x="914514" y="7188200"/>
            <a:ext cx="7023978" cy="5067300"/>
          </a:xfrm>
          <a:prstGeom prst="rect">
            <a:avLst/>
          </a:prstGeom>
          <a:noFill/>
          <a:ln>
            <a:noFill/>
          </a:ln>
        </p:spPr>
      </p:pic>
      <p:sp>
        <p:nvSpPr>
          <p:cNvPr id="156" name="Google Shape;156;g2b486fc1ad7_0_121"/>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486fc1ad7_0_121"/>
          <p:cNvSpPr/>
          <p:nvPr/>
        </p:nvSpPr>
        <p:spPr>
          <a:xfrm>
            <a:off x="15826178" y="3492500"/>
            <a:ext cx="41154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b486fc1ad7_0_121"/>
          <p:cNvSpPr/>
          <p:nvPr/>
        </p:nvSpPr>
        <p:spPr>
          <a:xfrm>
            <a:off x="15826178" y="3492500"/>
            <a:ext cx="43185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g2b486fc1ad7_0_121"/>
          <p:cNvSpPr/>
          <p:nvPr/>
        </p:nvSpPr>
        <p:spPr>
          <a:xfrm>
            <a:off x="15826178" y="4978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b486fc1ad7_0_121"/>
          <p:cNvSpPr/>
          <p:nvPr/>
        </p:nvSpPr>
        <p:spPr>
          <a:xfrm>
            <a:off x="15826178" y="4978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1" name="Google Shape;161;g2b486fc1ad7_0_121"/>
          <p:cNvPicPr preferRelativeResize="0"/>
          <p:nvPr/>
        </p:nvPicPr>
        <p:blipFill rotWithShape="1">
          <a:blip r:embed="rId11">
            <a:alphaModFix/>
          </a:blip>
          <a:srcRect b="0" l="0" r="0" t="0"/>
          <a:stretch/>
        </p:blipFill>
        <p:spPr>
          <a:xfrm>
            <a:off x="15826178" y="7188200"/>
            <a:ext cx="7023978" cy="5067300"/>
          </a:xfrm>
          <a:prstGeom prst="rect">
            <a:avLst/>
          </a:prstGeom>
          <a:noFill/>
          <a:ln>
            <a:noFill/>
          </a:ln>
        </p:spPr>
      </p:pic>
      <p:sp>
        <p:nvSpPr>
          <p:cNvPr id="162" name="Google Shape;162;g2b486fc1ad7_0_121"/>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b486fc1ad7_0_121"/>
          <p:cNvSpPr/>
          <p:nvPr/>
        </p:nvSpPr>
        <p:spPr>
          <a:xfrm>
            <a:off x="8370346" y="1498600"/>
            <a:ext cx="35691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486fc1ad7_0_121"/>
          <p:cNvSpPr/>
          <p:nvPr/>
        </p:nvSpPr>
        <p:spPr>
          <a:xfrm>
            <a:off x="8370346" y="1498600"/>
            <a:ext cx="37725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Dragon Taming</a:t>
            </a:r>
            <a:endParaRPr b="0" i="0" sz="4800" u="none" cap="none" strike="noStrike">
              <a:solidFill>
                <a:schemeClr val="dk1"/>
              </a:solidFill>
              <a:latin typeface="Calibri"/>
              <a:ea typeface="Calibri"/>
              <a:cs typeface="Calibri"/>
              <a:sym typeface="Calibri"/>
            </a:endParaRPr>
          </a:p>
        </p:txBody>
      </p:sp>
      <p:sp>
        <p:nvSpPr>
          <p:cNvPr id="165" name="Google Shape;165;g2b486fc1ad7_0_121"/>
          <p:cNvSpPr/>
          <p:nvPr/>
        </p:nvSpPr>
        <p:spPr>
          <a:xfrm>
            <a:off x="8370346" y="2984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486fc1ad7_0_121"/>
          <p:cNvSpPr/>
          <p:nvPr/>
        </p:nvSpPr>
        <p:spPr>
          <a:xfrm>
            <a:off x="8370346" y="2984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7" name="Google Shape;167;g2b486fc1ad7_0_121"/>
          <p:cNvPicPr preferRelativeResize="0"/>
          <p:nvPr/>
        </p:nvPicPr>
        <p:blipFill rotWithShape="1">
          <a:blip r:embed="rId12">
            <a:alphaModFix/>
          </a:blip>
          <a:srcRect b="0" l="0" r="0" t="0"/>
          <a:stretch/>
        </p:blipFill>
        <p:spPr>
          <a:xfrm>
            <a:off x="8370346" y="5194300"/>
            <a:ext cx="7023978" cy="5067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72" name="Shape 172"/>
        <p:cNvGrpSpPr/>
        <p:nvPr/>
      </p:nvGrpSpPr>
      <p:grpSpPr>
        <a:xfrm>
          <a:off x="0" y="0"/>
          <a:ext cx="0" cy="0"/>
          <a:chOff x="0" y="0"/>
          <a:chExt cx="0" cy="0"/>
        </a:xfrm>
      </p:grpSpPr>
      <p:sp>
        <p:nvSpPr>
          <p:cNvPr id="173" name="Google Shape;173;g2b486fc1ad7_0_151"/>
          <p:cNvSpPr/>
          <p:nvPr/>
        </p:nvSpPr>
        <p:spPr>
          <a:xfrm>
            <a:off x="0" y="0"/>
            <a:ext cx="24387000" cy="13716000"/>
          </a:xfrm>
          <a:prstGeom prst="rect">
            <a:avLst/>
          </a:prstGeom>
          <a:solidFill>
            <a:srgbClr val="FFE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b486fc1ad7_0_151"/>
          <p:cNvPicPr preferRelativeResize="0"/>
          <p:nvPr/>
        </p:nvPicPr>
        <p:blipFill rotWithShape="1">
          <a:blip r:embed="rId3">
            <a:alphaModFix/>
          </a:blip>
          <a:srcRect b="0" l="0" r="0" t="0"/>
          <a:stretch/>
        </p:blipFill>
        <p:spPr>
          <a:xfrm>
            <a:off x="2929843" y="0"/>
            <a:ext cx="19995503" cy="13716000"/>
          </a:xfrm>
          <a:prstGeom prst="rect">
            <a:avLst/>
          </a:prstGeom>
          <a:noFill/>
          <a:ln>
            <a:noFill/>
          </a:ln>
        </p:spPr>
      </p:pic>
      <p:pic>
        <p:nvPicPr>
          <p:cNvPr descr=" " id="175" name="Google Shape;175;g2b486fc1ad7_0_151"/>
          <p:cNvPicPr preferRelativeResize="0"/>
          <p:nvPr/>
        </p:nvPicPr>
        <p:blipFill rotWithShape="1">
          <a:blip r:embed="rId4">
            <a:alphaModFix/>
          </a:blip>
          <a:srcRect b="0" l="0" r="0" t="0"/>
          <a:stretch/>
        </p:blipFill>
        <p:spPr>
          <a:xfrm>
            <a:off x="21237054" y="393700"/>
            <a:ext cx="2906611" cy="2819400"/>
          </a:xfrm>
          <a:prstGeom prst="rect">
            <a:avLst/>
          </a:prstGeom>
          <a:noFill/>
          <a:ln>
            <a:noFill/>
          </a:ln>
        </p:spPr>
      </p:pic>
      <p:pic>
        <p:nvPicPr>
          <p:cNvPr descr=" " id="176" name="Google Shape;176;g2b486fc1ad7_0_151"/>
          <p:cNvPicPr preferRelativeResize="0"/>
          <p:nvPr/>
        </p:nvPicPr>
        <p:blipFill rotWithShape="1">
          <a:blip r:embed="rId5">
            <a:alphaModFix/>
          </a:blip>
          <a:srcRect b="0" l="0" r="0" t="0"/>
          <a:stretch/>
        </p:blipFill>
        <p:spPr>
          <a:xfrm>
            <a:off x="406451" y="9969500"/>
            <a:ext cx="3404025" cy="3263900"/>
          </a:xfrm>
          <a:prstGeom prst="rect">
            <a:avLst/>
          </a:prstGeom>
          <a:noFill/>
          <a:ln>
            <a:noFill/>
          </a:ln>
        </p:spPr>
      </p:pic>
      <p:pic>
        <p:nvPicPr>
          <p:cNvPr descr=" " id="177" name="Google Shape;177;g2b486fc1ad7_0_151"/>
          <p:cNvPicPr preferRelativeResize="0"/>
          <p:nvPr/>
        </p:nvPicPr>
        <p:blipFill rotWithShape="1">
          <a:blip r:embed="rId6">
            <a:alphaModFix/>
          </a:blip>
          <a:srcRect b="0" l="0" r="0" t="0"/>
          <a:stretch/>
        </p:blipFill>
        <p:spPr>
          <a:xfrm>
            <a:off x="1702013" y="1003300"/>
            <a:ext cx="1651206" cy="1587500"/>
          </a:xfrm>
          <a:prstGeom prst="rect">
            <a:avLst/>
          </a:prstGeom>
          <a:noFill/>
          <a:ln>
            <a:noFill/>
          </a:ln>
        </p:spPr>
      </p:pic>
      <p:pic>
        <p:nvPicPr>
          <p:cNvPr descr=" " id="178" name="Google Shape;178;g2b486fc1ad7_0_151"/>
          <p:cNvPicPr preferRelativeResize="0"/>
          <p:nvPr/>
        </p:nvPicPr>
        <p:blipFill rotWithShape="1">
          <a:blip r:embed="rId7">
            <a:alphaModFix/>
          </a:blip>
          <a:srcRect b="0" l="0" r="0" t="0"/>
          <a:stretch/>
        </p:blipFill>
        <p:spPr>
          <a:xfrm>
            <a:off x="19535042" y="11607800"/>
            <a:ext cx="2006851" cy="2108200"/>
          </a:xfrm>
          <a:prstGeom prst="rect">
            <a:avLst/>
          </a:prstGeom>
          <a:noFill/>
          <a:ln>
            <a:noFill/>
          </a:ln>
        </p:spPr>
      </p:pic>
      <p:sp>
        <p:nvSpPr>
          <p:cNvPr id="179" name="Google Shape;179;g2b486fc1ad7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b486fc1ad7_0_15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81" name="Google Shape;181;g2b486fc1ad7_0_151"/>
          <p:cNvPicPr preferRelativeResize="0"/>
          <p:nvPr/>
        </p:nvPicPr>
        <p:blipFill rotWithShape="1">
          <a:blip r:embed="rId9">
            <a:alphaModFix/>
          </a:blip>
          <a:srcRect b="0" l="0" r="0" t="0"/>
          <a:stretch/>
        </p:blipFill>
        <p:spPr>
          <a:xfrm>
            <a:off x="0" y="1384300"/>
            <a:ext cx="5458634" cy="4437887"/>
          </a:xfrm>
          <a:prstGeom prst="rect">
            <a:avLst/>
          </a:prstGeom>
          <a:noFill/>
          <a:ln>
            <a:noFill/>
          </a:ln>
        </p:spPr>
      </p:pic>
      <p:sp>
        <p:nvSpPr>
          <p:cNvPr id="182" name="Google Shape;182;g2b486fc1ad7_0_151"/>
          <p:cNvSpPr/>
          <p:nvPr/>
        </p:nvSpPr>
        <p:spPr>
          <a:xfrm>
            <a:off x="5842730" y="4229100"/>
            <a:ext cx="136035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486fc1ad7_0_151"/>
          <p:cNvSpPr/>
          <p:nvPr/>
        </p:nvSpPr>
        <p:spPr>
          <a:xfrm>
            <a:off x="5842730" y="4229100"/>
            <a:ext cx="13806600" cy="370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4" name="Google Shape;184;g2b486fc1ad7_0_151"/>
          <p:cNvSpPr/>
          <p:nvPr/>
        </p:nvSpPr>
        <p:spPr>
          <a:xfrm>
            <a:off x="16143718" y="8039100"/>
            <a:ext cx="3454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tisfy"/>
              <a:buNone/>
            </a:pPr>
            <a:r>
              <a:rPr b="0" i="0" lang="en-US" sz="3600" u="none" cap="none" strike="noStrike">
                <a:solidFill>
                  <a:srgbClr val="0E0E0E"/>
                </a:solidFill>
                <a:latin typeface="Satisfy"/>
                <a:ea typeface="Satisfy"/>
                <a:cs typeface="Satisfy"/>
                <a:sym typeface="Satisf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189" name="Shape 189"/>
        <p:cNvGrpSpPr/>
        <p:nvPr/>
      </p:nvGrpSpPr>
      <p:grpSpPr>
        <a:xfrm>
          <a:off x="0" y="0"/>
          <a:ext cx="0" cy="0"/>
          <a:chOff x="0" y="0"/>
          <a:chExt cx="0" cy="0"/>
        </a:xfrm>
      </p:grpSpPr>
      <p:pic>
        <p:nvPicPr>
          <p:cNvPr descr=" " id="190" name="Google Shape;190;g2b486fc1ad7_0_167"/>
          <p:cNvPicPr preferRelativeResize="0"/>
          <p:nvPr/>
        </p:nvPicPr>
        <p:blipFill rotWithShape="1">
          <a:blip r:embed="rId3">
            <a:alphaModFix/>
          </a:blip>
          <a:srcRect b="0" l="0" r="0" t="0"/>
          <a:stretch/>
        </p:blipFill>
        <p:spPr>
          <a:xfrm>
            <a:off x="19114652" y="0"/>
            <a:ext cx="5272396" cy="9353365"/>
          </a:xfrm>
          <a:prstGeom prst="rect">
            <a:avLst/>
          </a:prstGeom>
          <a:noFill/>
          <a:ln>
            <a:noFill/>
          </a:ln>
        </p:spPr>
      </p:pic>
      <p:pic>
        <p:nvPicPr>
          <p:cNvPr descr=" " id="191" name="Google Shape;191;g2b486fc1ad7_0_167"/>
          <p:cNvPicPr preferRelativeResize="0"/>
          <p:nvPr/>
        </p:nvPicPr>
        <p:blipFill rotWithShape="1">
          <a:blip r:embed="rId4">
            <a:alphaModFix/>
          </a:blip>
          <a:srcRect b="0" l="0" r="0" t="0"/>
          <a:stretch/>
        </p:blipFill>
        <p:spPr>
          <a:xfrm>
            <a:off x="22209696" y="0"/>
            <a:ext cx="2177352" cy="7906928"/>
          </a:xfrm>
          <a:prstGeom prst="rect">
            <a:avLst/>
          </a:prstGeom>
          <a:noFill/>
          <a:ln>
            <a:noFill/>
          </a:ln>
        </p:spPr>
      </p:pic>
      <p:pic>
        <p:nvPicPr>
          <p:cNvPr descr=" " id="192" name="Google Shape;192;g2b486fc1ad7_0_167"/>
          <p:cNvPicPr preferRelativeResize="0"/>
          <p:nvPr/>
        </p:nvPicPr>
        <p:blipFill rotWithShape="1">
          <a:blip r:embed="rId5">
            <a:alphaModFix/>
          </a:blip>
          <a:srcRect b="0" l="0" r="0" t="0"/>
          <a:stretch/>
        </p:blipFill>
        <p:spPr>
          <a:xfrm>
            <a:off x="0" y="6194338"/>
            <a:ext cx="3929485" cy="7521662"/>
          </a:xfrm>
          <a:prstGeom prst="rect">
            <a:avLst/>
          </a:prstGeom>
          <a:noFill/>
          <a:ln>
            <a:noFill/>
          </a:ln>
        </p:spPr>
      </p:pic>
      <p:pic>
        <p:nvPicPr>
          <p:cNvPr descr=" " id="193" name="Google Shape;193;g2b486fc1ad7_0_167"/>
          <p:cNvPicPr preferRelativeResize="0"/>
          <p:nvPr/>
        </p:nvPicPr>
        <p:blipFill rotWithShape="1">
          <a:blip r:embed="rId6">
            <a:alphaModFix/>
          </a:blip>
          <a:srcRect b="0" l="0" r="0" t="0"/>
          <a:stretch/>
        </p:blipFill>
        <p:spPr>
          <a:xfrm>
            <a:off x="23653" y="11107179"/>
            <a:ext cx="5125145" cy="2608821"/>
          </a:xfrm>
          <a:prstGeom prst="rect">
            <a:avLst/>
          </a:prstGeom>
          <a:noFill/>
          <a:ln>
            <a:noFill/>
          </a:ln>
        </p:spPr>
      </p:pic>
      <p:pic>
        <p:nvPicPr>
          <p:cNvPr descr=" " id="194" name="Google Shape;194;g2b486fc1ad7_0_167"/>
          <p:cNvPicPr preferRelativeResize="0"/>
          <p:nvPr/>
        </p:nvPicPr>
        <p:blipFill rotWithShape="1">
          <a:blip r:embed="rId7">
            <a:alphaModFix/>
          </a:blip>
          <a:srcRect b="0" l="0" r="0" t="0"/>
          <a:stretch/>
        </p:blipFill>
        <p:spPr>
          <a:xfrm>
            <a:off x="317540" y="355600"/>
            <a:ext cx="2857857" cy="2971800"/>
          </a:xfrm>
          <a:prstGeom prst="rect">
            <a:avLst/>
          </a:prstGeom>
          <a:noFill/>
          <a:ln>
            <a:noFill/>
          </a:ln>
        </p:spPr>
      </p:pic>
      <p:pic>
        <p:nvPicPr>
          <p:cNvPr descr=" " id="195" name="Google Shape;195;g2b486fc1ad7_0_167"/>
          <p:cNvPicPr preferRelativeResize="0"/>
          <p:nvPr/>
        </p:nvPicPr>
        <p:blipFill rotWithShape="1">
          <a:blip r:embed="rId8">
            <a:alphaModFix/>
          </a:blip>
          <a:srcRect b="0" l="0" r="0" t="0"/>
          <a:stretch/>
        </p:blipFill>
        <p:spPr>
          <a:xfrm>
            <a:off x="21656207" y="11239500"/>
            <a:ext cx="2146568" cy="2235200"/>
          </a:xfrm>
          <a:prstGeom prst="rect">
            <a:avLst/>
          </a:prstGeom>
          <a:noFill/>
          <a:ln>
            <a:noFill/>
          </a:ln>
        </p:spPr>
      </p:pic>
      <p:sp>
        <p:nvSpPr>
          <p:cNvPr id="196" name="Google Shape;196;g2b486fc1ad7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486fc1ad7_0_16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98" name="Google Shape;198;g2b486fc1ad7_0_167"/>
          <p:cNvSpPr/>
          <p:nvPr/>
        </p:nvSpPr>
        <p:spPr>
          <a:xfrm>
            <a:off x="15572146" y="4775200"/>
            <a:ext cx="7163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486fc1ad7_0_167"/>
          <p:cNvSpPr/>
          <p:nvPr/>
        </p:nvSpPr>
        <p:spPr>
          <a:xfrm>
            <a:off x="15572146" y="4775200"/>
            <a:ext cx="7366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Dragon Taming Technique</a:t>
            </a:r>
            <a:endParaRPr b="0" i="0" sz="4800" u="none" cap="none" strike="noStrike">
              <a:solidFill>
                <a:schemeClr val="dk1"/>
              </a:solidFill>
              <a:latin typeface="Calibri"/>
              <a:ea typeface="Calibri"/>
              <a:cs typeface="Calibri"/>
              <a:sym typeface="Calibri"/>
            </a:endParaRPr>
          </a:p>
        </p:txBody>
      </p:sp>
      <p:sp>
        <p:nvSpPr>
          <p:cNvPr id="200" name="Google Shape;200;g2b486fc1ad7_0_167"/>
          <p:cNvSpPr/>
          <p:nvPr/>
        </p:nvSpPr>
        <p:spPr>
          <a:xfrm>
            <a:off x="15572146" y="5956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1" name="Google Shape;201;g2b486fc1ad7_0_167"/>
          <p:cNvSpPr/>
          <p:nvPr/>
        </p:nvSpPr>
        <p:spPr>
          <a:xfrm>
            <a:off x="15572146" y="8204200"/>
            <a:ext cx="7163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b486fc1ad7_0_167"/>
          <p:cNvSpPr/>
          <p:nvPr/>
        </p:nvSpPr>
        <p:spPr>
          <a:xfrm>
            <a:off x="15572146" y="8204200"/>
            <a:ext cx="7366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The Art of Unicorn Sighting</a:t>
            </a:r>
            <a:endParaRPr b="0" i="0" sz="4800" u="none" cap="none" strike="noStrike">
              <a:solidFill>
                <a:schemeClr val="dk1"/>
              </a:solidFill>
              <a:latin typeface="Calibri"/>
              <a:ea typeface="Calibri"/>
              <a:cs typeface="Calibri"/>
              <a:sym typeface="Calibri"/>
            </a:endParaRPr>
          </a:p>
        </p:txBody>
      </p:sp>
      <p:sp>
        <p:nvSpPr>
          <p:cNvPr id="203" name="Google Shape;203;g2b486fc1ad7_0_167"/>
          <p:cNvSpPr/>
          <p:nvPr/>
        </p:nvSpPr>
        <p:spPr>
          <a:xfrm>
            <a:off x="15572146" y="9385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4" name="Google Shape;204;g2b486fc1ad7_0_167"/>
          <p:cNvPicPr preferRelativeResize="0"/>
          <p:nvPr/>
        </p:nvPicPr>
        <p:blipFill rotWithShape="1">
          <a:blip r:embed="rId10">
            <a:alphaModFix/>
          </a:blip>
          <a:srcRect b="0" l="0" r="0" t="0"/>
          <a:stretch/>
        </p:blipFill>
        <p:spPr>
          <a:xfrm>
            <a:off x="1994149" y="711200"/>
            <a:ext cx="13006426" cy="12700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2EC"/>
        </a:solidFill>
      </p:bgPr>
    </p:bg>
    <p:spTree>
      <p:nvGrpSpPr>
        <p:cNvPr id="209" name="Shape 209"/>
        <p:cNvGrpSpPr/>
        <p:nvPr/>
      </p:nvGrpSpPr>
      <p:grpSpPr>
        <a:xfrm>
          <a:off x="0" y="0"/>
          <a:ext cx="0" cy="0"/>
          <a:chOff x="0" y="0"/>
          <a:chExt cx="0" cy="0"/>
        </a:xfrm>
      </p:grpSpPr>
      <p:pic>
        <p:nvPicPr>
          <p:cNvPr descr=" " id="210" name="Google Shape;210;g2b486fc1ad7_0_186"/>
          <p:cNvPicPr preferRelativeResize="0"/>
          <p:nvPr/>
        </p:nvPicPr>
        <p:blipFill rotWithShape="1">
          <a:blip r:embed="rId3">
            <a:alphaModFix/>
          </a:blip>
          <a:srcRect b="0" l="0" r="0" t="0"/>
          <a:stretch/>
        </p:blipFill>
        <p:spPr>
          <a:xfrm>
            <a:off x="0" y="5877967"/>
            <a:ext cx="7484345" cy="7838034"/>
          </a:xfrm>
          <a:prstGeom prst="rect">
            <a:avLst/>
          </a:prstGeom>
          <a:noFill/>
          <a:ln>
            <a:noFill/>
          </a:ln>
        </p:spPr>
      </p:pic>
      <p:pic>
        <p:nvPicPr>
          <p:cNvPr descr=" " id="211" name="Google Shape;211;g2b486fc1ad7_0_186"/>
          <p:cNvPicPr preferRelativeResize="0"/>
          <p:nvPr/>
        </p:nvPicPr>
        <p:blipFill rotWithShape="1">
          <a:blip r:embed="rId4">
            <a:alphaModFix/>
          </a:blip>
          <a:srcRect b="0" l="0" r="0" t="0"/>
          <a:stretch/>
        </p:blipFill>
        <p:spPr>
          <a:xfrm>
            <a:off x="0" y="10236200"/>
            <a:ext cx="10085668" cy="3479800"/>
          </a:xfrm>
          <a:prstGeom prst="rect">
            <a:avLst/>
          </a:prstGeom>
          <a:noFill/>
          <a:ln>
            <a:noFill/>
          </a:ln>
        </p:spPr>
      </p:pic>
      <p:pic>
        <p:nvPicPr>
          <p:cNvPr descr=" " id="212" name="Google Shape;212;g2b486fc1ad7_0_186"/>
          <p:cNvPicPr preferRelativeResize="0"/>
          <p:nvPr/>
        </p:nvPicPr>
        <p:blipFill rotWithShape="1">
          <a:blip r:embed="rId5">
            <a:alphaModFix/>
          </a:blip>
          <a:srcRect b="0" l="0" r="0" t="0"/>
          <a:stretch/>
        </p:blipFill>
        <p:spPr>
          <a:xfrm>
            <a:off x="18200935" y="0"/>
            <a:ext cx="6186112" cy="6839657"/>
          </a:xfrm>
          <a:prstGeom prst="rect">
            <a:avLst/>
          </a:prstGeom>
          <a:noFill/>
          <a:ln>
            <a:noFill/>
          </a:ln>
        </p:spPr>
      </p:pic>
      <p:pic>
        <p:nvPicPr>
          <p:cNvPr descr=" " id="213" name="Google Shape;213;g2b486fc1ad7_0_186"/>
          <p:cNvPicPr preferRelativeResize="0"/>
          <p:nvPr/>
        </p:nvPicPr>
        <p:blipFill rotWithShape="1">
          <a:blip r:embed="rId6">
            <a:alphaModFix/>
          </a:blip>
          <a:srcRect b="0" l="0" r="0" t="0"/>
          <a:stretch/>
        </p:blipFill>
        <p:spPr>
          <a:xfrm>
            <a:off x="21237054" y="10848491"/>
            <a:ext cx="2789828" cy="2689709"/>
          </a:xfrm>
          <a:prstGeom prst="rect">
            <a:avLst/>
          </a:prstGeom>
          <a:noFill/>
          <a:ln>
            <a:noFill/>
          </a:ln>
        </p:spPr>
      </p:pic>
      <p:pic>
        <p:nvPicPr>
          <p:cNvPr descr=" " id="214" name="Google Shape;214;g2b486fc1ad7_0_186"/>
          <p:cNvPicPr preferRelativeResize="0"/>
          <p:nvPr/>
        </p:nvPicPr>
        <p:blipFill rotWithShape="1">
          <a:blip r:embed="rId7">
            <a:alphaModFix/>
          </a:blip>
          <a:srcRect b="0" l="0" r="0" t="0"/>
          <a:stretch/>
        </p:blipFill>
        <p:spPr>
          <a:xfrm>
            <a:off x="495362" y="381000"/>
            <a:ext cx="1943343" cy="1879600"/>
          </a:xfrm>
          <a:prstGeom prst="rect">
            <a:avLst/>
          </a:prstGeom>
          <a:noFill/>
          <a:ln>
            <a:noFill/>
          </a:ln>
        </p:spPr>
      </p:pic>
      <p:sp>
        <p:nvSpPr>
          <p:cNvPr id="215" name="Google Shape;215;g2b486fc1ad7_0_186"/>
          <p:cNvSpPr/>
          <p:nvPr/>
        </p:nvSpPr>
        <p:spPr>
          <a:xfrm>
            <a:off x="2091528" y="1574800"/>
            <a:ext cx="202167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6D7C"/>
              </a:buClr>
              <a:buSzPts val="8000"/>
              <a:buFont typeface="Satisfy"/>
              <a:buNone/>
            </a:pPr>
            <a:r>
              <a:rPr b="0" i="0" lang="en-US" sz="8000" u="none" cap="none" strike="noStrike">
                <a:solidFill>
                  <a:srgbClr val="D56D7C"/>
                </a:solidFill>
                <a:latin typeface="Satisfy"/>
                <a:ea typeface="Satisfy"/>
                <a:cs typeface="Satisfy"/>
                <a:sym typeface="Satisfy"/>
              </a:rPr>
              <a:t>The Magic of Dragons: A Research</a:t>
            </a:r>
            <a:endParaRPr b="0" i="0" sz="8000" u="none" cap="none" strike="noStrike">
              <a:solidFill>
                <a:schemeClr val="dk1"/>
              </a:solidFill>
              <a:latin typeface="Calibri"/>
              <a:ea typeface="Calibri"/>
              <a:cs typeface="Calibri"/>
              <a:sym typeface="Calibri"/>
            </a:endParaRPr>
          </a:p>
        </p:txBody>
      </p:sp>
      <p:sp>
        <p:nvSpPr>
          <p:cNvPr id="216" name="Google Shape;216;g2b486fc1ad7_0_186"/>
          <p:cNvSpPr/>
          <p:nvPr/>
        </p:nvSpPr>
        <p:spPr>
          <a:xfrm>
            <a:off x="14352794" y="4025900"/>
            <a:ext cx="6642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486fc1ad7_0_186"/>
          <p:cNvSpPr/>
          <p:nvPr/>
        </p:nvSpPr>
        <p:spPr>
          <a:xfrm>
            <a:off x="15788073" y="4025900"/>
            <a:ext cx="3772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Dragon Taming</a:t>
            </a:r>
            <a:endParaRPr b="0" i="0" sz="4800" u="none" cap="none" strike="noStrike">
              <a:solidFill>
                <a:schemeClr val="dk1"/>
              </a:solidFill>
              <a:latin typeface="Calibri"/>
              <a:ea typeface="Calibri"/>
              <a:cs typeface="Calibri"/>
              <a:sym typeface="Calibri"/>
            </a:endParaRPr>
          </a:p>
        </p:txBody>
      </p:sp>
      <p:sp>
        <p:nvSpPr>
          <p:cNvPr id="218" name="Google Shape;218;g2b486fc1ad7_0_186"/>
          <p:cNvSpPr/>
          <p:nvPr/>
        </p:nvSpPr>
        <p:spPr>
          <a:xfrm>
            <a:off x="14352794" y="52070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486fc1ad7_0_186"/>
          <p:cNvPicPr preferRelativeResize="0"/>
          <p:nvPr/>
        </p:nvPicPr>
        <p:blipFill rotWithShape="1">
          <a:blip r:embed="rId8">
            <a:alphaModFix/>
          </a:blip>
          <a:srcRect b="0" l="0" r="0" t="0"/>
          <a:stretch/>
        </p:blipFill>
        <p:spPr>
          <a:xfrm>
            <a:off x="14352794" y="5207000"/>
            <a:ext cx="6642930" cy="6642100"/>
          </a:xfrm>
          <a:prstGeom prst="rect">
            <a:avLst/>
          </a:prstGeom>
          <a:noFill/>
          <a:ln>
            <a:noFill/>
          </a:ln>
        </p:spPr>
      </p:pic>
      <p:pic>
        <p:nvPicPr>
          <p:cNvPr descr=" " id="220" name="Google Shape;220;g2b486fc1ad7_0_186"/>
          <p:cNvPicPr preferRelativeResize="0"/>
          <p:nvPr/>
        </p:nvPicPr>
        <p:blipFill rotWithShape="1">
          <a:blip r:embed="rId9">
            <a:alphaModFix/>
          </a:blip>
          <a:srcRect b="0" l="0" r="0" t="0"/>
          <a:stretch/>
        </p:blipFill>
        <p:spPr>
          <a:xfrm>
            <a:off x="14352791" y="5207000"/>
            <a:ext cx="6642933" cy="6642100"/>
          </a:xfrm>
          <a:prstGeom prst="rect">
            <a:avLst/>
          </a:prstGeom>
          <a:noFill/>
          <a:ln>
            <a:noFill/>
          </a:ln>
        </p:spPr>
      </p:pic>
      <p:sp>
        <p:nvSpPr>
          <p:cNvPr id="221" name="Google Shape;221;g2b486fc1ad7_0_186"/>
          <p:cNvSpPr/>
          <p:nvPr/>
        </p:nvSpPr>
        <p:spPr>
          <a:xfrm>
            <a:off x="15762670" y="66040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b486fc1ad7_0_186"/>
          <p:cNvPicPr preferRelativeResize="0"/>
          <p:nvPr/>
        </p:nvPicPr>
        <p:blipFill rotWithShape="1">
          <a:blip r:embed="rId10">
            <a:alphaModFix/>
          </a:blip>
          <a:srcRect b="0" l="0" r="0" t="0"/>
          <a:stretch/>
        </p:blipFill>
        <p:spPr>
          <a:xfrm>
            <a:off x="16859593" y="7118350"/>
            <a:ext cx="1642034" cy="1625600"/>
          </a:xfrm>
          <a:prstGeom prst="rect">
            <a:avLst/>
          </a:prstGeom>
          <a:noFill/>
          <a:ln>
            <a:noFill/>
          </a:ln>
        </p:spPr>
      </p:pic>
      <p:sp>
        <p:nvSpPr>
          <p:cNvPr id="223" name="Google Shape;223;g2b486fc1ad7_0_186"/>
          <p:cNvSpPr/>
          <p:nvPr/>
        </p:nvSpPr>
        <p:spPr>
          <a:xfrm>
            <a:off x="15915089" y="9048750"/>
            <a:ext cx="35310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486fc1ad7_0_186"/>
          <p:cNvSpPr/>
          <p:nvPr/>
        </p:nvSpPr>
        <p:spPr>
          <a:xfrm>
            <a:off x="15813476" y="9048750"/>
            <a:ext cx="3734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Unicorn </a:t>
            </a:r>
            <a:endParaRPr b="0" i="0" sz="4800" u="none" cap="none" strike="noStrike">
              <a:solidFill>
                <a:schemeClr val="dk1"/>
              </a:solidFill>
              <a:latin typeface="Calibri"/>
              <a:ea typeface="Calibri"/>
              <a:cs typeface="Calibri"/>
              <a:sym typeface="Calibri"/>
            </a:endParaRPr>
          </a:p>
        </p:txBody>
      </p:sp>
      <p:sp>
        <p:nvSpPr>
          <p:cNvPr id="225" name="Google Shape;225;g2b486fc1ad7_0_1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486fc1ad7_0_18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7" name="Google Shape;227;g2b486fc1ad7_0_186"/>
          <p:cNvSpPr/>
          <p:nvPr/>
        </p:nvSpPr>
        <p:spPr>
          <a:xfrm>
            <a:off x="3149994" y="43180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486fc1ad7_0_186"/>
          <p:cNvSpPr/>
          <p:nvPr/>
        </p:nvSpPr>
        <p:spPr>
          <a:xfrm>
            <a:off x="3149994" y="43180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486fc1ad7_0_186"/>
          <p:cNvSpPr/>
          <p:nvPr/>
        </p:nvSpPr>
        <p:spPr>
          <a:xfrm>
            <a:off x="3149994" y="4318000"/>
            <a:ext cx="382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Archery</a:t>
            </a:r>
            <a:endParaRPr b="0" i="0" sz="4800" u="none" cap="none" strike="noStrike">
              <a:solidFill>
                <a:schemeClr val="dk1"/>
              </a:solidFill>
              <a:latin typeface="Calibri"/>
              <a:ea typeface="Calibri"/>
              <a:cs typeface="Calibri"/>
              <a:sym typeface="Calibri"/>
            </a:endParaRPr>
          </a:p>
        </p:txBody>
      </p:sp>
      <p:sp>
        <p:nvSpPr>
          <p:cNvPr id="230" name="Google Shape;230;g2b486fc1ad7_0_186"/>
          <p:cNvSpPr/>
          <p:nvPr/>
        </p:nvSpPr>
        <p:spPr>
          <a:xfrm>
            <a:off x="3149994" y="5397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1" name="Google Shape;231;g2b486fc1ad7_0_186"/>
          <p:cNvSpPr/>
          <p:nvPr/>
        </p:nvSpPr>
        <p:spPr>
          <a:xfrm>
            <a:off x="8370346" y="85471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486fc1ad7_0_186"/>
          <p:cNvSpPr/>
          <p:nvPr/>
        </p:nvSpPr>
        <p:spPr>
          <a:xfrm>
            <a:off x="8370346" y="85471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486fc1ad7_0_186"/>
          <p:cNvSpPr/>
          <p:nvPr/>
        </p:nvSpPr>
        <p:spPr>
          <a:xfrm>
            <a:off x="8370346" y="8547100"/>
            <a:ext cx="382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Unicorn</a:t>
            </a:r>
            <a:endParaRPr b="0" i="0" sz="4800" u="none" cap="none" strike="noStrike">
              <a:solidFill>
                <a:schemeClr val="dk1"/>
              </a:solidFill>
              <a:latin typeface="Calibri"/>
              <a:ea typeface="Calibri"/>
              <a:cs typeface="Calibri"/>
              <a:sym typeface="Calibri"/>
            </a:endParaRPr>
          </a:p>
        </p:txBody>
      </p:sp>
      <p:sp>
        <p:nvSpPr>
          <p:cNvPr id="234" name="Google Shape;234;g2b486fc1ad7_0_186"/>
          <p:cNvSpPr/>
          <p:nvPr/>
        </p:nvSpPr>
        <p:spPr>
          <a:xfrm>
            <a:off x="8370346" y="9626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5" name="Google Shape;235;g2b486fc1ad7_0_186"/>
          <p:cNvSpPr/>
          <p:nvPr/>
        </p:nvSpPr>
        <p:spPr>
          <a:xfrm>
            <a:off x="8370346" y="43180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486fc1ad7_0_186"/>
          <p:cNvSpPr/>
          <p:nvPr/>
        </p:nvSpPr>
        <p:spPr>
          <a:xfrm>
            <a:off x="8370346" y="43180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486fc1ad7_0_186"/>
          <p:cNvSpPr/>
          <p:nvPr/>
        </p:nvSpPr>
        <p:spPr>
          <a:xfrm>
            <a:off x="8370346" y="4318000"/>
            <a:ext cx="382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Music</a:t>
            </a:r>
            <a:endParaRPr b="0" i="0" sz="4800" u="none" cap="none" strike="noStrike">
              <a:solidFill>
                <a:schemeClr val="dk1"/>
              </a:solidFill>
              <a:latin typeface="Calibri"/>
              <a:ea typeface="Calibri"/>
              <a:cs typeface="Calibri"/>
              <a:sym typeface="Calibri"/>
            </a:endParaRPr>
          </a:p>
        </p:txBody>
      </p:sp>
      <p:sp>
        <p:nvSpPr>
          <p:cNvPr id="238" name="Google Shape;238;g2b486fc1ad7_0_186"/>
          <p:cNvSpPr/>
          <p:nvPr/>
        </p:nvSpPr>
        <p:spPr>
          <a:xfrm>
            <a:off x="8370346" y="5397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9" name="Google Shape;239;g2b486fc1ad7_0_186"/>
          <p:cNvSpPr/>
          <p:nvPr/>
        </p:nvSpPr>
        <p:spPr>
          <a:xfrm>
            <a:off x="3149994" y="85471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b486fc1ad7_0_186"/>
          <p:cNvSpPr/>
          <p:nvPr/>
        </p:nvSpPr>
        <p:spPr>
          <a:xfrm>
            <a:off x="3149994" y="8547100"/>
            <a:ext cx="36201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486fc1ad7_0_186"/>
          <p:cNvSpPr/>
          <p:nvPr/>
        </p:nvSpPr>
        <p:spPr>
          <a:xfrm>
            <a:off x="3149994" y="8547100"/>
            <a:ext cx="382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tisfy"/>
              <a:buNone/>
            </a:pPr>
            <a:r>
              <a:rPr b="0" i="0" lang="en-US" sz="4800" u="none" cap="none" strike="noStrike">
                <a:solidFill>
                  <a:srgbClr val="0E0E0E"/>
                </a:solidFill>
                <a:latin typeface="Satisfy"/>
                <a:ea typeface="Satisfy"/>
                <a:cs typeface="Satisfy"/>
                <a:sym typeface="Satisfy"/>
              </a:rPr>
              <a:t>Life</a:t>
            </a:r>
            <a:endParaRPr b="0" i="0" sz="4800" u="none" cap="none" strike="noStrike">
              <a:solidFill>
                <a:schemeClr val="dk1"/>
              </a:solidFill>
              <a:latin typeface="Calibri"/>
              <a:ea typeface="Calibri"/>
              <a:cs typeface="Calibri"/>
              <a:sym typeface="Calibri"/>
            </a:endParaRPr>
          </a:p>
        </p:txBody>
      </p:sp>
      <p:sp>
        <p:nvSpPr>
          <p:cNvPr id="242" name="Google Shape;242;g2b486fc1ad7_0_186"/>
          <p:cNvSpPr/>
          <p:nvPr/>
        </p:nvSpPr>
        <p:spPr>
          <a:xfrm>
            <a:off x="3149994" y="9626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2024-01-30T03:41:07Z</dcterms:created>
  <dc:creator>PptxGenJS</dc:creator>
</cp:coreProperties>
</file>