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regular r:id="rId30"/>
      <p:bold r:id="rId31"/>
      <p:italic r:id="rId32"/>
      <p:boldItalic r:id="rId33"/>
    </p:embeddedFont>
    <p:embeddedFont>
      <p:font typeface="Lato"/>
      <p:regular r:id="rId34"/>
      <p:bold r:id="rId35"/>
      <p:italic r:id="rId36"/>
      <p:boldItalic r:id="rId37"/>
    </p:embeddedFont>
    <p:embeddedFont>
      <p:font typeface="Montserrat"/>
      <p:regular r:id="rId38"/>
      <p:bold r:id="rId39"/>
      <p:italic r:id="rId40"/>
      <p:boldItalic r:id="rId41"/>
    </p:embeddedFont>
    <p:embeddedFont>
      <p:font typeface="Inter"/>
      <p:regular r:id="rId42"/>
      <p:bold r:id="rId43"/>
    </p:embeddedFont>
    <p:embeddedFont>
      <p:font typeface="Permanent Marker"/>
      <p:regular r:id="rId44"/>
    </p:embeddedFont>
    <p:embeddedFont>
      <p:font typeface="Poppins SemiBold"/>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9" roundtripDataSignature="AMtx7mjhJ+OYRHCUCTZTswKOOFqxgE2Z0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42" Type="http://schemas.openxmlformats.org/officeDocument/2006/relationships/font" Target="fonts/Inter-regular.fntdata"/><Relationship Id="rId41" Type="http://schemas.openxmlformats.org/officeDocument/2006/relationships/font" Target="fonts/Montserrat-boldItalic.fntdata"/><Relationship Id="rId44" Type="http://schemas.openxmlformats.org/officeDocument/2006/relationships/font" Target="fonts/PermanentMarker-regular.fntdata"/><Relationship Id="rId43" Type="http://schemas.openxmlformats.org/officeDocument/2006/relationships/font" Target="fonts/Inter-bold.fntdata"/><Relationship Id="rId46" Type="http://schemas.openxmlformats.org/officeDocument/2006/relationships/font" Target="fonts/PoppinsSemiBold-bold.fntdata"/><Relationship Id="rId45" Type="http://schemas.openxmlformats.org/officeDocument/2006/relationships/font" Target="fonts/PoppinsSemiBold-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boldItalic.fntdata"/><Relationship Id="rId47" Type="http://schemas.openxmlformats.org/officeDocument/2006/relationships/font" Target="fonts/PoppinsSemiBold-italic.fntdata"/><Relationship Id="rId4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33" Type="http://schemas.openxmlformats.org/officeDocument/2006/relationships/font" Target="fonts/Poppins-boldItalic.fntdata"/><Relationship Id="rId32" Type="http://schemas.openxmlformats.org/officeDocument/2006/relationships/font" Target="fonts/Poppins-italic.fntdata"/><Relationship Id="rId35" Type="http://schemas.openxmlformats.org/officeDocument/2006/relationships/font" Target="fonts/Lato-bold.fntdata"/><Relationship Id="rId34" Type="http://schemas.openxmlformats.org/officeDocument/2006/relationships/font" Target="fonts/Lato-regular.fntdata"/><Relationship Id="rId37" Type="http://schemas.openxmlformats.org/officeDocument/2006/relationships/font" Target="fonts/Lato-boldItalic.fntdata"/><Relationship Id="rId36" Type="http://schemas.openxmlformats.org/officeDocument/2006/relationships/font" Target="fonts/Lato-italic.fntdata"/><Relationship Id="rId39" Type="http://schemas.openxmlformats.org/officeDocument/2006/relationships/font" Target="fonts/Montserrat-bold.fntdata"/><Relationship Id="rId38" Type="http://schemas.openxmlformats.org/officeDocument/2006/relationships/font" Target="fonts/Montserrat-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2" name="Google Shape;35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 name="Google Shape;353;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3" name="Google Shape;42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0" name="Google Shape;48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1" name="Google Shape;48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6" name="Google Shape;52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7" name="Google Shape;52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1" name="Google Shape;551;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2" name="Google Shape;552;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0" name="Google Shape;600;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1" name="Google Shape;601;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1" name="Google Shape;63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2" name="Google Shape;632;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9" name="Google Shape;659;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0" name="Google Shape;660;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1" name="Google Shape;731;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2" name="Google Shape;732;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 name="Google Shape;4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5.png"/><Relationship Id="rId5" Type="http://schemas.openxmlformats.org/officeDocument/2006/relationships/image" Target="../media/image13.png"/><Relationship Id="rId6" Type="http://schemas.openxmlformats.org/officeDocument/2006/relationships/image" Target="../media/image15.png"/><Relationship Id="rId7" Type="http://schemas.openxmlformats.org/officeDocument/2006/relationships/image" Target="../media/image6.png"/><Relationship Id="rId8" Type="http://schemas.openxmlformats.org/officeDocument/2006/relationships/image" Target="../media/image3.png"/></Relationships>
</file>

<file path=ppt/slides/_rels/slide10.xml.rels><?xml version="1.0" encoding="UTF-8" standalone="yes"?><Relationships xmlns="http://schemas.openxmlformats.org/package/2006/relationships"><Relationship Id="rId20" Type="http://schemas.openxmlformats.org/officeDocument/2006/relationships/image" Target="../media/image98.png"/><Relationship Id="rId11" Type="http://schemas.openxmlformats.org/officeDocument/2006/relationships/image" Target="../media/image79.png"/><Relationship Id="rId10" Type="http://schemas.openxmlformats.org/officeDocument/2006/relationships/image" Target="../media/image77.png"/><Relationship Id="rId21" Type="http://schemas.openxmlformats.org/officeDocument/2006/relationships/image" Target="../media/image91.png"/><Relationship Id="rId13" Type="http://schemas.openxmlformats.org/officeDocument/2006/relationships/image" Target="../media/image82.png"/><Relationship Id="rId12" Type="http://schemas.openxmlformats.org/officeDocument/2006/relationships/image" Target="../media/image83.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8.png"/><Relationship Id="rId4" Type="http://schemas.openxmlformats.org/officeDocument/2006/relationships/image" Target="../media/image18.png"/><Relationship Id="rId9" Type="http://schemas.openxmlformats.org/officeDocument/2006/relationships/image" Target="../media/image64.png"/><Relationship Id="rId15" Type="http://schemas.openxmlformats.org/officeDocument/2006/relationships/image" Target="../media/image70.png"/><Relationship Id="rId14" Type="http://schemas.openxmlformats.org/officeDocument/2006/relationships/image" Target="../media/image69.png"/><Relationship Id="rId17" Type="http://schemas.openxmlformats.org/officeDocument/2006/relationships/image" Target="../media/image75.png"/><Relationship Id="rId16" Type="http://schemas.openxmlformats.org/officeDocument/2006/relationships/image" Target="../media/image66.png"/><Relationship Id="rId5" Type="http://schemas.openxmlformats.org/officeDocument/2006/relationships/image" Target="../media/image26.png"/><Relationship Id="rId19" Type="http://schemas.openxmlformats.org/officeDocument/2006/relationships/image" Target="../media/image80.png"/><Relationship Id="rId6" Type="http://schemas.openxmlformats.org/officeDocument/2006/relationships/image" Target="../media/image29.png"/><Relationship Id="rId18" Type="http://schemas.openxmlformats.org/officeDocument/2006/relationships/image" Target="../media/image81.png"/><Relationship Id="rId7" Type="http://schemas.openxmlformats.org/officeDocument/2006/relationships/image" Target="../media/image30.png"/><Relationship Id="rId8"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2.png"/><Relationship Id="rId4" Type="http://schemas.openxmlformats.org/officeDocument/2006/relationships/image" Target="../media/image25.png"/><Relationship Id="rId9" Type="http://schemas.openxmlformats.org/officeDocument/2006/relationships/image" Target="../media/image103.png"/><Relationship Id="rId5" Type="http://schemas.openxmlformats.org/officeDocument/2006/relationships/image" Target="../media/image13.png"/><Relationship Id="rId6" Type="http://schemas.openxmlformats.org/officeDocument/2006/relationships/image" Target="../media/image15.png"/><Relationship Id="rId7" Type="http://schemas.openxmlformats.org/officeDocument/2006/relationships/image" Target="../media/image6.png"/><Relationship Id="rId8"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8.png"/><Relationship Id="rId5" Type="http://schemas.openxmlformats.org/officeDocument/2006/relationships/image" Target="../media/image99.png"/><Relationship Id="rId6" Type="http://schemas.openxmlformats.org/officeDocument/2006/relationships/image" Target="../media/image4.png"/><Relationship Id="rId7"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3.png"/></Relationships>
</file>

<file path=ppt/slides/_rels/slide14.xml.rels><?xml version="1.0" encoding="UTF-8" standalone="yes"?><Relationships xmlns="http://schemas.openxmlformats.org/package/2006/relationships"><Relationship Id="rId20" Type="http://schemas.openxmlformats.org/officeDocument/2006/relationships/image" Target="../media/image109.png"/><Relationship Id="rId22" Type="http://schemas.openxmlformats.org/officeDocument/2006/relationships/image" Target="../media/image123.png"/><Relationship Id="rId21" Type="http://schemas.openxmlformats.org/officeDocument/2006/relationships/image" Target="../media/image128.png"/><Relationship Id="rId24" Type="http://schemas.openxmlformats.org/officeDocument/2006/relationships/image" Target="../media/image125.png"/><Relationship Id="rId23" Type="http://schemas.openxmlformats.org/officeDocument/2006/relationships/image" Target="../media/image132.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2.png"/><Relationship Id="rId4" Type="http://schemas.openxmlformats.org/officeDocument/2006/relationships/image" Target="../media/image18.png"/><Relationship Id="rId9" Type="http://schemas.openxmlformats.org/officeDocument/2006/relationships/image" Target="../media/image114.png"/><Relationship Id="rId26" Type="http://schemas.openxmlformats.org/officeDocument/2006/relationships/image" Target="../media/image133.png"/><Relationship Id="rId25" Type="http://schemas.openxmlformats.org/officeDocument/2006/relationships/image" Target="../media/image131.png"/><Relationship Id="rId28" Type="http://schemas.openxmlformats.org/officeDocument/2006/relationships/image" Target="../media/image146.png"/><Relationship Id="rId27" Type="http://schemas.openxmlformats.org/officeDocument/2006/relationships/image" Target="../media/image139.png"/><Relationship Id="rId5" Type="http://schemas.openxmlformats.org/officeDocument/2006/relationships/image" Target="../media/image26.png"/><Relationship Id="rId6" Type="http://schemas.openxmlformats.org/officeDocument/2006/relationships/image" Target="../media/image29.png"/><Relationship Id="rId29" Type="http://schemas.openxmlformats.org/officeDocument/2006/relationships/image" Target="../media/image134.png"/><Relationship Id="rId7" Type="http://schemas.openxmlformats.org/officeDocument/2006/relationships/image" Target="../media/image30.png"/><Relationship Id="rId8" Type="http://schemas.openxmlformats.org/officeDocument/2006/relationships/image" Target="../media/image3.png"/><Relationship Id="rId31" Type="http://schemas.openxmlformats.org/officeDocument/2006/relationships/image" Target="../media/image136.png"/><Relationship Id="rId30" Type="http://schemas.openxmlformats.org/officeDocument/2006/relationships/image" Target="../media/image137.png"/><Relationship Id="rId11" Type="http://schemas.openxmlformats.org/officeDocument/2006/relationships/image" Target="../media/image116.png"/><Relationship Id="rId10" Type="http://schemas.openxmlformats.org/officeDocument/2006/relationships/image" Target="../media/image107.png"/><Relationship Id="rId32" Type="http://schemas.openxmlformats.org/officeDocument/2006/relationships/image" Target="../media/image135.png"/><Relationship Id="rId13" Type="http://schemas.openxmlformats.org/officeDocument/2006/relationships/image" Target="../media/image119.png"/><Relationship Id="rId12" Type="http://schemas.openxmlformats.org/officeDocument/2006/relationships/image" Target="../media/image118.png"/><Relationship Id="rId15" Type="http://schemas.openxmlformats.org/officeDocument/2006/relationships/image" Target="../media/image113.png"/><Relationship Id="rId14" Type="http://schemas.openxmlformats.org/officeDocument/2006/relationships/image" Target="../media/image121.png"/><Relationship Id="rId17" Type="http://schemas.openxmlformats.org/officeDocument/2006/relationships/image" Target="../media/image115.png"/><Relationship Id="rId16" Type="http://schemas.openxmlformats.org/officeDocument/2006/relationships/image" Target="../media/image112.png"/><Relationship Id="rId19" Type="http://schemas.openxmlformats.org/officeDocument/2006/relationships/image" Target="../media/image110.png"/><Relationship Id="rId18" Type="http://schemas.openxmlformats.org/officeDocument/2006/relationships/image" Target="../media/image1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2.png"/><Relationship Id="rId4" Type="http://schemas.openxmlformats.org/officeDocument/2006/relationships/image" Target="../media/image25.png"/><Relationship Id="rId9" Type="http://schemas.openxmlformats.org/officeDocument/2006/relationships/image" Target="../media/image140.png"/><Relationship Id="rId5" Type="http://schemas.openxmlformats.org/officeDocument/2006/relationships/image" Target="../media/image13.png"/><Relationship Id="rId6" Type="http://schemas.openxmlformats.org/officeDocument/2006/relationships/image" Target="../media/image15.png"/><Relationship Id="rId7" Type="http://schemas.openxmlformats.org/officeDocument/2006/relationships/image" Target="../media/image6.png"/><Relationship Id="rId8" Type="http://schemas.openxmlformats.org/officeDocument/2006/relationships/image" Target="../media/image3.png"/><Relationship Id="rId10" Type="http://schemas.openxmlformats.org/officeDocument/2006/relationships/image" Target="../media/image15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148.png"/><Relationship Id="rId9" Type="http://schemas.openxmlformats.org/officeDocument/2006/relationships/image" Target="../media/image162.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3.png"/><Relationship Id="rId8" Type="http://schemas.openxmlformats.org/officeDocument/2006/relationships/image" Target="../media/image15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47.png"/><Relationship Id="rId4" Type="http://schemas.openxmlformats.org/officeDocument/2006/relationships/image" Target="../media/image155.png"/><Relationship Id="rId9" Type="http://schemas.openxmlformats.org/officeDocument/2006/relationships/image" Target="../media/image176.png"/><Relationship Id="rId5" Type="http://schemas.openxmlformats.org/officeDocument/2006/relationships/image" Target="../media/image150.png"/><Relationship Id="rId6" Type="http://schemas.openxmlformats.org/officeDocument/2006/relationships/image" Target="../media/image149.png"/><Relationship Id="rId7" Type="http://schemas.openxmlformats.org/officeDocument/2006/relationships/image" Target="../media/image159.png"/><Relationship Id="rId8" Type="http://schemas.openxmlformats.org/officeDocument/2006/relationships/image" Target="../media/image3.png"/><Relationship Id="rId10" Type="http://schemas.openxmlformats.org/officeDocument/2006/relationships/image" Target="../media/image17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41.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2.png"/><Relationship Id="rId4" Type="http://schemas.openxmlformats.org/officeDocument/2006/relationships/image" Target="../media/image25.png"/><Relationship Id="rId9" Type="http://schemas.openxmlformats.org/officeDocument/2006/relationships/image" Target="../media/image163.png"/><Relationship Id="rId5" Type="http://schemas.openxmlformats.org/officeDocument/2006/relationships/image" Target="../media/image13.png"/><Relationship Id="rId6" Type="http://schemas.openxmlformats.org/officeDocument/2006/relationships/image" Target="../media/image15.png"/><Relationship Id="rId7" Type="http://schemas.openxmlformats.org/officeDocument/2006/relationships/image" Target="../media/image6.png"/><Relationship Id="rId8"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8.png"/><Relationship Id="rId5" Type="http://schemas.openxmlformats.org/officeDocument/2006/relationships/image" Target="../media/image99.png"/><Relationship Id="rId6" Type="http://schemas.openxmlformats.org/officeDocument/2006/relationships/image" Target="../media/image4.png"/><Relationship Id="rId7"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148.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3.png"/><Relationship Id="rId8" Type="http://schemas.openxmlformats.org/officeDocument/2006/relationships/image" Target="../media/image18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22.png"/><Relationship Id="rId4" Type="http://schemas.openxmlformats.org/officeDocument/2006/relationships/image" Target="../media/image18.png"/><Relationship Id="rId9" Type="http://schemas.openxmlformats.org/officeDocument/2006/relationships/image" Target="../media/image174.png"/><Relationship Id="rId5" Type="http://schemas.openxmlformats.org/officeDocument/2006/relationships/image" Target="../media/image26.png"/><Relationship Id="rId6" Type="http://schemas.openxmlformats.org/officeDocument/2006/relationships/image" Target="../media/image29.png"/><Relationship Id="rId7" Type="http://schemas.openxmlformats.org/officeDocument/2006/relationships/image" Target="../media/image30.png"/><Relationship Id="rId8" Type="http://schemas.openxmlformats.org/officeDocument/2006/relationships/image" Target="../media/image3.png"/><Relationship Id="rId11" Type="http://schemas.openxmlformats.org/officeDocument/2006/relationships/image" Target="../media/image180.png"/><Relationship Id="rId10" Type="http://schemas.openxmlformats.org/officeDocument/2006/relationships/image" Target="../media/image7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2.png"/><Relationship Id="rId4" Type="http://schemas.openxmlformats.org/officeDocument/2006/relationships/image" Target="../media/image25.png"/><Relationship Id="rId9" Type="http://schemas.openxmlformats.org/officeDocument/2006/relationships/image" Target="../media/image203.png"/><Relationship Id="rId5" Type="http://schemas.openxmlformats.org/officeDocument/2006/relationships/image" Target="../media/image13.png"/><Relationship Id="rId6" Type="http://schemas.openxmlformats.org/officeDocument/2006/relationships/image" Target="../media/image15.png"/><Relationship Id="rId7" Type="http://schemas.openxmlformats.org/officeDocument/2006/relationships/image" Target="../media/image6.png"/><Relationship Id="rId8" Type="http://schemas.openxmlformats.org/officeDocument/2006/relationships/image" Target="../media/image3.png"/><Relationship Id="rId11" Type="http://schemas.openxmlformats.org/officeDocument/2006/relationships/image" Target="../media/image202.png"/><Relationship Id="rId10" Type="http://schemas.openxmlformats.org/officeDocument/2006/relationships/image" Target="../media/image19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148.png"/><Relationship Id="rId9" Type="http://schemas.openxmlformats.org/officeDocument/2006/relationships/image" Target="../media/image212.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3.png"/><Relationship Id="rId8" Type="http://schemas.openxmlformats.org/officeDocument/2006/relationships/image" Target="../media/image196.png"/><Relationship Id="rId11" Type="http://schemas.openxmlformats.org/officeDocument/2006/relationships/image" Target="../media/image205.png"/><Relationship Id="rId10" Type="http://schemas.openxmlformats.org/officeDocument/2006/relationships/image" Target="../media/image226.png"/><Relationship Id="rId13" Type="http://schemas.openxmlformats.org/officeDocument/2006/relationships/image" Target="../media/image211.png"/><Relationship Id="rId12" Type="http://schemas.openxmlformats.org/officeDocument/2006/relationships/image" Target="../media/image210.png"/></Relationships>
</file>

<file path=ppt/slides/_rels/slide24.xml.rels><?xml version="1.0" encoding="UTF-8" standalone="yes"?><Relationships xmlns="http://schemas.openxmlformats.org/package/2006/relationships"><Relationship Id="rId20" Type="http://schemas.openxmlformats.org/officeDocument/2006/relationships/image" Target="../media/image218.png"/><Relationship Id="rId22" Type="http://schemas.openxmlformats.org/officeDocument/2006/relationships/image" Target="../media/image236.png"/><Relationship Id="rId21" Type="http://schemas.openxmlformats.org/officeDocument/2006/relationships/image" Target="../media/image229.png"/><Relationship Id="rId24" Type="http://schemas.openxmlformats.org/officeDocument/2006/relationships/hyperlink" Target="https://eatemp.com/powerpoint-org-chart-template/" TargetMode="External"/><Relationship Id="rId23" Type="http://schemas.openxmlformats.org/officeDocument/2006/relationships/image" Target="../media/image227.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52.png"/><Relationship Id="rId4" Type="http://schemas.openxmlformats.org/officeDocument/2006/relationships/image" Target="../media/image25.png"/><Relationship Id="rId9" Type="http://schemas.openxmlformats.org/officeDocument/2006/relationships/image" Target="../media/image208.png"/><Relationship Id="rId5" Type="http://schemas.openxmlformats.org/officeDocument/2006/relationships/image" Target="../media/image13.png"/><Relationship Id="rId6" Type="http://schemas.openxmlformats.org/officeDocument/2006/relationships/image" Target="../media/image15.png"/><Relationship Id="rId7" Type="http://schemas.openxmlformats.org/officeDocument/2006/relationships/image" Target="../media/image6.png"/><Relationship Id="rId8" Type="http://schemas.openxmlformats.org/officeDocument/2006/relationships/image" Target="../media/image3.png"/><Relationship Id="rId11" Type="http://schemas.openxmlformats.org/officeDocument/2006/relationships/image" Target="../media/image213.png"/><Relationship Id="rId10" Type="http://schemas.openxmlformats.org/officeDocument/2006/relationships/image" Target="../media/image209.png"/><Relationship Id="rId13" Type="http://schemas.openxmlformats.org/officeDocument/2006/relationships/image" Target="../media/image231.png"/><Relationship Id="rId12" Type="http://schemas.openxmlformats.org/officeDocument/2006/relationships/image" Target="../media/image225.png"/><Relationship Id="rId15" Type="http://schemas.openxmlformats.org/officeDocument/2006/relationships/image" Target="../media/image221.png"/><Relationship Id="rId14" Type="http://schemas.openxmlformats.org/officeDocument/2006/relationships/image" Target="../media/image228.png"/><Relationship Id="rId17" Type="http://schemas.openxmlformats.org/officeDocument/2006/relationships/image" Target="../media/image215.png"/><Relationship Id="rId16" Type="http://schemas.openxmlformats.org/officeDocument/2006/relationships/image" Target="../media/image223.png"/><Relationship Id="rId19" Type="http://schemas.openxmlformats.org/officeDocument/2006/relationships/image" Target="../media/image214.png"/><Relationship Id="rId18" Type="http://schemas.openxmlformats.org/officeDocument/2006/relationships/image" Target="../media/image2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38.png"/><Relationship Id="rId4" Type="http://schemas.openxmlformats.org/officeDocument/2006/relationships/image" Target="../media/image235.png"/><Relationship Id="rId9" Type="http://schemas.openxmlformats.org/officeDocument/2006/relationships/image" Target="../media/image240.png"/><Relationship Id="rId5" Type="http://schemas.openxmlformats.org/officeDocument/2006/relationships/image" Target="../media/image3.png"/><Relationship Id="rId6" Type="http://schemas.openxmlformats.org/officeDocument/2006/relationships/hyperlink" Target="https://unsplash.com/" TargetMode="External"/><Relationship Id="rId7" Type="http://schemas.openxmlformats.org/officeDocument/2006/relationships/image" Target="../media/image237.png"/><Relationship Id="rId8" Type="http://schemas.openxmlformats.org/officeDocument/2006/relationships/image" Target="../media/image23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3.png"/><Relationship Id="rId8"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6.png"/><Relationship Id="rId4" Type="http://schemas.openxmlformats.org/officeDocument/2006/relationships/image" Target="../media/image18.png"/><Relationship Id="rId5" Type="http://schemas.openxmlformats.org/officeDocument/2006/relationships/image" Target="../media/image26.png"/><Relationship Id="rId6" Type="http://schemas.openxmlformats.org/officeDocument/2006/relationships/image" Target="../media/image29.png"/><Relationship Id="rId7" Type="http://schemas.openxmlformats.org/officeDocument/2006/relationships/image" Target="../media/image30.png"/><Relationship Id="rId8"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25.png"/><Relationship Id="rId11" Type="http://schemas.openxmlformats.org/officeDocument/2006/relationships/image" Target="../media/image21.png"/><Relationship Id="rId10" Type="http://schemas.openxmlformats.org/officeDocument/2006/relationships/image" Target="../media/image32.png"/><Relationship Id="rId9" Type="http://schemas.openxmlformats.org/officeDocument/2006/relationships/image" Target="../media/image58.png"/><Relationship Id="rId5" Type="http://schemas.openxmlformats.org/officeDocument/2006/relationships/image" Target="../media/image13.png"/><Relationship Id="rId6" Type="http://schemas.openxmlformats.org/officeDocument/2006/relationships/image" Target="../media/image15.png"/><Relationship Id="rId7" Type="http://schemas.openxmlformats.org/officeDocument/2006/relationships/image" Target="../media/image6.png"/><Relationship Id="rId8"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9.png"/><Relationship Id="rId11" Type="http://schemas.openxmlformats.org/officeDocument/2006/relationships/image" Target="../media/image51.png"/><Relationship Id="rId10" Type="http://schemas.openxmlformats.org/officeDocument/2006/relationships/image" Target="../media/image43.png"/><Relationship Id="rId9" Type="http://schemas.openxmlformats.org/officeDocument/2006/relationships/image" Target="../media/image40.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3.png"/><Relationship Id="rId8" Type="http://schemas.openxmlformats.org/officeDocument/2006/relationships/image" Target="../media/image3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8.png"/><Relationship Id="rId5" Type="http://schemas.openxmlformats.org/officeDocument/2006/relationships/image" Target="../media/image99.png"/><Relationship Id="rId6" Type="http://schemas.openxmlformats.org/officeDocument/2006/relationships/image" Target="../media/image4.png"/><Relationship Id="rId7" Type="http://schemas.openxmlformats.org/officeDocument/2006/relationships/image" Target="../media/image3.png"/><Relationship Id="rId8" Type="http://schemas.openxmlformats.org/officeDocument/2006/relationships/image" Target="../media/image5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8.png"/><Relationship Id="rId4" Type="http://schemas.openxmlformats.org/officeDocument/2006/relationships/image" Target="../media/image18.png"/><Relationship Id="rId9" Type="http://schemas.openxmlformats.org/officeDocument/2006/relationships/image" Target="../media/image62.png"/><Relationship Id="rId5" Type="http://schemas.openxmlformats.org/officeDocument/2006/relationships/image" Target="../media/image26.png"/><Relationship Id="rId6" Type="http://schemas.openxmlformats.org/officeDocument/2006/relationships/image" Target="../media/image29.png"/><Relationship Id="rId7" Type="http://schemas.openxmlformats.org/officeDocument/2006/relationships/image" Target="../media/image30.png"/><Relationship Id="rId8"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2.png"/><Relationship Id="rId4" Type="http://schemas.openxmlformats.org/officeDocument/2006/relationships/image" Target="../media/image25.png"/><Relationship Id="rId11" Type="http://schemas.openxmlformats.org/officeDocument/2006/relationships/image" Target="../media/image72.png"/><Relationship Id="rId10" Type="http://schemas.openxmlformats.org/officeDocument/2006/relationships/image" Target="../media/image67.png"/><Relationship Id="rId9" Type="http://schemas.openxmlformats.org/officeDocument/2006/relationships/image" Target="../media/image65.png"/><Relationship Id="rId5" Type="http://schemas.openxmlformats.org/officeDocument/2006/relationships/image" Target="../media/image13.png"/><Relationship Id="rId6" Type="http://schemas.openxmlformats.org/officeDocument/2006/relationships/image" Target="../media/image15.png"/><Relationship Id="rId7" Type="http://schemas.openxmlformats.org/officeDocument/2006/relationships/image" Target="../media/image6.png"/><Relationship Id="rId8"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124337" y="10920470"/>
            <a:ext cx="4919732" cy="3697817"/>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20662140" y="-647164"/>
            <a:ext cx="3866982" cy="4318309"/>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17020127" y="9080500"/>
            <a:ext cx="10272942" cy="9280123"/>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3251605" y="-2527300"/>
            <a:ext cx="13476383" cy="10033000"/>
          </a:xfrm>
          <a:prstGeom prst="rect">
            <a:avLst/>
          </a:prstGeom>
          <a:noFill/>
          <a:ln>
            <a:noFill/>
          </a:ln>
        </p:spPr>
      </p:pic>
      <p:pic>
        <p:nvPicPr>
          <p:cNvPr descr=" " id="20" name="Google Shape;20;p1"/>
          <p:cNvPicPr preferRelativeResize="0"/>
          <p:nvPr/>
        </p:nvPicPr>
        <p:blipFill rotWithShape="1">
          <a:blip r:embed="rId7">
            <a:alphaModFix/>
          </a:blip>
          <a:srcRect b="0" l="0" r="0" t="0"/>
          <a:stretch/>
        </p:blipFill>
        <p:spPr>
          <a:xfrm>
            <a:off x="-2705438" y="-1828800"/>
            <a:ext cx="13362070" cy="9728200"/>
          </a:xfrm>
          <a:prstGeom prst="rect">
            <a:avLst/>
          </a:prstGeom>
          <a:noFill/>
          <a:ln>
            <a:noFill/>
          </a:ln>
        </p:spPr>
      </p:pic>
      <p:sp>
        <p:nvSpPr>
          <p:cNvPr id="21" name="Google Shape;21;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p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3" name="Google Shape;23;p1"/>
          <p:cNvPicPr preferRelativeResize="0"/>
          <p:nvPr/>
        </p:nvPicPr>
        <p:blipFill rotWithShape="1">
          <a:blip r:embed="rId9">
            <a:alphaModFix/>
          </a:blip>
          <a:srcRect b="0" l="0" r="0" t="0"/>
          <a:stretch/>
        </p:blipFill>
        <p:spPr>
          <a:xfrm>
            <a:off x="10120489" y="1511300"/>
            <a:ext cx="12759461" cy="10598280"/>
          </a:xfrm>
          <a:prstGeom prst="rect">
            <a:avLst/>
          </a:prstGeom>
          <a:noFill/>
          <a:ln>
            <a:noFill/>
          </a:ln>
        </p:spPr>
      </p:pic>
      <p:sp>
        <p:nvSpPr>
          <p:cNvPr id="24" name="Google Shape;24;p1"/>
          <p:cNvSpPr/>
          <p:nvPr/>
        </p:nvSpPr>
        <p:spPr>
          <a:xfrm>
            <a:off x="2222778" y="3454400"/>
            <a:ext cx="11736267" cy="54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1663D"/>
              </a:buClr>
              <a:buSzPts val="24000"/>
              <a:buFont typeface="Permanent Marker"/>
              <a:buNone/>
            </a:pPr>
            <a:r>
              <a:rPr b="0" i="0" lang="en-US" sz="24000" u="none" cap="none" strike="noStrike">
                <a:solidFill>
                  <a:srgbClr val="51663D"/>
                </a:solidFill>
                <a:latin typeface="Permanent Marker"/>
                <a:ea typeface="Permanent Marker"/>
                <a:cs typeface="Permanent Marker"/>
                <a:sym typeface="Permanent Marker"/>
              </a:rPr>
              <a:t>Insects</a:t>
            </a:r>
            <a:endParaRPr b="0" i="0" sz="24000" u="none" cap="none" strike="noStrike">
              <a:solidFill>
                <a:schemeClr val="dk1"/>
              </a:solidFill>
              <a:latin typeface="Calibri"/>
              <a:ea typeface="Calibri"/>
              <a:cs typeface="Calibri"/>
              <a:sym typeface="Calibri"/>
            </a:endParaRPr>
          </a:p>
        </p:txBody>
      </p:sp>
      <p:sp>
        <p:nvSpPr>
          <p:cNvPr id="25" name="Google Shape;25;p1"/>
          <p:cNvSpPr/>
          <p:nvPr/>
        </p:nvSpPr>
        <p:spPr>
          <a:xfrm>
            <a:off x="2222778" y="7861300"/>
            <a:ext cx="10737075" cy="2709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6456"/>
              </a:buClr>
              <a:buSzPts val="6400"/>
              <a:buFont typeface="Poppins SemiBold"/>
              <a:buNone/>
            </a:pPr>
            <a:r>
              <a:rPr b="0" i="0" lang="en-US" sz="6400" u="none" cap="none" strike="noStrike">
                <a:solidFill>
                  <a:srgbClr val="786456"/>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221" name="Shape 221"/>
        <p:cNvGrpSpPr/>
        <p:nvPr/>
      </p:nvGrpSpPr>
      <p:grpSpPr>
        <a:xfrm>
          <a:off x="0" y="0"/>
          <a:ext cx="0" cy="0"/>
          <a:chOff x="0" y="0"/>
          <a:chExt cx="0" cy="0"/>
        </a:xfrm>
      </p:grpSpPr>
      <p:pic>
        <p:nvPicPr>
          <p:cNvPr descr=" " id="222" name="Google Shape;222;p10"/>
          <p:cNvPicPr preferRelativeResize="0"/>
          <p:nvPr/>
        </p:nvPicPr>
        <p:blipFill rotWithShape="1">
          <a:blip r:embed="rId3">
            <a:alphaModFix/>
          </a:blip>
          <a:srcRect b="0" l="0" r="0" t="0"/>
          <a:stretch/>
        </p:blipFill>
        <p:spPr>
          <a:xfrm>
            <a:off x="21326722" y="10237453"/>
            <a:ext cx="2656238" cy="3478647"/>
          </a:xfrm>
          <a:prstGeom prst="rect">
            <a:avLst/>
          </a:prstGeom>
          <a:noFill/>
          <a:ln>
            <a:noFill/>
          </a:ln>
        </p:spPr>
      </p:pic>
      <p:pic>
        <p:nvPicPr>
          <p:cNvPr descr=" " id="223" name="Google Shape;223;p10"/>
          <p:cNvPicPr preferRelativeResize="0"/>
          <p:nvPr/>
        </p:nvPicPr>
        <p:blipFill rotWithShape="1">
          <a:blip r:embed="rId4">
            <a:alphaModFix/>
          </a:blip>
          <a:srcRect b="0" l="0" r="0" t="0"/>
          <a:stretch/>
        </p:blipFill>
        <p:spPr>
          <a:xfrm>
            <a:off x="-251664" y="-1494892"/>
            <a:ext cx="2336346" cy="5930863"/>
          </a:xfrm>
          <a:prstGeom prst="rect">
            <a:avLst/>
          </a:prstGeom>
          <a:noFill/>
          <a:ln>
            <a:noFill/>
          </a:ln>
        </p:spPr>
      </p:pic>
      <p:pic>
        <p:nvPicPr>
          <p:cNvPr descr=" " id="224" name="Google Shape;224;p10"/>
          <p:cNvPicPr preferRelativeResize="0"/>
          <p:nvPr/>
        </p:nvPicPr>
        <p:blipFill rotWithShape="1">
          <a:blip r:embed="rId5">
            <a:alphaModFix/>
          </a:blip>
          <a:srcRect b="0" l="0" r="0" t="0"/>
          <a:stretch/>
        </p:blipFill>
        <p:spPr>
          <a:xfrm>
            <a:off x="-1778222" y="9410700"/>
            <a:ext cx="7735267" cy="6985000"/>
          </a:xfrm>
          <a:prstGeom prst="rect">
            <a:avLst/>
          </a:prstGeom>
          <a:noFill/>
          <a:ln>
            <a:noFill/>
          </a:ln>
        </p:spPr>
      </p:pic>
      <p:pic>
        <p:nvPicPr>
          <p:cNvPr descr=" " id="225" name="Google Shape;225;p10"/>
          <p:cNvPicPr preferRelativeResize="0"/>
          <p:nvPr/>
        </p:nvPicPr>
        <p:blipFill rotWithShape="1">
          <a:blip r:embed="rId6">
            <a:alphaModFix/>
          </a:blip>
          <a:srcRect b="0" l="0" r="0" t="0"/>
          <a:stretch/>
        </p:blipFill>
        <p:spPr>
          <a:xfrm>
            <a:off x="19179397" y="0"/>
            <a:ext cx="5207651" cy="4724400"/>
          </a:xfrm>
          <a:prstGeom prst="rect">
            <a:avLst/>
          </a:prstGeom>
          <a:noFill/>
          <a:ln>
            <a:noFill/>
          </a:ln>
        </p:spPr>
      </p:pic>
      <p:pic>
        <p:nvPicPr>
          <p:cNvPr descr=" " id="226" name="Google Shape;226;p10"/>
          <p:cNvPicPr preferRelativeResize="0"/>
          <p:nvPr/>
        </p:nvPicPr>
        <p:blipFill rotWithShape="1">
          <a:blip r:embed="rId7">
            <a:alphaModFix/>
          </a:blip>
          <a:srcRect b="0" l="0" r="0" t="0"/>
          <a:stretch/>
        </p:blipFill>
        <p:spPr>
          <a:xfrm>
            <a:off x="20182823" y="-1854200"/>
            <a:ext cx="5601400" cy="7835900"/>
          </a:xfrm>
          <a:prstGeom prst="rect">
            <a:avLst/>
          </a:prstGeom>
          <a:noFill/>
          <a:ln>
            <a:noFill/>
          </a:ln>
        </p:spPr>
      </p:pic>
      <p:sp>
        <p:nvSpPr>
          <p:cNvPr id="227" name="Google Shape;227;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p1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29" name="Google Shape;229;p10"/>
          <p:cNvPicPr preferRelativeResize="0"/>
          <p:nvPr/>
        </p:nvPicPr>
        <p:blipFill rotWithShape="1">
          <a:blip r:embed="rId9">
            <a:alphaModFix/>
          </a:blip>
          <a:srcRect b="0" l="0" r="0" t="0"/>
          <a:stretch/>
        </p:blipFill>
        <p:spPr>
          <a:xfrm>
            <a:off x="3327816" y="1079500"/>
            <a:ext cx="17718715" cy="11569700"/>
          </a:xfrm>
          <a:prstGeom prst="rect">
            <a:avLst/>
          </a:prstGeom>
          <a:noFill/>
          <a:ln>
            <a:noFill/>
          </a:ln>
        </p:spPr>
      </p:pic>
      <p:pic>
        <p:nvPicPr>
          <p:cNvPr descr=" " id="230" name="Google Shape;230;p10"/>
          <p:cNvPicPr preferRelativeResize="0"/>
          <p:nvPr/>
        </p:nvPicPr>
        <p:blipFill rotWithShape="1">
          <a:blip r:embed="rId10">
            <a:alphaModFix/>
          </a:blip>
          <a:srcRect b="0" l="0" r="0" t="0"/>
          <a:stretch/>
        </p:blipFill>
        <p:spPr>
          <a:xfrm>
            <a:off x="12041105" y="1612888"/>
            <a:ext cx="5220352" cy="5232412"/>
          </a:xfrm>
          <a:prstGeom prst="rect">
            <a:avLst/>
          </a:prstGeom>
          <a:noFill/>
          <a:ln>
            <a:noFill/>
          </a:ln>
        </p:spPr>
      </p:pic>
      <p:pic>
        <p:nvPicPr>
          <p:cNvPr descr=" " id="231" name="Google Shape;231;p10"/>
          <p:cNvPicPr preferRelativeResize="0"/>
          <p:nvPr/>
        </p:nvPicPr>
        <p:blipFill rotWithShape="1">
          <a:blip r:embed="rId11">
            <a:alphaModFix/>
          </a:blip>
          <a:srcRect b="0" l="0" r="0" t="0"/>
          <a:stretch/>
        </p:blipFill>
        <p:spPr>
          <a:xfrm>
            <a:off x="6808051" y="1612888"/>
            <a:ext cx="5220352" cy="5232412"/>
          </a:xfrm>
          <a:prstGeom prst="rect">
            <a:avLst/>
          </a:prstGeom>
          <a:noFill/>
          <a:ln>
            <a:noFill/>
          </a:ln>
        </p:spPr>
      </p:pic>
      <p:pic>
        <p:nvPicPr>
          <p:cNvPr descr=" " id="232" name="Google Shape;232;p10"/>
          <p:cNvPicPr preferRelativeResize="0"/>
          <p:nvPr/>
        </p:nvPicPr>
        <p:blipFill rotWithShape="1">
          <a:blip r:embed="rId12">
            <a:alphaModFix/>
          </a:blip>
          <a:srcRect b="0" l="0" r="0" t="0"/>
          <a:stretch/>
        </p:blipFill>
        <p:spPr>
          <a:xfrm>
            <a:off x="6808051" y="6858000"/>
            <a:ext cx="5220352" cy="5232412"/>
          </a:xfrm>
          <a:prstGeom prst="rect">
            <a:avLst/>
          </a:prstGeom>
          <a:noFill/>
          <a:ln>
            <a:noFill/>
          </a:ln>
        </p:spPr>
      </p:pic>
      <p:pic>
        <p:nvPicPr>
          <p:cNvPr descr=" " id="233" name="Google Shape;233;p10"/>
          <p:cNvPicPr preferRelativeResize="0"/>
          <p:nvPr/>
        </p:nvPicPr>
        <p:blipFill rotWithShape="1">
          <a:blip r:embed="rId13">
            <a:alphaModFix/>
          </a:blip>
          <a:srcRect b="0" l="0" r="0" t="0"/>
          <a:stretch/>
        </p:blipFill>
        <p:spPr>
          <a:xfrm>
            <a:off x="12041105" y="6858000"/>
            <a:ext cx="5220352" cy="5232412"/>
          </a:xfrm>
          <a:prstGeom prst="rect">
            <a:avLst/>
          </a:prstGeom>
          <a:noFill/>
          <a:ln>
            <a:noFill/>
          </a:ln>
        </p:spPr>
      </p:pic>
      <p:pic>
        <p:nvPicPr>
          <p:cNvPr descr=" " id="234" name="Google Shape;234;p10"/>
          <p:cNvPicPr preferRelativeResize="0"/>
          <p:nvPr/>
        </p:nvPicPr>
        <p:blipFill rotWithShape="1">
          <a:blip r:embed="rId14">
            <a:alphaModFix/>
          </a:blip>
          <a:srcRect b="0" l="0" r="0" t="0"/>
          <a:stretch/>
        </p:blipFill>
        <p:spPr>
          <a:xfrm>
            <a:off x="12676184" y="4597400"/>
            <a:ext cx="1702013" cy="1447800"/>
          </a:xfrm>
          <a:prstGeom prst="rect">
            <a:avLst/>
          </a:prstGeom>
          <a:noFill/>
          <a:ln>
            <a:noFill/>
          </a:ln>
        </p:spPr>
      </p:pic>
      <p:pic>
        <p:nvPicPr>
          <p:cNvPr descr=" " id="235" name="Google Shape;235;p10"/>
          <p:cNvPicPr preferRelativeResize="0"/>
          <p:nvPr/>
        </p:nvPicPr>
        <p:blipFill rotWithShape="1">
          <a:blip r:embed="rId14">
            <a:alphaModFix/>
          </a:blip>
          <a:srcRect b="0" l="0" r="0" t="0"/>
          <a:stretch/>
        </p:blipFill>
        <p:spPr>
          <a:xfrm>
            <a:off x="12676184" y="7810500"/>
            <a:ext cx="1702013" cy="1435100"/>
          </a:xfrm>
          <a:prstGeom prst="rect">
            <a:avLst/>
          </a:prstGeom>
          <a:noFill/>
          <a:ln>
            <a:noFill/>
          </a:ln>
        </p:spPr>
      </p:pic>
      <p:pic>
        <p:nvPicPr>
          <p:cNvPr descr=" " id="236" name="Google Shape;236;p10"/>
          <p:cNvPicPr preferRelativeResize="0"/>
          <p:nvPr/>
        </p:nvPicPr>
        <p:blipFill rotWithShape="1">
          <a:blip r:embed="rId15">
            <a:alphaModFix/>
          </a:blip>
          <a:srcRect b="0" l="0" r="0" t="0"/>
          <a:stretch/>
        </p:blipFill>
        <p:spPr>
          <a:xfrm>
            <a:off x="12028403" y="1079500"/>
            <a:ext cx="12702" cy="11569700"/>
          </a:xfrm>
          <a:prstGeom prst="rect">
            <a:avLst/>
          </a:prstGeom>
          <a:noFill/>
          <a:ln>
            <a:noFill/>
          </a:ln>
        </p:spPr>
      </p:pic>
      <p:pic>
        <p:nvPicPr>
          <p:cNvPr descr=" " id="237" name="Google Shape;237;p10"/>
          <p:cNvPicPr preferRelativeResize="0"/>
          <p:nvPr/>
        </p:nvPicPr>
        <p:blipFill rotWithShape="1">
          <a:blip r:embed="rId16">
            <a:alphaModFix/>
          </a:blip>
          <a:srcRect b="0" l="0" r="0" t="0"/>
          <a:stretch/>
        </p:blipFill>
        <p:spPr>
          <a:xfrm>
            <a:off x="3327816" y="6845300"/>
            <a:ext cx="17401175" cy="12700"/>
          </a:xfrm>
          <a:prstGeom prst="rect">
            <a:avLst/>
          </a:prstGeom>
          <a:noFill/>
          <a:ln>
            <a:noFill/>
          </a:ln>
        </p:spPr>
      </p:pic>
      <p:sp>
        <p:nvSpPr>
          <p:cNvPr id="238" name="Google Shape;238;p10"/>
          <p:cNvSpPr/>
          <p:nvPr/>
        </p:nvSpPr>
        <p:spPr>
          <a:xfrm>
            <a:off x="9996149" y="4102100"/>
            <a:ext cx="1481852" cy="2916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ermanent Marker"/>
              <a:buNone/>
            </a:pPr>
            <a:r>
              <a:rPr b="0" i="0" lang="en-US" sz="12800" u="none" cap="none" strike="noStrike">
                <a:solidFill>
                  <a:srgbClr val="0E0E0E"/>
                </a:solidFill>
                <a:latin typeface="Permanent Marker"/>
                <a:ea typeface="Permanent Marker"/>
                <a:cs typeface="Permanent Marker"/>
                <a:sym typeface="Permanent Marker"/>
              </a:rPr>
              <a:t>S</a:t>
            </a:r>
            <a:endParaRPr b="0" i="0" sz="12800" u="none" cap="none" strike="noStrike">
              <a:solidFill>
                <a:schemeClr val="dk1"/>
              </a:solidFill>
              <a:latin typeface="Calibri"/>
              <a:ea typeface="Calibri"/>
              <a:cs typeface="Calibri"/>
              <a:sym typeface="Calibri"/>
            </a:endParaRPr>
          </a:p>
        </p:txBody>
      </p:sp>
      <p:sp>
        <p:nvSpPr>
          <p:cNvPr id="239" name="Google Shape;239;p10"/>
          <p:cNvSpPr/>
          <p:nvPr/>
        </p:nvSpPr>
        <p:spPr>
          <a:xfrm>
            <a:off x="12663483" y="4102100"/>
            <a:ext cx="2167738" cy="2916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ermanent Marker"/>
              <a:buNone/>
            </a:pPr>
            <a:r>
              <a:rPr b="0" i="0" lang="en-US" sz="12800" u="none" cap="none" strike="noStrike">
                <a:solidFill>
                  <a:srgbClr val="FFFFFF"/>
                </a:solidFill>
                <a:latin typeface="Permanent Marker"/>
                <a:ea typeface="Permanent Marker"/>
                <a:cs typeface="Permanent Marker"/>
                <a:sym typeface="Permanent Marker"/>
              </a:rPr>
              <a:t>W</a:t>
            </a:r>
            <a:endParaRPr b="0" i="0" sz="12800" u="none" cap="none" strike="noStrike">
              <a:solidFill>
                <a:schemeClr val="dk1"/>
              </a:solidFill>
              <a:latin typeface="Calibri"/>
              <a:ea typeface="Calibri"/>
              <a:cs typeface="Calibri"/>
              <a:sym typeface="Calibri"/>
            </a:endParaRPr>
          </a:p>
        </p:txBody>
      </p:sp>
      <p:sp>
        <p:nvSpPr>
          <p:cNvPr id="240" name="Google Shape;240;p10"/>
          <p:cNvSpPr/>
          <p:nvPr/>
        </p:nvSpPr>
        <p:spPr>
          <a:xfrm>
            <a:off x="9856432" y="7518400"/>
            <a:ext cx="1761287" cy="2916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ermanent Marker"/>
              <a:buNone/>
            </a:pPr>
            <a:r>
              <a:rPr b="0" i="0" lang="en-US" sz="12800" u="none" cap="none" strike="noStrike">
                <a:solidFill>
                  <a:srgbClr val="FFFFFF"/>
                </a:solidFill>
                <a:latin typeface="Permanent Marker"/>
                <a:ea typeface="Permanent Marker"/>
                <a:cs typeface="Permanent Marker"/>
                <a:sym typeface="Permanent Marker"/>
              </a:rPr>
              <a:t>O</a:t>
            </a:r>
            <a:endParaRPr b="0" i="0" sz="12800" u="none" cap="none" strike="noStrike">
              <a:solidFill>
                <a:schemeClr val="dk1"/>
              </a:solidFill>
              <a:latin typeface="Calibri"/>
              <a:ea typeface="Calibri"/>
              <a:cs typeface="Calibri"/>
              <a:sym typeface="Calibri"/>
            </a:endParaRPr>
          </a:p>
        </p:txBody>
      </p:sp>
      <p:sp>
        <p:nvSpPr>
          <p:cNvPr id="241" name="Google Shape;241;p10"/>
          <p:cNvSpPr/>
          <p:nvPr/>
        </p:nvSpPr>
        <p:spPr>
          <a:xfrm>
            <a:off x="12917514" y="7518400"/>
            <a:ext cx="1532658" cy="2916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ermanent Marker"/>
              <a:buNone/>
            </a:pPr>
            <a:r>
              <a:rPr b="0" i="0" lang="en-US" sz="12800" u="none" cap="none" strike="noStrike">
                <a:solidFill>
                  <a:srgbClr val="0E0E0E"/>
                </a:solidFill>
                <a:latin typeface="Permanent Marker"/>
                <a:ea typeface="Permanent Marker"/>
                <a:cs typeface="Permanent Marker"/>
                <a:sym typeface="Permanent Marker"/>
              </a:rPr>
              <a:t>T</a:t>
            </a:r>
            <a:endParaRPr b="0" i="0" sz="12800" u="none" cap="none" strike="noStrike">
              <a:solidFill>
                <a:schemeClr val="dk1"/>
              </a:solidFill>
              <a:latin typeface="Calibri"/>
              <a:ea typeface="Calibri"/>
              <a:cs typeface="Calibri"/>
              <a:sym typeface="Calibri"/>
            </a:endParaRPr>
          </a:p>
        </p:txBody>
      </p:sp>
      <p:pic>
        <p:nvPicPr>
          <p:cNvPr descr=" " id="242" name="Google Shape;242;p10"/>
          <p:cNvPicPr preferRelativeResize="0"/>
          <p:nvPr/>
        </p:nvPicPr>
        <p:blipFill rotWithShape="1">
          <a:blip r:embed="rId17">
            <a:alphaModFix/>
          </a:blip>
          <a:srcRect b="0" l="0" r="0" t="0"/>
          <a:stretch/>
        </p:blipFill>
        <p:spPr>
          <a:xfrm>
            <a:off x="3327816" y="1079500"/>
            <a:ext cx="1625803" cy="1625600"/>
          </a:xfrm>
          <a:prstGeom prst="rect">
            <a:avLst/>
          </a:prstGeom>
          <a:noFill/>
          <a:ln>
            <a:noFill/>
          </a:ln>
        </p:spPr>
      </p:pic>
      <p:pic>
        <p:nvPicPr>
          <p:cNvPr descr=" " id="243" name="Google Shape;243;p10"/>
          <p:cNvPicPr preferRelativeResize="0"/>
          <p:nvPr/>
        </p:nvPicPr>
        <p:blipFill rotWithShape="1">
          <a:blip r:embed="rId18">
            <a:alphaModFix/>
          </a:blip>
          <a:srcRect b="0" l="0" r="0" t="0"/>
          <a:stretch/>
        </p:blipFill>
        <p:spPr>
          <a:xfrm>
            <a:off x="3412504" y="1164183"/>
            <a:ext cx="1456422" cy="1456246"/>
          </a:xfrm>
          <a:prstGeom prst="rect">
            <a:avLst/>
          </a:prstGeom>
          <a:noFill/>
          <a:ln>
            <a:noFill/>
          </a:ln>
        </p:spPr>
      </p:pic>
      <p:pic>
        <p:nvPicPr>
          <p:cNvPr descr=" " id="244" name="Google Shape;244;p10"/>
          <p:cNvPicPr preferRelativeResize="0"/>
          <p:nvPr/>
        </p:nvPicPr>
        <p:blipFill rotWithShape="1">
          <a:blip r:embed="rId17">
            <a:alphaModFix/>
          </a:blip>
          <a:srcRect b="0" l="0" r="0" t="0"/>
          <a:stretch/>
        </p:blipFill>
        <p:spPr>
          <a:xfrm>
            <a:off x="3327816" y="8128000"/>
            <a:ext cx="1625803" cy="1625600"/>
          </a:xfrm>
          <a:prstGeom prst="rect">
            <a:avLst/>
          </a:prstGeom>
          <a:noFill/>
          <a:ln>
            <a:noFill/>
          </a:ln>
        </p:spPr>
      </p:pic>
      <p:pic>
        <p:nvPicPr>
          <p:cNvPr descr=" " id="245" name="Google Shape;245;p10"/>
          <p:cNvPicPr preferRelativeResize="0"/>
          <p:nvPr/>
        </p:nvPicPr>
        <p:blipFill rotWithShape="1">
          <a:blip r:embed="rId19">
            <a:alphaModFix/>
          </a:blip>
          <a:srcRect b="0" l="0" r="0" t="0"/>
          <a:stretch/>
        </p:blipFill>
        <p:spPr>
          <a:xfrm>
            <a:off x="3429404" y="8132763"/>
            <a:ext cx="1519452" cy="1519262"/>
          </a:xfrm>
          <a:prstGeom prst="rect">
            <a:avLst/>
          </a:prstGeom>
          <a:noFill/>
          <a:ln>
            <a:noFill/>
          </a:ln>
        </p:spPr>
      </p:pic>
      <p:pic>
        <p:nvPicPr>
          <p:cNvPr descr=" " id="246" name="Google Shape;246;p10"/>
          <p:cNvPicPr preferRelativeResize="0"/>
          <p:nvPr/>
        </p:nvPicPr>
        <p:blipFill rotWithShape="1">
          <a:blip r:embed="rId17">
            <a:alphaModFix/>
          </a:blip>
          <a:srcRect b="0" l="0" r="0" t="0"/>
          <a:stretch/>
        </p:blipFill>
        <p:spPr>
          <a:xfrm>
            <a:off x="16473959" y="1079500"/>
            <a:ext cx="1625803" cy="1625600"/>
          </a:xfrm>
          <a:prstGeom prst="rect">
            <a:avLst/>
          </a:prstGeom>
          <a:noFill/>
          <a:ln>
            <a:noFill/>
          </a:ln>
        </p:spPr>
      </p:pic>
      <p:pic>
        <p:nvPicPr>
          <p:cNvPr descr=" " id="247" name="Google Shape;247;p10"/>
          <p:cNvPicPr preferRelativeResize="0"/>
          <p:nvPr/>
        </p:nvPicPr>
        <p:blipFill rotWithShape="1">
          <a:blip r:embed="rId20">
            <a:alphaModFix/>
          </a:blip>
          <a:srcRect b="0" l="0" r="0" t="0"/>
          <a:stretch/>
        </p:blipFill>
        <p:spPr>
          <a:xfrm>
            <a:off x="16677184" y="1282700"/>
            <a:ext cx="1192256" cy="1190414"/>
          </a:xfrm>
          <a:prstGeom prst="rect">
            <a:avLst/>
          </a:prstGeom>
          <a:noFill/>
          <a:ln>
            <a:noFill/>
          </a:ln>
        </p:spPr>
      </p:pic>
      <p:pic>
        <p:nvPicPr>
          <p:cNvPr descr=" " id="248" name="Google Shape;248;p10"/>
          <p:cNvPicPr preferRelativeResize="0"/>
          <p:nvPr/>
        </p:nvPicPr>
        <p:blipFill rotWithShape="1">
          <a:blip r:embed="rId17">
            <a:alphaModFix/>
          </a:blip>
          <a:srcRect b="0" l="0" r="0" t="0"/>
          <a:stretch/>
        </p:blipFill>
        <p:spPr>
          <a:xfrm>
            <a:off x="16473959" y="8128000"/>
            <a:ext cx="1625803" cy="1625600"/>
          </a:xfrm>
          <a:prstGeom prst="rect">
            <a:avLst/>
          </a:prstGeom>
          <a:noFill/>
          <a:ln>
            <a:noFill/>
          </a:ln>
        </p:spPr>
      </p:pic>
      <p:pic>
        <p:nvPicPr>
          <p:cNvPr descr=" " id="249" name="Google Shape;249;p10"/>
          <p:cNvPicPr preferRelativeResize="0"/>
          <p:nvPr/>
        </p:nvPicPr>
        <p:blipFill rotWithShape="1">
          <a:blip r:embed="rId21">
            <a:alphaModFix/>
          </a:blip>
          <a:srcRect b="0" l="0" r="0" t="0"/>
          <a:stretch/>
        </p:blipFill>
        <p:spPr>
          <a:xfrm>
            <a:off x="16541703" y="8128000"/>
            <a:ext cx="1490319" cy="1625600"/>
          </a:xfrm>
          <a:prstGeom prst="rect">
            <a:avLst/>
          </a:prstGeom>
          <a:noFill/>
          <a:ln>
            <a:noFill/>
          </a:ln>
        </p:spPr>
      </p:pic>
      <p:sp>
        <p:nvSpPr>
          <p:cNvPr id="250" name="Google Shape;250;p10"/>
          <p:cNvSpPr/>
          <p:nvPr/>
        </p:nvSpPr>
        <p:spPr>
          <a:xfrm>
            <a:off x="3327816" y="3492500"/>
            <a:ext cx="4572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0"/>
          <p:cNvSpPr/>
          <p:nvPr/>
        </p:nvSpPr>
        <p:spPr>
          <a:xfrm>
            <a:off x="3327816" y="3492500"/>
            <a:ext cx="4572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0"/>
          <p:cNvSpPr/>
          <p:nvPr/>
        </p:nvSpPr>
        <p:spPr>
          <a:xfrm>
            <a:off x="3327816" y="3492500"/>
            <a:ext cx="4572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0"/>
          <p:cNvSpPr/>
          <p:nvPr/>
        </p:nvSpPr>
        <p:spPr>
          <a:xfrm>
            <a:off x="3327816" y="3492500"/>
            <a:ext cx="4724991"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ermanent Marker"/>
              <a:buNone/>
            </a:pPr>
            <a:r>
              <a:rPr b="0" i="0" lang="en-US" sz="3600" u="none" cap="none" strike="noStrike">
                <a:solidFill>
                  <a:srgbClr val="0E0E0E"/>
                </a:solidFill>
                <a:latin typeface="Permanent Marker"/>
                <a:ea typeface="Permanent Marker"/>
                <a:cs typeface="Permanent Marker"/>
                <a:sym typeface="Permanent Marker"/>
              </a:rPr>
              <a:t>Strengths</a:t>
            </a:r>
            <a:endParaRPr b="0" i="0" sz="3600" u="none" cap="none" strike="noStrike">
              <a:solidFill>
                <a:schemeClr val="dk1"/>
              </a:solidFill>
              <a:latin typeface="Calibri"/>
              <a:ea typeface="Calibri"/>
              <a:cs typeface="Calibri"/>
              <a:sym typeface="Calibri"/>
            </a:endParaRPr>
          </a:p>
        </p:txBody>
      </p:sp>
      <p:sp>
        <p:nvSpPr>
          <p:cNvPr id="254" name="Google Shape;254;p10"/>
          <p:cNvSpPr/>
          <p:nvPr/>
        </p:nvSpPr>
        <p:spPr>
          <a:xfrm>
            <a:off x="3327816" y="43561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5" name="Google Shape;255;p10"/>
          <p:cNvSpPr/>
          <p:nvPr/>
        </p:nvSpPr>
        <p:spPr>
          <a:xfrm>
            <a:off x="3327816" y="10541000"/>
            <a:ext cx="4572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0"/>
          <p:cNvSpPr/>
          <p:nvPr/>
        </p:nvSpPr>
        <p:spPr>
          <a:xfrm>
            <a:off x="3327816" y="10541000"/>
            <a:ext cx="4572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0"/>
          <p:cNvSpPr/>
          <p:nvPr/>
        </p:nvSpPr>
        <p:spPr>
          <a:xfrm>
            <a:off x="3327816" y="10541000"/>
            <a:ext cx="4572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0"/>
          <p:cNvSpPr/>
          <p:nvPr/>
        </p:nvSpPr>
        <p:spPr>
          <a:xfrm>
            <a:off x="3327816" y="10541000"/>
            <a:ext cx="4724991"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ermanent Marker"/>
              <a:buNone/>
            </a:pPr>
            <a:r>
              <a:rPr b="0" i="0" lang="en-US" sz="3600" u="none" cap="none" strike="noStrike">
                <a:solidFill>
                  <a:srgbClr val="0E0E0E"/>
                </a:solidFill>
                <a:latin typeface="Permanent Marker"/>
                <a:ea typeface="Permanent Marker"/>
                <a:cs typeface="Permanent Marker"/>
                <a:sym typeface="Permanent Marker"/>
              </a:rPr>
              <a:t>Opportunities</a:t>
            </a:r>
            <a:endParaRPr b="0" i="0" sz="3600" u="none" cap="none" strike="noStrike">
              <a:solidFill>
                <a:schemeClr val="dk1"/>
              </a:solidFill>
              <a:latin typeface="Calibri"/>
              <a:ea typeface="Calibri"/>
              <a:cs typeface="Calibri"/>
              <a:sym typeface="Calibri"/>
            </a:endParaRPr>
          </a:p>
        </p:txBody>
      </p:sp>
      <p:sp>
        <p:nvSpPr>
          <p:cNvPr id="259" name="Google Shape;259;p10"/>
          <p:cNvSpPr/>
          <p:nvPr/>
        </p:nvSpPr>
        <p:spPr>
          <a:xfrm>
            <a:off x="3327816" y="114046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0" name="Google Shape;260;p10"/>
          <p:cNvSpPr/>
          <p:nvPr/>
        </p:nvSpPr>
        <p:spPr>
          <a:xfrm>
            <a:off x="16473959" y="3492500"/>
            <a:ext cx="4572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0"/>
          <p:cNvSpPr/>
          <p:nvPr/>
        </p:nvSpPr>
        <p:spPr>
          <a:xfrm>
            <a:off x="16473959" y="3492500"/>
            <a:ext cx="4572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0"/>
          <p:cNvSpPr/>
          <p:nvPr/>
        </p:nvSpPr>
        <p:spPr>
          <a:xfrm>
            <a:off x="16473959" y="3492500"/>
            <a:ext cx="4572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0"/>
          <p:cNvSpPr/>
          <p:nvPr/>
        </p:nvSpPr>
        <p:spPr>
          <a:xfrm>
            <a:off x="16473959" y="3492500"/>
            <a:ext cx="4724991"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ermanent Marker"/>
              <a:buNone/>
            </a:pPr>
            <a:r>
              <a:rPr b="0" i="0" lang="en-US" sz="3600" u="none" cap="none" strike="noStrike">
                <a:solidFill>
                  <a:srgbClr val="0E0E0E"/>
                </a:solidFill>
                <a:latin typeface="Permanent Marker"/>
                <a:ea typeface="Permanent Marker"/>
                <a:cs typeface="Permanent Marker"/>
                <a:sym typeface="Permanent Marker"/>
              </a:rPr>
              <a:t>Weaknesses</a:t>
            </a:r>
            <a:endParaRPr b="0" i="0" sz="3600" u="none" cap="none" strike="noStrike">
              <a:solidFill>
                <a:schemeClr val="dk1"/>
              </a:solidFill>
              <a:latin typeface="Calibri"/>
              <a:ea typeface="Calibri"/>
              <a:cs typeface="Calibri"/>
              <a:sym typeface="Calibri"/>
            </a:endParaRPr>
          </a:p>
        </p:txBody>
      </p:sp>
      <p:sp>
        <p:nvSpPr>
          <p:cNvPr id="264" name="Google Shape;264;p10"/>
          <p:cNvSpPr/>
          <p:nvPr/>
        </p:nvSpPr>
        <p:spPr>
          <a:xfrm>
            <a:off x="16473959" y="43561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5" name="Google Shape;265;p10"/>
          <p:cNvSpPr/>
          <p:nvPr/>
        </p:nvSpPr>
        <p:spPr>
          <a:xfrm>
            <a:off x="16473959" y="10541000"/>
            <a:ext cx="4572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0"/>
          <p:cNvSpPr/>
          <p:nvPr/>
        </p:nvSpPr>
        <p:spPr>
          <a:xfrm>
            <a:off x="16473959" y="10541000"/>
            <a:ext cx="4572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0"/>
          <p:cNvSpPr/>
          <p:nvPr/>
        </p:nvSpPr>
        <p:spPr>
          <a:xfrm>
            <a:off x="16473959" y="10541000"/>
            <a:ext cx="4572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0"/>
          <p:cNvSpPr/>
          <p:nvPr/>
        </p:nvSpPr>
        <p:spPr>
          <a:xfrm>
            <a:off x="16473959" y="10541000"/>
            <a:ext cx="4724991"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ermanent Marker"/>
              <a:buNone/>
            </a:pPr>
            <a:r>
              <a:rPr b="0" i="0" lang="en-US" sz="3600" u="none" cap="none" strike="noStrike">
                <a:solidFill>
                  <a:srgbClr val="0E0E0E"/>
                </a:solidFill>
                <a:latin typeface="Permanent Marker"/>
                <a:ea typeface="Permanent Marker"/>
                <a:cs typeface="Permanent Marker"/>
                <a:sym typeface="Permanent Marker"/>
              </a:rPr>
              <a:t>Threats</a:t>
            </a:r>
            <a:endParaRPr b="0" i="0" sz="3600" u="none" cap="none" strike="noStrike">
              <a:solidFill>
                <a:schemeClr val="dk1"/>
              </a:solidFill>
              <a:latin typeface="Calibri"/>
              <a:ea typeface="Calibri"/>
              <a:cs typeface="Calibri"/>
              <a:sym typeface="Calibri"/>
            </a:endParaRPr>
          </a:p>
        </p:txBody>
      </p:sp>
      <p:sp>
        <p:nvSpPr>
          <p:cNvPr id="269" name="Google Shape;269;p10"/>
          <p:cNvSpPr/>
          <p:nvPr/>
        </p:nvSpPr>
        <p:spPr>
          <a:xfrm>
            <a:off x="16473959" y="114046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274" name="Shape 274"/>
        <p:cNvGrpSpPr/>
        <p:nvPr/>
      </p:nvGrpSpPr>
      <p:grpSpPr>
        <a:xfrm>
          <a:off x="0" y="0"/>
          <a:ext cx="0" cy="0"/>
          <a:chOff x="0" y="0"/>
          <a:chExt cx="0" cy="0"/>
        </a:xfrm>
      </p:grpSpPr>
      <p:pic>
        <p:nvPicPr>
          <p:cNvPr descr=" " id="275" name="Google Shape;275;p11"/>
          <p:cNvPicPr preferRelativeResize="0"/>
          <p:nvPr/>
        </p:nvPicPr>
        <p:blipFill rotWithShape="1">
          <a:blip r:embed="rId3">
            <a:alphaModFix/>
          </a:blip>
          <a:srcRect b="0" l="0" r="0" t="0"/>
          <a:stretch/>
        </p:blipFill>
        <p:spPr>
          <a:xfrm>
            <a:off x="124337" y="10920462"/>
            <a:ext cx="4919732" cy="3697821"/>
          </a:xfrm>
          <a:prstGeom prst="rect">
            <a:avLst/>
          </a:prstGeom>
          <a:noFill/>
          <a:ln>
            <a:noFill/>
          </a:ln>
        </p:spPr>
      </p:pic>
      <p:pic>
        <p:nvPicPr>
          <p:cNvPr descr=" " id="276" name="Google Shape;276;p11"/>
          <p:cNvPicPr preferRelativeResize="0"/>
          <p:nvPr/>
        </p:nvPicPr>
        <p:blipFill rotWithShape="1">
          <a:blip r:embed="rId4">
            <a:alphaModFix/>
          </a:blip>
          <a:srcRect b="0" l="0" r="0" t="0"/>
          <a:stretch/>
        </p:blipFill>
        <p:spPr>
          <a:xfrm>
            <a:off x="20662140" y="-647167"/>
            <a:ext cx="3866982" cy="4318310"/>
          </a:xfrm>
          <a:prstGeom prst="rect">
            <a:avLst/>
          </a:prstGeom>
          <a:noFill/>
          <a:ln>
            <a:noFill/>
          </a:ln>
        </p:spPr>
      </p:pic>
      <p:pic>
        <p:nvPicPr>
          <p:cNvPr descr=" " id="277" name="Google Shape;277;p11"/>
          <p:cNvPicPr preferRelativeResize="0"/>
          <p:nvPr/>
        </p:nvPicPr>
        <p:blipFill rotWithShape="1">
          <a:blip r:embed="rId5">
            <a:alphaModFix/>
          </a:blip>
          <a:srcRect b="0" l="0" r="0" t="0"/>
          <a:stretch/>
        </p:blipFill>
        <p:spPr>
          <a:xfrm>
            <a:off x="17020127" y="9080500"/>
            <a:ext cx="10272942" cy="9280128"/>
          </a:xfrm>
          <a:prstGeom prst="rect">
            <a:avLst/>
          </a:prstGeom>
          <a:noFill/>
          <a:ln>
            <a:noFill/>
          </a:ln>
        </p:spPr>
      </p:pic>
      <p:pic>
        <p:nvPicPr>
          <p:cNvPr descr=" " id="278" name="Google Shape;278;p11"/>
          <p:cNvPicPr preferRelativeResize="0"/>
          <p:nvPr/>
        </p:nvPicPr>
        <p:blipFill rotWithShape="1">
          <a:blip r:embed="rId6">
            <a:alphaModFix/>
          </a:blip>
          <a:srcRect b="0" l="0" r="0" t="0"/>
          <a:stretch/>
        </p:blipFill>
        <p:spPr>
          <a:xfrm>
            <a:off x="-3251605" y="-2527300"/>
            <a:ext cx="13476383" cy="10033000"/>
          </a:xfrm>
          <a:prstGeom prst="rect">
            <a:avLst/>
          </a:prstGeom>
          <a:noFill/>
          <a:ln>
            <a:noFill/>
          </a:ln>
        </p:spPr>
      </p:pic>
      <p:pic>
        <p:nvPicPr>
          <p:cNvPr descr=" " id="279" name="Google Shape;279;p11"/>
          <p:cNvPicPr preferRelativeResize="0"/>
          <p:nvPr/>
        </p:nvPicPr>
        <p:blipFill rotWithShape="1">
          <a:blip r:embed="rId7">
            <a:alphaModFix/>
          </a:blip>
          <a:srcRect b="0" l="0" r="0" t="0"/>
          <a:stretch/>
        </p:blipFill>
        <p:spPr>
          <a:xfrm>
            <a:off x="-2705438" y="-1828800"/>
            <a:ext cx="13362070" cy="9728200"/>
          </a:xfrm>
          <a:prstGeom prst="rect">
            <a:avLst/>
          </a:prstGeom>
          <a:noFill/>
          <a:ln>
            <a:noFill/>
          </a:ln>
        </p:spPr>
      </p:pic>
      <p:sp>
        <p:nvSpPr>
          <p:cNvPr id="280" name="Google Shape;280;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1" name="Google Shape;281;p1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82" name="Google Shape;282;p11"/>
          <p:cNvPicPr preferRelativeResize="0"/>
          <p:nvPr/>
        </p:nvPicPr>
        <p:blipFill rotWithShape="1">
          <a:blip r:embed="rId9">
            <a:alphaModFix/>
          </a:blip>
          <a:srcRect b="0" l="0" r="0" t="0"/>
          <a:stretch/>
        </p:blipFill>
        <p:spPr>
          <a:xfrm>
            <a:off x="11215502" y="1511300"/>
            <a:ext cx="11596717" cy="11712240"/>
          </a:xfrm>
          <a:prstGeom prst="rect">
            <a:avLst/>
          </a:prstGeom>
          <a:noFill/>
          <a:ln>
            <a:noFill/>
          </a:ln>
        </p:spPr>
      </p:pic>
      <p:sp>
        <p:nvSpPr>
          <p:cNvPr id="283" name="Google Shape;283;p11"/>
          <p:cNvSpPr/>
          <p:nvPr/>
        </p:nvSpPr>
        <p:spPr>
          <a:xfrm>
            <a:off x="3327816" y="1143000"/>
            <a:ext cx="10690503" cy="182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ermanent Marker"/>
              <a:buNone/>
            </a:pPr>
            <a:r>
              <a:rPr b="0" i="0" lang="en-US" sz="8000" u="none" cap="none" strike="noStrike">
                <a:solidFill>
                  <a:srgbClr val="0E0E0E"/>
                </a:solidFill>
                <a:latin typeface="Permanent Marker"/>
                <a:ea typeface="Permanent Marker"/>
                <a:cs typeface="Permanent Marker"/>
                <a:sym typeface="Permanent Marker"/>
              </a:rPr>
              <a:t>Some Data</a:t>
            </a:r>
            <a:endParaRPr b="0" i="0" sz="8000" u="none" cap="none" strike="noStrike">
              <a:solidFill>
                <a:schemeClr val="dk1"/>
              </a:solidFill>
              <a:latin typeface="Calibri"/>
              <a:ea typeface="Calibri"/>
              <a:cs typeface="Calibri"/>
              <a:sym typeface="Calibri"/>
            </a:endParaRPr>
          </a:p>
        </p:txBody>
      </p:sp>
      <p:sp>
        <p:nvSpPr>
          <p:cNvPr id="284" name="Google Shape;284;p11"/>
          <p:cNvSpPr/>
          <p:nvPr/>
        </p:nvSpPr>
        <p:spPr>
          <a:xfrm>
            <a:off x="3175397" y="5029200"/>
            <a:ext cx="8573572" cy="666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1"/>
          <p:cNvSpPr/>
          <p:nvPr/>
        </p:nvSpPr>
        <p:spPr>
          <a:xfrm>
            <a:off x="3175397" y="5029200"/>
            <a:ext cx="8573572"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1"/>
          <p:cNvSpPr/>
          <p:nvPr/>
        </p:nvSpPr>
        <p:spPr>
          <a:xfrm>
            <a:off x="3175397" y="5276850"/>
            <a:ext cx="1829029"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1"/>
          <p:cNvSpPr/>
          <p:nvPr/>
        </p:nvSpPr>
        <p:spPr>
          <a:xfrm>
            <a:off x="3175397" y="5276850"/>
            <a:ext cx="2167738" cy="182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ermanent Marker"/>
              <a:buNone/>
            </a:pPr>
            <a:r>
              <a:rPr b="0" i="0" lang="en-US" sz="8000" u="none" cap="none" strike="noStrike">
                <a:solidFill>
                  <a:srgbClr val="272727"/>
                </a:solidFill>
                <a:latin typeface="Permanent Marker"/>
                <a:ea typeface="Permanent Marker"/>
                <a:cs typeface="Permanent Marker"/>
                <a:sym typeface="Permanent Marker"/>
              </a:rPr>
              <a:t>75%</a:t>
            </a:r>
            <a:endParaRPr b="0" i="0" sz="8000" u="none" cap="none" strike="noStrike">
              <a:solidFill>
                <a:schemeClr val="dk1"/>
              </a:solidFill>
              <a:latin typeface="Calibri"/>
              <a:ea typeface="Calibri"/>
              <a:cs typeface="Calibri"/>
              <a:sym typeface="Calibri"/>
            </a:endParaRPr>
          </a:p>
        </p:txBody>
      </p:sp>
      <p:sp>
        <p:nvSpPr>
          <p:cNvPr id="288" name="Google Shape;288;p11"/>
          <p:cNvSpPr/>
          <p:nvPr/>
        </p:nvSpPr>
        <p:spPr>
          <a:xfrm>
            <a:off x="5207651" y="5029200"/>
            <a:ext cx="6541318"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1"/>
          <p:cNvSpPr/>
          <p:nvPr/>
        </p:nvSpPr>
        <p:spPr>
          <a:xfrm>
            <a:off x="5207651" y="5029200"/>
            <a:ext cx="6693737"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ermanent Marker"/>
              <a:buNone/>
            </a:pPr>
            <a:r>
              <a:rPr b="0" i="0" lang="en-US" sz="3600" u="none" cap="none" strike="noStrike">
                <a:solidFill>
                  <a:srgbClr val="0E0E0E"/>
                </a:solidFill>
                <a:latin typeface="Permanent Marker"/>
                <a:ea typeface="Permanent Marker"/>
                <a:cs typeface="Permanent Marker"/>
                <a:sym typeface="Permanent Marker"/>
              </a:rPr>
              <a:t>Enchanted Creatures</a:t>
            </a:r>
            <a:endParaRPr b="0" i="0" sz="3600" u="none" cap="none" strike="noStrike">
              <a:solidFill>
                <a:schemeClr val="dk1"/>
              </a:solidFill>
              <a:latin typeface="Calibri"/>
              <a:ea typeface="Calibri"/>
              <a:cs typeface="Calibri"/>
              <a:sym typeface="Calibri"/>
            </a:endParaRPr>
          </a:p>
        </p:txBody>
      </p:sp>
      <p:sp>
        <p:nvSpPr>
          <p:cNvPr id="290" name="Google Shape;290;p11"/>
          <p:cNvSpPr/>
          <p:nvPr/>
        </p:nvSpPr>
        <p:spPr>
          <a:xfrm>
            <a:off x="5207651" y="5791200"/>
            <a:ext cx="667680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91" name="Google Shape;291;p11"/>
          <p:cNvSpPr/>
          <p:nvPr/>
        </p:nvSpPr>
        <p:spPr>
          <a:xfrm>
            <a:off x="3175397" y="7620000"/>
            <a:ext cx="8573572"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1"/>
          <p:cNvSpPr/>
          <p:nvPr/>
        </p:nvSpPr>
        <p:spPr>
          <a:xfrm>
            <a:off x="3175397" y="7620000"/>
            <a:ext cx="1867133"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1"/>
          <p:cNvSpPr/>
          <p:nvPr/>
        </p:nvSpPr>
        <p:spPr>
          <a:xfrm>
            <a:off x="3175397" y="7620000"/>
            <a:ext cx="2205842" cy="182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ermanent Marker"/>
              <a:buNone/>
            </a:pPr>
            <a:r>
              <a:rPr b="0" i="0" lang="en-US" sz="8000" u="none" cap="none" strike="noStrike">
                <a:solidFill>
                  <a:srgbClr val="272727"/>
                </a:solidFill>
                <a:latin typeface="Permanent Marker"/>
                <a:ea typeface="Permanent Marker"/>
                <a:cs typeface="Permanent Marker"/>
                <a:sym typeface="Permanent Marker"/>
              </a:rPr>
              <a:t>60%</a:t>
            </a:r>
            <a:endParaRPr b="0" i="0" sz="8000" u="none" cap="none" strike="noStrike">
              <a:solidFill>
                <a:schemeClr val="dk1"/>
              </a:solidFill>
              <a:latin typeface="Calibri"/>
              <a:ea typeface="Calibri"/>
              <a:cs typeface="Calibri"/>
              <a:sym typeface="Calibri"/>
            </a:endParaRPr>
          </a:p>
        </p:txBody>
      </p:sp>
      <p:sp>
        <p:nvSpPr>
          <p:cNvPr id="294" name="Google Shape;294;p11"/>
          <p:cNvSpPr/>
          <p:nvPr/>
        </p:nvSpPr>
        <p:spPr>
          <a:xfrm>
            <a:off x="5245756" y="7677150"/>
            <a:ext cx="6503213"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1"/>
          <p:cNvSpPr/>
          <p:nvPr/>
        </p:nvSpPr>
        <p:spPr>
          <a:xfrm>
            <a:off x="5245756" y="7677150"/>
            <a:ext cx="6655632"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ermanent Marker"/>
              <a:buNone/>
            </a:pPr>
            <a:r>
              <a:rPr b="0" i="0" lang="en-US" sz="3600" u="none" cap="none" strike="noStrike">
                <a:solidFill>
                  <a:srgbClr val="0E0E0E"/>
                </a:solidFill>
                <a:latin typeface="Permanent Marker"/>
                <a:ea typeface="Permanent Marker"/>
                <a:cs typeface="Permanent Marker"/>
                <a:sym typeface="Permanent Marker"/>
              </a:rPr>
              <a:t>Magic-Wielding Individuals</a:t>
            </a:r>
            <a:endParaRPr b="0" i="0" sz="3600" u="none" cap="none" strike="noStrike">
              <a:solidFill>
                <a:schemeClr val="dk1"/>
              </a:solidFill>
              <a:latin typeface="Calibri"/>
              <a:ea typeface="Calibri"/>
              <a:cs typeface="Calibri"/>
              <a:sym typeface="Calibri"/>
            </a:endParaRPr>
          </a:p>
        </p:txBody>
      </p:sp>
      <p:sp>
        <p:nvSpPr>
          <p:cNvPr id="296" name="Google Shape;296;p11"/>
          <p:cNvSpPr/>
          <p:nvPr/>
        </p:nvSpPr>
        <p:spPr>
          <a:xfrm>
            <a:off x="5245756" y="8439150"/>
            <a:ext cx="663869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7" name="Google Shape;297;p11"/>
          <p:cNvSpPr/>
          <p:nvPr/>
        </p:nvSpPr>
        <p:spPr>
          <a:xfrm>
            <a:off x="3175397" y="9715500"/>
            <a:ext cx="8573572"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1"/>
          <p:cNvSpPr/>
          <p:nvPr/>
        </p:nvSpPr>
        <p:spPr>
          <a:xfrm>
            <a:off x="3175397" y="9963150"/>
            <a:ext cx="1892537"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1"/>
          <p:cNvSpPr/>
          <p:nvPr/>
        </p:nvSpPr>
        <p:spPr>
          <a:xfrm>
            <a:off x="3175397" y="9963150"/>
            <a:ext cx="2231246" cy="182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ermanent Marker"/>
              <a:buNone/>
            </a:pPr>
            <a:r>
              <a:rPr b="0" i="0" lang="en-US" sz="8000" u="none" cap="none" strike="noStrike">
                <a:solidFill>
                  <a:srgbClr val="272727"/>
                </a:solidFill>
                <a:latin typeface="Permanent Marker"/>
                <a:ea typeface="Permanent Marker"/>
                <a:cs typeface="Permanent Marker"/>
                <a:sym typeface="Permanent Marker"/>
              </a:rPr>
              <a:t>90%</a:t>
            </a:r>
            <a:endParaRPr b="0" i="0" sz="8000" u="none" cap="none" strike="noStrike">
              <a:solidFill>
                <a:schemeClr val="dk1"/>
              </a:solidFill>
              <a:latin typeface="Calibri"/>
              <a:ea typeface="Calibri"/>
              <a:cs typeface="Calibri"/>
              <a:sym typeface="Calibri"/>
            </a:endParaRPr>
          </a:p>
        </p:txBody>
      </p:sp>
      <p:sp>
        <p:nvSpPr>
          <p:cNvPr id="300" name="Google Shape;300;p11"/>
          <p:cNvSpPr/>
          <p:nvPr/>
        </p:nvSpPr>
        <p:spPr>
          <a:xfrm>
            <a:off x="5271159" y="9715500"/>
            <a:ext cx="647781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1"/>
          <p:cNvSpPr/>
          <p:nvPr/>
        </p:nvSpPr>
        <p:spPr>
          <a:xfrm>
            <a:off x="5271159" y="9715500"/>
            <a:ext cx="6630229"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ermanent Marker"/>
              <a:buNone/>
            </a:pPr>
            <a:r>
              <a:rPr b="0" i="0" lang="en-US" sz="3600" u="none" cap="none" strike="noStrike">
                <a:solidFill>
                  <a:srgbClr val="0E0E0E"/>
                </a:solidFill>
                <a:latin typeface="Permanent Marker"/>
                <a:ea typeface="Permanent Marker"/>
                <a:cs typeface="Permanent Marker"/>
                <a:sym typeface="Permanent Marker"/>
              </a:rPr>
              <a:t>Spells Cast</a:t>
            </a:r>
            <a:endParaRPr b="0" i="0" sz="3600" u="none" cap="none" strike="noStrike">
              <a:solidFill>
                <a:schemeClr val="dk1"/>
              </a:solidFill>
              <a:latin typeface="Calibri"/>
              <a:ea typeface="Calibri"/>
              <a:cs typeface="Calibri"/>
              <a:sym typeface="Calibri"/>
            </a:endParaRPr>
          </a:p>
        </p:txBody>
      </p:sp>
      <p:sp>
        <p:nvSpPr>
          <p:cNvPr id="302" name="Google Shape;302;p11"/>
          <p:cNvSpPr/>
          <p:nvPr/>
        </p:nvSpPr>
        <p:spPr>
          <a:xfrm>
            <a:off x="5271159" y="10477500"/>
            <a:ext cx="6613293"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307" name="Shape 307"/>
        <p:cNvGrpSpPr/>
        <p:nvPr/>
      </p:nvGrpSpPr>
      <p:grpSpPr>
        <a:xfrm>
          <a:off x="0" y="0"/>
          <a:ext cx="0" cy="0"/>
          <a:chOff x="0" y="0"/>
          <a:chExt cx="0" cy="0"/>
        </a:xfrm>
      </p:grpSpPr>
      <p:pic>
        <p:nvPicPr>
          <p:cNvPr descr=" " id="308" name="Google Shape;308;p12"/>
          <p:cNvPicPr preferRelativeResize="0"/>
          <p:nvPr/>
        </p:nvPicPr>
        <p:blipFill rotWithShape="1">
          <a:blip r:embed="rId3">
            <a:alphaModFix/>
          </a:blip>
          <a:srcRect b="0" l="0" r="0" t="0"/>
          <a:stretch/>
        </p:blipFill>
        <p:spPr>
          <a:xfrm>
            <a:off x="4839305" y="-952500"/>
            <a:ext cx="14695737" cy="15608300"/>
          </a:xfrm>
          <a:prstGeom prst="rect">
            <a:avLst/>
          </a:prstGeom>
          <a:noFill/>
          <a:ln>
            <a:noFill/>
          </a:ln>
        </p:spPr>
      </p:pic>
      <p:pic>
        <p:nvPicPr>
          <p:cNvPr descr=" " id="309" name="Google Shape;309;p12"/>
          <p:cNvPicPr preferRelativeResize="0"/>
          <p:nvPr/>
        </p:nvPicPr>
        <p:blipFill rotWithShape="1">
          <a:blip r:embed="rId4">
            <a:alphaModFix/>
          </a:blip>
          <a:srcRect b="0" l="0" r="0" t="0"/>
          <a:stretch/>
        </p:blipFill>
        <p:spPr>
          <a:xfrm>
            <a:off x="18061657" y="3683000"/>
            <a:ext cx="2730841" cy="7569200"/>
          </a:xfrm>
          <a:prstGeom prst="rect">
            <a:avLst/>
          </a:prstGeom>
          <a:noFill/>
          <a:ln>
            <a:noFill/>
          </a:ln>
        </p:spPr>
      </p:pic>
      <p:pic>
        <p:nvPicPr>
          <p:cNvPr descr=" " id="310" name="Google Shape;310;p12"/>
          <p:cNvPicPr preferRelativeResize="0"/>
          <p:nvPr/>
        </p:nvPicPr>
        <p:blipFill rotWithShape="1">
          <a:blip r:embed="rId5">
            <a:alphaModFix/>
          </a:blip>
          <a:srcRect b="0" l="0" r="0" t="0"/>
          <a:stretch/>
        </p:blipFill>
        <p:spPr>
          <a:xfrm>
            <a:off x="20716289" y="6210300"/>
            <a:ext cx="2616527" cy="2387600"/>
          </a:xfrm>
          <a:prstGeom prst="rect">
            <a:avLst/>
          </a:prstGeom>
          <a:noFill/>
          <a:ln>
            <a:noFill/>
          </a:ln>
        </p:spPr>
      </p:pic>
      <p:pic>
        <p:nvPicPr>
          <p:cNvPr descr=" " id="311" name="Google Shape;311;p12"/>
          <p:cNvPicPr preferRelativeResize="0"/>
          <p:nvPr/>
        </p:nvPicPr>
        <p:blipFill rotWithShape="1">
          <a:blip r:embed="rId6">
            <a:alphaModFix/>
          </a:blip>
          <a:srcRect b="0" l="0" r="0" t="0"/>
          <a:stretch/>
        </p:blipFill>
        <p:spPr>
          <a:xfrm>
            <a:off x="1867133" y="3581400"/>
            <a:ext cx="4565073" cy="7673206"/>
          </a:xfrm>
          <a:prstGeom prst="rect">
            <a:avLst/>
          </a:prstGeom>
          <a:noFill/>
          <a:ln>
            <a:noFill/>
          </a:ln>
        </p:spPr>
      </p:pic>
      <p:sp>
        <p:nvSpPr>
          <p:cNvPr id="312" name="Google Shape;312;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3" name="Google Shape;313;p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14" name="Google Shape;314;p12"/>
          <p:cNvSpPr/>
          <p:nvPr/>
        </p:nvSpPr>
        <p:spPr>
          <a:xfrm>
            <a:off x="4305838" y="3403600"/>
            <a:ext cx="15762670" cy="749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2"/>
          <p:cNvSpPr/>
          <p:nvPr/>
        </p:nvSpPr>
        <p:spPr>
          <a:xfrm>
            <a:off x="4305838" y="3403600"/>
            <a:ext cx="1576267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2"/>
          <p:cNvSpPr/>
          <p:nvPr/>
        </p:nvSpPr>
        <p:spPr>
          <a:xfrm>
            <a:off x="6103113" y="3403600"/>
            <a:ext cx="12168121" cy="546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86456"/>
              </a:buClr>
              <a:buSzPts val="24000"/>
              <a:buFont typeface="Permanent Marker"/>
              <a:buNone/>
            </a:pPr>
            <a:r>
              <a:rPr b="0" i="0" lang="en-US" sz="24000" u="none" cap="none" strike="noStrike">
                <a:solidFill>
                  <a:srgbClr val="786456"/>
                </a:solidFill>
                <a:latin typeface="Permanent Marker"/>
                <a:ea typeface="Permanent Marker"/>
                <a:cs typeface="Permanent Marker"/>
                <a:sym typeface="Permanent Marker"/>
              </a:rPr>
              <a:t>234,567</a:t>
            </a:r>
            <a:endParaRPr b="0" i="0" sz="24000" u="none" cap="none" strike="noStrike">
              <a:solidFill>
                <a:schemeClr val="dk1"/>
              </a:solidFill>
              <a:latin typeface="Calibri"/>
              <a:ea typeface="Calibri"/>
              <a:cs typeface="Calibri"/>
              <a:sym typeface="Calibri"/>
            </a:endParaRPr>
          </a:p>
        </p:txBody>
      </p:sp>
      <p:sp>
        <p:nvSpPr>
          <p:cNvPr id="317" name="Google Shape;317;p12"/>
          <p:cNvSpPr/>
          <p:nvPr/>
        </p:nvSpPr>
        <p:spPr>
          <a:xfrm>
            <a:off x="4170355" y="80518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8" name="Google Shape;318;p12"/>
          <p:cNvSpPr/>
          <p:nvPr/>
        </p:nvSpPr>
        <p:spPr>
          <a:xfrm>
            <a:off x="7483352" y="96774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323" name="Shape 323"/>
        <p:cNvGrpSpPr/>
        <p:nvPr/>
      </p:nvGrpSpPr>
      <p:grpSpPr>
        <a:xfrm>
          <a:off x="0" y="0"/>
          <a:ext cx="0" cy="0"/>
          <a:chOff x="0" y="0"/>
          <a:chExt cx="0" cy="0"/>
        </a:xfrm>
      </p:grpSpPr>
      <p:pic>
        <p:nvPicPr>
          <p:cNvPr descr=" " id="324" name="Google Shape;324;p13"/>
          <p:cNvPicPr preferRelativeResize="0"/>
          <p:nvPr/>
        </p:nvPicPr>
        <p:blipFill rotWithShape="1">
          <a:blip r:embed="rId3">
            <a:alphaModFix/>
          </a:blip>
          <a:srcRect b="0" l="0" r="0" t="0"/>
          <a:stretch/>
        </p:blipFill>
        <p:spPr>
          <a:xfrm>
            <a:off x="0" y="9283700"/>
            <a:ext cx="1848090" cy="5125690"/>
          </a:xfrm>
          <a:prstGeom prst="rect">
            <a:avLst/>
          </a:prstGeom>
          <a:noFill/>
          <a:ln>
            <a:noFill/>
          </a:ln>
        </p:spPr>
      </p:pic>
      <p:pic>
        <p:nvPicPr>
          <p:cNvPr descr=" " id="325" name="Google Shape;325;p13"/>
          <p:cNvPicPr preferRelativeResize="0"/>
          <p:nvPr/>
        </p:nvPicPr>
        <p:blipFill rotWithShape="1">
          <a:blip r:embed="rId4">
            <a:alphaModFix/>
          </a:blip>
          <a:srcRect b="0" l="0" r="0" t="0"/>
          <a:stretch/>
        </p:blipFill>
        <p:spPr>
          <a:xfrm>
            <a:off x="22325846" y="-135706"/>
            <a:ext cx="1609861" cy="4540907"/>
          </a:xfrm>
          <a:prstGeom prst="rect">
            <a:avLst/>
          </a:prstGeom>
          <a:noFill/>
          <a:ln>
            <a:noFill/>
          </a:ln>
        </p:spPr>
      </p:pic>
      <p:pic>
        <p:nvPicPr>
          <p:cNvPr descr=" " id="326" name="Google Shape;326;p13"/>
          <p:cNvPicPr preferRelativeResize="0"/>
          <p:nvPr/>
        </p:nvPicPr>
        <p:blipFill rotWithShape="1">
          <a:blip r:embed="rId5">
            <a:alphaModFix/>
          </a:blip>
          <a:srcRect b="0" l="0" r="0" t="0"/>
          <a:stretch/>
        </p:blipFill>
        <p:spPr>
          <a:xfrm>
            <a:off x="15483235" y="8255000"/>
            <a:ext cx="9704013" cy="7175500"/>
          </a:xfrm>
          <a:prstGeom prst="rect">
            <a:avLst/>
          </a:prstGeom>
          <a:noFill/>
          <a:ln>
            <a:noFill/>
          </a:ln>
        </p:spPr>
      </p:pic>
      <p:pic>
        <p:nvPicPr>
          <p:cNvPr descr=" " id="327" name="Google Shape;327;p13"/>
          <p:cNvPicPr preferRelativeResize="0"/>
          <p:nvPr/>
        </p:nvPicPr>
        <p:blipFill rotWithShape="1">
          <a:blip r:embed="rId6">
            <a:alphaModFix/>
          </a:blip>
          <a:srcRect b="0" l="0" r="0" t="0"/>
          <a:stretch/>
        </p:blipFill>
        <p:spPr>
          <a:xfrm>
            <a:off x="-1613102" y="-762000"/>
            <a:ext cx="6888766" cy="6223000"/>
          </a:xfrm>
          <a:prstGeom prst="rect">
            <a:avLst/>
          </a:prstGeom>
          <a:noFill/>
          <a:ln>
            <a:noFill/>
          </a:ln>
        </p:spPr>
      </p:pic>
      <p:sp>
        <p:nvSpPr>
          <p:cNvPr id="328" name="Google Shape;328;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9" name="Google Shape;329;p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30" name="Google Shape;330;p13"/>
          <p:cNvSpPr/>
          <p:nvPr/>
        </p:nvSpPr>
        <p:spPr>
          <a:xfrm>
            <a:off x="3391324" y="3263900"/>
            <a:ext cx="7874984" cy="29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3"/>
          <p:cNvSpPr/>
          <p:nvPr/>
        </p:nvSpPr>
        <p:spPr>
          <a:xfrm>
            <a:off x="3511989" y="3263900"/>
            <a:ext cx="7633654" cy="23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3"/>
          <p:cNvSpPr/>
          <p:nvPr/>
        </p:nvSpPr>
        <p:spPr>
          <a:xfrm>
            <a:off x="3511989" y="3263900"/>
            <a:ext cx="8175588" cy="2916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ermanent Marker"/>
              <a:buNone/>
            </a:pPr>
            <a:r>
              <a:rPr b="0" i="0" lang="en-US" sz="12800" u="none" cap="none" strike="noStrike">
                <a:solidFill>
                  <a:srgbClr val="272727"/>
                </a:solidFill>
                <a:latin typeface="Permanent Marker"/>
                <a:ea typeface="Permanent Marker"/>
                <a:cs typeface="Permanent Marker"/>
                <a:sym typeface="Permanent Marker"/>
              </a:rPr>
              <a:t>233 Coins</a:t>
            </a:r>
            <a:endParaRPr b="0" i="0" sz="12800" u="none" cap="none" strike="noStrike">
              <a:solidFill>
                <a:schemeClr val="dk1"/>
              </a:solidFill>
              <a:latin typeface="Calibri"/>
              <a:ea typeface="Calibri"/>
              <a:cs typeface="Calibri"/>
              <a:sym typeface="Calibri"/>
            </a:endParaRPr>
          </a:p>
        </p:txBody>
      </p:sp>
      <p:sp>
        <p:nvSpPr>
          <p:cNvPr id="333" name="Google Shape;333;p13"/>
          <p:cNvSpPr/>
          <p:nvPr/>
        </p:nvSpPr>
        <p:spPr>
          <a:xfrm>
            <a:off x="3391324" y="56388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3"/>
          <p:cNvSpPr/>
          <p:nvPr/>
        </p:nvSpPr>
        <p:spPr>
          <a:xfrm>
            <a:off x="3323582" y="56388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35" name="Google Shape;335;p13"/>
          <p:cNvSpPr/>
          <p:nvPr/>
        </p:nvSpPr>
        <p:spPr>
          <a:xfrm>
            <a:off x="3391324" y="6985000"/>
            <a:ext cx="7874984" cy="29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3"/>
          <p:cNvSpPr/>
          <p:nvPr/>
        </p:nvSpPr>
        <p:spPr>
          <a:xfrm>
            <a:off x="3321465" y="6985000"/>
            <a:ext cx="8014702" cy="23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3"/>
          <p:cNvSpPr/>
          <p:nvPr/>
        </p:nvSpPr>
        <p:spPr>
          <a:xfrm>
            <a:off x="3321465" y="6985000"/>
            <a:ext cx="8556636" cy="2916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ermanent Marker"/>
              <a:buNone/>
            </a:pPr>
            <a:r>
              <a:rPr b="0" i="0" lang="en-US" sz="12800" u="none" cap="none" strike="noStrike">
                <a:solidFill>
                  <a:srgbClr val="272727"/>
                </a:solidFill>
                <a:latin typeface="Permanent Marker"/>
                <a:ea typeface="Permanent Marker"/>
                <a:cs typeface="Permanent Marker"/>
                <a:sym typeface="Permanent Marker"/>
              </a:rPr>
              <a:t>456 Hours</a:t>
            </a:r>
            <a:endParaRPr b="0" i="0" sz="12800" u="none" cap="none" strike="noStrike">
              <a:solidFill>
                <a:schemeClr val="dk1"/>
              </a:solidFill>
              <a:latin typeface="Calibri"/>
              <a:ea typeface="Calibri"/>
              <a:cs typeface="Calibri"/>
              <a:sym typeface="Calibri"/>
            </a:endParaRPr>
          </a:p>
        </p:txBody>
      </p:sp>
      <p:sp>
        <p:nvSpPr>
          <p:cNvPr id="338" name="Google Shape;338;p13"/>
          <p:cNvSpPr/>
          <p:nvPr/>
        </p:nvSpPr>
        <p:spPr>
          <a:xfrm>
            <a:off x="3391324" y="93599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3"/>
          <p:cNvSpPr/>
          <p:nvPr/>
        </p:nvSpPr>
        <p:spPr>
          <a:xfrm>
            <a:off x="3323582" y="93599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40" name="Google Shape;340;p13"/>
          <p:cNvSpPr/>
          <p:nvPr/>
        </p:nvSpPr>
        <p:spPr>
          <a:xfrm>
            <a:off x="13552594" y="3263900"/>
            <a:ext cx="7874984" cy="29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3"/>
          <p:cNvSpPr/>
          <p:nvPr/>
        </p:nvSpPr>
        <p:spPr>
          <a:xfrm>
            <a:off x="16054807" y="3263900"/>
            <a:ext cx="2870559" cy="23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3"/>
          <p:cNvSpPr/>
          <p:nvPr/>
        </p:nvSpPr>
        <p:spPr>
          <a:xfrm>
            <a:off x="16054807" y="3263900"/>
            <a:ext cx="3412493" cy="2916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ermanent Marker"/>
              <a:buNone/>
            </a:pPr>
            <a:r>
              <a:rPr b="0" i="0" lang="en-US" sz="12800" u="none" cap="none" strike="noStrike">
                <a:solidFill>
                  <a:srgbClr val="272727"/>
                </a:solidFill>
                <a:latin typeface="Permanent Marker"/>
                <a:ea typeface="Permanent Marker"/>
                <a:cs typeface="Permanent Marker"/>
                <a:sym typeface="Permanent Marker"/>
              </a:rPr>
              <a:t>85%</a:t>
            </a:r>
            <a:endParaRPr b="0" i="0" sz="12800" u="none" cap="none" strike="noStrike">
              <a:solidFill>
                <a:schemeClr val="dk1"/>
              </a:solidFill>
              <a:latin typeface="Calibri"/>
              <a:ea typeface="Calibri"/>
              <a:cs typeface="Calibri"/>
              <a:sym typeface="Calibri"/>
            </a:endParaRPr>
          </a:p>
        </p:txBody>
      </p:sp>
      <p:sp>
        <p:nvSpPr>
          <p:cNvPr id="343" name="Google Shape;343;p13"/>
          <p:cNvSpPr/>
          <p:nvPr/>
        </p:nvSpPr>
        <p:spPr>
          <a:xfrm>
            <a:off x="13552594" y="56388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3"/>
          <p:cNvSpPr/>
          <p:nvPr/>
        </p:nvSpPr>
        <p:spPr>
          <a:xfrm>
            <a:off x="13484852" y="56388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45" name="Google Shape;345;p13"/>
          <p:cNvSpPr/>
          <p:nvPr/>
        </p:nvSpPr>
        <p:spPr>
          <a:xfrm>
            <a:off x="13552594" y="6985000"/>
            <a:ext cx="7874984" cy="29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3"/>
          <p:cNvSpPr/>
          <p:nvPr/>
        </p:nvSpPr>
        <p:spPr>
          <a:xfrm>
            <a:off x="14492511" y="6985000"/>
            <a:ext cx="5995149" cy="23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3"/>
          <p:cNvSpPr/>
          <p:nvPr/>
        </p:nvSpPr>
        <p:spPr>
          <a:xfrm>
            <a:off x="14492511" y="6985000"/>
            <a:ext cx="6537084" cy="2916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ermanent Marker"/>
              <a:buNone/>
            </a:pPr>
            <a:r>
              <a:rPr b="0" i="0" lang="en-US" sz="12800" u="none" cap="none" strike="noStrike">
                <a:solidFill>
                  <a:srgbClr val="272727"/>
                </a:solidFill>
                <a:latin typeface="Permanent Marker"/>
                <a:ea typeface="Permanent Marker"/>
                <a:cs typeface="Permanent Marker"/>
                <a:sym typeface="Permanent Marker"/>
              </a:rPr>
              <a:t>535 Km</a:t>
            </a:r>
            <a:endParaRPr b="0" i="0" sz="12800" u="none" cap="none" strike="noStrike">
              <a:solidFill>
                <a:schemeClr val="dk1"/>
              </a:solidFill>
              <a:latin typeface="Calibri"/>
              <a:ea typeface="Calibri"/>
              <a:cs typeface="Calibri"/>
              <a:sym typeface="Calibri"/>
            </a:endParaRPr>
          </a:p>
        </p:txBody>
      </p:sp>
      <p:sp>
        <p:nvSpPr>
          <p:cNvPr id="348" name="Google Shape;348;p13"/>
          <p:cNvSpPr/>
          <p:nvPr/>
        </p:nvSpPr>
        <p:spPr>
          <a:xfrm>
            <a:off x="13552594" y="93599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3"/>
          <p:cNvSpPr/>
          <p:nvPr/>
        </p:nvSpPr>
        <p:spPr>
          <a:xfrm>
            <a:off x="13484852" y="93599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354" name="Shape 354"/>
        <p:cNvGrpSpPr/>
        <p:nvPr/>
      </p:nvGrpSpPr>
      <p:grpSpPr>
        <a:xfrm>
          <a:off x="0" y="0"/>
          <a:ext cx="0" cy="0"/>
          <a:chOff x="0" y="0"/>
          <a:chExt cx="0" cy="0"/>
        </a:xfrm>
      </p:grpSpPr>
      <p:pic>
        <p:nvPicPr>
          <p:cNvPr descr=" " id="355" name="Google Shape;355;p14"/>
          <p:cNvPicPr preferRelativeResize="0"/>
          <p:nvPr/>
        </p:nvPicPr>
        <p:blipFill rotWithShape="1">
          <a:blip r:embed="rId3">
            <a:alphaModFix/>
          </a:blip>
          <a:srcRect b="0" l="0" r="0" t="0"/>
          <a:stretch/>
        </p:blipFill>
        <p:spPr>
          <a:xfrm>
            <a:off x="21326722" y="10237465"/>
            <a:ext cx="2656238" cy="3478634"/>
          </a:xfrm>
          <a:prstGeom prst="rect">
            <a:avLst/>
          </a:prstGeom>
          <a:noFill/>
          <a:ln>
            <a:noFill/>
          </a:ln>
        </p:spPr>
      </p:pic>
      <p:pic>
        <p:nvPicPr>
          <p:cNvPr descr=" " id="356" name="Google Shape;356;p14"/>
          <p:cNvPicPr preferRelativeResize="0"/>
          <p:nvPr/>
        </p:nvPicPr>
        <p:blipFill rotWithShape="1">
          <a:blip r:embed="rId4">
            <a:alphaModFix/>
          </a:blip>
          <a:srcRect b="0" l="0" r="0" t="0"/>
          <a:stretch/>
        </p:blipFill>
        <p:spPr>
          <a:xfrm>
            <a:off x="-251664" y="-1494892"/>
            <a:ext cx="2336346" cy="5930863"/>
          </a:xfrm>
          <a:prstGeom prst="rect">
            <a:avLst/>
          </a:prstGeom>
          <a:noFill/>
          <a:ln>
            <a:noFill/>
          </a:ln>
        </p:spPr>
      </p:pic>
      <p:pic>
        <p:nvPicPr>
          <p:cNvPr descr=" " id="357" name="Google Shape;357;p14"/>
          <p:cNvPicPr preferRelativeResize="0"/>
          <p:nvPr/>
        </p:nvPicPr>
        <p:blipFill rotWithShape="1">
          <a:blip r:embed="rId5">
            <a:alphaModFix/>
          </a:blip>
          <a:srcRect b="0" l="0" r="0" t="0"/>
          <a:stretch/>
        </p:blipFill>
        <p:spPr>
          <a:xfrm>
            <a:off x="-1778222" y="9410700"/>
            <a:ext cx="7735267" cy="6985000"/>
          </a:xfrm>
          <a:prstGeom prst="rect">
            <a:avLst/>
          </a:prstGeom>
          <a:noFill/>
          <a:ln>
            <a:noFill/>
          </a:ln>
        </p:spPr>
      </p:pic>
      <p:pic>
        <p:nvPicPr>
          <p:cNvPr descr=" " id="358" name="Google Shape;358;p14"/>
          <p:cNvPicPr preferRelativeResize="0"/>
          <p:nvPr/>
        </p:nvPicPr>
        <p:blipFill rotWithShape="1">
          <a:blip r:embed="rId6">
            <a:alphaModFix/>
          </a:blip>
          <a:srcRect b="0" l="0" r="0" t="0"/>
          <a:stretch/>
        </p:blipFill>
        <p:spPr>
          <a:xfrm>
            <a:off x="19179397" y="0"/>
            <a:ext cx="5207651" cy="4724400"/>
          </a:xfrm>
          <a:prstGeom prst="rect">
            <a:avLst/>
          </a:prstGeom>
          <a:noFill/>
          <a:ln>
            <a:noFill/>
          </a:ln>
        </p:spPr>
      </p:pic>
      <p:pic>
        <p:nvPicPr>
          <p:cNvPr descr=" " id="359" name="Google Shape;359;p14"/>
          <p:cNvPicPr preferRelativeResize="0"/>
          <p:nvPr/>
        </p:nvPicPr>
        <p:blipFill rotWithShape="1">
          <a:blip r:embed="rId7">
            <a:alphaModFix/>
          </a:blip>
          <a:srcRect b="0" l="0" r="0" t="0"/>
          <a:stretch/>
        </p:blipFill>
        <p:spPr>
          <a:xfrm>
            <a:off x="20182823" y="-1854200"/>
            <a:ext cx="5601400" cy="7835900"/>
          </a:xfrm>
          <a:prstGeom prst="rect">
            <a:avLst/>
          </a:prstGeom>
          <a:noFill/>
          <a:ln>
            <a:noFill/>
          </a:ln>
        </p:spPr>
      </p:pic>
      <p:sp>
        <p:nvSpPr>
          <p:cNvPr id="360" name="Google Shape;360;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1" name="Google Shape;361;p1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62" name="Google Shape;362;p14"/>
          <p:cNvSpPr/>
          <p:nvPr/>
        </p:nvSpPr>
        <p:spPr>
          <a:xfrm>
            <a:off x="6841922" y="1143000"/>
            <a:ext cx="10690503" cy="1824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ermanent Marker"/>
              <a:buNone/>
            </a:pPr>
            <a:r>
              <a:rPr b="0" i="0" lang="en-US" sz="8000" u="none" cap="none" strike="noStrike">
                <a:solidFill>
                  <a:srgbClr val="272727"/>
                </a:solidFill>
                <a:latin typeface="Permanent Marker"/>
                <a:ea typeface="Permanent Marker"/>
                <a:cs typeface="Permanent Marker"/>
                <a:sym typeface="Permanent Marker"/>
              </a:rPr>
              <a:t>Some Graph</a:t>
            </a:r>
            <a:endParaRPr b="0" i="0" sz="8000" u="none" cap="none" strike="noStrike">
              <a:solidFill>
                <a:schemeClr val="dk1"/>
              </a:solidFill>
              <a:latin typeface="Calibri"/>
              <a:ea typeface="Calibri"/>
              <a:cs typeface="Calibri"/>
              <a:sym typeface="Calibri"/>
            </a:endParaRPr>
          </a:p>
        </p:txBody>
      </p:sp>
      <p:sp>
        <p:nvSpPr>
          <p:cNvPr id="363" name="Google Shape;363;p14"/>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4"/>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6456"/>
              </a:buClr>
              <a:buSzPts val="1820"/>
              <a:buFont typeface="Lato"/>
              <a:buNone/>
            </a:pPr>
            <a:r>
              <a:rPr b="0" i="0" lang="en-US" sz="1820" u="none" cap="none" strike="noStrike">
                <a:solidFill>
                  <a:srgbClr val="786456"/>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5" name="Google Shape;365;p14"/>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6456"/>
              </a:buClr>
              <a:buSzPts val="2185"/>
              <a:buFont typeface="Lato"/>
              <a:buNone/>
            </a:pPr>
            <a:r>
              <a:rPr b="0" i="0" lang="en-US" sz="2185" u="none" cap="none" strike="noStrike">
                <a:solidFill>
                  <a:srgbClr val="786456"/>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6" name="Google Shape;366;p14"/>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6456"/>
              </a:buClr>
              <a:buSzPts val="2185"/>
              <a:buFont typeface="Lato"/>
              <a:buNone/>
            </a:pPr>
            <a:r>
              <a:rPr b="0" i="0" lang="en-US" sz="2185" u="none" cap="none" strike="noStrike">
                <a:solidFill>
                  <a:srgbClr val="786456"/>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7" name="Google Shape;367;p14"/>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6456"/>
              </a:buClr>
              <a:buSzPts val="2185"/>
              <a:buFont typeface="Lato"/>
              <a:buNone/>
            </a:pPr>
            <a:r>
              <a:rPr b="0" i="0" lang="en-US" sz="2185" u="none" cap="none" strike="noStrike">
                <a:solidFill>
                  <a:srgbClr val="786456"/>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8" name="Google Shape;368;p14"/>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6456"/>
              </a:buClr>
              <a:buSzPts val="2185"/>
              <a:buFont typeface="Lato"/>
              <a:buNone/>
            </a:pPr>
            <a:r>
              <a:rPr b="0" i="0" lang="en-US" sz="2185" u="none" cap="none" strike="noStrike">
                <a:solidFill>
                  <a:srgbClr val="786456"/>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9" name="Google Shape;369;p14"/>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6456"/>
              </a:buClr>
              <a:buSzPts val="2185"/>
              <a:buFont typeface="Lato"/>
              <a:buNone/>
            </a:pPr>
            <a:r>
              <a:rPr b="0" i="0" lang="en-US" sz="2185" u="none" cap="none" strike="noStrike">
                <a:solidFill>
                  <a:srgbClr val="786456"/>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0" name="Google Shape;370;p14"/>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6456"/>
              </a:buClr>
              <a:buSzPts val="2185"/>
              <a:buFont typeface="Lato"/>
              <a:buNone/>
            </a:pPr>
            <a:r>
              <a:rPr b="0" i="0" lang="en-US" sz="2185" u="none" cap="none" strike="noStrike">
                <a:solidFill>
                  <a:srgbClr val="786456"/>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1" name="Google Shape;371;p14"/>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6456"/>
              </a:buClr>
              <a:buSzPts val="2185"/>
              <a:buFont typeface="Lato"/>
              <a:buNone/>
            </a:pPr>
            <a:r>
              <a:rPr b="0" i="0" lang="en-US" sz="2185" u="none" cap="none" strike="noStrike">
                <a:solidFill>
                  <a:srgbClr val="786456"/>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2" name="Google Shape;372;p14"/>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6456"/>
              </a:buClr>
              <a:buSzPts val="2185"/>
              <a:buFont typeface="Lato"/>
              <a:buNone/>
            </a:pPr>
            <a:r>
              <a:rPr b="0" i="0" lang="en-US" sz="2185" u="none" cap="none" strike="noStrike">
                <a:solidFill>
                  <a:srgbClr val="786456"/>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3" name="Google Shape;373;p14"/>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6456"/>
              </a:buClr>
              <a:buSzPts val="1820"/>
              <a:buFont typeface="Lato"/>
              <a:buNone/>
            </a:pPr>
            <a:r>
              <a:rPr b="0" i="0" lang="en-US" sz="1820" u="none" cap="none" strike="noStrike">
                <a:solidFill>
                  <a:srgbClr val="786456"/>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4" name="Google Shape;374;p14"/>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6456"/>
              </a:buClr>
              <a:buSzPts val="1820"/>
              <a:buFont typeface="Lato"/>
              <a:buNone/>
            </a:pPr>
            <a:r>
              <a:rPr b="0" i="0" lang="en-US" sz="1820" u="none" cap="none" strike="noStrike">
                <a:solidFill>
                  <a:srgbClr val="786456"/>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5" name="Google Shape;375;p14"/>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6456"/>
              </a:buClr>
              <a:buSzPts val="1820"/>
              <a:buFont typeface="Lato"/>
              <a:buNone/>
            </a:pPr>
            <a:r>
              <a:rPr b="0" i="0" lang="en-US" sz="1820" u="none" cap="none" strike="noStrike">
                <a:solidFill>
                  <a:srgbClr val="786456"/>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6" name="Google Shape;376;p14"/>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6456"/>
              </a:buClr>
              <a:buSzPts val="1820"/>
              <a:buFont typeface="Lato"/>
              <a:buNone/>
            </a:pPr>
            <a:r>
              <a:rPr b="0" i="0" lang="en-US" sz="1820" u="none" cap="none" strike="noStrike">
                <a:solidFill>
                  <a:srgbClr val="786456"/>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7" name="Google Shape;377;p14"/>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6456"/>
              </a:buClr>
              <a:buSzPts val="1820"/>
              <a:buFont typeface="Lato"/>
              <a:buNone/>
            </a:pPr>
            <a:r>
              <a:rPr b="0" i="0" lang="en-US" sz="1820" u="none" cap="none" strike="noStrike">
                <a:solidFill>
                  <a:srgbClr val="786456"/>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8" name="Google Shape;378;p14"/>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6456"/>
              </a:buClr>
              <a:buSzPts val="1820"/>
              <a:buFont typeface="Lato"/>
              <a:buNone/>
            </a:pPr>
            <a:r>
              <a:rPr b="0" i="0" lang="en-US" sz="1820" u="none" cap="none" strike="noStrike">
                <a:solidFill>
                  <a:srgbClr val="786456"/>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9" name="Google Shape;379;p14"/>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6456"/>
              </a:buClr>
              <a:buSzPts val="1820"/>
              <a:buFont typeface="Lato"/>
              <a:buNone/>
            </a:pPr>
            <a:r>
              <a:rPr b="0" i="0" lang="en-US" sz="1820" u="none" cap="none" strike="noStrike">
                <a:solidFill>
                  <a:srgbClr val="786456"/>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0" name="Google Shape;380;p14"/>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6456"/>
              </a:buClr>
              <a:buSzPts val="1820"/>
              <a:buFont typeface="Lato"/>
              <a:buNone/>
            </a:pPr>
            <a:r>
              <a:rPr b="0" i="0" lang="en-US" sz="1820" u="none" cap="none" strike="noStrike">
                <a:solidFill>
                  <a:srgbClr val="786456"/>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1" name="Google Shape;381;p14"/>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6456"/>
              </a:buClr>
              <a:buSzPts val="1820"/>
              <a:buFont typeface="Lato"/>
              <a:buNone/>
            </a:pPr>
            <a:r>
              <a:rPr b="0" i="0" lang="en-US" sz="1820" u="none" cap="none" strike="noStrike">
                <a:solidFill>
                  <a:srgbClr val="786456"/>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2" name="Google Shape;382;p14"/>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6456"/>
              </a:buClr>
              <a:buSzPts val="1820"/>
              <a:buFont typeface="Lato"/>
              <a:buNone/>
            </a:pPr>
            <a:r>
              <a:rPr b="0" i="0" lang="en-US" sz="1820" u="none" cap="none" strike="noStrike">
                <a:solidFill>
                  <a:srgbClr val="786456"/>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3" name="Google Shape;383;p14"/>
          <p:cNvPicPr preferRelativeResize="0"/>
          <p:nvPr/>
        </p:nvPicPr>
        <p:blipFill rotWithShape="1">
          <a:blip r:embed="rId9">
            <a:alphaModFix/>
          </a:blip>
          <a:srcRect b="0" l="0" r="0" t="0"/>
          <a:stretch/>
        </p:blipFill>
        <p:spPr>
          <a:xfrm>
            <a:off x="3368467" y="3771900"/>
            <a:ext cx="8291591" cy="5511006"/>
          </a:xfrm>
          <a:prstGeom prst="rect">
            <a:avLst/>
          </a:prstGeom>
          <a:noFill/>
          <a:ln>
            <a:noFill/>
          </a:ln>
        </p:spPr>
      </p:pic>
      <p:pic>
        <p:nvPicPr>
          <p:cNvPr descr=" " id="384" name="Google Shape;384;p14"/>
          <p:cNvPicPr preferRelativeResize="0"/>
          <p:nvPr/>
        </p:nvPicPr>
        <p:blipFill rotWithShape="1">
          <a:blip r:embed="rId10">
            <a:alphaModFix/>
          </a:blip>
          <a:srcRect b="0" l="0" r="0" t="0"/>
          <a:stretch/>
        </p:blipFill>
        <p:spPr>
          <a:xfrm>
            <a:off x="4512766" y="4185444"/>
            <a:ext cx="11567" cy="5258445"/>
          </a:xfrm>
          <a:prstGeom prst="rect">
            <a:avLst/>
          </a:prstGeom>
          <a:noFill/>
          <a:ln>
            <a:noFill/>
          </a:ln>
        </p:spPr>
      </p:pic>
      <p:pic>
        <p:nvPicPr>
          <p:cNvPr descr=" " id="385" name="Google Shape;385;p14"/>
          <p:cNvPicPr preferRelativeResize="0"/>
          <p:nvPr/>
        </p:nvPicPr>
        <p:blipFill rotWithShape="1">
          <a:blip r:embed="rId11">
            <a:alphaModFix/>
          </a:blip>
          <a:srcRect b="0" l="0" r="0" t="0"/>
          <a:stretch/>
        </p:blipFill>
        <p:spPr>
          <a:xfrm>
            <a:off x="5651279" y="4185444"/>
            <a:ext cx="11567" cy="5258445"/>
          </a:xfrm>
          <a:prstGeom prst="rect">
            <a:avLst/>
          </a:prstGeom>
          <a:noFill/>
          <a:ln>
            <a:noFill/>
          </a:ln>
        </p:spPr>
      </p:pic>
      <p:pic>
        <p:nvPicPr>
          <p:cNvPr descr=" " id="386" name="Google Shape;386;p14"/>
          <p:cNvPicPr preferRelativeResize="0"/>
          <p:nvPr/>
        </p:nvPicPr>
        <p:blipFill rotWithShape="1">
          <a:blip r:embed="rId12">
            <a:alphaModFix/>
          </a:blip>
          <a:srcRect b="0" l="0" r="0" t="0"/>
          <a:stretch/>
        </p:blipFill>
        <p:spPr>
          <a:xfrm>
            <a:off x="6789795" y="4185444"/>
            <a:ext cx="11567" cy="5258445"/>
          </a:xfrm>
          <a:prstGeom prst="rect">
            <a:avLst/>
          </a:prstGeom>
          <a:noFill/>
          <a:ln>
            <a:noFill/>
          </a:ln>
        </p:spPr>
      </p:pic>
      <p:pic>
        <p:nvPicPr>
          <p:cNvPr descr=" " id="387" name="Google Shape;387;p14"/>
          <p:cNvPicPr preferRelativeResize="0"/>
          <p:nvPr/>
        </p:nvPicPr>
        <p:blipFill rotWithShape="1">
          <a:blip r:embed="rId13">
            <a:alphaModFix/>
          </a:blip>
          <a:srcRect b="0" l="0" r="0" t="0"/>
          <a:stretch/>
        </p:blipFill>
        <p:spPr>
          <a:xfrm>
            <a:off x="7928309" y="4185444"/>
            <a:ext cx="11567" cy="5258445"/>
          </a:xfrm>
          <a:prstGeom prst="rect">
            <a:avLst/>
          </a:prstGeom>
          <a:noFill/>
          <a:ln>
            <a:noFill/>
          </a:ln>
        </p:spPr>
      </p:pic>
      <p:pic>
        <p:nvPicPr>
          <p:cNvPr descr=" " id="388" name="Google Shape;388;p14"/>
          <p:cNvPicPr preferRelativeResize="0"/>
          <p:nvPr/>
        </p:nvPicPr>
        <p:blipFill rotWithShape="1">
          <a:blip r:embed="rId14">
            <a:alphaModFix/>
          </a:blip>
          <a:srcRect b="0" l="0" r="0" t="0"/>
          <a:stretch/>
        </p:blipFill>
        <p:spPr>
          <a:xfrm>
            <a:off x="9066828" y="4185444"/>
            <a:ext cx="11567" cy="5258445"/>
          </a:xfrm>
          <a:prstGeom prst="rect">
            <a:avLst/>
          </a:prstGeom>
          <a:noFill/>
          <a:ln>
            <a:noFill/>
          </a:ln>
        </p:spPr>
      </p:pic>
      <p:pic>
        <p:nvPicPr>
          <p:cNvPr descr=" " id="389" name="Google Shape;389;p14"/>
          <p:cNvPicPr preferRelativeResize="0"/>
          <p:nvPr/>
        </p:nvPicPr>
        <p:blipFill rotWithShape="1">
          <a:blip r:embed="rId15">
            <a:alphaModFix/>
          </a:blip>
          <a:srcRect b="0" l="0" r="0" t="0"/>
          <a:stretch/>
        </p:blipFill>
        <p:spPr>
          <a:xfrm>
            <a:off x="10205341" y="4185444"/>
            <a:ext cx="11567" cy="5258445"/>
          </a:xfrm>
          <a:prstGeom prst="rect">
            <a:avLst/>
          </a:prstGeom>
          <a:noFill/>
          <a:ln>
            <a:noFill/>
          </a:ln>
        </p:spPr>
      </p:pic>
      <p:pic>
        <p:nvPicPr>
          <p:cNvPr descr=" " id="390" name="Google Shape;390;p14"/>
          <p:cNvPicPr preferRelativeResize="0"/>
          <p:nvPr/>
        </p:nvPicPr>
        <p:blipFill rotWithShape="1">
          <a:blip r:embed="rId16">
            <a:alphaModFix/>
          </a:blip>
          <a:srcRect b="0" l="0" r="0" t="0"/>
          <a:stretch/>
        </p:blipFill>
        <p:spPr>
          <a:xfrm>
            <a:off x="11343854" y="4185444"/>
            <a:ext cx="11567" cy="5258445"/>
          </a:xfrm>
          <a:prstGeom prst="rect">
            <a:avLst/>
          </a:prstGeom>
          <a:noFill/>
          <a:ln>
            <a:noFill/>
          </a:ln>
        </p:spPr>
      </p:pic>
      <p:pic>
        <p:nvPicPr>
          <p:cNvPr descr=" " id="391" name="Google Shape;391;p14"/>
          <p:cNvPicPr preferRelativeResize="0"/>
          <p:nvPr/>
        </p:nvPicPr>
        <p:blipFill rotWithShape="1">
          <a:blip r:embed="rId17">
            <a:alphaModFix/>
          </a:blip>
          <a:srcRect b="0" l="0" r="0" t="0"/>
          <a:stretch/>
        </p:blipFill>
        <p:spPr>
          <a:xfrm>
            <a:off x="3355539" y="5483845"/>
            <a:ext cx="8050168" cy="2373585"/>
          </a:xfrm>
          <a:prstGeom prst="rect">
            <a:avLst/>
          </a:prstGeom>
          <a:noFill/>
          <a:ln>
            <a:noFill/>
          </a:ln>
        </p:spPr>
      </p:pic>
      <p:pic>
        <p:nvPicPr>
          <p:cNvPr descr=" " id="392" name="Google Shape;392;p14"/>
          <p:cNvPicPr preferRelativeResize="0"/>
          <p:nvPr/>
        </p:nvPicPr>
        <p:blipFill rotWithShape="1">
          <a:blip r:embed="rId18">
            <a:alphaModFix/>
          </a:blip>
          <a:srcRect b="0" l="0" r="0" t="0"/>
          <a:stretch/>
        </p:blipFill>
        <p:spPr>
          <a:xfrm>
            <a:off x="3369143" y="6359525"/>
            <a:ext cx="8044031" cy="2268538"/>
          </a:xfrm>
          <a:prstGeom prst="rect">
            <a:avLst/>
          </a:prstGeom>
          <a:noFill/>
          <a:ln>
            <a:noFill/>
          </a:ln>
        </p:spPr>
      </p:pic>
      <p:pic>
        <p:nvPicPr>
          <p:cNvPr descr=" " id="393" name="Google Shape;393;p14"/>
          <p:cNvPicPr preferRelativeResize="0"/>
          <p:nvPr/>
        </p:nvPicPr>
        <p:blipFill rotWithShape="1">
          <a:blip r:embed="rId19">
            <a:alphaModFix/>
          </a:blip>
          <a:srcRect b="0" l="0" r="0" t="0"/>
          <a:stretch/>
        </p:blipFill>
        <p:spPr>
          <a:xfrm>
            <a:off x="4441751" y="6055643"/>
            <a:ext cx="153591" cy="153566"/>
          </a:xfrm>
          <a:prstGeom prst="rect">
            <a:avLst/>
          </a:prstGeom>
          <a:noFill/>
          <a:ln>
            <a:noFill/>
          </a:ln>
        </p:spPr>
      </p:pic>
      <p:pic>
        <p:nvPicPr>
          <p:cNvPr descr=" " id="394" name="Google Shape;394;p14"/>
          <p:cNvPicPr preferRelativeResize="0"/>
          <p:nvPr/>
        </p:nvPicPr>
        <p:blipFill rotWithShape="1">
          <a:blip r:embed="rId20">
            <a:alphaModFix/>
          </a:blip>
          <a:srcRect b="0" l="0" r="0" t="0"/>
          <a:stretch/>
        </p:blipFill>
        <p:spPr>
          <a:xfrm>
            <a:off x="4441751" y="6981130"/>
            <a:ext cx="153591" cy="153566"/>
          </a:xfrm>
          <a:prstGeom prst="rect">
            <a:avLst/>
          </a:prstGeom>
          <a:noFill/>
          <a:ln>
            <a:noFill/>
          </a:ln>
        </p:spPr>
      </p:pic>
      <p:pic>
        <p:nvPicPr>
          <p:cNvPr descr=" " id="395" name="Google Shape;395;p14"/>
          <p:cNvPicPr preferRelativeResize="0"/>
          <p:nvPr/>
        </p:nvPicPr>
        <p:blipFill rotWithShape="1">
          <a:blip r:embed="rId21">
            <a:alphaModFix/>
          </a:blip>
          <a:srcRect b="0" l="0" r="0" t="0"/>
          <a:stretch/>
        </p:blipFill>
        <p:spPr>
          <a:xfrm>
            <a:off x="5580267" y="5651277"/>
            <a:ext cx="153591" cy="153566"/>
          </a:xfrm>
          <a:prstGeom prst="rect">
            <a:avLst/>
          </a:prstGeom>
          <a:noFill/>
          <a:ln>
            <a:noFill/>
          </a:ln>
        </p:spPr>
      </p:pic>
      <p:pic>
        <p:nvPicPr>
          <p:cNvPr descr=" " id="396" name="Google Shape;396;p14"/>
          <p:cNvPicPr preferRelativeResize="0"/>
          <p:nvPr/>
        </p:nvPicPr>
        <p:blipFill rotWithShape="1">
          <a:blip r:embed="rId22">
            <a:alphaModFix/>
          </a:blip>
          <a:srcRect b="0" l="0" r="0" t="0"/>
          <a:stretch/>
        </p:blipFill>
        <p:spPr>
          <a:xfrm>
            <a:off x="5580267" y="7415510"/>
            <a:ext cx="153591" cy="153566"/>
          </a:xfrm>
          <a:prstGeom prst="rect">
            <a:avLst/>
          </a:prstGeom>
          <a:noFill/>
          <a:ln>
            <a:noFill/>
          </a:ln>
        </p:spPr>
      </p:pic>
      <p:pic>
        <p:nvPicPr>
          <p:cNvPr descr=" " id="397" name="Google Shape;397;p14"/>
          <p:cNvPicPr preferRelativeResize="0"/>
          <p:nvPr/>
        </p:nvPicPr>
        <p:blipFill rotWithShape="1">
          <a:blip r:embed="rId23">
            <a:alphaModFix/>
          </a:blip>
          <a:srcRect b="0" l="0" r="0" t="0"/>
          <a:stretch/>
        </p:blipFill>
        <p:spPr>
          <a:xfrm>
            <a:off x="6718783" y="7732812"/>
            <a:ext cx="153591" cy="153566"/>
          </a:xfrm>
          <a:prstGeom prst="rect">
            <a:avLst/>
          </a:prstGeom>
          <a:noFill/>
          <a:ln>
            <a:noFill/>
          </a:ln>
        </p:spPr>
      </p:pic>
      <p:pic>
        <p:nvPicPr>
          <p:cNvPr descr=" " id="398" name="Google Shape;398;p14"/>
          <p:cNvPicPr preferRelativeResize="0"/>
          <p:nvPr/>
        </p:nvPicPr>
        <p:blipFill rotWithShape="1">
          <a:blip r:embed="rId24">
            <a:alphaModFix/>
          </a:blip>
          <a:srcRect b="0" l="0" r="0" t="0"/>
          <a:stretch/>
        </p:blipFill>
        <p:spPr>
          <a:xfrm>
            <a:off x="6718783" y="6311826"/>
            <a:ext cx="153591" cy="153566"/>
          </a:xfrm>
          <a:prstGeom prst="rect">
            <a:avLst/>
          </a:prstGeom>
          <a:noFill/>
          <a:ln>
            <a:noFill/>
          </a:ln>
        </p:spPr>
      </p:pic>
      <p:pic>
        <p:nvPicPr>
          <p:cNvPr descr=" " id="399" name="Google Shape;399;p14"/>
          <p:cNvPicPr preferRelativeResize="0"/>
          <p:nvPr/>
        </p:nvPicPr>
        <p:blipFill rotWithShape="1">
          <a:blip r:embed="rId25">
            <a:alphaModFix/>
          </a:blip>
          <a:srcRect b="0" l="0" r="0" t="0"/>
          <a:stretch/>
        </p:blipFill>
        <p:spPr>
          <a:xfrm>
            <a:off x="7861923" y="6733232"/>
            <a:ext cx="153591" cy="153566"/>
          </a:xfrm>
          <a:prstGeom prst="rect">
            <a:avLst/>
          </a:prstGeom>
          <a:noFill/>
          <a:ln>
            <a:noFill/>
          </a:ln>
        </p:spPr>
      </p:pic>
      <p:pic>
        <p:nvPicPr>
          <p:cNvPr descr=" " id="400" name="Google Shape;400;p14"/>
          <p:cNvPicPr preferRelativeResize="0"/>
          <p:nvPr/>
        </p:nvPicPr>
        <p:blipFill rotWithShape="1">
          <a:blip r:embed="rId26">
            <a:alphaModFix/>
          </a:blip>
          <a:srcRect b="0" l="0" r="0" t="0"/>
          <a:stretch/>
        </p:blipFill>
        <p:spPr>
          <a:xfrm>
            <a:off x="7861923" y="6420644"/>
            <a:ext cx="153591" cy="153566"/>
          </a:xfrm>
          <a:prstGeom prst="rect">
            <a:avLst/>
          </a:prstGeom>
          <a:noFill/>
          <a:ln>
            <a:noFill/>
          </a:ln>
        </p:spPr>
      </p:pic>
      <p:pic>
        <p:nvPicPr>
          <p:cNvPr descr=" " id="401" name="Google Shape;401;p14"/>
          <p:cNvPicPr preferRelativeResize="0"/>
          <p:nvPr/>
        </p:nvPicPr>
        <p:blipFill rotWithShape="1">
          <a:blip r:embed="rId27">
            <a:alphaModFix/>
          </a:blip>
          <a:srcRect b="0" l="0" r="0" t="0"/>
          <a:stretch/>
        </p:blipFill>
        <p:spPr>
          <a:xfrm>
            <a:off x="8995813" y="7667575"/>
            <a:ext cx="153591" cy="153566"/>
          </a:xfrm>
          <a:prstGeom prst="rect">
            <a:avLst/>
          </a:prstGeom>
          <a:noFill/>
          <a:ln>
            <a:noFill/>
          </a:ln>
        </p:spPr>
      </p:pic>
      <p:pic>
        <p:nvPicPr>
          <p:cNvPr descr=" " id="402" name="Google Shape;402;p14"/>
          <p:cNvPicPr preferRelativeResize="0"/>
          <p:nvPr/>
        </p:nvPicPr>
        <p:blipFill rotWithShape="1">
          <a:blip r:embed="rId28">
            <a:alphaModFix/>
          </a:blip>
          <a:srcRect b="0" l="0" r="0" t="0"/>
          <a:stretch/>
        </p:blipFill>
        <p:spPr>
          <a:xfrm>
            <a:off x="8995813" y="7076877"/>
            <a:ext cx="153591" cy="153566"/>
          </a:xfrm>
          <a:prstGeom prst="rect">
            <a:avLst/>
          </a:prstGeom>
          <a:noFill/>
          <a:ln>
            <a:noFill/>
          </a:ln>
        </p:spPr>
      </p:pic>
      <p:pic>
        <p:nvPicPr>
          <p:cNvPr descr=" " id="403" name="Google Shape;403;p14"/>
          <p:cNvPicPr preferRelativeResize="0"/>
          <p:nvPr/>
        </p:nvPicPr>
        <p:blipFill rotWithShape="1">
          <a:blip r:embed="rId29">
            <a:alphaModFix/>
          </a:blip>
          <a:srcRect b="0" l="0" r="0" t="0"/>
          <a:stretch/>
        </p:blipFill>
        <p:spPr>
          <a:xfrm>
            <a:off x="10138955" y="6972449"/>
            <a:ext cx="153591" cy="153566"/>
          </a:xfrm>
          <a:prstGeom prst="rect">
            <a:avLst/>
          </a:prstGeom>
          <a:noFill/>
          <a:ln>
            <a:noFill/>
          </a:ln>
        </p:spPr>
      </p:pic>
      <p:pic>
        <p:nvPicPr>
          <p:cNvPr descr=" " id="404" name="Google Shape;404;p14"/>
          <p:cNvPicPr preferRelativeResize="0"/>
          <p:nvPr/>
        </p:nvPicPr>
        <p:blipFill rotWithShape="1">
          <a:blip r:embed="rId30">
            <a:alphaModFix/>
          </a:blip>
          <a:srcRect b="0" l="0" r="0" t="0"/>
          <a:stretch/>
        </p:blipFill>
        <p:spPr>
          <a:xfrm>
            <a:off x="10138955" y="6572771"/>
            <a:ext cx="153591" cy="153566"/>
          </a:xfrm>
          <a:prstGeom prst="rect">
            <a:avLst/>
          </a:prstGeom>
          <a:noFill/>
          <a:ln>
            <a:noFill/>
          </a:ln>
        </p:spPr>
      </p:pic>
      <p:sp>
        <p:nvSpPr>
          <p:cNvPr id="405" name="Google Shape;405;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7" name="Google Shape;407;p14"/>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pic>
        <p:nvPicPr>
          <p:cNvPr descr=" " id="408" name="Google Shape;408;p14"/>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sp>
        <p:nvSpPr>
          <p:cNvPr id="409" name="Google Shape;409;p14"/>
          <p:cNvSpPr/>
          <p:nvPr/>
        </p:nvSpPr>
        <p:spPr>
          <a:xfrm>
            <a:off x="16245330" y="6365379"/>
            <a:ext cx="1905238"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4"/>
          <p:cNvSpPr/>
          <p:nvPr/>
        </p:nvSpPr>
        <p:spPr>
          <a:xfrm>
            <a:off x="16245330" y="6229350"/>
            <a:ext cx="2108464"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34.574</a:t>
            </a:r>
            <a:endParaRPr b="0" i="0" sz="4800" u="none" cap="none" strike="noStrike">
              <a:solidFill>
                <a:schemeClr val="dk1"/>
              </a:solidFill>
              <a:latin typeface="Calibri"/>
              <a:ea typeface="Calibri"/>
              <a:cs typeface="Calibri"/>
              <a:sym typeface="Calibri"/>
            </a:endParaRPr>
          </a:p>
        </p:txBody>
      </p:sp>
      <p:sp>
        <p:nvSpPr>
          <p:cNvPr id="411" name="Google Shape;411;p14"/>
          <p:cNvSpPr/>
          <p:nvPr/>
        </p:nvSpPr>
        <p:spPr>
          <a:xfrm>
            <a:off x="16696237" y="71183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12" name="Google Shape;412;p14"/>
          <p:cNvSpPr/>
          <p:nvPr/>
        </p:nvSpPr>
        <p:spPr>
          <a:xfrm>
            <a:off x="13260457" y="10515600"/>
            <a:ext cx="7874984"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14"/>
          <p:cNvSpPr/>
          <p:nvPr/>
        </p:nvSpPr>
        <p:spPr>
          <a:xfrm>
            <a:off x="13260457" y="10515600"/>
            <a:ext cx="7874984"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4"/>
          <p:cNvSpPr/>
          <p:nvPr/>
        </p:nvSpPr>
        <p:spPr>
          <a:xfrm>
            <a:off x="13158845" y="10515600"/>
            <a:ext cx="8078210" cy="109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Treasure Found</a:t>
            </a:r>
            <a:endParaRPr b="0" i="0" sz="4800" u="none" cap="none" strike="noStrike">
              <a:solidFill>
                <a:schemeClr val="dk1"/>
              </a:solidFill>
              <a:latin typeface="Calibri"/>
              <a:ea typeface="Calibri"/>
              <a:cs typeface="Calibri"/>
              <a:sym typeface="Calibri"/>
            </a:endParaRPr>
          </a:p>
        </p:txBody>
      </p:sp>
      <p:sp>
        <p:nvSpPr>
          <p:cNvPr id="415" name="Google Shape;415;p14"/>
          <p:cNvSpPr/>
          <p:nvPr/>
        </p:nvSpPr>
        <p:spPr>
          <a:xfrm>
            <a:off x="13192716" y="115062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6" name="Google Shape;416;p14"/>
          <p:cNvSpPr/>
          <p:nvPr/>
        </p:nvSpPr>
        <p:spPr>
          <a:xfrm>
            <a:off x="3251606" y="10515600"/>
            <a:ext cx="7874984"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4"/>
          <p:cNvSpPr/>
          <p:nvPr/>
        </p:nvSpPr>
        <p:spPr>
          <a:xfrm>
            <a:off x="3251606" y="10515600"/>
            <a:ext cx="7874984"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14"/>
          <p:cNvSpPr/>
          <p:nvPr/>
        </p:nvSpPr>
        <p:spPr>
          <a:xfrm>
            <a:off x="3149994" y="10515600"/>
            <a:ext cx="8078210" cy="109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Spellcasting Progress</a:t>
            </a:r>
            <a:endParaRPr b="0" i="0" sz="4800" u="none" cap="none" strike="noStrike">
              <a:solidFill>
                <a:schemeClr val="dk1"/>
              </a:solidFill>
              <a:latin typeface="Calibri"/>
              <a:ea typeface="Calibri"/>
              <a:cs typeface="Calibri"/>
              <a:sym typeface="Calibri"/>
            </a:endParaRPr>
          </a:p>
        </p:txBody>
      </p:sp>
      <p:sp>
        <p:nvSpPr>
          <p:cNvPr id="419" name="Google Shape;419;p14"/>
          <p:cNvSpPr/>
          <p:nvPr/>
        </p:nvSpPr>
        <p:spPr>
          <a:xfrm>
            <a:off x="3183865" y="115062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424" name="Shape 424"/>
        <p:cNvGrpSpPr/>
        <p:nvPr/>
      </p:nvGrpSpPr>
      <p:grpSpPr>
        <a:xfrm>
          <a:off x="0" y="0"/>
          <a:ext cx="0" cy="0"/>
          <a:chOff x="0" y="0"/>
          <a:chExt cx="0" cy="0"/>
        </a:xfrm>
      </p:grpSpPr>
      <p:pic>
        <p:nvPicPr>
          <p:cNvPr descr=" " id="425" name="Google Shape;425;p15"/>
          <p:cNvPicPr preferRelativeResize="0"/>
          <p:nvPr/>
        </p:nvPicPr>
        <p:blipFill rotWithShape="1">
          <a:blip r:embed="rId3">
            <a:alphaModFix/>
          </a:blip>
          <a:srcRect b="0" l="0" r="0" t="0"/>
          <a:stretch/>
        </p:blipFill>
        <p:spPr>
          <a:xfrm>
            <a:off x="124337" y="10920462"/>
            <a:ext cx="4919732" cy="3697808"/>
          </a:xfrm>
          <a:prstGeom prst="rect">
            <a:avLst/>
          </a:prstGeom>
          <a:noFill/>
          <a:ln>
            <a:noFill/>
          </a:ln>
        </p:spPr>
      </p:pic>
      <p:pic>
        <p:nvPicPr>
          <p:cNvPr descr=" " id="426" name="Google Shape;426;p15"/>
          <p:cNvPicPr preferRelativeResize="0"/>
          <p:nvPr/>
        </p:nvPicPr>
        <p:blipFill rotWithShape="1">
          <a:blip r:embed="rId4">
            <a:alphaModFix/>
          </a:blip>
          <a:srcRect b="0" l="0" r="0" t="0"/>
          <a:stretch/>
        </p:blipFill>
        <p:spPr>
          <a:xfrm>
            <a:off x="20662140" y="-647154"/>
            <a:ext cx="3866982" cy="4318298"/>
          </a:xfrm>
          <a:prstGeom prst="rect">
            <a:avLst/>
          </a:prstGeom>
          <a:noFill/>
          <a:ln>
            <a:noFill/>
          </a:ln>
        </p:spPr>
      </p:pic>
      <p:pic>
        <p:nvPicPr>
          <p:cNvPr descr=" " id="427" name="Google Shape;427;p15"/>
          <p:cNvPicPr preferRelativeResize="0"/>
          <p:nvPr/>
        </p:nvPicPr>
        <p:blipFill rotWithShape="1">
          <a:blip r:embed="rId5">
            <a:alphaModFix/>
          </a:blip>
          <a:srcRect b="0" l="0" r="0" t="0"/>
          <a:stretch/>
        </p:blipFill>
        <p:spPr>
          <a:xfrm>
            <a:off x="17020127" y="9080500"/>
            <a:ext cx="10272942" cy="9280128"/>
          </a:xfrm>
          <a:prstGeom prst="rect">
            <a:avLst/>
          </a:prstGeom>
          <a:noFill/>
          <a:ln>
            <a:noFill/>
          </a:ln>
        </p:spPr>
      </p:pic>
      <p:pic>
        <p:nvPicPr>
          <p:cNvPr descr=" " id="428" name="Google Shape;428;p15"/>
          <p:cNvPicPr preferRelativeResize="0"/>
          <p:nvPr/>
        </p:nvPicPr>
        <p:blipFill rotWithShape="1">
          <a:blip r:embed="rId6">
            <a:alphaModFix/>
          </a:blip>
          <a:srcRect b="0" l="0" r="0" t="0"/>
          <a:stretch/>
        </p:blipFill>
        <p:spPr>
          <a:xfrm>
            <a:off x="-3251605" y="-2527300"/>
            <a:ext cx="13476383" cy="10033000"/>
          </a:xfrm>
          <a:prstGeom prst="rect">
            <a:avLst/>
          </a:prstGeom>
          <a:noFill/>
          <a:ln>
            <a:noFill/>
          </a:ln>
        </p:spPr>
      </p:pic>
      <p:pic>
        <p:nvPicPr>
          <p:cNvPr descr=" " id="429" name="Google Shape;429;p15"/>
          <p:cNvPicPr preferRelativeResize="0"/>
          <p:nvPr/>
        </p:nvPicPr>
        <p:blipFill rotWithShape="1">
          <a:blip r:embed="rId7">
            <a:alphaModFix/>
          </a:blip>
          <a:srcRect b="0" l="0" r="0" t="0"/>
          <a:stretch/>
        </p:blipFill>
        <p:spPr>
          <a:xfrm>
            <a:off x="-2705438" y="-1828800"/>
            <a:ext cx="13362070" cy="9728200"/>
          </a:xfrm>
          <a:prstGeom prst="rect">
            <a:avLst/>
          </a:prstGeom>
          <a:noFill/>
          <a:ln>
            <a:noFill/>
          </a:ln>
        </p:spPr>
      </p:pic>
      <p:sp>
        <p:nvSpPr>
          <p:cNvPr id="430" name="Google Shape;430;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1" name="Google Shape;431;p1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32" name="Google Shape;432;p15"/>
          <p:cNvSpPr/>
          <p:nvPr/>
        </p:nvSpPr>
        <p:spPr>
          <a:xfrm>
            <a:off x="13450981" y="5753100"/>
            <a:ext cx="8738692" cy="23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15"/>
          <p:cNvSpPr/>
          <p:nvPr/>
        </p:nvSpPr>
        <p:spPr>
          <a:xfrm>
            <a:off x="13450981" y="5753100"/>
            <a:ext cx="8738692" cy="23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15"/>
          <p:cNvSpPr/>
          <p:nvPr/>
        </p:nvSpPr>
        <p:spPr>
          <a:xfrm>
            <a:off x="13450981" y="5753100"/>
            <a:ext cx="8941918"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A web application</a:t>
            </a:r>
            <a:endParaRPr b="0" i="0" sz="4800" u="none" cap="none" strike="noStrike">
              <a:solidFill>
                <a:schemeClr val="dk1"/>
              </a:solidFill>
              <a:latin typeface="Calibri"/>
              <a:ea typeface="Calibri"/>
              <a:cs typeface="Calibri"/>
              <a:sym typeface="Calibri"/>
            </a:endParaRPr>
          </a:p>
        </p:txBody>
      </p:sp>
      <p:sp>
        <p:nvSpPr>
          <p:cNvPr id="435" name="Google Shape;435;p15"/>
          <p:cNvSpPr/>
          <p:nvPr/>
        </p:nvSpPr>
        <p:spPr>
          <a:xfrm>
            <a:off x="13450981" y="68453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6" name="Google Shape;436;p15"/>
          <p:cNvPicPr preferRelativeResize="0"/>
          <p:nvPr/>
        </p:nvPicPr>
        <p:blipFill rotWithShape="1">
          <a:blip r:embed="rId9">
            <a:alphaModFix/>
          </a:blip>
          <a:srcRect b="0" l="0" r="0" t="0"/>
          <a:stretch/>
        </p:blipFill>
        <p:spPr>
          <a:xfrm>
            <a:off x="254032" y="3251200"/>
            <a:ext cx="13768521" cy="8166100"/>
          </a:xfrm>
          <a:prstGeom prst="rect">
            <a:avLst/>
          </a:prstGeom>
          <a:noFill/>
          <a:ln>
            <a:noFill/>
          </a:ln>
        </p:spPr>
      </p:pic>
      <p:pic>
        <p:nvPicPr>
          <p:cNvPr descr=" " id="437" name="Google Shape;437;p15"/>
          <p:cNvPicPr preferRelativeResize="0"/>
          <p:nvPr/>
        </p:nvPicPr>
        <p:blipFill rotWithShape="1">
          <a:blip r:embed="rId10">
            <a:alphaModFix/>
          </a:blip>
          <a:srcRect b="0" l="0" r="0" t="0"/>
          <a:stretch/>
        </p:blipFill>
        <p:spPr>
          <a:xfrm>
            <a:off x="2184673" y="3594100"/>
            <a:ext cx="9894537" cy="6489700"/>
          </a:xfrm>
          <a:prstGeom prst="rect">
            <a:avLst/>
          </a:prstGeom>
          <a:noFill/>
          <a:ln>
            <a:noFill/>
          </a:ln>
        </p:spPr>
      </p:pic>
      <p:sp>
        <p:nvSpPr>
          <p:cNvPr id="438" name="Google Shape;438;p15"/>
          <p:cNvSpPr/>
          <p:nvPr/>
        </p:nvSpPr>
        <p:spPr>
          <a:xfrm>
            <a:off x="7011276" y="1219200"/>
            <a:ext cx="10690503" cy="182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ermanent Marker"/>
              <a:buNone/>
            </a:pPr>
            <a:r>
              <a:rPr b="0" i="0" lang="en-US" sz="8000" u="none" cap="none" strike="noStrike">
                <a:solidFill>
                  <a:srgbClr val="272727"/>
                </a:solidFill>
                <a:latin typeface="Permanent Marker"/>
                <a:ea typeface="Permanent Marker"/>
                <a:cs typeface="Permanent Marker"/>
                <a:sym typeface="Permanent Marker"/>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443" name="Shape 443"/>
        <p:cNvGrpSpPr/>
        <p:nvPr/>
      </p:nvGrpSpPr>
      <p:grpSpPr>
        <a:xfrm>
          <a:off x="0" y="0"/>
          <a:ext cx="0" cy="0"/>
          <a:chOff x="0" y="0"/>
          <a:chExt cx="0" cy="0"/>
        </a:xfrm>
      </p:grpSpPr>
      <p:pic>
        <p:nvPicPr>
          <p:cNvPr descr=" " id="444" name="Google Shape;444;p16"/>
          <p:cNvPicPr preferRelativeResize="0"/>
          <p:nvPr/>
        </p:nvPicPr>
        <p:blipFill rotWithShape="1">
          <a:blip r:embed="rId3">
            <a:alphaModFix/>
          </a:blip>
          <a:srcRect b="0" l="0" r="0" t="0"/>
          <a:stretch/>
        </p:blipFill>
        <p:spPr>
          <a:xfrm>
            <a:off x="0" y="9283700"/>
            <a:ext cx="1848090" cy="5125690"/>
          </a:xfrm>
          <a:prstGeom prst="rect">
            <a:avLst/>
          </a:prstGeom>
          <a:noFill/>
          <a:ln>
            <a:noFill/>
          </a:ln>
        </p:spPr>
      </p:pic>
      <p:pic>
        <p:nvPicPr>
          <p:cNvPr descr=" " id="445" name="Google Shape;445;p16"/>
          <p:cNvPicPr preferRelativeResize="0"/>
          <p:nvPr/>
        </p:nvPicPr>
        <p:blipFill rotWithShape="1">
          <a:blip r:embed="rId4">
            <a:alphaModFix/>
          </a:blip>
          <a:srcRect b="0" l="0" r="0" t="0"/>
          <a:stretch/>
        </p:blipFill>
        <p:spPr>
          <a:xfrm>
            <a:off x="22325846" y="-135682"/>
            <a:ext cx="1609861" cy="4540895"/>
          </a:xfrm>
          <a:prstGeom prst="rect">
            <a:avLst/>
          </a:prstGeom>
          <a:noFill/>
          <a:ln>
            <a:noFill/>
          </a:ln>
        </p:spPr>
      </p:pic>
      <p:pic>
        <p:nvPicPr>
          <p:cNvPr descr=" " id="446" name="Google Shape;446;p16"/>
          <p:cNvPicPr preferRelativeResize="0"/>
          <p:nvPr/>
        </p:nvPicPr>
        <p:blipFill rotWithShape="1">
          <a:blip r:embed="rId5">
            <a:alphaModFix/>
          </a:blip>
          <a:srcRect b="0" l="0" r="0" t="0"/>
          <a:stretch/>
        </p:blipFill>
        <p:spPr>
          <a:xfrm>
            <a:off x="15483235" y="8255000"/>
            <a:ext cx="9704013" cy="7175500"/>
          </a:xfrm>
          <a:prstGeom prst="rect">
            <a:avLst/>
          </a:prstGeom>
          <a:noFill/>
          <a:ln>
            <a:noFill/>
          </a:ln>
        </p:spPr>
      </p:pic>
      <p:pic>
        <p:nvPicPr>
          <p:cNvPr descr=" " id="447" name="Google Shape;447;p16"/>
          <p:cNvPicPr preferRelativeResize="0"/>
          <p:nvPr/>
        </p:nvPicPr>
        <p:blipFill rotWithShape="1">
          <a:blip r:embed="rId6">
            <a:alphaModFix/>
          </a:blip>
          <a:srcRect b="0" l="0" r="0" t="0"/>
          <a:stretch/>
        </p:blipFill>
        <p:spPr>
          <a:xfrm>
            <a:off x="-1613102" y="-762000"/>
            <a:ext cx="6888766" cy="6223000"/>
          </a:xfrm>
          <a:prstGeom prst="rect">
            <a:avLst/>
          </a:prstGeom>
          <a:noFill/>
          <a:ln>
            <a:noFill/>
          </a:ln>
        </p:spPr>
      </p:pic>
      <p:sp>
        <p:nvSpPr>
          <p:cNvPr id="448" name="Google Shape;448;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9" name="Google Shape;449;p1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50" name="Google Shape;450;p16"/>
          <p:cNvSpPr/>
          <p:nvPr/>
        </p:nvSpPr>
        <p:spPr>
          <a:xfrm>
            <a:off x="2946768" y="4152900"/>
            <a:ext cx="8738692" cy="29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16"/>
          <p:cNvSpPr/>
          <p:nvPr/>
        </p:nvSpPr>
        <p:spPr>
          <a:xfrm>
            <a:off x="2946768" y="4152900"/>
            <a:ext cx="8738692" cy="29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6"/>
          <p:cNvSpPr/>
          <p:nvPr/>
        </p:nvSpPr>
        <p:spPr>
          <a:xfrm>
            <a:off x="2946768" y="4152900"/>
            <a:ext cx="8941918"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An mobile app</a:t>
            </a:r>
            <a:endParaRPr b="0" i="0" sz="4800" u="none" cap="none" strike="noStrike">
              <a:solidFill>
                <a:schemeClr val="dk1"/>
              </a:solidFill>
              <a:latin typeface="Calibri"/>
              <a:ea typeface="Calibri"/>
              <a:cs typeface="Calibri"/>
              <a:sym typeface="Calibri"/>
            </a:endParaRPr>
          </a:p>
        </p:txBody>
      </p:sp>
      <p:sp>
        <p:nvSpPr>
          <p:cNvPr id="453" name="Google Shape;453;p16"/>
          <p:cNvSpPr/>
          <p:nvPr/>
        </p:nvSpPr>
        <p:spPr>
          <a:xfrm>
            <a:off x="2946768" y="52451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4" name="Google Shape;454;p16"/>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55" name="Google Shape;455;p16"/>
          <p:cNvSpPr/>
          <p:nvPr/>
        </p:nvSpPr>
        <p:spPr>
          <a:xfrm>
            <a:off x="2895962" y="1854200"/>
            <a:ext cx="12900579" cy="182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ermanent Marker"/>
              <a:buNone/>
            </a:pPr>
            <a:r>
              <a:rPr b="0" i="0" lang="en-US" sz="8000" u="none" cap="none" strike="noStrike">
                <a:solidFill>
                  <a:srgbClr val="272727"/>
                </a:solidFill>
                <a:latin typeface="Permanent Marker"/>
                <a:ea typeface="Permanent Marker"/>
                <a:cs typeface="Permanent Marker"/>
                <a:sym typeface="Permanent Marker"/>
              </a:rPr>
              <a:t>The Future of Fantasy</a:t>
            </a:r>
            <a:endParaRPr b="0" i="0" sz="8000" u="none" cap="none" strike="noStrike">
              <a:solidFill>
                <a:schemeClr val="dk1"/>
              </a:solidFill>
              <a:latin typeface="Calibri"/>
              <a:ea typeface="Calibri"/>
              <a:cs typeface="Calibri"/>
              <a:sym typeface="Calibri"/>
            </a:endParaRPr>
          </a:p>
        </p:txBody>
      </p:sp>
      <p:pic>
        <p:nvPicPr>
          <p:cNvPr descr=" " id="456" name="Google Shape;456;p16"/>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457" name="Google Shape;457;p16"/>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462" name="Shape 462"/>
        <p:cNvGrpSpPr/>
        <p:nvPr/>
      </p:nvGrpSpPr>
      <p:grpSpPr>
        <a:xfrm>
          <a:off x="0" y="0"/>
          <a:ext cx="0" cy="0"/>
          <a:chOff x="0" y="0"/>
          <a:chExt cx="0" cy="0"/>
        </a:xfrm>
      </p:grpSpPr>
      <p:pic>
        <p:nvPicPr>
          <p:cNvPr descr=" " id="463" name="Google Shape;463;p17"/>
          <p:cNvPicPr preferRelativeResize="0"/>
          <p:nvPr/>
        </p:nvPicPr>
        <p:blipFill rotWithShape="1">
          <a:blip r:embed="rId3">
            <a:alphaModFix/>
          </a:blip>
          <a:srcRect b="0" l="0" r="0" t="0"/>
          <a:stretch/>
        </p:blipFill>
        <p:spPr>
          <a:xfrm>
            <a:off x="404086" y="-99"/>
            <a:ext cx="2656240" cy="3478634"/>
          </a:xfrm>
          <a:prstGeom prst="rect">
            <a:avLst/>
          </a:prstGeom>
          <a:noFill/>
          <a:ln>
            <a:noFill/>
          </a:ln>
        </p:spPr>
      </p:pic>
      <p:pic>
        <p:nvPicPr>
          <p:cNvPr descr=" " id="464" name="Google Shape;464;p17"/>
          <p:cNvPicPr preferRelativeResize="0"/>
          <p:nvPr/>
        </p:nvPicPr>
        <p:blipFill rotWithShape="1">
          <a:blip r:embed="rId4">
            <a:alphaModFix/>
          </a:blip>
          <a:srcRect b="0" l="0" r="0" t="0"/>
          <a:stretch/>
        </p:blipFill>
        <p:spPr>
          <a:xfrm>
            <a:off x="22302366" y="9280054"/>
            <a:ext cx="2336345" cy="5930850"/>
          </a:xfrm>
          <a:prstGeom prst="rect">
            <a:avLst/>
          </a:prstGeom>
          <a:noFill/>
          <a:ln>
            <a:noFill/>
          </a:ln>
        </p:spPr>
      </p:pic>
      <p:pic>
        <p:nvPicPr>
          <p:cNvPr descr=" " id="465" name="Google Shape;465;p17"/>
          <p:cNvPicPr preferRelativeResize="0"/>
          <p:nvPr/>
        </p:nvPicPr>
        <p:blipFill rotWithShape="1">
          <a:blip r:embed="rId5">
            <a:alphaModFix/>
          </a:blip>
          <a:srcRect b="0" l="0" r="0" t="0"/>
          <a:stretch/>
        </p:blipFill>
        <p:spPr>
          <a:xfrm>
            <a:off x="18430003" y="-2679700"/>
            <a:ext cx="7735267" cy="6985000"/>
          </a:xfrm>
          <a:prstGeom prst="rect">
            <a:avLst/>
          </a:prstGeom>
          <a:noFill/>
          <a:ln>
            <a:noFill/>
          </a:ln>
        </p:spPr>
      </p:pic>
      <p:pic>
        <p:nvPicPr>
          <p:cNvPr descr=" " id="466" name="Google Shape;466;p17"/>
          <p:cNvPicPr preferRelativeResize="0"/>
          <p:nvPr/>
        </p:nvPicPr>
        <p:blipFill rotWithShape="1">
          <a:blip r:embed="rId6">
            <a:alphaModFix/>
          </a:blip>
          <a:srcRect b="0" l="0" r="0" t="0"/>
          <a:stretch/>
        </p:blipFill>
        <p:spPr>
          <a:xfrm>
            <a:off x="0" y="8991600"/>
            <a:ext cx="5207651" cy="4724400"/>
          </a:xfrm>
          <a:prstGeom prst="rect">
            <a:avLst/>
          </a:prstGeom>
          <a:noFill/>
          <a:ln>
            <a:noFill/>
          </a:ln>
        </p:spPr>
      </p:pic>
      <p:pic>
        <p:nvPicPr>
          <p:cNvPr descr=" " id="467" name="Google Shape;467;p17"/>
          <p:cNvPicPr preferRelativeResize="0"/>
          <p:nvPr/>
        </p:nvPicPr>
        <p:blipFill rotWithShape="1">
          <a:blip r:embed="rId7">
            <a:alphaModFix/>
          </a:blip>
          <a:srcRect b="0" l="0" r="0" t="0"/>
          <a:stretch/>
        </p:blipFill>
        <p:spPr>
          <a:xfrm>
            <a:off x="-1397175" y="7734300"/>
            <a:ext cx="5601400" cy="7835900"/>
          </a:xfrm>
          <a:prstGeom prst="rect">
            <a:avLst/>
          </a:prstGeom>
          <a:noFill/>
          <a:ln>
            <a:noFill/>
          </a:ln>
        </p:spPr>
      </p:pic>
      <p:sp>
        <p:nvSpPr>
          <p:cNvPr id="468" name="Google Shape;468;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9" name="Google Shape;469;p1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70" name="Google Shape;470;p17"/>
          <p:cNvSpPr/>
          <p:nvPr/>
        </p:nvSpPr>
        <p:spPr>
          <a:xfrm>
            <a:off x="876410" y="9512300"/>
            <a:ext cx="5715714" cy="29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17"/>
          <p:cNvSpPr/>
          <p:nvPr/>
        </p:nvSpPr>
        <p:spPr>
          <a:xfrm>
            <a:off x="876410" y="9512300"/>
            <a:ext cx="5715714" cy="29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17"/>
          <p:cNvSpPr/>
          <p:nvPr/>
        </p:nvSpPr>
        <p:spPr>
          <a:xfrm>
            <a:off x="876410" y="9512300"/>
            <a:ext cx="5918940"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A web application</a:t>
            </a:r>
            <a:endParaRPr b="0" i="0" sz="4800" u="none" cap="none" strike="noStrike">
              <a:solidFill>
                <a:schemeClr val="dk1"/>
              </a:solidFill>
              <a:latin typeface="Calibri"/>
              <a:ea typeface="Calibri"/>
              <a:cs typeface="Calibri"/>
              <a:sym typeface="Calibri"/>
            </a:endParaRPr>
          </a:p>
        </p:txBody>
      </p:sp>
      <p:sp>
        <p:nvSpPr>
          <p:cNvPr id="473" name="Google Shape;473;p17"/>
          <p:cNvSpPr/>
          <p:nvPr/>
        </p:nvSpPr>
        <p:spPr>
          <a:xfrm>
            <a:off x="876410" y="106045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74" name="Google Shape;474;p17"/>
          <p:cNvSpPr/>
          <p:nvPr/>
        </p:nvSpPr>
        <p:spPr>
          <a:xfrm>
            <a:off x="825603" y="3035300"/>
            <a:ext cx="7007042" cy="628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ermanent Marker"/>
              <a:buNone/>
            </a:pPr>
            <a:r>
              <a:rPr b="0" i="0" lang="en-US" sz="8000" u="none" cap="none" strike="noStrike">
                <a:solidFill>
                  <a:srgbClr val="272727"/>
                </a:solidFill>
                <a:latin typeface="Permanent Marker"/>
                <a:ea typeface="Permanent Marker"/>
                <a:cs typeface="Permanent Marker"/>
                <a:sym typeface="Permanent Marker"/>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75" name="Google Shape;475;p17"/>
          <p:cNvSpPr/>
          <p:nvPr/>
        </p:nvSpPr>
        <p:spPr>
          <a:xfrm>
            <a:off x="16766096" y="44196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76" name="Google Shape;476;p17"/>
          <p:cNvPicPr preferRelativeResize="0"/>
          <p:nvPr/>
        </p:nvPicPr>
        <p:blipFill rotWithShape="1">
          <a:blip r:embed="rId9">
            <a:alphaModFix/>
          </a:blip>
          <a:srcRect b="0" l="0" r="0" t="0"/>
          <a:stretch/>
        </p:blipFill>
        <p:spPr>
          <a:xfrm>
            <a:off x="7900387" y="749300"/>
            <a:ext cx="8573572" cy="12331700"/>
          </a:xfrm>
          <a:prstGeom prst="rect">
            <a:avLst/>
          </a:prstGeom>
          <a:noFill/>
          <a:ln>
            <a:noFill/>
          </a:ln>
        </p:spPr>
      </p:pic>
      <p:pic>
        <p:nvPicPr>
          <p:cNvPr descr=" " id="477" name="Google Shape;477;p17"/>
          <p:cNvPicPr preferRelativeResize="0"/>
          <p:nvPr/>
        </p:nvPicPr>
        <p:blipFill rotWithShape="1">
          <a:blip r:embed="rId10">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482" name="Shape 482"/>
        <p:cNvGrpSpPr/>
        <p:nvPr/>
      </p:nvGrpSpPr>
      <p:grpSpPr>
        <a:xfrm>
          <a:off x="0" y="0"/>
          <a:ext cx="0" cy="0"/>
          <a:chOff x="0" y="0"/>
          <a:chExt cx="0" cy="0"/>
        </a:xfrm>
      </p:grpSpPr>
      <p:pic>
        <p:nvPicPr>
          <p:cNvPr descr=" " id="483" name="Google Shape;483;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4" name="Google Shape;484;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5" name="Google Shape;485;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6" name="Google Shape;486;p18"/>
          <p:cNvSpPr/>
          <p:nvPr/>
        </p:nvSpPr>
        <p:spPr>
          <a:xfrm>
            <a:off x="876410" y="9093200"/>
            <a:ext cx="7464300" cy="3310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9F4"/>
              </a:buClr>
              <a:buSzPts val="8000"/>
              <a:buFont typeface="Permanent Marker"/>
              <a:buNone/>
            </a:pPr>
            <a:r>
              <a:rPr b="0" i="0" lang="en-US" sz="8000" u="none" cap="none" strike="noStrike">
                <a:solidFill>
                  <a:srgbClr val="FFF9F4"/>
                </a:solidFill>
                <a:latin typeface="Permanent Marker"/>
                <a:ea typeface="Permanent Marker"/>
                <a:cs typeface="Permanent Marker"/>
                <a:sym typeface="Permanent Marker"/>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491" name="Shape 491"/>
        <p:cNvGrpSpPr/>
        <p:nvPr/>
      </p:nvGrpSpPr>
      <p:grpSpPr>
        <a:xfrm>
          <a:off x="0" y="0"/>
          <a:ext cx="0" cy="0"/>
          <a:chOff x="0" y="0"/>
          <a:chExt cx="0" cy="0"/>
        </a:xfrm>
      </p:grpSpPr>
      <p:pic>
        <p:nvPicPr>
          <p:cNvPr descr=" " id="492" name="Google Shape;492;p19"/>
          <p:cNvPicPr preferRelativeResize="0"/>
          <p:nvPr/>
        </p:nvPicPr>
        <p:blipFill rotWithShape="1">
          <a:blip r:embed="rId3">
            <a:alphaModFix/>
          </a:blip>
          <a:srcRect b="0" l="0" r="0" t="0"/>
          <a:stretch/>
        </p:blipFill>
        <p:spPr>
          <a:xfrm>
            <a:off x="124337" y="10920462"/>
            <a:ext cx="4919732" cy="3697808"/>
          </a:xfrm>
          <a:prstGeom prst="rect">
            <a:avLst/>
          </a:prstGeom>
          <a:noFill/>
          <a:ln>
            <a:noFill/>
          </a:ln>
        </p:spPr>
      </p:pic>
      <p:pic>
        <p:nvPicPr>
          <p:cNvPr descr=" " id="493" name="Google Shape;493;p19"/>
          <p:cNvPicPr preferRelativeResize="0"/>
          <p:nvPr/>
        </p:nvPicPr>
        <p:blipFill rotWithShape="1">
          <a:blip r:embed="rId4">
            <a:alphaModFix/>
          </a:blip>
          <a:srcRect b="0" l="0" r="0" t="0"/>
          <a:stretch/>
        </p:blipFill>
        <p:spPr>
          <a:xfrm>
            <a:off x="20662140" y="-647154"/>
            <a:ext cx="3866982" cy="4318298"/>
          </a:xfrm>
          <a:prstGeom prst="rect">
            <a:avLst/>
          </a:prstGeom>
          <a:noFill/>
          <a:ln>
            <a:noFill/>
          </a:ln>
        </p:spPr>
      </p:pic>
      <p:pic>
        <p:nvPicPr>
          <p:cNvPr descr=" " id="494" name="Google Shape;494;p19"/>
          <p:cNvPicPr preferRelativeResize="0"/>
          <p:nvPr/>
        </p:nvPicPr>
        <p:blipFill rotWithShape="1">
          <a:blip r:embed="rId5">
            <a:alphaModFix/>
          </a:blip>
          <a:srcRect b="0" l="0" r="0" t="0"/>
          <a:stretch/>
        </p:blipFill>
        <p:spPr>
          <a:xfrm>
            <a:off x="17020127" y="9080500"/>
            <a:ext cx="10272942" cy="9280128"/>
          </a:xfrm>
          <a:prstGeom prst="rect">
            <a:avLst/>
          </a:prstGeom>
          <a:noFill/>
          <a:ln>
            <a:noFill/>
          </a:ln>
        </p:spPr>
      </p:pic>
      <p:pic>
        <p:nvPicPr>
          <p:cNvPr descr=" " id="495" name="Google Shape;495;p19"/>
          <p:cNvPicPr preferRelativeResize="0"/>
          <p:nvPr/>
        </p:nvPicPr>
        <p:blipFill rotWithShape="1">
          <a:blip r:embed="rId6">
            <a:alphaModFix/>
          </a:blip>
          <a:srcRect b="0" l="0" r="0" t="0"/>
          <a:stretch/>
        </p:blipFill>
        <p:spPr>
          <a:xfrm>
            <a:off x="-3251605" y="-2527300"/>
            <a:ext cx="13476383" cy="10033000"/>
          </a:xfrm>
          <a:prstGeom prst="rect">
            <a:avLst/>
          </a:prstGeom>
          <a:noFill/>
          <a:ln>
            <a:noFill/>
          </a:ln>
        </p:spPr>
      </p:pic>
      <p:pic>
        <p:nvPicPr>
          <p:cNvPr descr=" " id="496" name="Google Shape;496;p19"/>
          <p:cNvPicPr preferRelativeResize="0"/>
          <p:nvPr/>
        </p:nvPicPr>
        <p:blipFill rotWithShape="1">
          <a:blip r:embed="rId7">
            <a:alphaModFix/>
          </a:blip>
          <a:srcRect b="0" l="0" r="0" t="0"/>
          <a:stretch/>
        </p:blipFill>
        <p:spPr>
          <a:xfrm>
            <a:off x="-2705438" y="-1828800"/>
            <a:ext cx="13362070" cy="9728200"/>
          </a:xfrm>
          <a:prstGeom prst="rect">
            <a:avLst/>
          </a:prstGeom>
          <a:noFill/>
          <a:ln>
            <a:noFill/>
          </a:ln>
        </p:spPr>
      </p:pic>
      <p:sp>
        <p:nvSpPr>
          <p:cNvPr id="497" name="Google Shape;497;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8" name="Google Shape;498;p1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499" name="Google Shape;499;p19"/>
          <p:cNvPicPr preferRelativeResize="0"/>
          <p:nvPr/>
        </p:nvPicPr>
        <p:blipFill rotWithShape="1">
          <a:blip r:embed="rId9">
            <a:alphaModFix/>
          </a:blip>
          <a:srcRect b="0" l="0" r="0" t="0"/>
          <a:stretch/>
        </p:blipFill>
        <p:spPr>
          <a:xfrm>
            <a:off x="0" y="1257300"/>
            <a:ext cx="8134111" cy="10062592"/>
          </a:xfrm>
          <a:prstGeom prst="rect">
            <a:avLst/>
          </a:prstGeom>
          <a:noFill/>
          <a:ln>
            <a:noFill/>
          </a:ln>
        </p:spPr>
      </p:pic>
      <p:sp>
        <p:nvSpPr>
          <p:cNvPr id="500" name="Google Shape;500;p19"/>
          <p:cNvSpPr/>
          <p:nvPr/>
        </p:nvSpPr>
        <p:spPr>
          <a:xfrm>
            <a:off x="8675184" y="2578100"/>
            <a:ext cx="6604826" cy="370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19"/>
          <p:cNvSpPr/>
          <p:nvPr/>
        </p:nvSpPr>
        <p:spPr>
          <a:xfrm>
            <a:off x="8675184" y="3244850"/>
            <a:ext cx="533467" cy="23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19"/>
          <p:cNvSpPr/>
          <p:nvPr/>
        </p:nvSpPr>
        <p:spPr>
          <a:xfrm>
            <a:off x="8675184" y="3244850"/>
            <a:ext cx="1075401" cy="2916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ermanent Marker"/>
              <a:buNone/>
            </a:pPr>
            <a:r>
              <a:rPr b="0" i="0" lang="en-US" sz="12800" u="none" cap="none" strike="noStrike">
                <a:solidFill>
                  <a:srgbClr val="272727"/>
                </a:solidFill>
                <a:latin typeface="Permanent Marker"/>
                <a:ea typeface="Permanent Marker"/>
                <a:cs typeface="Permanent Marker"/>
                <a:sym typeface="Permanent Marker"/>
              </a:rPr>
              <a:t>1</a:t>
            </a:r>
            <a:endParaRPr b="0" i="0" sz="12800" u="none" cap="none" strike="noStrike">
              <a:solidFill>
                <a:schemeClr val="dk1"/>
              </a:solidFill>
              <a:latin typeface="Calibri"/>
              <a:ea typeface="Calibri"/>
              <a:cs typeface="Calibri"/>
              <a:sym typeface="Calibri"/>
            </a:endParaRPr>
          </a:p>
        </p:txBody>
      </p:sp>
      <p:sp>
        <p:nvSpPr>
          <p:cNvPr id="503" name="Google Shape;503;p19"/>
          <p:cNvSpPr/>
          <p:nvPr/>
        </p:nvSpPr>
        <p:spPr>
          <a:xfrm>
            <a:off x="9411876" y="2578100"/>
            <a:ext cx="5868133" cy="370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19"/>
          <p:cNvSpPr/>
          <p:nvPr/>
        </p:nvSpPr>
        <p:spPr>
          <a:xfrm>
            <a:off x="9411876" y="2578100"/>
            <a:ext cx="6071359"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Discover the secrets</a:t>
            </a:r>
            <a:endParaRPr b="0" i="0" sz="4800" u="none" cap="none" strike="noStrike">
              <a:solidFill>
                <a:schemeClr val="dk1"/>
              </a:solidFill>
              <a:latin typeface="Calibri"/>
              <a:ea typeface="Calibri"/>
              <a:cs typeface="Calibri"/>
              <a:sym typeface="Calibri"/>
            </a:endParaRPr>
          </a:p>
        </p:txBody>
      </p:sp>
      <p:sp>
        <p:nvSpPr>
          <p:cNvPr id="505" name="Google Shape;505;p19"/>
          <p:cNvSpPr/>
          <p:nvPr/>
        </p:nvSpPr>
        <p:spPr>
          <a:xfrm>
            <a:off x="9411876" y="4457700"/>
            <a:ext cx="6003617"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06" name="Google Shape;506;p19"/>
          <p:cNvSpPr/>
          <p:nvPr/>
        </p:nvSpPr>
        <p:spPr>
          <a:xfrm>
            <a:off x="8675184" y="6997700"/>
            <a:ext cx="6604826" cy="431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19"/>
          <p:cNvSpPr/>
          <p:nvPr/>
        </p:nvSpPr>
        <p:spPr>
          <a:xfrm>
            <a:off x="8675184" y="7969250"/>
            <a:ext cx="914514" cy="23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19"/>
          <p:cNvSpPr/>
          <p:nvPr/>
        </p:nvSpPr>
        <p:spPr>
          <a:xfrm>
            <a:off x="8675184" y="7969250"/>
            <a:ext cx="1456449" cy="2916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ermanent Marker"/>
              <a:buNone/>
            </a:pPr>
            <a:r>
              <a:rPr b="0" i="0" lang="en-US" sz="12800" u="none" cap="none" strike="noStrike">
                <a:solidFill>
                  <a:srgbClr val="272727"/>
                </a:solidFill>
                <a:latin typeface="Permanent Marker"/>
                <a:ea typeface="Permanent Marker"/>
                <a:cs typeface="Permanent Marker"/>
                <a:sym typeface="Permanent Marker"/>
              </a:rPr>
              <a:t>3</a:t>
            </a:r>
            <a:endParaRPr b="0" i="0" sz="12800" u="none" cap="none" strike="noStrike">
              <a:solidFill>
                <a:schemeClr val="dk1"/>
              </a:solidFill>
              <a:latin typeface="Calibri"/>
              <a:ea typeface="Calibri"/>
              <a:cs typeface="Calibri"/>
              <a:sym typeface="Calibri"/>
            </a:endParaRPr>
          </a:p>
        </p:txBody>
      </p:sp>
      <p:sp>
        <p:nvSpPr>
          <p:cNvPr id="509" name="Google Shape;509;p19"/>
          <p:cNvSpPr/>
          <p:nvPr/>
        </p:nvSpPr>
        <p:spPr>
          <a:xfrm>
            <a:off x="9792924" y="6997700"/>
            <a:ext cx="5487086" cy="431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19"/>
          <p:cNvSpPr/>
          <p:nvPr/>
        </p:nvSpPr>
        <p:spPr>
          <a:xfrm>
            <a:off x="9792924" y="6997700"/>
            <a:ext cx="5690311"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Meet the creatures</a:t>
            </a:r>
            <a:endParaRPr b="0" i="0" sz="4800" u="none" cap="none" strike="noStrike">
              <a:solidFill>
                <a:schemeClr val="dk1"/>
              </a:solidFill>
              <a:latin typeface="Calibri"/>
              <a:ea typeface="Calibri"/>
              <a:cs typeface="Calibri"/>
              <a:sym typeface="Calibri"/>
            </a:endParaRPr>
          </a:p>
        </p:txBody>
      </p:sp>
      <p:sp>
        <p:nvSpPr>
          <p:cNvPr id="511" name="Google Shape;511;p19"/>
          <p:cNvSpPr/>
          <p:nvPr/>
        </p:nvSpPr>
        <p:spPr>
          <a:xfrm>
            <a:off x="9792924" y="8877300"/>
            <a:ext cx="5622569"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12" name="Google Shape;512;p19"/>
          <p:cNvSpPr/>
          <p:nvPr/>
        </p:nvSpPr>
        <p:spPr>
          <a:xfrm>
            <a:off x="16181822" y="6997700"/>
            <a:ext cx="6604826" cy="431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19"/>
          <p:cNvSpPr/>
          <p:nvPr/>
        </p:nvSpPr>
        <p:spPr>
          <a:xfrm>
            <a:off x="16181822" y="7969250"/>
            <a:ext cx="952619" cy="23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19"/>
          <p:cNvSpPr/>
          <p:nvPr/>
        </p:nvSpPr>
        <p:spPr>
          <a:xfrm>
            <a:off x="16181822" y="7969250"/>
            <a:ext cx="1494553" cy="2916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ermanent Marker"/>
              <a:buNone/>
            </a:pPr>
            <a:r>
              <a:rPr b="0" i="0" lang="en-US" sz="12800" u="none" cap="none" strike="noStrike">
                <a:solidFill>
                  <a:srgbClr val="272727"/>
                </a:solidFill>
                <a:latin typeface="Permanent Marker"/>
                <a:ea typeface="Permanent Marker"/>
                <a:cs typeface="Permanent Marker"/>
                <a:sym typeface="Permanent Marker"/>
              </a:rPr>
              <a:t>4</a:t>
            </a:r>
            <a:endParaRPr b="0" i="0" sz="12800" u="none" cap="none" strike="noStrike">
              <a:solidFill>
                <a:schemeClr val="dk1"/>
              </a:solidFill>
              <a:latin typeface="Calibri"/>
              <a:ea typeface="Calibri"/>
              <a:cs typeface="Calibri"/>
              <a:sym typeface="Calibri"/>
            </a:endParaRPr>
          </a:p>
        </p:txBody>
      </p:sp>
      <p:sp>
        <p:nvSpPr>
          <p:cNvPr id="515" name="Google Shape;515;p19"/>
          <p:cNvSpPr/>
          <p:nvPr/>
        </p:nvSpPr>
        <p:spPr>
          <a:xfrm>
            <a:off x="17337667" y="6997700"/>
            <a:ext cx="5448981" cy="431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19"/>
          <p:cNvSpPr/>
          <p:nvPr/>
        </p:nvSpPr>
        <p:spPr>
          <a:xfrm>
            <a:off x="17337667" y="6997700"/>
            <a:ext cx="5652206"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Uncover the magic</a:t>
            </a:r>
            <a:endParaRPr b="0" i="0" sz="4800" u="none" cap="none" strike="noStrike">
              <a:solidFill>
                <a:schemeClr val="dk1"/>
              </a:solidFill>
              <a:latin typeface="Calibri"/>
              <a:ea typeface="Calibri"/>
              <a:cs typeface="Calibri"/>
              <a:sym typeface="Calibri"/>
            </a:endParaRPr>
          </a:p>
        </p:txBody>
      </p:sp>
      <p:sp>
        <p:nvSpPr>
          <p:cNvPr id="517" name="Google Shape;517;p19"/>
          <p:cNvSpPr/>
          <p:nvPr/>
        </p:nvSpPr>
        <p:spPr>
          <a:xfrm>
            <a:off x="17337667" y="8877300"/>
            <a:ext cx="558446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18" name="Google Shape;518;p19"/>
          <p:cNvSpPr/>
          <p:nvPr/>
        </p:nvSpPr>
        <p:spPr>
          <a:xfrm>
            <a:off x="16181822" y="2578100"/>
            <a:ext cx="6604826" cy="370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19"/>
          <p:cNvSpPr/>
          <p:nvPr/>
        </p:nvSpPr>
        <p:spPr>
          <a:xfrm>
            <a:off x="16181822" y="3244850"/>
            <a:ext cx="1066933" cy="23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19"/>
          <p:cNvSpPr/>
          <p:nvPr/>
        </p:nvSpPr>
        <p:spPr>
          <a:xfrm>
            <a:off x="16181822" y="3244850"/>
            <a:ext cx="1608868" cy="2916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ermanent Marker"/>
              <a:buNone/>
            </a:pPr>
            <a:r>
              <a:rPr b="0" i="0" lang="en-US" sz="12800" u="none" cap="none" strike="noStrike">
                <a:solidFill>
                  <a:srgbClr val="272727"/>
                </a:solidFill>
                <a:latin typeface="Permanent Marker"/>
                <a:ea typeface="Permanent Marker"/>
                <a:cs typeface="Permanent Marker"/>
                <a:sym typeface="Permanent Marker"/>
              </a:rPr>
              <a:t>2</a:t>
            </a:r>
            <a:endParaRPr b="0" i="0" sz="12800" u="none" cap="none" strike="noStrike">
              <a:solidFill>
                <a:schemeClr val="dk1"/>
              </a:solidFill>
              <a:latin typeface="Calibri"/>
              <a:ea typeface="Calibri"/>
              <a:cs typeface="Calibri"/>
              <a:sym typeface="Calibri"/>
            </a:endParaRPr>
          </a:p>
        </p:txBody>
      </p:sp>
      <p:sp>
        <p:nvSpPr>
          <p:cNvPr id="521" name="Google Shape;521;p19"/>
          <p:cNvSpPr/>
          <p:nvPr/>
        </p:nvSpPr>
        <p:spPr>
          <a:xfrm>
            <a:off x="17451981" y="2578100"/>
            <a:ext cx="5334667" cy="370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19"/>
          <p:cNvSpPr/>
          <p:nvPr/>
        </p:nvSpPr>
        <p:spPr>
          <a:xfrm>
            <a:off x="17451981" y="2578100"/>
            <a:ext cx="5537892"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Find your own path</a:t>
            </a:r>
            <a:endParaRPr b="0" i="0" sz="4800" u="none" cap="none" strike="noStrike">
              <a:solidFill>
                <a:schemeClr val="dk1"/>
              </a:solidFill>
              <a:latin typeface="Calibri"/>
              <a:ea typeface="Calibri"/>
              <a:cs typeface="Calibri"/>
              <a:sym typeface="Calibri"/>
            </a:endParaRPr>
          </a:p>
        </p:txBody>
      </p:sp>
      <p:sp>
        <p:nvSpPr>
          <p:cNvPr id="523" name="Google Shape;523;p19"/>
          <p:cNvSpPr/>
          <p:nvPr/>
        </p:nvSpPr>
        <p:spPr>
          <a:xfrm>
            <a:off x="17451981" y="4457700"/>
            <a:ext cx="54701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30" name="Shape 30"/>
        <p:cNvGrpSpPr/>
        <p:nvPr/>
      </p:nvGrpSpPr>
      <p:grpSpPr>
        <a:xfrm>
          <a:off x="0" y="0"/>
          <a:ext cx="0" cy="0"/>
          <a:chOff x="0" y="0"/>
          <a:chExt cx="0" cy="0"/>
        </a:xfrm>
      </p:grpSpPr>
      <p:pic>
        <p:nvPicPr>
          <p:cNvPr descr=" " id="31" name="Google Shape;31;p2"/>
          <p:cNvPicPr preferRelativeResize="0"/>
          <p:nvPr/>
        </p:nvPicPr>
        <p:blipFill rotWithShape="1">
          <a:blip r:embed="rId3">
            <a:alphaModFix/>
          </a:blip>
          <a:srcRect b="0" l="0" r="0" t="0"/>
          <a:stretch/>
        </p:blipFill>
        <p:spPr>
          <a:xfrm>
            <a:off x="4839305" y="-952500"/>
            <a:ext cx="14695737" cy="15608300"/>
          </a:xfrm>
          <a:prstGeom prst="rect">
            <a:avLst/>
          </a:prstGeom>
          <a:noFill/>
          <a:ln>
            <a:noFill/>
          </a:ln>
        </p:spPr>
      </p:pic>
      <p:pic>
        <p:nvPicPr>
          <p:cNvPr descr=" " id="32" name="Google Shape;32;p2"/>
          <p:cNvPicPr preferRelativeResize="0"/>
          <p:nvPr/>
        </p:nvPicPr>
        <p:blipFill rotWithShape="1">
          <a:blip r:embed="rId4">
            <a:alphaModFix/>
          </a:blip>
          <a:srcRect b="0" l="0" r="0" t="0"/>
          <a:stretch/>
        </p:blipFill>
        <p:spPr>
          <a:xfrm>
            <a:off x="18061657" y="3683000"/>
            <a:ext cx="2730841" cy="7569200"/>
          </a:xfrm>
          <a:prstGeom prst="rect">
            <a:avLst/>
          </a:prstGeom>
          <a:noFill/>
          <a:ln>
            <a:noFill/>
          </a:ln>
        </p:spPr>
      </p:pic>
      <p:pic>
        <p:nvPicPr>
          <p:cNvPr descr=" " id="33" name="Google Shape;33;p2"/>
          <p:cNvPicPr preferRelativeResize="0"/>
          <p:nvPr/>
        </p:nvPicPr>
        <p:blipFill rotWithShape="1">
          <a:blip r:embed="rId5">
            <a:alphaModFix/>
          </a:blip>
          <a:srcRect b="0" l="0" r="0" t="0"/>
          <a:stretch/>
        </p:blipFill>
        <p:spPr>
          <a:xfrm>
            <a:off x="20716289" y="6210300"/>
            <a:ext cx="2616527" cy="2387600"/>
          </a:xfrm>
          <a:prstGeom prst="rect">
            <a:avLst/>
          </a:prstGeom>
          <a:noFill/>
          <a:ln>
            <a:noFill/>
          </a:ln>
        </p:spPr>
      </p:pic>
      <p:pic>
        <p:nvPicPr>
          <p:cNvPr descr=" " id="34" name="Google Shape;34;p2"/>
          <p:cNvPicPr preferRelativeResize="0"/>
          <p:nvPr/>
        </p:nvPicPr>
        <p:blipFill rotWithShape="1">
          <a:blip r:embed="rId6">
            <a:alphaModFix/>
          </a:blip>
          <a:srcRect b="0" l="0" r="0" t="0"/>
          <a:stretch/>
        </p:blipFill>
        <p:spPr>
          <a:xfrm>
            <a:off x="1867133" y="3581400"/>
            <a:ext cx="4565073" cy="7673203"/>
          </a:xfrm>
          <a:prstGeom prst="rect">
            <a:avLst/>
          </a:prstGeom>
          <a:noFill/>
          <a:ln>
            <a:noFill/>
          </a:ln>
        </p:spPr>
      </p:pic>
      <p:sp>
        <p:nvSpPr>
          <p:cNvPr id="35" name="Google Shape;35;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 name="Google Shape;36;p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7" name="Google Shape;37;p2"/>
          <p:cNvSpPr/>
          <p:nvPr/>
        </p:nvSpPr>
        <p:spPr>
          <a:xfrm>
            <a:off x="8264500" y="3581400"/>
            <a:ext cx="7870750" cy="2916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ermanent Marker"/>
              <a:buNone/>
            </a:pPr>
            <a:r>
              <a:rPr b="0" i="0" lang="en-US" sz="12800" u="none" cap="none" strike="noStrike">
                <a:solidFill>
                  <a:srgbClr val="272727"/>
                </a:solidFill>
                <a:latin typeface="Permanent Marker"/>
                <a:ea typeface="Permanent Marker"/>
                <a:cs typeface="Permanent Marker"/>
                <a:sym typeface="Permanent Marker"/>
              </a:rPr>
              <a:t>Welcome</a:t>
            </a:r>
            <a:endParaRPr b="0" i="0" sz="12800" u="none" cap="none" strike="noStrike">
              <a:solidFill>
                <a:schemeClr val="dk1"/>
              </a:solidFill>
              <a:latin typeface="Calibri"/>
              <a:ea typeface="Calibri"/>
              <a:cs typeface="Calibri"/>
              <a:sym typeface="Calibri"/>
            </a:endParaRPr>
          </a:p>
        </p:txBody>
      </p:sp>
      <p:sp>
        <p:nvSpPr>
          <p:cNvPr id="38" name="Google Shape;38;p2"/>
          <p:cNvSpPr/>
          <p:nvPr/>
        </p:nvSpPr>
        <p:spPr>
          <a:xfrm>
            <a:off x="6905430" y="6121400"/>
            <a:ext cx="10576189" cy="3793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528" name="Shape 528"/>
        <p:cNvGrpSpPr/>
        <p:nvPr/>
      </p:nvGrpSpPr>
      <p:grpSpPr>
        <a:xfrm>
          <a:off x="0" y="0"/>
          <a:ext cx="0" cy="0"/>
          <a:chOff x="0" y="0"/>
          <a:chExt cx="0" cy="0"/>
        </a:xfrm>
      </p:grpSpPr>
      <p:pic>
        <p:nvPicPr>
          <p:cNvPr descr=" " id="529" name="Google Shape;529;p20"/>
          <p:cNvPicPr preferRelativeResize="0"/>
          <p:nvPr/>
        </p:nvPicPr>
        <p:blipFill rotWithShape="1">
          <a:blip r:embed="rId3">
            <a:alphaModFix/>
          </a:blip>
          <a:srcRect b="0" l="0" r="0" t="0"/>
          <a:stretch/>
        </p:blipFill>
        <p:spPr>
          <a:xfrm>
            <a:off x="0" y="9283700"/>
            <a:ext cx="1848090" cy="5125690"/>
          </a:xfrm>
          <a:prstGeom prst="rect">
            <a:avLst/>
          </a:prstGeom>
          <a:noFill/>
          <a:ln>
            <a:noFill/>
          </a:ln>
        </p:spPr>
      </p:pic>
      <p:pic>
        <p:nvPicPr>
          <p:cNvPr descr=" " id="530" name="Google Shape;530;p20"/>
          <p:cNvPicPr preferRelativeResize="0"/>
          <p:nvPr/>
        </p:nvPicPr>
        <p:blipFill rotWithShape="1">
          <a:blip r:embed="rId4">
            <a:alphaModFix/>
          </a:blip>
          <a:srcRect b="0" l="0" r="0" t="0"/>
          <a:stretch/>
        </p:blipFill>
        <p:spPr>
          <a:xfrm>
            <a:off x="22325846" y="-135682"/>
            <a:ext cx="1609861" cy="4540895"/>
          </a:xfrm>
          <a:prstGeom prst="rect">
            <a:avLst/>
          </a:prstGeom>
          <a:noFill/>
          <a:ln>
            <a:noFill/>
          </a:ln>
        </p:spPr>
      </p:pic>
      <p:pic>
        <p:nvPicPr>
          <p:cNvPr descr=" " id="531" name="Google Shape;531;p20"/>
          <p:cNvPicPr preferRelativeResize="0"/>
          <p:nvPr/>
        </p:nvPicPr>
        <p:blipFill rotWithShape="1">
          <a:blip r:embed="rId5">
            <a:alphaModFix/>
          </a:blip>
          <a:srcRect b="0" l="0" r="0" t="0"/>
          <a:stretch/>
        </p:blipFill>
        <p:spPr>
          <a:xfrm>
            <a:off x="15483235" y="8255000"/>
            <a:ext cx="9704013" cy="7175500"/>
          </a:xfrm>
          <a:prstGeom prst="rect">
            <a:avLst/>
          </a:prstGeom>
          <a:noFill/>
          <a:ln>
            <a:noFill/>
          </a:ln>
        </p:spPr>
      </p:pic>
      <p:pic>
        <p:nvPicPr>
          <p:cNvPr descr=" " id="532" name="Google Shape;532;p20"/>
          <p:cNvPicPr preferRelativeResize="0"/>
          <p:nvPr/>
        </p:nvPicPr>
        <p:blipFill rotWithShape="1">
          <a:blip r:embed="rId6">
            <a:alphaModFix/>
          </a:blip>
          <a:srcRect b="0" l="0" r="0" t="0"/>
          <a:stretch/>
        </p:blipFill>
        <p:spPr>
          <a:xfrm>
            <a:off x="-1613102" y="-762000"/>
            <a:ext cx="6888766" cy="6223000"/>
          </a:xfrm>
          <a:prstGeom prst="rect">
            <a:avLst/>
          </a:prstGeom>
          <a:noFill/>
          <a:ln>
            <a:noFill/>
          </a:ln>
        </p:spPr>
      </p:pic>
      <p:sp>
        <p:nvSpPr>
          <p:cNvPr id="533" name="Google Shape;533;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4" name="Google Shape;534;p2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35" name="Google Shape;535;p20"/>
          <p:cNvPicPr preferRelativeResize="0"/>
          <p:nvPr/>
        </p:nvPicPr>
        <p:blipFill rotWithShape="1">
          <a:blip r:embed="rId8">
            <a:alphaModFix/>
          </a:blip>
          <a:srcRect b="0" l="0" r="0" t="0"/>
          <a:stretch/>
        </p:blipFill>
        <p:spPr>
          <a:xfrm>
            <a:off x="508063" y="2933700"/>
            <a:ext cx="14479810" cy="7861300"/>
          </a:xfrm>
          <a:prstGeom prst="rect">
            <a:avLst/>
          </a:prstGeom>
          <a:noFill/>
          <a:ln>
            <a:noFill/>
          </a:ln>
        </p:spPr>
      </p:pic>
      <p:sp>
        <p:nvSpPr>
          <p:cNvPr id="536" name="Google Shape;536;p20"/>
          <p:cNvSpPr/>
          <p:nvPr/>
        </p:nvSpPr>
        <p:spPr>
          <a:xfrm>
            <a:off x="5012893" y="11696700"/>
            <a:ext cx="14348560" cy="1824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ermanent Marker"/>
              <a:buNone/>
            </a:pPr>
            <a:r>
              <a:rPr b="0" i="0" lang="en-US" sz="8000" u="none" cap="none" strike="noStrike">
                <a:solidFill>
                  <a:srgbClr val="272727"/>
                </a:solidFill>
                <a:latin typeface="Permanent Marker"/>
                <a:ea typeface="Permanent Marker"/>
                <a:cs typeface="Permanent Marker"/>
                <a:sym typeface="Permanent Marker"/>
              </a:rPr>
              <a:t>Fantasy Realm at a Glance</a:t>
            </a:r>
            <a:endParaRPr b="0" i="0" sz="8000" u="none" cap="none" strike="noStrike">
              <a:solidFill>
                <a:schemeClr val="dk1"/>
              </a:solidFill>
              <a:latin typeface="Calibri"/>
              <a:ea typeface="Calibri"/>
              <a:cs typeface="Calibri"/>
              <a:sym typeface="Calibri"/>
            </a:endParaRPr>
          </a:p>
        </p:txBody>
      </p:sp>
      <p:sp>
        <p:nvSpPr>
          <p:cNvPr id="537" name="Google Shape;537;p20"/>
          <p:cNvSpPr/>
          <p:nvPr/>
        </p:nvSpPr>
        <p:spPr>
          <a:xfrm>
            <a:off x="15724565" y="1574800"/>
            <a:ext cx="6935067" cy="281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0"/>
          <p:cNvSpPr/>
          <p:nvPr/>
        </p:nvSpPr>
        <p:spPr>
          <a:xfrm>
            <a:off x="15724565" y="1574800"/>
            <a:ext cx="6935067" cy="281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20"/>
          <p:cNvSpPr/>
          <p:nvPr/>
        </p:nvSpPr>
        <p:spPr>
          <a:xfrm>
            <a:off x="15724565" y="1574800"/>
            <a:ext cx="7138292"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The Enchanted Forest</a:t>
            </a:r>
            <a:endParaRPr b="0" i="0" sz="4800" u="none" cap="none" strike="noStrike">
              <a:solidFill>
                <a:schemeClr val="dk1"/>
              </a:solidFill>
              <a:latin typeface="Calibri"/>
              <a:ea typeface="Calibri"/>
              <a:cs typeface="Calibri"/>
              <a:sym typeface="Calibri"/>
            </a:endParaRPr>
          </a:p>
        </p:txBody>
      </p:sp>
      <p:sp>
        <p:nvSpPr>
          <p:cNvPr id="540" name="Google Shape;540;p20"/>
          <p:cNvSpPr/>
          <p:nvPr/>
        </p:nvSpPr>
        <p:spPr>
          <a:xfrm>
            <a:off x="15724565" y="25654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41" name="Google Shape;541;p20"/>
          <p:cNvSpPr/>
          <p:nvPr/>
        </p:nvSpPr>
        <p:spPr>
          <a:xfrm>
            <a:off x="15724565" y="4876800"/>
            <a:ext cx="6935067" cy="281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20"/>
          <p:cNvSpPr/>
          <p:nvPr/>
        </p:nvSpPr>
        <p:spPr>
          <a:xfrm>
            <a:off x="15724565" y="4876800"/>
            <a:ext cx="6935067" cy="281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20"/>
          <p:cNvSpPr/>
          <p:nvPr/>
        </p:nvSpPr>
        <p:spPr>
          <a:xfrm>
            <a:off x="15724565" y="4876800"/>
            <a:ext cx="7138292"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The Crystal Caves</a:t>
            </a:r>
            <a:endParaRPr b="0" i="0" sz="4800" u="none" cap="none" strike="noStrike">
              <a:solidFill>
                <a:schemeClr val="dk1"/>
              </a:solidFill>
              <a:latin typeface="Calibri"/>
              <a:ea typeface="Calibri"/>
              <a:cs typeface="Calibri"/>
              <a:sym typeface="Calibri"/>
            </a:endParaRPr>
          </a:p>
        </p:txBody>
      </p:sp>
      <p:sp>
        <p:nvSpPr>
          <p:cNvPr id="544" name="Google Shape;544;p20"/>
          <p:cNvSpPr/>
          <p:nvPr/>
        </p:nvSpPr>
        <p:spPr>
          <a:xfrm>
            <a:off x="15724565" y="58674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45" name="Google Shape;545;p20"/>
          <p:cNvSpPr/>
          <p:nvPr/>
        </p:nvSpPr>
        <p:spPr>
          <a:xfrm>
            <a:off x="15724565" y="8204200"/>
            <a:ext cx="6935067"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20"/>
          <p:cNvSpPr/>
          <p:nvPr/>
        </p:nvSpPr>
        <p:spPr>
          <a:xfrm>
            <a:off x="15724565" y="8204200"/>
            <a:ext cx="6935067"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20"/>
          <p:cNvSpPr/>
          <p:nvPr/>
        </p:nvSpPr>
        <p:spPr>
          <a:xfrm>
            <a:off x="15724565" y="8204200"/>
            <a:ext cx="7138292"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The Dragon's Lair</a:t>
            </a:r>
            <a:endParaRPr b="0" i="0" sz="4800" u="none" cap="none" strike="noStrike">
              <a:solidFill>
                <a:schemeClr val="dk1"/>
              </a:solidFill>
              <a:latin typeface="Calibri"/>
              <a:ea typeface="Calibri"/>
              <a:cs typeface="Calibri"/>
              <a:sym typeface="Calibri"/>
            </a:endParaRPr>
          </a:p>
        </p:txBody>
      </p:sp>
      <p:sp>
        <p:nvSpPr>
          <p:cNvPr id="548" name="Google Shape;548;p20"/>
          <p:cNvSpPr/>
          <p:nvPr/>
        </p:nvSpPr>
        <p:spPr>
          <a:xfrm>
            <a:off x="15724565" y="91948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553" name="Shape 553"/>
        <p:cNvGrpSpPr/>
        <p:nvPr/>
      </p:nvGrpSpPr>
      <p:grpSpPr>
        <a:xfrm>
          <a:off x="0" y="0"/>
          <a:ext cx="0" cy="0"/>
          <a:chOff x="0" y="0"/>
          <a:chExt cx="0" cy="0"/>
        </a:xfrm>
      </p:grpSpPr>
      <p:pic>
        <p:nvPicPr>
          <p:cNvPr descr=" " id="554" name="Google Shape;554;p21"/>
          <p:cNvPicPr preferRelativeResize="0"/>
          <p:nvPr/>
        </p:nvPicPr>
        <p:blipFill rotWithShape="1">
          <a:blip r:embed="rId3">
            <a:alphaModFix/>
          </a:blip>
          <a:srcRect b="0" l="0" r="0" t="0"/>
          <a:stretch/>
        </p:blipFill>
        <p:spPr>
          <a:xfrm>
            <a:off x="21326722" y="10237465"/>
            <a:ext cx="2656238" cy="3478634"/>
          </a:xfrm>
          <a:prstGeom prst="rect">
            <a:avLst/>
          </a:prstGeom>
          <a:noFill/>
          <a:ln>
            <a:noFill/>
          </a:ln>
        </p:spPr>
      </p:pic>
      <p:pic>
        <p:nvPicPr>
          <p:cNvPr descr=" " id="555" name="Google Shape;555;p21"/>
          <p:cNvPicPr preferRelativeResize="0"/>
          <p:nvPr/>
        </p:nvPicPr>
        <p:blipFill rotWithShape="1">
          <a:blip r:embed="rId4">
            <a:alphaModFix/>
          </a:blip>
          <a:srcRect b="0" l="0" r="0" t="0"/>
          <a:stretch/>
        </p:blipFill>
        <p:spPr>
          <a:xfrm>
            <a:off x="-251664" y="-1494904"/>
            <a:ext cx="2336346" cy="5930850"/>
          </a:xfrm>
          <a:prstGeom prst="rect">
            <a:avLst/>
          </a:prstGeom>
          <a:noFill/>
          <a:ln>
            <a:noFill/>
          </a:ln>
        </p:spPr>
      </p:pic>
      <p:pic>
        <p:nvPicPr>
          <p:cNvPr descr=" " id="556" name="Google Shape;556;p21"/>
          <p:cNvPicPr preferRelativeResize="0"/>
          <p:nvPr/>
        </p:nvPicPr>
        <p:blipFill rotWithShape="1">
          <a:blip r:embed="rId5">
            <a:alphaModFix/>
          </a:blip>
          <a:srcRect b="0" l="0" r="0" t="0"/>
          <a:stretch/>
        </p:blipFill>
        <p:spPr>
          <a:xfrm>
            <a:off x="-1778222" y="9410700"/>
            <a:ext cx="7735267" cy="6985000"/>
          </a:xfrm>
          <a:prstGeom prst="rect">
            <a:avLst/>
          </a:prstGeom>
          <a:noFill/>
          <a:ln>
            <a:noFill/>
          </a:ln>
        </p:spPr>
      </p:pic>
      <p:pic>
        <p:nvPicPr>
          <p:cNvPr descr=" " id="557" name="Google Shape;557;p21"/>
          <p:cNvPicPr preferRelativeResize="0"/>
          <p:nvPr/>
        </p:nvPicPr>
        <p:blipFill rotWithShape="1">
          <a:blip r:embed="rId6">
            <a:alphaModFix/>
          </a:blip>
          <a:srcRect b="0" l="0" r="0" t="0"/>
          <a:stretch/>
        </p:blipFill>
        <p:spPr>
          <a:xfrm>
            <a:off x="19179397" y="0"/>
            <a:ext cx="5207651" cy="4724400"/>
          </a:xfrm>
          <a:prstGeom prst="rect">
            <a:avLst/>
          </a:prstGeom>
          <a:noFill/>
          <a:ln>
            <a:noFill/>
          </a:ln>
        </p:spPr>
      </p:pic>
      <p:pic>
        <p:nvPicPr>
          <p:cNvPr descr=" " id="558" name="Google Shape;558;p21"/>
          <p:cNvPicPr preferRelativeResize="0"/>
          <p:nvPr/>
        </p:nvPicPr>
        <p:blipFill rotWithShape="1">
          <a:blip r:embed="rId7">
            <a:alphaModFix/>
          </a:blip>
          <a:srcRect b="0" l="0" r="0" t="0"/>
          <a:stretch/>
        </p:blipFill>
        <p:spPr>
          <a:xfrm>
            <a:off x="20182823" y="-1854200"/>
            <a:ext cx="5601400" cy="7835900"/>
          </a:xfrm>
          <a:prstGeom prst="rect">
            <a:avLst/>
          </a:prstGeom>
          <a:noFill/>
          <a:ln>
            <a:noFill/>
          </a:ln>
        </p:spPr>
      </p:pic>
      <p:sp>
        <p:nvSpPr>
          <p:cNvPr id="559" name="Google Shape;559;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p2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61" name="Google Shape;561;p21"/>
          <p:cNvSpPr/>
          <p:nvPr/>
        </p:nvSpPr>
        <p:spPr>
          <a:xfrm>
            <a:off x="6054423" y="965200"/>
            <a:ext cx="12278201" cy="1824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ermanent Marker"/>
              <a:buNone/>
            </a:pPr>
            <a:r>
              <a:rPr b="0" i="0" lang="en-US" sz="8000" u="none" cap="none" strike="noStrike">
                <a:solidFill>
                  <a:srgbClr val="272727"/>
                </a:solidFill>
                <a:latin typeface="Permanent Marker"/>
                <a:ea typeface="Permanent Marker"/>
                <a:cs typeface="Permanent Marker"/>
                <a:sym typeface="Permanent Marker"/>
              </a:rPr>
              <a:t>The Timeline</a:t>
            </a:r>
            <a:endParaRPr b="0" i="0" sz="8000" u="none" cap="none" strike="noStrike">
              <a:solidFill>
                <a:schemeClr val="dk1"/>
              </a:solidFill>
              <a:latin typeface="Calibri"/>
              <a:ea typeface="Calibri"/>
              <a:cs typeface="Calibri"/>
              <a:sym typeface="Calibri"/>
            </a:endParaRPr>
          </a:p>
        </p:txBody>
      </p:sp>
      <p:pic>
        <p:nvPicPr>
          <p:cNvPr descr=" " id="562" name="Google Shape;562;p21"/>
          <p:cNvPicPr preferRelativeResize="0"/>
          <p:nvPr/>
        </p:nvPicPr>
        <p:blipFill rotWithShape="1">
          <a:blip r:embed="rId9">
            <a:alphaModFix/>
          </a:blip>
          <a:srcRect b="0" l="0" r="0" t="0"/>
          <a:stretch/>
        </p:blipFill>
        <p:spPr>
          <a:xfrm>
            <a:off x="927216" y="4470400"/>
            <a:ext cx="22532616" cy="7251700"/>
          </a:xfrm>
          <a:prstGeom prst="rect">
            <a:avLst/>
          </a:prstGeom>
          <a:noFill/>
          <a:ln>
            <a:noFill/>
          </a:ln>
        </p:spPr>
      </p:pic>
      <p:sp>
        <p:nvSpPr>
          <p:cNvPr id="563" name="Google Shape;563;p21"/>
          <p:cNvSpPr/>
          <p:nvPr/>
        </p:nvSpPr>
        <p:spPr>
          <a:xfrm>
            <a:off x="3035679" y="7200900"/>
            <a:ext cx="1808706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4" name="Google Shape;564;p21"/>
          <p:cNvPicPr preferRelativeResize="0"/>
          <p:nvPr/>
        </p:nvPicPr>
        <p:blipFill rotWithShape="1">
          <a:blip r:embed="rId10">
            <a:alphaModFix/>
          </a:blip>
          <a:srcRect b="0" l="0" r="0" t="0"/>
          <a:stretch/>
        </p:blipFill>
        <p:spPr>
          <a:xfrm>
            <a:off x="3035679" y="7200900"/>
            <a:ext cx="1625803" cy="1625600"/>
          </a:xfrm>
          <a:prstGeom prst="rect">
            <a:avLst/>
          </a:prstGeom>
          <a:noFill/>
          <a:ln>
            <a:noFill/>
          </a:ln>
        </p:spPr>
      </p:pic>
      <p:sp>
        <p:nvSpPr>
          <p:cNvPr id="565" name="Google Shape;565;p21"/>
          <p:cNvSpPr/>
          <p:nvPr/>
        </p:nvSpPr>
        <p:spPr>
          <a:xfrm>
            <a:off x="3035679" y="7200900"/>
            <a:ext cx="1625803" cy="1625600"/>
          </a:xfrm>
          <a:prstGeom prst="roundRect">
            <a:avLst>
              <a:gd fmla="val 781313" name="adj"/>
            </a:avLst>
          </a:prstGeom>
          <a:noFill/>
          <a:ln cap="flat" cmpd="sng" w="12700">
            <a:solidFill>
              <a:srgbClr val="7864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21"/>
          <p:cNvSpPr/>
          <p:nvPr/>
        </p:nvSpPr>
        <p:spPr>
          <a:xfrm>
            <a:off x="2940418" y="7467600"/>
            <a:ext cx="1816327" cy="1092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86456"/>
              </a:buClr>
              <a:buSzPts val="4800"/>
              <a:buFont typeface="Permanent Marker"/>
              <a:buNone/>
            </a:pPr>
            <a:r>
              <a:rPr b="0" i="0" lang="en-US" sz="4800" u="none" cap="none" strike="noStrike">
                <a:solidFill>
                  <a:srgbClr val="786456"/>
                </a:solidFill>
                <a:latin typeface="Permanent Marker"/>
                <a:ea typeface="Permanent Marker"/>
                <a:cs typeface="Permanent Marker"/>
                <a:sym typeface="Permanent Marker"/>
              </a:rPr>
              <a:t>2022</a:t>
            </a:r>
            <a:endParaRPr b="0" i="0" sz="4800" u="none" cap="none" strike="noStrike">
              <a:solidFill>
                <a:schemeClr val="dk1"/>
              </a:solidFill>
              <a:latin typeface="Calibri"/>
              <a:ea typeface="Calibri"/>
              <a:cs typeface="Calibri"/>
              <a:sym typeface="Calibri"/>
            </a:endParaRPr>
          </a:p>
        </p:txBody>
      </p:sp>
      <p:sp>
        <p:nvSpPr>
          <p:cNvPr id="567" name="Google Shape;567;p21"/>
          <p:cNvSpPr/>
          <p:nvPr/>
        </p:nvSpPr>
        <p:spPr>
          <a:xfrm>
            <a:off x="4661483"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8" name="Google Shape;568;p21"/>
          <p:cNvPicPr preferRelativeResize="0"/>
          <p:nvPr/>
        </p:nvPicPr>
        <p:blipFill rotWithShape="1">
          <a:blip r:embed="rId11">
            <a:alphaModFix/>
          </a:blip>
          <a:srcRect b="0" l="0" r="0" t="0"/>
          <a:stretch/>
        </p:blipFill>
        <p:spPr>
          <a:xfrm>
            <a:off x="4661483" y="7975600"/>
            <a:ext cx="3861283" cy="38100"/>
          </a:xfrm>
          <a:prstGeom prst="rect">
            <a:avLst/>
          </a:prstGeom>
          <a:noFill/>
          <a:ln>
            <a:noFill/>
          </a:ln>
        </p:spPr>
      </p:pic>
      <p:pic>
        <p:nvPicPr>
          <p:cNvPr descr=" " id="569" name="Google Shape;569;p21"/>
          <p:cNvPicPr preferRelativeResize="0"/>
          <p:nvPr/>
        </p:nvPicPr>
        <p:blipFill rotWithShape="1">
          <a:blip r:embed="rId10">
            <a:alphaModFix/>
          </a:blip>
          <a:srcRect b="0" l="0" r="0" t="0"/>
          <a:stretch/>
        </p:blipFill>
        <p:spPr>
          <a:xfrm>
            <a:off x="8522765" y="7200900"/>
            <a:ext cx="1625803" cy="1625600"/>
          </a:xfrm>
          <a:prstGeom prst="rect">
            <a:avLst/>
          </a:prstGeom>
          <a:noFill/>
          <a:ln>
            <a:noFill/>
          </a:ln>
        </p:spPr>
      </p:pic>
      <p:sp>
        <p:nvSpPr>
          <p:cNvPr id="570" name="Google Shape;570;p21"/>
          <p:cNvSpPr/>
          <p:nvPr/>
        </p:nvSpPr>
        <p:spPr>
          <a:xfrm>
            <a:off x="8522765" y="7200900"/>
            <a:ext cx="1625803" cy="1625600"/>
          </a:xfrm>
          <a:prstGeom prst="roundRect">
            <a:avLst>
              <a:gd fmla="val 781313" name="adj"/>
            </a:avLst>
          </a:prstGeom>
          <a:noFill/>
          <a:ln cap="flat" cmpd="sng" w="12700">
            <a:solidFill>
              <a:srgbClr val="7864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1"/>
          <p:cNvSpPr/>
          <p:nvPr/>
        </p:nvSpPr>
        <p:spPr>
          <a:xfrm>
            <a:off x="8452906" y="7467600"/>
            <a:ext cx="1765521" cy="1092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86456"/>
              </a:buClr>
              <a:buSzPts val="4800"/>
              <a:buFont typeface="Permanent Marker"/>
              <a:buNone/>
            </a:pPr>
            <a:r>
              <a:rPr b="0" i="0" lang="en-US" sz="4800" u="none" cap="none" strike="noStrike">
                <a:solidFill>
                  <a:srgbClr val="786456"/>
                </a:solidFill>
                <a:latin typeface="Permanent Marker"/>
                <a:ea typeface="Permanent Marker"/>
                <a:cs typeface="Permanent Marker"/>
                <a:sym typeface="Permanent Marker"/>
              </a:rPr>
              <a:t>2023</a:t>
            </a:r>
            <a:endParaRPr b="0" i="0" sz="4800" u="none" cap="none" strike="noStrike">
              <a:solidFill>
                <a:schemeClr val="dk1"/>
              </a:solidFill>
              <a:latin typeface="Calibri"/>
              <a:ea typeface="Calibri"/>
              <a:cs typeface="Calibri"/>
              <a:sym typeface="Calibri"/>
            </a:endParaRPr>
          </a:p>
        </p:txBody>
      </p:sp>
      <p:sp>
        <p:nvSpPr>
          <p:cNvPr id="572" name="Google Shape;572;p21"/>
          <p:cNvSpPr/>
          <p:nvPr/>
        </p:nvSpPr>
        <p:spPr>
          <a:xfrm>
            <a:off x="10148568"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3" name="Google Shape;573;p21"/>
          <p:cNvPicPr preferRelativeResize="0"/>
          <p:nvPr/>
        </p:nvPicPr>
        <p:blipFill rotWithShape="1">
          <a:blip r:embed="rId11">
            <a:alphaModFix/>
          </a:blip>
          <a:srcRect b="0" l="0" r="0" t="0"/>
          <a:stretch/>
        </p:blipFill>
        <p:spPr>
          <a:xfrm>
            <a:off x="10148568" y="7975600"/>
            <a:ext cx="3861283" cy="38100"/>
          </a:xfrm>
          <a:prstGeom prst="rect">
            <a:avLst/>
          </a:prstGeom>
          <a:noFill/>
          <a:ln>
            <a:noFill/>
          </a:ln>
        </p:spPr>
      </p:pic>
      <p:pic>
        <p:nvPicPr>
          <p:cNvPr descr=" " id="574" name="Google Shape;574;p21"/>
          <p:cNvPicPr preferRelativeResize="0"/>
          <p:nvPr/>
        </p:nvPicPr>
        <p:blipFill rotWithShape="1">
          <a:blip r:embed="rId10">
            <a:alphaModFix/>
          </a:blip>
          <a:srcRect b="0" l="0" r="0" t="0"/>
          <a:stretch/>
        </p:blipFill>
        <p:spPr>
          <a:xfrm>
            <a:off x="14009851" y="7200900"/>
            <a:ext cx="1625803" cy="1625600"/>
          </a:xfrm>
          <a:prstGeom prst="rect">
            <a:avLst/>
          </a:prstGeom>
          <a:noFill/>
          <a:ln>
            <a:noFill/>
          </a:ln>
        </p:spPr>
      </p:pic>
      <p:sp>
        <p:nvSpPr>
          <p:cNvPr id="575" name="Google Shape;575;p21"/>
          <p:cNvSpPr/>
          <p:nvPr/>
        </p:nvSpPr>
        <p:spPr>
          <a:xfrm>
            <a:off x="14009851" y="7200900"/>
            <a:ext cx="1625803" cy="1625600"/>
          </a:xfrm>
          <a:prstGeom prst="roundRect">
            <a:avLst>
              <a:gd fmla="val 781313" name="adj"/>
            </a:avLst>
          </a:prstGeom>
          <a:noFill/>
          <a:ln cap="flat" cmpd="sng" w="12700">
            <a:solidFill>
              <a:srgbClr val="7864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1"/>
          <p:cNvSpPr/>
          <p:nvPr/>
        </p:nvSpPr>
        <p:spPr>
          <a:xfrm>
            <a:off x="13933641" y="7467600"/>
            <a:ext cx="1778222" cy="1092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86456"/>
              </a:buClr>
              <a:buSzPts val="4800"/>
              <a:buFont typeface="Permanent Marker"/>
              <a:buNone/>
            </a:pPr>
            <a:r>
              <a:rPr b="0" i="0" lang="en-US" sz="4800" u="none" cap="none" strike="noStrike">
                <a:solidFill>
                  <a:srgbClr val="786456"/>
                </a:solidFill>
                <a:latin typeface="Permanent Marker"/>
                <a:ea typeface="Permanent Marker"/>
                <a:cs typeface="Permanent Marker"/>
                <a:sym typeface="Permanent Marker"/>
              </a:rPr>
              <a:t>2024</a:t>
            </a:r>
            <a:endParaRPr b="0" i="0" sz="4800" u="none" cap="none" strike="noStrike">
              <a:solidFill>
                <a:schemeClr val="dk1"/>
              </a:solidFill>
              <a:latin typeface="Calibri"/>
              <a:ea typeface="Calibri"/>
              <a:cs typeface="Calibri"/>
              <a:sym typeface="Calibri"/>
            </a:endParaRPr>
          </a:p>
        </p:txBody>
      </p:sp>
      <p:sp>
        <p:nvSpPr>
          <p:cNvPr id="577" name="Google Shape;577;p21"/>
          <p:cNvSpPr/>
          <p:nvPr/>
        </p:nvSpPr>
        <p:spPr>
          <a:xfrm>
            <a:off x="15635654"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p21"/>
          <p:cNvPicPr preferRelativeResize="0"/>
          <p:nvPr/>
        </p:nvPicPr>
        <p:blipFill rotWithShape="1">
          <a:blip r:embed="rId11">
            <a:alphaModFix/>
          </a:blip>
          <a:srcRect b="0" l="0" r="0" t="0"/>
          <a:stretch/>
        </p:blipFill>
        <p:spPr>
          <a:xfrm>
            <a:off x="15635654" y="7975600"/>
            <a:ext cx="3861283" cy="38100"/>
          </a:xfrm>
          <a:prstGeom prst="rect">
            <a:avLst/>
          </a:prstGeom>
          <a:noFill/>
          <a:ln>
            <a:noFill/>
          </a:ln>
        </p:spPr>
      </p:pic>
      <p:pic>
        <p:nvPicPr>
          <p:cNvPr descr=" " id="579" name="Google Shape;579;p21"/>
          <p:cNvPicPr preferRelativeResize="0"/>
          <p:nvPr/>
        </p:nvPicPr>
        <p:blipFill rotWithShape="1">
          <a:blip r:embed="rId10">
            <a:alphaModFix/>
          </a:blip>
          <a:srcRect b="0" l="0" r="0" t="0"/>
          <a:stretch/>
        </p:blipFill>
        <p:spPr>
          <a:xfrm>
            <a:off x="19496937" y="7200900"/>
            <a:ext cx="1625803" cy="1625600"/>
          </a:xfrm>
          <a:prstGeom prst="rect">
            <a:avLst/>
          </a:prstGeom>
          <a:noFill/>
          <a:ln>
            <a:noFill/>
          </a:ln>
        </p:spPr>
      </p:pic>
      <p:sp>
        <p:nvSpPr>
          <p:cNvPr id="580" name="Google Shape;580;p21"/>
          <p:cNvSpPr/>
          <p:nvPr/>
        </p:nvSpPr>
        <p:spPr>
          <a:xfrm>
            <a:off x="19496937" y="7200900"/>
            <a:ext cx="1625803" cy="1625600"/>
          </a:xfrm>
          <a:prstGeom prst="roundRect">
            <a:avLst>
              <a:gd fmla="val 781313" name="adj"/>
            </a:avLst>
          </a:prstGeom>
          <a:noFill/>
          <a:ln cap="flat" cmpd="sng" w="12700">
            <a:solidFill>
              <a:srgbClr val="7864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21"/>
          <p:cNvSpPr/>
          <p:nvPr/>
        </p:nvSpPr>
        <p:spPr>
          <a:xfrm>
            <a:off x="19420727" y="7467600"/>
            <a:ext cx="1778222" cy="1092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86456"/>
              </a:buClr>
              <a:buSzPts val="4800"/>
              <a:buFont typeface="Permanent Marker"/>
              <a:buNone/>
            </a:pPr>
            <a:r>
              <a:rPr b="0" i="0" lang="en-US" sz="4800" u="none" cap="none" strike="noStrike">
                <a:solidFill>
                  <a:srgbClr val="786456"/>
                </a:solidFill>
                <a:latin typeface="Permanent Marker"/>
                <a:ea typeface="Permanent Marker"/>
                <a:cs typeface="Permanent Marker"/>
                <a:sym typeface="Permanent Marker"/>
              </a:rPr>
              <a:t>2025</a:t>
            </a:r>
            <a:endParaRPr b="0" i="0" sz="4800" u="none" cap="none" strike="noStrike">
              <a:solidFill>
                <a:schemeClr val="dk1"/>
              </a:solidFill>
              <a:latin typeface="Calibri"/>
              <a:ea typeface="Calibri"/>
              <a:cs typeface="Calibri"/>
              <a:sym typeface="Calibri"/>
            </a:endParaRPr>
          </a:p>
        </p:txBody>
      </p:sp>
      <p:sp>
        <p:nvSpPr>
          <p:cNvPr id="582" name="Google Shape;582;p21"/>
          <p:cNvSpPr/>
          <p:nvPr/>
        </p:nvSpPr>
        <p:spPr>
          <a:xfrm>
            <a:off x="927216" y="4483100"/>
            <a:ext cx="6096762"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21"/>
          <p:cNvSpPr/>
          <p:nvPr/>
        </p:nvSpPr>
        <p:spPr>
          <a:xfrm>
            <a:off x="927216" y="4483100"/>
            <a:ext cx="6096762"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21"/>
          <p:cNvSpPr/>
          <p:nvPr/>
        </p:nvSpPr>
        <p:spPr>
          <a:xfrm>
            <a:off x="825603" y="4483100"/>
            <a:ext cx="6299987" cy="109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Dragon Taming</a:t>
            </a:r>
            <a:endParaRPr b="0" i="0" sz="4800" u="none" cap="none" strike="noStrike">
              <a:solidFill>
                <a:schemeClr val="dk1"/>
              </a:solidFill>
              <a:latin typeface="Calibri"/>
              <a:ea typeface="Calibri"/>
              <a:cs typeface="Calibri"/>
              <a:sym typeface="Calibri"/>
            </a:endParaRPr>
          </a:p>
        </p:txBody>
      </p:sp>
      <p:sp>
        <p:nvSpPr>
          <p:cNvPr id="585" name="Google Shape;585;p21"/>
          <p:cNvSpPr/>
          <p:nvPr/>
        </p:nvSpPr>
        <p:spPr>
          <a:xfrm>
            <a:off x="859474" y="54737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86" name="Google Shape;586;p21"/>
          <p:cNvSpPr/>
          <p:nvPr/>
        </p:nvSpPr>
        <p:spPr>
          <a:xfrm>
            <a:off x="11926791" y="4483100"/>
            <a:ext cx="6096762"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21"/>
          <p:cNvSpPr/>
          <p:nvPr/>
        </p:nvSpPr>
        <p:spPr>
          <a:xfrm>
            <a:off x="11926791" y="4483100"/>
            <a:ext cx="6096762"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21"/>
          <p:cNvSpPr/>
          <p:nvPr/>
        </p:nvSpPr>
        <p:spPr>
          <a:xfrm>
            <a:off x="11825178" y="4483100"/>
            <a:ext cx="6299987" cy="109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Unicorn Migration</a:t>
            </a:r>
            <a:endParaRPr b="0" i="0" sz="4800" u="none" cap="none" strike="noStrike">
              <a:solidFill>
                <a:schemeClr val="dk1"/>
              </a:solidFill>
              <a:latin typeface="Calibri"/>
              <a:ea typeface="Calibri"/>
              <a:cs typeface="Calibri"/>
              <a:sym typeface="Calibri"/>
            </a:endParaRPr>
          </a:p>
        </p:txBody>
      </p:sp>
      <p:sp>
        <p:nvSpPr>
          <p:cNvPr id="589" name="Google Shape;589;p21"/>
          <p:cNvSpPr/>
          <p:nvPr/>
        </p:nvSpPr>
        <p:spPr>
          <a:xfrm>
            <a:off x="11859049" y="54737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90" name="Google Shape;590;p21"/>
          <p:cNvSpPr/>
          <p:nvPr/>
        </p:nvSpPr>
        <p:spPr>
          <a:xfrm>
            <a:off x="17363070" y="9499600"/>
            <a:ext cx="6096762"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21"/>
          <p:cNvSpPr/>
          <p:nvPr/>
        </p:nvSpPr>
        <p:spPr>
          <a:xfrm>
            <a:off x="17363070" y="9499600"/>
            <a:ext cx="6096762"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21"/>
          <p:cNvSpPr/>
          <p:nvPr/>
        </p:nvSpPr>
        <p:spPr>
          <a:xfrm>
            <a:off x="17261457" y="9499600"/>
            <a:ext cx="6299987" cy="109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Rainbow Sightings</a:t>
            </a:r>
            <a:endParaRPr b="0" i="0" sz="4800" u="none" cap="none" strike="noStrike">
              <a:solidFill>
                <a:schemeClr val="dk1"/>
              </a:solidFill>
              <a:latin typeface="Calibri"/>
              <a:ea typeface="Calibri"/>
              <a:cs typeface="Calibri"/>
              <a:sym typeface="Calibri"/>
            </a:endParaRPr>
          </a:p>
        </p:txBody>
      </p:sp>
      <p:sp>
        <p:nvSpPr>
          <p:cNvPr id="593" name="Google Shape;593;p21"/>
          <p:cNvSpPr/>
          <p:nvPr/>
        </p:nvSpPr>
        <p:spPr>
          <a:xfrm>
            <a:off x="17295328" y="104902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94" name="Google Shape;594;p21"/>
          <p:cNvSpPr/>
          <p:nvPr/>
        </p:nvSpPr>
        <p:spPr>
          <a:xfrm>
            <a:off x="6490511" y="9499600"/>
            <a:ext cx="6096762"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21"/>
          <p:cNvSpPr/>
          <p:nvPr/>
        </p:nvSpPr>
        <p:spPr>
          <a:xfrm>
            <a:off x="6490511" y="9499600"/>
            <a:ext cx="6096762"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21"/>
          <p:cNvSpPr/>
          <p:nvPr/>
        </p:nvSpPr>
        <p:spPr>
          <a:xfrm>
            <a:off x="6388899" y="9499600"/>
            <a:ext cx="6299987" cy="109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Enchanted Pool</a:t>
            </a:r>
            <a:endParaRPr b="0" i="0" sz="4800" u="none" cap="none" strike="noStrike">
              <a:solidFill>
                <a:schemeClr val="dk1"/>
              </a:solidFill>
              <a:latin typeface="Calibri"/>
              <a:ea typeface="Calibri"/>
              <a:cs typeface="Calibri"/>
              <a:sym typeface="Calibri"/>
            </a:endParaRPr>
          </a:p>
        </p:txBody>
      </p:sp>
      <p:sp>
        <p:nvSpPr>
          <p:cNvPr id="597" name="Google Shape;597;p21"/>
          <p:cNvSpPr/>
          <p:nvPr/>
        </p:nvSpPr>
        <p:spPr>
          <a:xfrm>
            <a:off x="6422769" y="104902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602" name="Shape 602"/>
        <p:cNvGrpSpPr/>
        <p:nvPr/>
      </p:nvGrpSpPr>
      <p:grpSpPr>
        <a:xfrm>
          <a:off x="0" y="0"/>
          <a:ext cx="0" cy="0"/>
          <a:chOff x="0" y="0"/>
          <a:chExt cx="0" cy="0"/>
        </a:xfrm>
      </p:grpSpPr>
      <p:pic>
        <p:nvPicPr>
          <p:cNvPr descr=" " id="603" name="Google Shape;603;p22"/>
          <p:cNvPicPr preferRelativeResize="0"/>
          <p:nvPr/>
        </p:nvPicPr>
        <p:blipFill rotWithShape="1">
          <a:blip r:embed="rId3">
            <a:alphaModFix/>
          </a:blip>
          <a:srcRect b="0" l="0" r="0" t="0"/>
          <a:stretch/>
        </p:blipFill>
        <p:spPr>
          <a:xfrm>
            <a:off x="124337" y="10920462"/>
            <a:ext cx="4919732" cy="3697808"/>
          </a:xfrm>
          <a:prstGeom prst="rect">
            <a:avLst/>
          </a:prstGeom>
          <a:noFill/>
          <a:ln>
            <a:noFill/>
          </a:ln>
        </p:spPr>
      </p:pic>
      <p:pic>
        <p:nvPicPr>
          <p:cNvPr descr=" " id="604" name="Google Shape;604;p22"/>
          <p:cNvPicPr preferRelativeResize="0"/>
          <p:nvPr/>
        </p:nvPicPr>
        <p:blipFill rotWithShape="1">
          <a:blip r:embed="rId4">
            <a:alphaModFix/>
          </a:blip>
          <a:srcRect b="0" l="0" r="0" t="0"/>
          <a:stretch/>
        </p:blipFill>
        <p:spPr>
          <a:xfrm>
            <a:off x="20662140" y="-647154"/>
            <a:ext cx="3866982" cy="4318298"/>
          </a:xfrm>
          <a:prstGeom prst="rect">
            <a:avLst/>
          </a:prstGeom>
          <a:noFill/>
          <a:ln>
            <a:noFill/>
          </a:ln>
        </p:spPr>
      </p:pic>
      <p:pic>
        <p:nvPicPr>
          <p:cNvPr descr=" " id="605" name="Google Shape;605;p22"/>
          <p:cNvPicPr preferRelativeResize="0"/>
          <p:nvPr/>
        </p:nvPicPr>
        <p:blipFill rotWithShape="1">
          <a:blip r:embed="rId5">
            <a:alphaModFix/>
          </a:blip>
          <a:srcRect b="0" l="0" r="0" t="0"/>
          <a:stretch/>
        </p:blipFill>
        <p:spPr>
          <a:xfrm>
            <a:off x="17020127" y="9080500"/>
            <a:ext cx="10272942" cy="9280128"/>
          </a:xfrm>
          <a:prstGeom prst="rect">
            <a:avLst/>
          </a:prstGeom>
          <a:noFill/>
          <a:ln>
            <a:noFill/>
          </a:ln>
        </p:spPr>
      </p:pic>
      <p:pic>
        <p:nvPicPr>
          <p:cNvPr descr=" " id="606" name="Google Shape;606;p22"/>
          <p:cNvPicPr preferRelativeResize="0"/>
          <p:nvPr/>
        </p:nvPicPr>
        <p:blipFill rotWithShape="1">
          <a:blip r:embed="rId6">
            <a:alphaModFix/>
          </a:blip>
          <a:srcRect b="0" l="0" r="0" t="0"/>
          <a:stretch/>
        </p:blipFill>
        <p:spPr>
          <a:xfrm>
            <a:off x="-3251605" y="-2527300"/>
            <a:ext cx="13476383" cy="10033000"/>
          </a:xfrm>
          <a:prstGeom prst="rect">
            <a:avLst/>
          </a:prstGeom>
          <a:noFill/>
          <a:ln>
            <a:noFill/>
          </a:ln>
        </p:spPr>
      </p:pic>
      <p:pic>
        <p:nvPicPr>
          <p:cNvPr descr=" " id="607" name="Google Shape;607;p22"/>
          <p:cNvPicPr preferRelativeResize="0"/>
          <p:nvPr/>
        </p:nvPicPr>
        <p:blipFill rotWithShape="1">
          <a:blip r:embed="rId7">
            <a:alphaModFix/>
          </a:blip>
          <a:srcRect b="0" l="0" r="0" t="0"/>
          <a:stretch/>
        </p:blipFill>
        <p:spPr>
          <a:xfrm>
            <a:off x="-2705438" y="-1828800"/>
            <a:ext cx="13362070" cy="9728200"/>
          </a:xfrm>
          <a:prstGeom prst="rect">
            <a:avLst/>
          </a:prstGeom>
          <a:noFill/>
          <a:ln>
            <a:noFill/>
          </a:ln>
        </p:spPr>
      </p:pic>
      <p:sp>
        <p:nvSpPr>
          <p:cNvPr id="608" name="Google Shape;608;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9" name="Google Shape;609;p2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10" name="Google Shape;610;p22"/>
          <p:cNvSpPr/>
          <p:nvPr/>
        </p:nvSpPr>
        <p:spPr>
          <a:xfrm>
            <a:off x="3581848" y="711200"/>
            <a:ext cx="5851198" cy="182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ermanent Marker"/>
              <a:buNone/>
            </a:pPr>
            <a:r>
              <a:rPr b="0" i="0" lang="en-US" sz="8000" u="none" cap="none" strike="noStrike">
                <a:solidFill>
                  <a:srgbClr val="272727"/>
                </a:solidFill>
                <a:latin typeface="Permanent Marker"/>
                <a:ea typeface="Permanent Marker"/>
                <a:cs typeface="Permanent Marker"/>
                <a:sym typeface="Permanent Marker"/>
              </a:rPr>
              <a:t>Our Team</a:t>
            </a:r>
            <a:endParaRPr b="0" i="0" sz="8000" u="none" cap="none" strike="noStrike">
              <a:solidFill>
                <a:schemeClr val="dk1"/>
              </a:solidFill>
              <a:latin typeface="Calibri"/>
              <a:ea typeface="Calibri"/>
              <a:cs typeface="Calibri"/>
              <a:sym typeface="Calibri"/>
            </a:endParaRPr>
          </a:p>
        </p:txBody>
      </p:sp>
      <p:sp>
        <p:nvSpPr>
          <p:cNvPr id="611" name="Google Shape;611;p22"/>
          <p:cNvSpPr/>
          <p:nvPr/>
        </p:nvSpPr>
        <p:spPr>
          <a:xfrm>
            <a:off x="3556445" y="2768600"/>
            <a:ext cx="4788498" cy="1008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2" name="Google Shape;612;p22"/>
          <p:cNvPicPr preferRelativeResize="0"/>
          <p:nvPr/>
        </p:nvPicPr>
        <p:blipFill rotWithShape="1">
          <a:blip r:embed="rId9">
            <a:alphaModFix/>
          </a:blip>
          <a:srcRect b="0" l="0" r="0" t="0"/>
          <a:stretch/>
        </p:blipFill>
        <p:spPr>
          <a:xfrm>
            <a:off x="3556445" y="2768600"/>
            <a:ext cx="4788498" cy="8229600"/>
          </a:xfrm>
          <a:prstGeom prst="rect">
            <a:avLst/>
          </a:prstGeom>
          <a:noFill/>
          <a:ln>
            <a:noFill/>
          </a:ln>
        </p:spPr>
      </p:pic>
      <p:sp>
        <p:nvSpPr>
          <p:cNvPr id="613" name="Google Shape;613;p22"/>
          <p:cNvSpPr/>
          <p:nvPr/>
        </p:nvSpPr>
        <p:spPr>
          <a:xfrm>
            <a:off x="3556445" y="11201400"/>
            <a:ext cx="4788498" cy="16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22"/>
          <p:cNvSpPr/>
          <p:nvPr/>
        </p:nvSpPr>
        <p:spPr>
          <a:xfrm>
            <a:off x="3556445" y="11201400"/>
            <a:ext cx="4788498" cy="16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22"/>
          <p:cNvSpPr/>
          <p:nvPr/>
        </p:nvSpPr>
        <p:spPr>
          <a:xfrm>
            <a:off x="3454832" y="11201400"/>
            <a:ext cx="4991724" cy="109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Eldruin</a:t>
            </a:r>
            <a:endParaRPr b="0" i="0" sz="4800" u="none" cap="none" strike="noStrike">
              <a:solidFill>
                <a:schemeClr val="dk1"/>
              </a:solidFill>
              <a:latin typeface="Calibri"/>
              <a:ea typeface="Calibri"/>
              <a:cs typeface="Calibri"/>
              <a:sym typeface="Calibri"/>
            </a:endParaRPr>
          </a:p>
        </p:txBody>
      </p:sp>
      <p:sp>
        <p:nvSpPr>
          <p:cNvPr id="616" name="Google Shape;616;p22"/>
          <p:cNvSpPr/>
          <p:nvPr/>
        </p:nvSpPr>
        <p:spPr>
          <a:xfrm>
            <a:off x="3488703" y="122428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17" name="Google Shape;617;p22"/>
          <p:cNvSpPr/>
          <p:nvPr/>
        </p:nvSpPr>
        <p:spPr>
          <a:xfrm>
            <a:off x="9157845" y="2768600"/>
            <a:ext cx="4788498" cy="1008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p22"/>
          <p:cNvPicPr preferRelativeResize="0"/>
          <p:nvPr/>
        </p:nvPicPr>
        <p:blipFill rotWithShape="1">
          <a:blip r:embed="rId10">
            <a:alphaModFix/>
          </a:blip>
          <a:srcRect b="0" l="0" r="0" t="0"/>
          <a:stretch/>
        </p:blipFill>
        <p:spPr>
          <a:xfrm>
            <a:off x="9157845" y="2768600"/>
            <a:ext cx="4788498" cy="8229600"/>
          </a:xfrm>
          <a:prstGeom prst="rect">
            <a:avLst/>
          </a:prstGeom>
          <a:noFill/>
          <a:ln>
            <a:noFill/>
          </a:ln>
        </p:spPr>
      </p:pic>
      <p:sp>
        <p:nvSpPr>
          <p:cNvPr id="619" name="Google Shape;619;p22"/>
          <p:cNvSpPr/>
          <p:nvPr/>
        </p:nvSpPr>
        <p:spPr>
          <a:xfrm>
            <a:off x="9157845" y="11201400"/>
            <a:ext cx="4788498" cy="16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22"/>
          <p:cNvSpPr/>
          <p:nvPr/>
        </p:nvSpPr>
        <p:spPr>
          <a:xfrm>
            <a:off x="9157845" y="11201400"/>
            <a:ext cx="4788498" cy="16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22"/>
          <p:cNvSpPr/>
          <p:nvPr/>
        </p:nvSpPr>
        <p:spPr>
          <a:xfrm>
            <a:off x="9056232" y="11201400"/>
            <a:ext cx="4991724" cy="109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Elementalen</a:t>
            </a:r>
            <a:endParaRPr b="0" i="0" sz="4800" u="none" cap="none" strike="noStrike">
              <a:solidFill>
                <a:schemeClr val="dk1"/>
              </a:solidFill>
              <a:latin typeface="Calibri"/>
              <a:ea typeface="Calibri"/>
              <a:cs typeface="Calibri"/>
              <a:sym typeface="Calibri"/>
            </a:endParaRPr>
          </a:p>
        </p:txBody>
      </p:sp>
      <p:sp>
        <p:nvSpPr>
          <p:cNvPr id="622" name="Google Shape;622;p22"/>
          <p:cNvSpPr/>
          <p:nvPr/>
        </p:nvSpPr>
        <p:spPr>
          <a:xfrm>
            <a:off x="9090103" y="122428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23" name="Google Shape;623;p22"/>
          <p:cNvSpPr/>
          <p:nvPr/>
        </p:nvSpPr>
        <p:spPr>
          <a:xfrm>
            <a:off x="14759245" y="2768600"/>
            <a:ext cx="4788498" cy="1008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p22"/>
          <p:cNvPicPr preferRelativeResize="0"/>
          <p:nvPr/>
        </p:nvPicPr>
        <p:blipFill rotWithShape="1">
          <a:blip r:embed="rId11">
            <a:alphaModFix/>
          </a:blip>
          <a:srcRect b="0" l="0" r="0" t="0"/>
          <a:stretch/>
        </p:blipFill>
        <p:spPr>
          <a:xfrm>
            <a:off x="14759245" y="2768600"/>
            <a:ext cx="4788498" cy="8229600"/>
          </a:xfrm>
          <a:prstGeom prst="rect">
            <a:avLst/>
          </a:prstGeom>
          <a:noFill/>
          <a:ln>
            <a:noFill/>
          </a:ln>
        </p:spPr>
      </p:pic>
      <p:sp>
        <p:nvSpPr>
          <p:cNvPr id="625" name="Google Shape;625;p22"/>
          <p:cNvSpPr/>
          <p:nvPr/>
        </p:nvSpPr>
        <p:spPr>
          <a:xfrm>
            <a:off x="14759245" y="11201400"/>
            <a:ext cx="4788498" cy="16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22"/>
          <p:cNvSpPr/>
          <p:nvPr/>
        </p:nvSpPr>
        <p:spPr>
          <a:xfrm>
            <a:off x="14759245" y="11201400"/>
            <a:ext cx="4788498" cy="16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22"/>
          <p:cNvSpPr/>
          <p:nvPr/>
        </p:nvSpPr>
        <p:spPr>
          <a:xfrm>
            <a:off x="14657632" y="11201400"/>
            <a:ext cx="4991724" cy="109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Lunaria</a:t>
            </a:r>
            <a:endParaRPr b="0" i="0" sz="4800" u="none" cap="none" strike="noStrike">
              <a:solidFill>
                <a:schemeClr val="dk1"/>
              </a:solidFill>
              <a:latin typeface="Calibri"/>
              <a:ea typeface="Calibri"/>
              <a:cs typeface="Calibri"/>
              <a:sym typeface="Calibri"/>
            </a:endParaRPr>
          </a:p>
        </p:txBody>
      </p:sp>
      <p:sp>
        <p:nvSpPr>
          <p:cNvPr id="628" name="Google Shape;628;p22"/>
          <p:cNvSpPr/>
          <p:nvPr/>
        </p:nvSpPr>
        <p:spPr>
          <a:xfrm>
            <a:off x="14691503" y="122428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633" name="Shape 633"/>
        <p:cNvGrpSpPr/>
        <p:nvPr/>
      </p:nvGrpSpPr>
      <p:grpSpPr>
        <a:xfrm>
          <a:off x="0" y="0"/>
          <a:ext cx="0" cy="0"/>
          <a:chOff x="0" y="0"/>
          <a:chExt cx="0" cy="0"/>
        </a:xfrm>
      </p:grpSpPr>
      <p:pic>
        <p:nvPicPr>
          <p:cNvPr descr=" " id="634" name="Google Shape;634;p23"/>
          <p:cNvPicPr preferRelativeResize="0"/>
          <p:nvPr/>
        </p:nvPicPr>
        <p:blipFill rotWithShape="1">
          <a:blip r:embed="rId3">
            <a:alphaModFix/>
          </a:blip>
          <a:srcRect b="0" l="0" r="0" t="0"/>
          <a:stretch/>
        </p:blipFill>
        <p:spPr>
          <a:xfrm>
            <a:off x="0" y="9283700"/>
            <a:ext cx="1848090" cy="5125690"/>
          </a:xfrm>
          <a:prstGeom prst="rect">
            <a:avLst/>
          </a:prstGeom>
          <a:noFill/>
          <a:ln>
            <a:noFill/>
          </a:ln>
        </p:spPr>
      </p:pic>
      <p:pic>
        <p:nvPicPr>
          <p:cNvPr descr=" " id="635" name="Google Shape;635;p23"/>
          <p:cNvPicPr preferRelativeResize="0"/>
          <p:nvPr/>
        </p:nvPicPr>
        <p:blipFill rotWithShape="1">
          <a:blip r:embed="rId4">
            <a:alphaModFix/>
          </a:blip>
          <a:srcRect b="0" l="0" r="0" t="0"/>
          <a:stretch/>
        </p:blipFill>
        <p:spPr>
          <a:xfrm>
            <a:off x="22325846" y="-135682"/>
            <a:ext cx="1609861" cy="4540895"/>
          </a:xfrm>
          <a:prstGeom prst="rect">
            <a:avLst/>
          </a:prstGeom>
          <a:noFill/>
          <a:ln>
            <a:noFill/>
          </a:ln>
        </p:spPr>
      </p:pic>
      <p:pic>
        <p:nvPicPr>
          <p:cNvPr descr=" " id="636" name="Google Shape;636;p23"/>
          <p:cNvPicPr preferRelativeResize="0"/>
          <p:nvPr/>
        </p:nvPicPr>
        <p:blipFill rotWithShape="1">
          <a:blip r:embed="rId5">
            <a:alphaModFix/>
          </a:blip>
          <a:srcRect b="0" l="0" r="0" t="0"/>
          <a:stretch/>
        </p:blipFill>
        <p:spPr>
          <a:xfrm>
            <a:off x="15483235" y="8255000"/>
            <a:ext cx="9704013" cy="7175500"/>
          </a:xfrm>
          <a:prstGeom prst="rect">
            <a:avLst/>
          </a:prstGeom>
          <a:noFill/>
          <a:ln>
            <a:noFill/>
          </a:ln>
        </p:spPr>
      </p:pic>
      <p:pic>
        <p:nvPicPr>
          <p:cNvPr descr=" " id="637" name="Google Shape;637;p23"/>
          <p:cNvPicPr preferRelativeResize="0"/>
          <p:nvPr/>
        </p:nvPicPr>
        <p:blipFill rotWithShape="1">
          <a:blip r:embed="rId6">
            <a:alphaModFix/>
          </a:blip>
          <a:srcRect b="0" l="0" r="0" t="0"/>
          <a:stretch/>
        </p:blipFill>
        <p:spPr>
          <a:xfrm>
            <a:off x="-1613102" y="-762000"/>
            <a:ext cx="6888766" cy="6223000"/>
          </a:xfrm>
          <a:prstGeom prst="rect">
            <a:avLst/>
          </a:prstGeom>
          <a:noFill/>
          <a:ln>
            <a:noFill/>
          </a:ln>
        </p:spPr>
      </p:pic>
      <p:sp>
        <p:nvSpPr>
          <p:cNvPr id="638" name="Google Shape;638;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p2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640" name="Google Shape;640;p23"/>
          <p:cNvPicPr preferRelativeResize="0"/>
          <p:nvPr/>
        </p:nvPicPr>
        <p:blipFill rotWithShape="1">
          <a:blip r:embed="rId8">
            <a:alphaModFix/>
          </a:blip>
          <a:srcRect b="0" l="0" r="0" t="0"/>
          <a:stretch/>
        </p:blipFill>
        <p:spPr>
          <a:xfrm>
            <a:off x="266733" y="2362200"/>
            <a:ext cx="8855658" cy="9003655"/>
          </a:xfrm>
          <a:prstGeom prst="rect">
            <a:avLst/>
          </a:prstGeom>
          <a:noFill/>
          <a:ln>
            <a:noFill/>
          </a:ln>
        </p:spPr>
      </p:pic>
      <p:sp>
        <p:nvSpPr>
          <p:cNvPr id="641" name="Google Shape;641;p23"/>
          <p:cNvSpPr/>
          <p:nvPr/>
        </p:nvSpPr>
        <p:spPr>
          <a:xfrm>
            <a:off x="9462683" y="1803400"/>
            <a:ext cx="1625803"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23"/>
          <p:cNvSpPr/>
          <p:nvPr/>
        </p:nvSpPr>
        <p:spPr>
          <a:xfrm>
            <a:off x="9462683" y="18034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3" name="Google Shape;643;p23"/>
          <p:cNvPicPr preferRelativeResize="0"/>
          <p:nvPr/>
        </p:nvPicPr>
        <p:blipFill rotWithShape="1">
          <a:blip r:embed="rId9">
            <a:alphaModFix/>
          </a:blip>
          <a:srcRect b="0" l="0" r="0" t="0"/>
          <a:stretch/>
        </p:blipFill>
        <p:spPr>
          <a:xfrm>
            <a:off x="9776135" y="2108200"/>
            <a:ext cx="998895" cy="1016000"/>
          </a:xfrm>
          <a:prstGeom prst="rect">
            <a:avLst/>
          </a:prstGeom>
          <a:noFill/>
          <a:ln>
            <a:noFill/>
          </a:ln>
        </p:spPr>
      </p:pic>
      <p:pic>
        <p:nvPicPr>
          <p:cNvPr descr=" " id="644" name="Google Shape;644;p23"/>
          <p:cNvPicPr preferRelativeResize="0"/>
          <p:nvPr/>
        </p:nvPicPr>
        <p:blipFill rotWithShape="1">
          <a:blip r:embed="rId10">
            <a:alphaModFix/>
          </a:blip>
          <a:srcRect b="0" l="0" r="0" t="0"/>
          <a:stretch/>
        </p:blipFill>
        <p:spPr>
          <a:xfrm>
            <a:off x="10237480" y="3429000"/>
            <a:ext cx="38105" cy="1625600"/>
          </a:xfrm>
          <a:prstGeom prst="rect">
            <a:avLst/>
          </a:prstGeom>
          <a:noFill/>
          <a:ln>
            <a:noFill/>
          </a:ln>
        </p:spPr>
      </p:pic>
      <p:sp>
        <p:nvSpPr>
          <p:cNvPr id="645" name="Google Shape;645;p23"/>
          <p:cNvSpPr/>
          <p:nvPr/>
        </p:nvSpPr>
        <p:spPr>
          <a:xfrm>
            <a:off x="9462683" y="50546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p23"/>
          <p:cNvPicPr preferRelativeResize="0"/>
          <p:nvPr/>
        </p:nvPicPr>
        <p:blipFill rotWithShape="1">
          <a:blip r:embed="rId11">
            <a:alphaModFix/>
          </a:blip>
          <a:srcRect b="0" l="0" r="0" t="0"/>
          <a:stretch/>
        </p:blipFill>
        <p:spPr>
          <a:xfrm>
            <a:off x="9767518" y="5473502"/>
            <a:ext cx="1016127" cy="787822"/>
          </a:xfrm>
          <a:prstGeom prst="rect">
            <a:avLst/>
          </a:prstGeom>
          <a:noFill/>
          <a:ln>
            <a:noFill/>
          </a:ln>
        </p:spPr>
      </p:pic>
      <p:pic>
        <p:nvPicPr>
          <p:cNvPr descr=" " id="647" name="Google Shape;647;p23"/>
          <p:cNvPicPr preferRelativeResize="0"/>
          <p:nvPr/>
        </p:nvPicPr>
        <p:blipFill rotWithShape="1">
          <a:blip r:embed="rId10">
            <a:alphaModFix/>
          </a:blip>
          <a:srcRect b="0" l="0" r="0" t="0"/>
          <a:stretch/>
        </p:blipFill>
        <p:spPr>
          <a:xfrm>
            <a:off x="10237480" y="6680200"/>
            <a:ext cx="38105" cy="1625600"/>
          </a:xfrm>
          <a:prstGeom prst="rect">
            <a:avLst/>
          </a:prstGeom>
          <a:noFill/>
          <a:ln>
            <a:noFill/>
          </a:ln>
        </p:spPr>
      </p:pic>
      <p:sp>
        <p:nvSpPr>
          <p:cNvPr id="648" name="Google Shape;648;p23"/>
          <p:cNvSpPr/>
          <p:nvPr/>
        </p:nvSpPr>
        <p:spPr>
          <a:xfrm>
            <a:off x="9462683" y="83058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p23"/>
          <p:cNvPicPr preferRelativeResize="0"/>
          <p:nvPr/>
        </p:nvPicPr>
        <p:blipFill rotWithShape="1">
          <a:blip r:embed="rId12">
            <a:alphaModFix/>
          </a:blip>
          <a:srcRect b="0" l="0" r="0" t="0"/>
          <a:stretch/>
        </p:blipFill>
        <p:spPr>
          <a:xfrm>
            <a:off x="9767521" y="8689330"/>
            <a:ext cx="1016121" cy="858515"/>
          </a:xfrm>
          <a:prstGeom prst="rect">
            <a:avLst/>
          </a:prstGeom>
          <a:noFill/>
          <a:ln>
            <a:noFill/>
          </a:ln>
        </p:spPr>
      </p:pic>
      <p:pic>
        <p:nvPicPr>
          <p:cNvPr descr=" " id="650" name="Google Shape;650;p23"/>
          <p:cNvPicPr preferRelativeResize="0"/>
          <p:nvPr/>
        </p:nvPicPr>
        <p:blipFill rotWithShape="1">
          <a:blip r:embed="rId10">
            <a:alphaModFix/>
          </a:blip>
          <a:srcRect b="0" l="0" r="0" t="0"/>
          <a:stretch/>
        </p:blipFill>
        <p:spPr>
          <a:xfrm>
            <a:off x="10237480" y="9931400"/>
            <a:ext cx="38105" cy="1625600"/>
          </a:xfrm>
          <a:prstGeom prst="rect">
            <a:avLst/>
          </a:prstGeom>
          <a:noFill/>
          <a:ln>
            <a:noFill/>
          </a:ln>
        </p:spPr>
      </p:pic>
      <p:sp>
        <p:nvSpPr>
          <p:cNvPr id="651" name="Google Shape;651;p23"/>
          <p:cNvSpPr/>
          <p:nvPr/>
        </p:nvSpPr>
        <p:spPr>
          <a:xfrm>
            <a:off x="9462683" y="115570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2" name="Google Shape;652;p23"/>
          <p:cNvPicPr preferRelativeResize="0"/>
          <p:nvPr/>
        </p:nvPicPr>
        <p:blipFill rotWithShape="1">
          <a:blip r:embed="rId13">
            <a:alphaModFix/>
          </a:blip>
          <a:srcRect b="0" l="0" r="0" t="0"/>
          <a:stretch/>
        </p:blipFill>
        <p:spPr>
          <a:xfrm>
            <a:off x="9822780" y="11861800"/>
            <a:ext cx="905608" cy="1016000"/>
          </a:xfrm>
          <a:prstGeom prst="rect">
            <a:avLst/>
          </a:prstGeom>
          <a:noFill/>
          <a:ln>
            <a:noFill/>
          </a:ln>
        </p:spPr>
      </p:pic>
      <p:sp>
        <p:nvSpPr>
          <p:cNvPr id="653" name="Google Shape;653;p23"/>
          <p:cNvSpPr/>
          <p:nvPr/>
        </p:nvSpPr>
        <p:spPr>
          <a:xfrm>
            <a:off x="10948768" y="34544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54" name="Google Shape;654;p23"/>
          <p:cNvSpPr/>
          <p:nvPr/>
        </p:nvSpPr>
        <p:spPr>
          <a:xfrm>
            <a:off x="10948768" y="68707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55" name="Google Shape;655;p23"/>
          <p:cNvSpPr/>
          <p:nvPr/>
        </p:nvSpPr>
        <p:spPr>
          <a:xfrm>
            <a:off x="10948768" y="102235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56" name="Google Shape;656;p23"/>
          <p:cNvSpPr/>
          <p:nvPr/>
        </p:nvSpPr>
        <p:spPr>
          <a:xfrm>
            <a:off x="13810859" y="749300"/>
            <a:ext cx="8810668" cy="1824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Permanent Marker"/>
              <a:buNone/>
            </a:pPr>
            <a:r>
              <a:rPr b="0" i="0" lang="en-US" sz="8000" u="none" cap="none" strike="noStrike">
                <a:solidFill>
                  <a:srgbClr val="272727"/>
                </a:solidFill>
                <a:latin typeface="Permanent Marker"/>
                <a:ea typeface="Permanent Marker"/>
                <a:cs typeface="Permanent Marker"/>
                <a:sym typeface="Permanent Marker"/>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661" name="Shape 661"/>
        <p:cNvGrpSpPr/>
        <p:nvPr/>
      </p:nvGrpSpPr>
      <p:grpSpPr>
        <a:xfrm>
          <a:off x="0" y="0"/>
          <a:ext cx="0" cy="0"/>
          <a:chOff x="0" y="0"/>
          <a:chExt cx="0" cy="0"/>
        </a:xfrm>
      </p:grpSpPr>
      <p:pic>
        <p:nvPicPr>
          <p:cNvPr descr=" " id="662" name="Google Shape;662;p24"/>
          <p:cNvPicPr preferRelativeResize="0"/>
          <p:nvPr/>
        </p:nvPicPr>
        <p:blipFill rotWithShape="1">
          <a:blip r:embed="rId3">
            <a:alphaModFix/>
          </a:blip>
          <a:srcRect b="0" l="0" r="0" t="0"/>
          <a:stretch/>
        </p:blipFill>
        <p:spPr>
          <a:xfrm>
            <a:off x="124337" y="10920462"/>
            <a:ext cx="4919732" cy="3697808"/>
          </a:xfrm>
          <a:prstGeom prst="rect">
            <a:avLst/>
          </a:prstGeom>
          <a:noFill/>
          <a:ln>
            <a:noFill/>
          </a:ln>
        </p:spPr>
      </p:pic>
      <p:pic>
        <p:nvPicPr>
          <p:cNvPr descr=" " id="663" name="Google Shape;663;p24"/>
          <p:cNvPicPr preferRelativeResize="0"/>
          <p:nvPr/>
        </p:nvPicPr>
        <p:blipFill rotWithShape="1">
          <a:blip r:embed="rId4">
            <a:alphaModFix/>
          </a:blip>
          <a:srcRect b="0" l="0" r="0" t="0"/>
          <a:stretch/>
        </p:blipFill>
        <p:spPr>
          <a:xfrm>
            <a:off x="20662140" y="-647154"/>
            <a:ext cx="3866982" cy="4318298"/>
          </a:xfrm>
          <a:prstGeom prst="rect">
            <a:avLst/>
          </a:prstGeom>
          <a:noFill/>
          <a:ln>
            <a:noFill/>
          </a:ln>
        </p:spPr>
      </p:pic>
      <p:pic>
        <p:nvPicPr>
          <p:cNvPr descr=" " id="664" name="Google Shape;664;p24"/>
          <p:cNvPicPr preferRelativeResize="0"/>
          <p:nvPr/>
        </p:nvPicPr>
        <p:blipFill rotWithShape="1">
          <a:blip r:embed="rId5">
            <a:alphaModFix/>
          </a:blip>
          <a:srcRect b="0" l="0" r="0" t="0"/>
          <a:stretch/>
        </p:blipFill>
        <p:spPr>
          <a:xfrm>
            <a:off x="17020127" y="9080500"/>
            <a:ext cx="10272942" cy="9280128"/>
          </a:xfrm>
          <a:prstGeom prst="rect">
            <a:avLst/>
          </a:prstGeom>
          <a:noFill/>
          <a:ln>
            <a:noFill/>
          </a:ln>
        </p:spPr>
      </p:pic>
      <p:pic>
        <p:nvPicPr>
          <p:cNvPr descr=" " id="665" name="Google Shape;665;p24"/>
          <p:cNvPicPr preferRelativeResize="0"/>
          <p:nvPr/>
        </p:nvPicPr>
        <p:blipFill rotWithShape="1">
          <a:blip r:embed="rId6">
            <a:alphaModFix/>
          </a:blip>
          <a:srcRect b="0" l="0" r="0" t="0"/>
          <a:stretch/>
        </p:blipFill>
        <p:spPr>
          <a:xfrm>
            <a:off x="-3251605" y="-2527300"/>
            <a:ext cx="13476383" cy="10033000"/>
          </a:xfrm>
          <a:prstGeom prst="rect">
            <a:avLst/>
          </a:prstGeom>
          <a:noFill/>
          <a:ln>
            <a:noFill/>
          </a:ln>
        </p:spPr>
      </p:pic>
      <p:pic>
        <p:nvPicPr>
          <p:cNvPr descr=" " id="666" name="Google Shape;666;p24"/>
          <p:cNvPicPr preferRelativeResize="0"/>
          <p:nvPr/>
        </p:nvPicPr>
        <p:blipFill rotWithShape="1">
          <a:blip r:embed="rId7">
            <a:alphaModFix/>
          </a:blip>
          <a:srcRect b="0" l="0" r="0" t="0"/>
          <a:stretch/>
        </p:blipFill>
        <p:spPr>
          <a:xfrm>
            <a:off x="-2705438" y="-1828800"/>
            <a:ext cx="13362070" cy="9728200"/>
          </a:xfrm>
          <a:prstGeom prst="rect">
            <a:avLst/>
          </a:prstGeom>
          <a:noFill/>
          <a:ln>
            <a:noFill/>
          </a:ln>
        </p:spPr>
      </p:pic>
      <p:sp>
        <p:nvSpPr>
          <p:cNvPr id="667" name="Google Shape;667;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8" name="Google Shape;668;p2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69" name="Google Shape;669;p24"/>
          <p:cNvSpPr/>
          <p:nvPr/>
        </p:nvSpPr>
        <p:spPr>
          <a:xfrm>
            <a:off x="787498" y="31242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24"/>
          <p:cNvSpPr/>
          <p:nvPr/>
        </p:nvSpPr>
        <p:spPr>
          <a:xfrm>
            <a:off x="10173972" y="3124200"/>
            <a:ext cx="5487086" cy="1778000"/>
          </a:xfrm>
          <a:prstGeom prst="roundRect">
            <a:avLst>
              <a:gd fmla="val 7148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1" name="Google Shape;671;p24"/>
          <p:cNvPicPr preferRelativeResize="0"/>
          <p:nvPr/>
        </p:nvPicPr>
        <p:blipFill rotWithShape="1">
          <a:blip r:embed="rId9">
            <a:alphaModFix/>
          </a:blip>
          <a:srcRect b="0" l="0" r="0" t="0"/>
          <a:stretch/>
        </p:blipFill>
        <p:spPr>
          <a:xfrm>
            <a:off x="10478810" y="3454400"/>
            <a:ext cx="1117740" cy="1117600"/>
          </a:xfrm>
          <a:prstGeom prst="rect">
            <a:avLst/>
          </a:prstGeom>
          <a:noFill/>
          <a:ln>
            <a:noFill/>
          </a:ln>
        </p:spPr>
      </p:pic>
      <p:sp>
        <p:nvSpPr>
          <p:cNvPr id="672" name="Google Shape;672;p24"/>
          <p:cNvSpPr/>
          <p:nvPr/>
        </p:nvSpPr>
        <p:spPr>
          <a:xfrm>
            <a:off x="11799775" y="3327400"/>
            <a:ext cx="3556445" cy="1371600"/>
          </a:xfrm>
          <a:prstGeom prst="roundRect">
            <a:avLst>
              <a:gd fmla="val 40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24"/>
          <p:cNvSpPr/>
          <p:nvPr/>
        </p:nvSpPr>
        <p:spPr>
          <a:xfrm>
            <a:off x="11799775" y="3327400"/>
            <a:ext cx="3708864"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ermanent Marker"/>
              <a:buNone/>
            </a:pPr>
            <a:r>
              <a:rPr b="0" i="0" lang="en-US" sz="3600" u="none" cap="none" strike="noStrike">
                <a:solidFill>
                  <a:srgbClr val="0E0E0E"/>
                </a:solidFill>
                <a:latin typeface="Permanent Marker"/>
                <a:ea typeface="Permanent Marker"/>
                <a:cs typeface="Permanent Marker"/>
                <a:sym typeface="Permanent Marker"/>
              </a:rPr>
              <a:t>Chloe Ng</a:t>
            </a:r>
            <a:endParaRPr b="0" i="0" sz="3600" u="none" cap="none" strike="noStrike">
              <a:solidFill>
                <a:schemeClr val="dk1"/>
              </a:solidFill>
              <a:latin typeface="Calibri"/>
              <a:ea typeface="Calibri"/>
              <a:cs typeface="Calibri"/>
              <a:sym typeface="Calibri"/>
            </a:endParaRPr>
          </a:p>
        </p:txBody>
      </p:sp>
      <p:sp>
        <p:nvSpPr>
          <p:cNvPr id="674" name="Google Shape;674;p24"/>
          <p:cNvSpPr/>
          <p:nvPr/>
        </p:nvSpPr>
        <p:spPr>
          <a:xfrm>
            <a:off x="11799775" y="4089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75" name="Google Shape;675;p24"/>
          <p:cNvSpPr/>
          <p:nvPr/>
        </p:nvSpPr>
        <p:spPr>
          <a:xfrm>
            <a:off x="787498" y="5486400"/>
            <a:ext cx="5487086" cy="1778000"/>
          </a:xfrm>
          <a:prstGeom prst="roundRect">
            <a:avLst>
              <a:gd fmla="val 7148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6" name="Google Shape;676;p24"/>
          <p:cNvPicPr preferRelativeResize="0"/>
          <p:nvPr/>
        </p:nvPicPr>
        <p:blipFill rotWithShape="1">
          <a:blip r:embed="rId10">
            <a:alphaModFix/>
          </a:blip>
          <a:srcRect b="0" l="0" r="0" t="0"/>
          <a:stretch/>
        </p:blipFill>
        <p:spPr>
          <a:xfrm>
            <a:off x="1092337" y="5816600"/>
            <a:ext cx="1117740" cy="1117600"/>
          </a:xfrm>
          <a:prstGeom prst="rect">
            <a:avLst/>
          </a:prstGeom>
          <a:noFill/>
          <a:ln>
            <a:noFill/>
          </a:ln>
        </p:spPr>
      </p:pic>
      <p:sp>
        <p:nvSpPr>
          <p:cNvPr id="677" name="Google Shape;677;p24"/>
          <p:cNvSpPr/>
          <p:nvPr/>
        </p:nvSpPr>
        <p:spPr>
          <a:xfrm>
            <a:off x="2413302" y="5689600"/>
            <a:ext cx="3556445" cy="1371600"/>
          </a:xfrm>
          <a:prstGeom prst="roundRect">
            <a:avLst>
              <a:gd fmla="val 40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24"/>
          <p:cNvSpPr/>
          <p:nvPr/>
        </p:nvSpPr>
        <p:spPr>
          <a:xfrm>
            <a:off x="2413302" y="5689600"/>
            <a:ext cx="3708864"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ermanent Marker"/>
              <a:buNone/>
            </a:pPr>
            <a:r>
              <a:rPr b="0" i="0" lang="en-US" sz="3600" u="none" cap="none" strike="noStrike">
                <a:solidFill>
                  <a:srgbClr val="0E0E0E"/>
                </a:solidFill>
                <a:latin typeface="Permanent Marker"/>
                <a:ea typeface="Permanent Marker"/>
                <a:cs typeface="Permanent Marker"/>
                <a:sym typeface="Permanent Marker"/>
              </a:rPr>
              <a:t>Valtorin</a:t>
            </a:r>
            <a:endParaRPr b="0" i="0" sz="3600" u="none" cap="none" strike="noStrike">
              <a:solidFill>
                <a:schemeClr val="dk1"/>
              </a:solidFill>
              <a:latin typeface="Calibri"/>
              <a:ea typeface="Calibri"/>
              <a:cs typeface="Calibri"/>
              <a:sym typeface="Calibri"/>
            </a:endParaRPr>
          </a:p>
        </p:txBody>
      </p:sp>
      <p:sp>
        <p:nvSpPr>
          <p:cNvPr id="679" name="Google Shape;679;p24"/>
          <p:cNvSpPr/>
          <p:nvPr/>
        </p:nvSpPr>
        <p:spPr>
          <a:xfrm>
            <a:off x="2413302" y="64516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80" name="Google Shape;680;p24"/>
          <p:cNvSpPr/>
          <p:nvPr/>
        </p:nvSpPr>
        <p:spPr>
          <a:xfrm>
            <a:off x="3835879" y="7823200"/>
            <a:ext cx="5487086" cy="1778000"/>
          </a:xfrm>
          <a:prstGeom prst="roundRect">
            <a:avLst>
              <a:gd fmla="val 7148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1" name="Google Shape;681;p24"/>
          <p:cNvPicPr preferRelativeResize="0"/>
          <p:nvPr/>
        </p:nvPicPr>
        <p:blipFill rotWithShape="1">
          <a:blip r:embed="rId11">
            <a:alphaModFix/>
          </a:blip>
          <a:srcRect b="0" l="0" r="0" t="0"/>
          <a:stretch/>
        </p:blipFill>
        <p:spPr>
          <a:xfrm>
            <a:off x="4140718" y="8153400"/>
            <a:ext cx="1117740" cy="1117600"/>
          </a:xfrm>
          <a:prstGeom prst="rect">
            <a:avLst/>
          </a:prstGeom>
          <a:noFill/>
          <a:ln>
            <a:noFill/>
          </a:ln>
        </p:spPr>
      </p:pic>
      <p:sp>
        <p:nvSpPr>
          <p:cNvPr id="682" name="Google Shape;682;p24"/>
          <p:cNvSpPr/>
          <p:nvPr/>
        </p:nvSpPr>
        <p:spPr>
          <a:xfrm>
            <a:off x="5461683" y="8026400"/>
            <a:ext cx="3556445" cy="1371600"/>
          </a:xfrm>
          <a:prstGeom prst="roundRect">
            <a:avLst>
              <a:gd fmla="val 40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24"/>
          <p:cNvSpPr/>
          <p:nvPr/>
        </p:nvSpPr>
        <p:spPr>
          <a:xfrm>
            <a:off x="5461683" y="8026400"/>
            <a:ext cx="3708864"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ermanent Marker"/>
              <a:buNone/>
            </a:pPr>
            <a:r>
              <a:rPr b="0" i="0" lang="en-US" sz="3600" u="none" cap="none" strike="noStrike">
                <a:solidFill>
                  <a:srgbClr val="0E0E0E"/>
                </a:solidFill>
                <a:latin typeface="Permanent Marker"/>
                <a:ea typeface="Permanent Marker"/>
                <a:cs typeface="Permanent Marker"/>
                <a:sym typeface="Permanent Marker"/>
              </a:rPr>
              <a:t>Lucian</a:t>
            </a:r>
            <a:endParaRPr b="0" i="0" sz="3600" u="none" cap="none" strike="noStrike">
              <a:solidFill>
                <a:schemeClr val="dk1"/>
              </a:solidFill>
              <a:latin typeface="Calibri"/>
              <a:ea typeface="Calibri"/>
              <a:cs typeface="Calibri"/>
              <a:sym typeface="Calibri"/>
            </a:endParaRPr>
          </a:p>
        </p:txBody>
      </p:sp>
      <p:sp>
        <p:nvSpPr>
          <p:cNvPr id="684" name="Google Shape;684;p24"/>
          <p:cNvSpPr/>
          <p:nvPr/>
        </p:nvSpPr>
        <p:spPr>
          <a:xfrm>
            <a:off x="5461683" y="8788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85" name="Google Shape;685;p24"/>
          <p:cNvSpPr/>
          <p:nvPr/>
        </p:nvSpPr>
        <p:spPr>
          <a:xfrm>
            <a:off x="3835879" y="10210800"/>
            <a:ext cx="5487086" cy="1778000"/>
          </a:xfrm>
          <a:prstGeom prst="roundRect">
            <a:avLst>
              <a:gd fmla="val 7148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6" name="Google Shape;686;p24"/>
          <p:cNvPicPr preferRelativeResize="0"/>
          <p:nvPr/>
        </p:nvPicPr>
        <p:blipFill rotWithShape="1">
          <a:blip r:embed="rId12">
            <a:alphaModFix/>
          </a:blip>
          <a:srcRect b="0" l="0" r="0" t="0"/>
          <a:stretch/>
        </p:blipFill>
        <p:spPr>
          <a:xfrm>
            <a:off x="4140718" y="10541000"/>
            <a:ext cx="1117740" cy="1117600"/>
          </a:xfrm>
          <a:prstGeom prst="rect">
            <a:avLst/>
          </a:prstGeom>
          <a:noFill/>
          <a:ln>
            <a:noFill/>
          </a:ln>
        </p:spPr>
      </p:pic>
      <p:sp>
        <p:nvSpPr>
          <p:cNvPr id="687" name="Google Shape;687;p24"/>
          <p:cNvSpPr/>
          <p:nvPr/>
        </p:nvSpPr>
        <p:spPr>
          <a:xfrm>
            <a:off x="5461683" y="10414000"/>
            <a:ext cx="3556445" cy="1371600"/>
          </a:xfrm>
          <a:prstGeom prst="roundRect">
            <a:avLst>
              <a:gd fmla="val 40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24"/>
          <p:cNvSpPr/>
          <p:nvPr/>
        </p:nvSpPr>
        <p:spPr>
          <a:xfrm>
            <a:off x="5461683" y="10414000"/>
            <a:ext cx="3708864"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ermanent Marker"/>
              <a:buNone/>
            </a:pPr>
            <a:r>
              <a:rPr b="0" i="0" lang="en-US" sz="3600" u="none" cap="none" strike="noStrike">
                <a:solidFill>
                  <a:srgbClr val="0E0E0E"/>
                </a:solidFill>
                <a:latin typeface="Permanent Marker"/>
                <a:ea typeface="Permanent Marker"/>
                <a:cs typeface="Permanent Marker"/>
                <a:sym typeface="Permanent Marker"/>
              </a:rPr>
              <a:t>Cedric</a:t>
            </a:r>
            <a:endParaRPr b="0" i="0" sz="3600" u="none" cap="none" strike="noStrike">
              <a:solidFill>
                <a:schemeClr val="dk1"/>
              </a:solidFill>
              <a:latin typeface="Calibri"/>
              <a:ea typeface="Calibri"/>
              <a:cs typeface="Calibri"/>
              <a:sym typeface="Calibri"/>
            </a:endParaRPr>
          </a:p>
        </p:txBody>
      </p:sp>
      <p:sp>
        <p:nvSpPr>
          <p:cNvPr id="689" name="Google Shape;689;p24"/>
          <p:cNvSpPr/>
          <p:nvPr/>
        </p:nvSpPr>
        <p:spPr>
          <a:xfrm>
            <a:off x="5461683" y="11176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90" name="Google Shape;690;p24"/>
          <p:cNvSpPr/>
          <p:nvPr/>
        </p:nvSpPr>
        <p:spPr>
          <a:xfrm>
            <a:off x="15343518" y="7848600"/>
            <a:ext cx="5487086" cy="1778000"/>
          </a:xfrm>
          <a:prstGeom prst="roundRect">
            <a:avLst>
              <a:gd fmla="val 7148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1" name="Google Shape;691;p24"/>
          <p:cNvPicPr preferRelativeResize="0"/>
          <p:nvPr/>
        </p:nvPicPr>
        <p:blipFill rotWithShape="1">
          <a:blip r:embed="rId13">
            <a:alphaModFix/>
          </a:blip>
          <a:srcRect b="0" l="0" r="0" t="0"/>
          <a:stretch/>
        </p:blipFill>
        <p:spPr>
          <a:xfrm>
            <a:off x="15648356" y="8178800"/>
            <a:ext cx="1117740" cy="1117600"/>
          </a:xfrm>
          <a:prstGeom prst="rect">
            <a:avLst/>
          </a:prstGeom>
          <a:noFill/>
          <a:ln>
            <a:noFill/>
          </a:ln>
        </p:spPr>
      </p:pic>
      <p:sp>
        <p:nvSpPr>
          <p:cNvPr id="692" name="Google Shape;692;p24"/>
          <p:cNvSpPr/>
          <p:nvPr/>
        </p:nvSpPr>
        <p:spPr>
          <a:xfrm>
            <a:off x="16969321" y="8051800"/>
            <a:ext cx="3556445" cy="1371600"/>
          </a:xfrm>
          <a:prstGeom prst="roundRect">
            <a:avLst>
              <a:gd fmla="val 40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24"/>
          <p:cNvSpPr/>
          <p:nvPr/>
        </p:nvSpPr>
        <p:spPr>
          <a:xfrm>
            <a:off x="16969321" y="8051800"/>
            <a:ext cx="3708864"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ermanent Marker"/>
              <a:buNone/>
            </a:pPr>
            <a:r>
              <a:rPr b="0" i="0" lang="en-US" sz="3600" u="none" cap="none" strike="noStrike">
                <a:solidFill>
                  <a:srgbClr val="0E0E0E"/>
                </a:solidFill>
                <a:latin typeface="Permanent Marker"/>
                <a:ea typeface="Permanent Marker"/>
                <a:cs typeface="Permanent Marker"/>
                <a:sym typeface="Permanent Marker"/>
              </a:rPr>
              <a:t>Elvina</a:t>
            </a:r>
            <a:endParaRPr b="0" i="0" sz="3600" u="none" cap="none" strike="noStrike">
              <a:solidFill>
                <a:schemeClr val="dk1"/>
              </a:solidFill>
              <a:latin typeface="Calibri"/>
              <a:ea typeface="Calibri"/>
              <a:cs typeface="Calibri"/>
              <a:sym typeface="Calibri"/>
            </a:endParaRPr>
          </a:p>
        </p:txBody>
      </p:sp>
      <p:sp>
        <p:nvSpPr>
          <p:cNvPr id="694" name="Google Shape;694;p24"/>
          <p:cNvSpPr/>
          <p:nvPr/>
        </p:nvSpPr>
        <p:spPr>
          <a:xfrm>
            <a:off x="16969321" y="8813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95" name="Google Shape;695;p24"/>
          <p:cNvSpPr/>
          <p:nvPr/>
        </p:nvSpPr>
        <p:spPr>
          <a:xfrm>
            <a:off x="15343518" y="10210800"/>
            <a:ext cx="5487086" cy="1778000"/>
          </a:xfrm>
          <a:prstGeom prst="roundRect">
            <a:avLst>
              <a:gd fmla="val 7148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6" name="Google Shape;696;p24"/>
          <p:cNvPicPr preferRelativeResize="0"/>
          <p:nvPr/>
        </p:nvPicPr>
        <p:blipFill rotWithShape="1">
          <a:blip r:embed="rId14">
            <a:alphaModFix/>
          </a:blip>
          <a:srcRect b="0" l="0" r="0" t="0"/>
          <a:stretch/>
        </p:blipFill>
        <p:spPr>
          <a:xfrm>
            <a:off x="15648356" y="10541000"/>
            <a:ext cx="1117740" cy="1117600"/>
          </a:xfrm>
          <a:prstGeom prst="rect">
            <a:avLst/>
          </a:prstGeom>
          <a:noFill/>
          <a:ln>
            <a:noFill/>
          </a:ln>
        </p:spPr>
      </p:pic>
      <p:sp>
        <p:nvSpPr>
          <p:cNvPr id="697" name="Google Shape;697;p24"/>
          <p:cNvSpPr/>
          <p:nvPr/>
        </p:nvSpPr>
        <p:spPr>
          <a:xfrm>
            <a:off x="16969321" y="10414000"/>
            <a:ext cx="3556445" cy="1371600"/>
          </a:xfrm>
          <a:prstGeom prst="roundRect">
            <a:avLst>
              <a:gd fmla="val 40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p24"/>
          <p:cNvSpPr/>
          <p:nvPr/>
        </p:nvSpPr>
        <p:spPr>
          <a:xfrm>
            <a:off x="16969321" y="10414000"/>
            <a:ext cx="3708864"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ermanent Marker"/>
              <a:buNone/>
            </a:pPr>
            <a:r>
              <a:rPr b="0" i="0" lang="en-US" sz="3600" u="none" cap="none" strike="noStrike">
                <a:solidFill>
                  <a:srgbClr val="0E0E0E"/>
                </a:solidFill>
                <a:latin typeface="Permanent Marker"/>
                <a:ea typeface="Permanent Marker"/>
                <a:cs typeface="Permanent Marker"/>
                <a:sym typeface="Permanent Marker"/>
              </a:rPr>
              <a:t>Seraphina</a:t>
            </a:r>
            <a:endParaRPr b="0" i="0" sz="3600" u="none" cap="none" strike="noStrike">
              <a:solidFill>
                <a:schemeClr val="dk1"/>
              </a:solidFill>
              <a:latin typeface="Calibri"/>
              <a:ea typeface="Calibri"/>
              <a:cs typeface="Calibri"/>
              <a:sym typeface="Calibri"/>
            </a:endParaRPr>
          </a:p>
        </p:txBody>
      </p:sp>
      <p:sp>
        <p:nvSpPr>
          <p:cNvPr id="699" name="Google Shape;699;p24"/>
          <p:cNvSpPr/>
          <p:nvPr/>
        </p:nvSpPr>
        <p:spPr>
          <a:xfrm>
            <a:off x="16969321" y="11176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700" name="Google Shape;700;p24"/>
          <p:cNvSpPr/>
          <p:nvPr/>
        </p:nvSpPr>
        <p:spPr>
          <a:xfrm>
            <a:off x="6681035" y="5486400"/>
            <a:ext cx="5487086" cy="1778000"/>
          </a:xfrm>
          <a:prstGeom prst="roundRect">
            <a:avLst>
              <a:gd fmla="val 7148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1" name="Google Shape;701;p24"/>
          <p:cNvPicPr preferRelativeResize="0"/>
          <p:nvPr/>
        </p:nvPicPr>
        <p:blipFill rotWithShape="1">
          <a:blip r:embed="rId15">
            <a:alphaModFix/>
          </a:blip>
          <a:srcRect b="0" l="0" r="0" t="0"/>
          <a:stretch/>
        </p:blipFill>
        <p:spPr>
          <a:xfrm>
            <a:off x="6985873" y="5816600"/>
            <a:ext cx="1117740" cy="1117600"/>
          </a:xfrm>
          <a:prstGeom prst="rect">
            <a:avLst/>
          </a:prstGeom>
          <a:noFill/>
          <a:ln>
            <a:noFill/>
          </a:ln>
        </p:spPr>
      </p:pic>
      <p:sp>
        <p:nvSpPr>
          <p:cNvPr id="702" name="Google Shape;702;p24"/>
          <p:cNvSpPr/>
          <p:nvPr/>
        </p:nvSpPr>
        <p:spPr>
          <a:xfrm>
            <a:off x="8306838" y="5689600"/>
            <a:ext cx="3556445" cy="1371600"/>
          </a:xfrm>
          <a:prstGeom prst="roundRect">
            <a:avLst>
              <a:gd fmla="val 40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24"/>
          <p:cNvSpPr/>
          <p:nvPr/>
        </p:nvSpPr>
        <p:spPr>
          <a:xfrm>
            <a:off x="8306838" y="5689600"/>
            <a:ext cx="3708864"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ermanent Marker"/>
              <a:buNone/>
            </a:pPr>
            <a:r>
              <a:rPr b="0" i="0" lang="en-US" sz="3600" u="none" cap="none" strike="noStrike">
                <a:solidFill>
                  <a:srgbClr val="0E0E0E"/>
                </a:solidFill>
                <a:latin typeface="Permanent Marker"/>
                <a:ea typeface="Permanent Marker"/>
                <a:cs typeface="Permanent Marker"/>
                <a:sym typeface="Permanent Marker"/>
              </a:rPr>
              <a:t>Aurielle</a:t>
            </a:r>
            <a:endParaRPr b="0" i="0" sz="3600" u="none" cap="none" strike="noStrike">
              <a:solidFill>
                <a:schemeClr val="dk1"/>
              </a:solidFill>
              <a:latin typeface="Calibri"/>
              <a:ea typeface="Calibri"/>
              <a:cs typeface="Calibri"/>
              <a:sym typeface="Calibri"/>
            </a:endParaRPr>
          </a:p>
        </p:txBody>
      </p:sp>
      <p:sp>
        <p:nvSpPr>
          <p:cNvPr id="704" name="Google Shape;704;p24"/>
          <p:cNvSpPr/>
          <p:nvPr/>
        </p:nvSpPr>
        <p:spPr>
          <a:xfrm>
            <a:off x="8306838" y="64516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705" name="Google Shape;705;p24"/>
          <p:cNvSpPr/>
          <p:nvPr/>
        </p:nvSpPr>
        <p:spPr>
          <a:xfrm>
            <a:off x="18468108" y="5486400"/>
            <a:ext cx="5487086" cy="1778000"/>
          </a:xfrm>
          <a:prstGeom prst="roundRect">
            <a:avLst>
              <a:gd fmla="val 7148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6" name="Google Shape;706;p24"/>
          <p:cNvPicPr preferRelativeResize="0"/>
          <p:nvPr/>
        </p:nvPicPr>
        <p:blipFill rotWithShape="1">
          <a:blip r:embed="rId16">
            <a:alphaModFix/>
          </a:blip>
          <a:srcRect b="0" l="0" r="0" t="0"/>
          <a:stretch/>
        </p:blipFill>
        <p:spPr>
          <a:xfrm>
            <a:off x="18772946" y="5816600"/>
            <a:ext cx="1117740" cy="1117600"/>
          </a:xfrm>
          <a:prstGeom prst="rect">
            <a:avLst/>
          </a:prstGeom>
          <a:noFill/>
          <a:ln>
            <a:noFill/>
          </a:ln>
        </p:spPr>
      </p:pic>
      <p:sp>
        <p:nvSpPr>
          <p:cNvPr id="707" name="Google Shape;707;p24"/>
          <p:cNvSpPr/>
          <p:nvPr/>
        </p:nvSpPr>
        <p:spPr>
          <a:xfrm>
            <a:off x="20093911" y="5689600"/>
            <a:ext cx="3556445" cy="1371600"/>
          </a:xfrm>
          <a:prstGeom prst="roundRect">
            <a:avLst>
              <a:gd fmla="val 40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24"/>
          <p:cNvSpPr/>
          <p:nvPr/>
        </p:nvSpPr>
        <p:spPr>
          <a:xfrm>
            <a:off x="20093911" y="5689600"/>
            <a:ext cx="3708864"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ermanent Marker"/>
              <a:buNone/>
            </a:pPr>
            <a:r>
              <a:rPr b="0" i="0" lang="en-US" sz="3600" u="none" cap="none" strike="noStrike">
                <a:solidFill>
                  <a:srgbClr val="0E0E0E"/>
                </a:solidFill>
                <a:latin typeface="Permanent Marker"/>
                <a:ea typeface="Permanent Marker"/>
                <a:cs typeface="Permanent Marker"/>
                <a:sym typeface="Permanent Marker"/>
              </a:rPr>
              <a:t>Dariana</a:t>
            </a:r>
            <a:endParaRPr b="0" i="0" sz="3600" u="none" cap="none" strike="noStrike">
              <a:solidFill>
                <a:schemeClr val="dk1"/>
              </a:solidFill>
              <a:latin typeface="Calibri"/>
              <a:ea typeface="Calibri"/>
              <a:cs typeface="Calibri"/>
              <a:sym typeface="Calibri"/>
            </a:endParaRPr>
          </a:p>
        </p:txBody>
      </p:sp>
      <p:sp>
        <p:nvSpPr>
          <p:cNvPr id="709" name="Google Shape;709;p24"/>
          <p:cNvSpPr/>
          <p:nvPr/>
        </p:nvSpPr>
        <p:spPr>
          <a:xfrm>
            <a:off x="20093911" y="64516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710" name="Google Shape;710;p24"/>
          <p:cNvSpPr/>
          <p:nvPr/>
        </p:nvSpPr>
        <p:spPr>
          <a:xfrm>
            <a:off x="12574572" y="5486400"/>
            <a:ext cx="5487086" cy="1778000"/>
          </a:xfrm>
          <a:prstGeom prst="roundRect">
            <a:avLst>
              <a:gd fmla="val 7148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1" name="Google Shape;711;p24"/>
          <p:cNvPicPr preferRelativeResize="0"/>
          <p:nvPr/>
        </p:nvPicPr>
        <p:blipFill rotWithShape="1">
          <a:blip r:embed="rId17">
            <a:alphaModFix/>
          </a:blip>
          <a:srcRect b="0" l="0" r="0" t="0"/>
          <a:stretch/>
        </p:blipFill>
        <p:spPr>
          <a:xfrm>
            <a:off x="12879410" y="5816600"/>
            <a:ext cx="1117740" cy="1117600"/>
          </a:xfrm>
          <a:prstGeom prst="rect">
            <a:avLst/>
          </a:prstGeom>
          <a:noFill/>
          <a:ln>
            <a:noFill/>
          </a:ln>
        </p:spPr>
      </p:pic>
      <p:sp>
        <p:nvSpPr>
          <p:cNvPr id="712" name="Google Shape;712;p24"/>
          <p:cNvSpPr/>
          <p:nvPr/>
        </p:nvSpPr>
        <p:spPr>
          <a:xfrm>
            <a:off x="14200375" y="5689600"/>
            <a:ext cx="3556445" cy="1371600"/>
          </a:xfrm>
          <a:prstGeom prst="roundRect">
            <a:avLst>
              <a:gd fmla="val 40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24"/>
          <p:cNvSpPr/>
          <p:nvPr/>
        </p:nvSpPr>
        <p:spPr>
          <a:xfrm>
            <a:off x="14200375" y="5689600"/>
            <a:ext cx="3708864"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ermanent Marker"/>
              <a:buNone/>
            </a:pPr>
            <a:r>
              <a:rPr b="0" i="0" lang="en-US" sz="3600" u="none" cap="none" strike="noStrike">
                <a:solidFill>
                  <a:srgbClr val="0E0E0E"/>
                </a:solidFill>
                <a:latin typeface="Permanent Marker"/>
                <a:ea typeface="Permanent Marker"/>
                <a:cs typeface="Permanent Marker"/>
                <a:sym typeface="Permanent Marker"/>
              </a:rPr>
              <a:t>Theronis</a:t>
            </a:r>
            <a:endParaRPr b="0" i="0" sz="3600" u="none" cap="none" strike="noStrike">
              <a:solidFill>
                <a:schemeClr val="dk1"/>
              </a:solidFill>
              <a:latin typeface="Calibri"/>
              <a:ea typeface="Calibri"/>
              <a:cs typeface="Calibri"/>
              <a:sym typeface="Calibri"/>
            </a:endParaRPr>
          </a:p>
        </p:txBody>
      </p:sp>
      <p:sp>
        <p:nvSpPr>
          <p:cNvPr id="714" name="Google Shape;714;p24"/>
          <p:cNvSpPr/>
          <p:nvPr/>
        </p:nvSpPr>
        <p:spPr>
          <a:xfrm>
            <a:off x="14200375" y="64516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15" name="Google Shape;715;p24"/>
          <p:cNvPicPr preferRelativeResize="0"/>
          <p:nvPr/>
        </p:nvPicPr>
        <p:blipFill rotWithShape="1">
          <a:blip r:embed="rId18">
            <a:alphaModFix/>
          </a:blip>
          <a:srcRect b="0" l="0" r="0" t="0"/>
          <a:stretch/>
        </p:blipFill>
        <p:spPr>
          <a:xfrm>
            <a:off x="3353219" y="5067300"/>
            <a:ext cx="17680610" cy="12700"/>
          </a:xfrm>
          <a:prstGeom prst="rect">
            <a:avLst/>
          </a:prstGeom>
          <a:noFill/>
          <a:ln>
            <a:noFill/>
          </a:ln>
        </p:spPr>
      </p:pic>
      <p:pic>
        <p:nvPicPr>
          <p:cNvPr descr=" " id="716" name="Google Shape;716;p24"/>
          <p:cNvPicPr preferRelativeResize="0"/>
          <p:nvPr/>
        </p:nvPicPr>
        <p:blipFill rotWithShape="1">
          <a:blip r:embed="rId19">
            <a:alphaModFix/>
          </a:blip>
          <a:srcRect b="0" l="0" r="0" t="0"/>
          <a:stretch/>
        </p:blipFill>
        <p:spPr>
          <a:xfrm>
            <a:off x="13006426" y="4673600"/>
            <a:ext cx="12702" cy="406400"/>
          </a:xfrm>
          <a:prstGeom prst="rect">
            <a:avLst/>
          </a:prstGeom>
          <a:noFill/>
          <a:ln>
            <a:noFill/>
          </a:ln>
        </p:spPr>
      </p:pic>
      <p:pic>
        <p:nvPicPr>
          <p:cNvPr descr=" " id="717" name="Google Shape;717;p24"/>
          <p:cNvPicPr preferRelativeResize="0"/>
          <p:nvPr/>
        </p:nvPicPr>
        <p:blipFill rotWithShape="1">
          <a:blip r:embed="rId20">
            <a:alphaModFix/>
          </a:blip>
          <a:srcRect b="0" l="0" r="0" t="0"/>
          <a:stretch/>
        </p:blipFill>
        <p:spPr>
          <a:xfrm>
            <a:off x="3353219" y="5080000"/>
            <a:ext cx="12702" cy="419100"/>
          </a:xfrm>
          <a:prstGeom prst="rect">
            <a:avLst/>
          </a:prstGeom>
          <a:noFill/>
          <a:ln>
            <a:noFill/>
          </a:ln>
        </p:spPr>
      </p:pic>
      <p:pic>
        <p:nvPicPr>
          <p:cNvPr descr=" " id="718" name="Google Shape;718;p24"/>
          <p:cNvPicPr preferRelativeResize="0"/>
          <p:nvPr/>
        </p:nvPicPr>
        <p:blipFill rotWithShape="1">
          <a:blip r:embed="rId20">
            <a:alphaModFix/>
          </a:blip>
          <a:srcRect b="0" l="0" r="0" t="0"/>
          <a:stretch/>
        </p:blipFill>
        <p:spPr>
          <a:xfrm>
            <a:off x="9513489" y="5080000"/>
            <a:ext cx="12702" cy="419100"/>
          </a:xfrm>
          <a:prstGeom prst="rect">
            <a:avLst/>
          </a:prstGeom>
          <a:noFill/>
          <a:ln>
            <a:noFill/>
          </a:ln>
        </p:spPr>
      </p:pic>
      <p:pic>
        <p:nvPicPr>
          <p:cNvPr descr=" " id="719" name="Google Shape;719;p24"/>
          <p:cNvPicPr preferRelativeResize="0"/>
          <p:nvPr/>
        </p:nvPicPr>
        <p:blipFill rotWithShape="1">
          <a:blip r:embed="rId20">
            <a:alphaModFix/>
          </a:blip>
          <a:srcRect b="0" l="0" r="0" t="0"/>
          <a:stretch/>
        </p:blipFill>
        <p:spPr>
          <a:xfrm>
            <a:off x="15407026" y="5080000"/>
            <a:ext cx="12702" cy="419100"/>
          </a:xfrm>
          <a:prstGeom prst="rect">
            <a:avLst/>
          </a:prstGeom>
          <a:noFill/>
          <a:ln>
            <a:noFill/>
          </a:ln>
        </p:spPr>
      </p:pic>
      <p:pic>
        <p:nvPicPr>
          <p:cNvPr descr=" " id="720" name="Google Shape;720;p24"/>
          <p:cNvPicPr preferRelativeResize="0"/>
          <p:nvPr/>
        </p:nvPicPr>
        <p:blipFill rotWithShape="1">
          <a:blip r:embed="rId20">
            <a:alphaModFix/>
          </a:blip>
          <a:srcRect b="0" l="0" r="0" t="0"/>
          <a:stretch/>
        </p:blipFill>
        <p:spPr>
          <a:xfrm>
            <a:off x="21021127" y="5080000"/>
            <a:ext cx="12702" cy="419100"/>
          </a:xfrm>
          <a:prstGeom prst="rect">
            <a:avLst/>
          </a:prstGeom>
          <a:noFill/>
          <a:ln>
            <a:noFill/>
          </a:ln>
        </p:spPr>
      </p:pic>
      <p:pic>
        <p:nvPicPr>
          <p:cNvPr descr=" " id="721" name="Google Shape;721;p24"/>
          <p:cNvPicPr preferRelativeResize="0"/>
          <p:nvPr/>
        </p:nvPicPr>
        <p:blipFill rotWithShape="1">
          <a:blip r:embed="rId21">
            <a:alphaModFix/>
          </a:blip>
          <a:srcRect b="0" l="0" r="0" t="0"/>
          <a:stretch/>
        </p:blipFill>
        <p:spPr>
          <a:xfrm>
            <a:off x="9513489" y="6896100"/>
            <a:ext cx="12702" cy="4165600"/>
          </a:xfrm>
          <a:prstGeom prst="rect">
            <a:avLst/>
          </a:prstGeom>
          <a:noFill/>
          <a:ln>
            <a:noFill/>
          </a:ln>
        </p:spPr>
      </p:pic>
      <p:pic>
        <p:nvPicPr>
          <p:cNvPr descr=" " id="722" name="Google Shape;722;p24"/>
          <p:cNvPicPr preferRelativeResize="0"/>
          <p:nvPr/>
        </p:nvPicPr>
        <p:blipFill rotWithShape="1">
          <a:blip r:embed="rId22">
            <a:alphaModFix/>
          </a:blip>
          <a:srcRect b="0" l="0" r="0" t="0"/>
          <a:stretch/>
        </p:blipFill>
        <p:spPr>
          <a:xfrm>
            <a:off x="9322965" y="8585200"/>
            <a:ext cx="203225" cy="12700"/>
          </a:xfrm>
          <a:prstGeom prst="rect">
            <a:avLst/>
          </a:prstGeom>
          <a:noFill/>
          <a:ln>
            <a:noFill/>
          </a:ln>
        </p:spPr>
      </p:pic>
      <p:pic>
        <p:nvPicPr>
          <p:cNvPr descr=" " id="723" name="Google Shape;723;p24"/>
          <p:cNvPicPr preferRelativeResize="0"/>
          <p:nvPr/>
        </p:nvPicPr>
        <p:blipFill rotWithShape="1">
          <a:blip r:embed="rId22">
            <a:alphaModFix/>
          </a:blip>
          <a:srcRect b="0" l="0" r="0" t="0"/>
          <a:stretch/>
        </p:blipFill>
        <p:spPr>
          <a:xfrm>
            <a:off x="20830603" y="8585200"/>
            <a:ext cx="203225" cy="12700"/>
          </a:xfrm>
          <a:prstGeom prst="rect">
            <a:avLst/>
          </a:prstGeom>
          <a:noFill/>
          <a:ln>
            <a:noFill/>
          </a:ln>
        </p:spPr>
      </p:pic>
      <p:pic>
        <p:nvPicPr>
          <p:cNvPr descr=" " id="724" name="Google Shape;724;p24"/>
          <p:cNvPicPr preferRelativeResize="0"/>
          <p:nvPr/>
        </p:nvPicPr>
        <p:blipFill rotWithShape="1">
          <a:blip r:embed="rId22">
            <a:alphaModFix/>
          </a:blip>
          <a:srcRect b="0" l="0" r="0" t="0"/>
          <a:stretch/>
        </p:blipFill>
        <p:spPr>
          <a:xfrm>
            <a:off x="9322965" y="11049000"/>
            <a:ext cx="203225" cy="12700"/>
          </a:xfrm>
          <a:prstGeom prst="rect">
            <a:avLst/>
          </a:prstGeom>
          <a:noFill/>
          <a:ln>
            <a:noFill/>
          </a:ln>
        </p:spPr>
      </p:pic>
      <p:pic>
        <p:nvPicPr>
          <p:cNvPr descr=" " id="725" name="Google Shape;725;p24"/>
          <p:cNvPicPr preferRelativeResize="0"/>
          <p:nvPr/>
        </p:nvPicPr>
        <p:blipFill rotWithShape="1">
          <a:blip r:embed="rId22">
            <a:alphaModFix/>
          </a:blip>
          <a:srcRect b="0" l="0" r="0" t="0"/>
          <a:stretch/>
        </p:blipFill>
        <p:spPr>
          <a:xfrm>
            <a:off x="20830603" y="11049000"/>
            <a:ext cx="203225" cy="12700"/>
          </a:xfrm>
          <a:prstGeom prst="rect">
            <a:avLst/>
          </a:prstGeom>
          <a:noFill/>
          <a:ln>
            <a:noFill/>
          </a:ln>
        </p:spPr>
      </p:pic>
      <p:pic>
        <p:nvPicPr>
          <p:cNvPr descr=" " id="726" name="Google Shape;726;p24"/>
          <p:cNvPicPr preferRelativeResize="0"/>
          <p:nvPr/>
        </p:nvPicPr>
        <p:blipFill rotWithShape="1">
          <a:blip r:embed="rId23">
            <a:alphaModFix/>
          </a:blip>
          <a:srcRect b="0" l="0" r="0" t="0"/>
          <a:stretch/>
        </p:blipFill>
        <p:spPr>
          <a:xfrm>
            <a:off x="21021127" y="7035800"/>
            <a:ext cx="12702" cy="4025900"/>
          </a:xfrm>
          <a:prstGeom prst="rect">
            <a:avLst/>
          </a:prstGeom>
          <a:noFill/>
          <a:ln>
            <a:noFill/>
          </a:ln>
        </p:spPr>
      </p:pic>
      <p:sp>
        <p:nvSpPr>
          <p:cNvPr id="727" name="Google Shape;727;p24"/>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4">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28" name="Google Shape;728;p24"/>
          <p:cNvSpPr/>
          <p:nvPr/>
        </p:nvSpPr>
        <p:spPr>
          <a:xfrm>
            <a:off x="6985873" y="571500"/>
            <a:ext cx="10754011" cy="182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ermanent Marker"/>
              <a:buNone/>
            </a:pPr>
            <a:r>
              <a:rPr b="0" i="0" lang="en-US" sz="8000" u="none" cap="none" strike="noStrike">
                <a:solidFill>
                  <a:srgbClr val="272727"/>
                </a:solidFill>
                <a:latin typeface="Permanent Marker"/>
                <a:ea typeface="Permanent Marker"/>
                <a:cs typeface="Permanent Marker"/>
                <a:sym typeface="Permanent Marker"/>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733" name="Shape 733"/>
        <p:cNvGrpSpPr/>
        <p:nvPr/>
      </p:nvGrpSpPr>
      <p:grpSpPr>
        <a:xfrm>
          <a:off x="0" y="0"/>
          <a:ext cx="0" cy="0"/>
          <a:chOff x="0" y="0"/>
          <a:chExt cx="0" cy="0"/>
        </a:xfrm>
      </p:grpSpPr>
      <p:pic>
        <p:nvPicPr>
          <p:cNvPr descr=" " id="734" name="Google Shape;734;p25"/>
          <p:cNvPicPr preferRelativeResize="0"/>
          <p:nvPr/>
        </p:nvPicPr>
        <p:blipFill rotWithShape="1">
          <a:blip r:embed="rId3">
            <a:alphaModFix/>
          </a:blip>
          <a:srcRect b="0" l="0" r="0" t="0"/>
          <a:stretch/>
        </p:blipFill>
        <p:spPr>
          <a:xfrm>
            <a:off x="4852006" y="-939800"/>
            <a:ext cx="14695737" cy="15608300"/>
          </a:xfrm>
          <a:prstGeom prst="rect">
            <a:avLst/>
          </a:prstGeom>
          <a:noFill/>
          <a:ln>
            <a:noFill/>
          </a:ln>
        </p:spPr>
      </p:pic>
      <p:pic>
        <p:nvPicPr>
          <p:cNvPr descr=" " id="735" name="Google Shape;735;p25"/>
          <p:cNvPicPr preferRelativeResize="0"/>
          <p:nvPr/>
        </p:nvPicPr>
        <p:blipFill rotWithShape="1">
          <a:blip r:embed="rId4">
            <a:alphaModFix/>
          </a:blip>
          <a:srcRect b="0" l="0" r="0" t="0"/>
          <a:stretch/>
        </p:blipFill>
        <p:spPr>
          <a:xfrm>
            <a:off x="19052381" y="-419100"/>
            <a:ext cx="4826603" cy="7734300"/>
          </a:xfrm>
          <a:prstGeom prst="rect">
            <a:avLst/>
          </a:prstGeom>
          <a:noFill/>
          <a:ln>
            <a:noFill/>
          </a:ln>
        </p:spPr>
      </p:pic>
      <p:sp>
        <p:nvSpPr>
          <p:cNvPr id="736" name="Google Shape;736;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7" name="Google Shape;737;p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38" name="Google Shape;738;p25"/>
          <p:cNvSpPr/>
          <p:nvPr/>
        </p:nvSpPr>
        <p:spPr>
          <a:xfrm>
            <a:off x="6503213" y="1866900"/>
            <a:ext cx="11380622" cy="9982200"/>
          </a:xfrm>
          <a:prstGeom prst="roundRect">
            <a:avLst>
              <a:gd fmla="val 1273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25"/>
          <p:cNvSpPr/>
          <p:nvPr/>
        </p:nvSpPr>
        <p:spPr>
          <a:xfrm>
            <a:off x="7316114" y="2679700"/>
            <a:ext cx="10093528" cy="3310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6456"/>
              </a:buClr>
              <a:buSzPts val="8000"/>
              <a:buFont typeface="Permanent Marker"/>
              <a:buNone/>
            </a:pPr>
            <a:r>
              <a:rPr b="0" i="0" lang="en-US" sz="8000" u="none" cap="none" strike="noStrike">
                <a:solidFill>
                  <a:srgbClr val="786456"/>
                </a:solidFill>
                <a:latin typeface="Permanent Marker"/>
                <a:ea typeface="Permanent Marker"/>
                <a:cs typeface="Permanent Marker"/>
                <a:sym typeface="Permanent Marker"/>
              </a:rPr>
              <a:t>Thank you for choosing EaTemp</a:t>
            </a:r>
            <a:endParaRPr b="0" i="0" sz="8000" u="none" cap="none" strike="noStrike">
              <a:solidFill>
                <a:schemeClr val="dk1"/>
              </a:solidFill>
              <a:latin typeface="Calibri"/>
              <a:ea typeface="Calibri"/>
              <a:cs typeface="Calibri"/>
              <a:sym typeface="Calibri"/>
            </a:endParaRPr>
          </a:p>
        </p:txBody>
      </p:sp>
      <p:sp>
        <p:nvSpPr>
          <p:cNvPr id="740" name="Google Shape;740;p25"/>
          <p:cNvSpPr/>
          <p:nvPr/>
        </p:nvSpPr>
        <p:spPr>
          <a:xfrm>
            <a:off x="7316114" y="6261100"/>
            <a:ext cx="9890303" cy="491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41" name="Google Shape;741;p25"/>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42" name="Google Shape;742;p25"/>
          <p:cNvPicPr preferRelativeResize="0"/>
          <p:nvPr/>
        </p:nvPicPr>
        <p:blipFill rotWithShape="1">
          <a:blip r:embed="rId7">
            <a:alphaModFix/>
          </a:blip>
          <a:srcRect b="0" l="0" r="0" t="0"/>
          <a:stretch/>
        </p:blipFill>
        <p:spPr>
          <a:xfrm>
            <a:off x="16727991" y="8077200"/>
            <a:ext cx="5409285" cy="5332065"/>
          </a:xfrm>
          <a:prstGeom prst="rect">
            <a:avLst/>
          </a:prstGeom>
          <a:noFill/>
          <a:ln>
            <a:noFill/>
          </a:ln>
        </p:spPr>
      </p:pic>
      <p:pic>
        <p:nvPicPr>
          <p:cNvPr descr=" " id="743" name="Google Shape;743;p25"/>
          <p:cNvPicPr preferRelativeResize="0"/>
          <p:nvPr/>
        </p:nvPicPr>
        <p:blipFill rotWithShape="1">
          <a:blip r:embed="rId8">
            <a:alphaModFix/>
          </a:blip>
          <a:srcRect b="0" l="0" r="0" t="0"/>
          <a:stretch/>
        </p:blipFill>
        <p:spPr>
          <a:xfrm>
            <a:off x="0" y="-4051300"/>
            <a:ext cx="5220352" cy="10922000"/>
          </a:xfrm>
          <a:prstGeom prst="rect">
            <a:avLst/>
          </a:prstGeom>
          <a:noFill/>
          <a:ln>
            <a:noFill/>
          </a:ln>
        </p:spPr>
      </p:pic>
      <p:pic>
        <p:nvPicPr>
          <p:cNvPr descr=" " id="744" name="Google Shape;744;p25"/>
          <p:cNvPicPr preferRelativeResize="0"/>
          <p:nvPr/>
        </p:nvPicPr>
        <p:blipFill rotWithShape="1">
          <a:blip r:embed="rId9">
            <a:alphaModFix/>
          </a:blip>
          <a:srcRect b="0" l="0" r="0" t="0"/>
          <a:stretch/>
        </p:blipFill>
        <p:spPr>
          <a:xfrm>
            <a:off x="254030" y="8809350"/>
            <a:ext cx="7062084" cy="441555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43" name="Shape 43"/>
        <p:cNvGrpSpPr/>
        <p:nvPr/>
      </p:nvGrpSpPr>
      <p:grpSpPr>
        <a:xfrm>
          <a:off x="0" y="0"/>
          <a:ext cx="0" cy="0"/>
          <a:chOff x="0" y="0"/>
          <a:chExt cx="0" cy="0"/>
        </a:xfrm>
      </p:grpSpPr>
      <p:pic>
        <p:nvPicPr>
          <p:cNvPr descr=" " id="44" name="Google Shape;44;p3"/>
          <p:cNvPicPr preferRelativeResize="0"/>
          <p:nvPr/>
        </p:nvPicPr>
        <p:blipFill rotWithShape="1">
          <a:blip r:embed="rId3">
            <a:alphaModFix/>
          </a:blip>
          <a:srcRect b="0" l="0" r="0" t="0"/>
          <a:stretch/>
        </p:blipFill>
        <p:spPr>
          <a:xfrm>
            <a:off x="0" y="9283700"/>
            <a:ext cx="1848090" cy="5125687"/>
          </a:xfrm>
          <a:prstGeom prst="rect">
            <a:avLst/>
          </a:prstGeom>
          <a:noFill/>
          <a:ln>
            <a:noFill/>
          </a:ln>
        </p:spPr>
      </p:pic>
      <p:pic>
        <p:nvPicPr>
          <p:cNvPr descr=" " id="45" name="Google Shape;45;p3"/>
          <p:cNvPicPr preferRelativeResize="0"/>
          <p:nvPr/>
        </p:nvPicPr>
        <p:blipFill rotWithShape="1">
          <a:blip r:embed="rId4">
            <a:alphaModFix/>
          </a:blip>
          <a:srcRect b="0" l="0" r="0" t="0"/>
          <a:stretch/>
        </p:blipFill>
        <p:spPr>
          <a:xfrm>
            <a:off x="22325846" y="-135700"/>
            <a:ext cx="1609861" cy="4540901"/>
          </a:xfrm>
          <a:prstGeom prst="rect">
            <a:avLst/>
          </a:prstGeom>
          <a:noFill/>
          <a:ln>
            <a:noFill/>
          </a:ln>
        </p:spPr>
      </p:pic>
      <p:pic>
        <p:nvPicPr>
          <p:cNvPr descr=" " id="46" name="Google Shape;46;p3"/>
          <p:cNvPicPr preferRelativeResize="0"/>
          <p:nvPr/>
        </p:nvPicPr>
        <p:blipFill rotWithShape="1">
          <a:blip r:embed="rId5">
            <a:alphaModFix/>
          </a:blip>
          <a:srcRect b="0" l="0" r="0" t="0"/>
          <a:stretch/>
        </p:blipFill>
        <p:spPr>
          <a:xfrm>
            <a:off x="15483235" y="8255000"/>
            <a:ext cx="9704013" cy="7175500"/>
          </a:xfrm>
          <a:prstGeom prst="rect">
            <a:avLst/>
          </a:prstGeom>
          <a:noFill/>
          <a:ln>
            <a:noFill/>
          </a:ln>
        </p:spPr>
      </p:pic>
      <p:pic>
        <p:nvPicPr>
          <p:cNvPr descr=" " id="47" name="Google Shape;47;p3"/>
          <p:cNvPicPr preferRelativeResize="0"/>
          <p:nvPr/>
        </p:nvPicPr>
        <p:blipFill rotWithShape="1">
          <a:blip r:embed="rId6">
            <a:alphaModFix/>
          </a:blip>
          <a:srcRect b="0" l="0" r="0" t="0"/>
          <a:stretch/>
        </p:blipFill>
        <p:spPr>
          <a:xfrm>
            <a:off x="-1613102" y="-762000"/>
            <a:ext cx="6888766" cy="6223000"/>
          </a:xfrm>
          <a:prstGeom prst="rect">
            <a:avLst/>
          </a:prstGeom>
          <a:noFill/>
          <a:ln>
            <a:noFill/>
          </a:ln>
        </p:spPr>
      </p:pic>
      <p:sp>
        <p:nvSpPr>
          <p:cNvPr id="48" name="Google Shape;48;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 name="Google Shape;49;p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0" name="Google Shape;50;p3"/>
          <p:cNvPicPr preferRelativeResize="0"/>
          <p:nvPr/>
        </p:nvPicPr>
        <p:blipFill rotWithShape="1">
          <a:blip r:embed="rId8">
            <a:alphaModFix/>
          </a:blip>
          <a:srcRect b="0" l="0" r="0" t="0"/>
          <a:stretch/>
        </p:blipFill>
        <p:spPr>
          <a:xfrm>
            <a:off x="469959" y="1397000"/>
            <a:ext cx="9686356" cy="10909939"/>
          </a:xfrm>
          <a:prstGeom prst="rect">
            <a:avLst/>
          </a:prstGeom>
          <a:noFill/>
          <a:ln>
            <a:noFill/>
          </a:ln>
        </p:spPr>
      </p:pic>
      <p:sp>
        <p:nvSpPr>
          <p:cNvPr id="51" name="Google Shape;51;p3"/>
          <p:cNvSpPr/>
          <p:nvPr/>
        </p:nvSpPr>
        <p:spPr>
          <a:xfrm>
            <a:off x="9157845" y="1320800"/>
            <a:ext cx="14996341" cy="2916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ermanent Marker"/>
              <a:buNone/>
            </a:pPr>
            <a:r>
              <a:rPr b="0" i="0" lang="en-US" sz="12800" u="none" cap="none" strike="noStrike">
                <a:solidFill>
                  <a:srgbClr val="272727"/>
                </a:solidFill>
                <a:latin typeface="Permanent Marker"/>
                <a:ea typeface="Permanent Marker"/>
                <a:cs typeface="Permanent Marker"/>
                <a:sym typeface="Permanent Marker"/>
              </a:rPr>
              <a:t>Table of Contents</a:t>
            </a:r>
            <a:endParaRPr b="0" i="0" sz="12800" u="none" cap="none" strike="noStrike">
              <a:solidFill>
                <a:schemeClr val="dk1"/>
              </a:solidFill>
              <a:latin typeface="Calibri"/>
              <a:ea typeface="Calibri"/>
              <a:cs typeface="Calibri"/>
              <a:sym typeface="Calibri"/>
            </a:endParaRPr>
          </a:p>
        </p:txBody>
      </p:sp>
      <p:sp>
        <p:nvSpPr>
          <p:cNvPr id="52" name="Google Shape;52;p3"/>
          <p:cNvSpPr/>
          <p:nvPr/>
        </p:nvSpPr>
        <p:spPr>
          <a:xfrm>
            <a:off x="9094337"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9094337" y="4051300"/>
            <a:ext cx="1625803" cy="1625600"/>
          </a:xfrm>
          <a:prstGeom prst="roundRect">
            <a:avLst>
              <a:gd fmla="val 781313" name="adj"/>
            </a:avLst>
          </a:prstGeom>
          <a:solidFill>
            <a:srgbClr val="7864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3"/>
          <p:cNvSpPr/>
          <p:nvPr/>
        </p:nvSpPr>
        <p:spPr>
          <a:xfrm>
            <a:off x="9494437" y="4318000"/>
            <a:ext cx="825603" cy="1092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01</a:t>
            </a:r>
            <a:endParaRPr b="0" i="0" sz="4800" u="none" cap="none" strike="noStrike">
              <a:solidFill>
                <a:schemeClr val="dk1"/>
              </a:solidFill>
              <a:latin typeface="Calibri"/>
              <a:ea typeface="Calibri"/>
              <a:cs typeface="Calibri"/>
              <a:sym typeface="Calibri"/>
            </a:endParaRPr>
          </a:p>
        </p:txBody>
      </p:sp>
      <p:sp>
        <p:nvSpPr>
          <p:cNvPr id="55" name="Google Shape;55;p3"/>
          <p:cNvSpPr/>
          <p:nvPr/>
        </p:nvSpPr>
        <p:spPr>
          <a:xfrm>
            <a:off x="10923365" y="4064000"/>
            <a:ext cx="5487086"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10923365" y="4064000"/>
            <a:ext cx="5690311"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Introduction</a:t>
            </a:r>
            <a:endParaRPr b="0" i="0" sz="4800" u="none" cap="none" strike="noStrike">
              <a:solidFill>
                <a:schemeClr val="dk1"/>
              </a:solidFill>
              <a:latin typeface="Calibri"/>
              <a:ea typeface="Calibri"/>
              <a:cs typeface="Calibri"/>
              <a:sym typeface="Calibri"/>
            </a:endParaRPr>
          </a:p>
        </p:txBody>
      </p:sp>
      <p:sp>
        <p:nvSpPr>
          <p:cNvPr id="57" name="Google Shape;57;p3"/>
          <p:cNvSpPr/>
          <p:nvPr/>
        </p:nvSpPr>
        <p:spPr>
          <a:xfrm>
            <a:off x="10923365" y="50546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8" name="Google Shape;58;p3"/>
          <p:cNvSpPr/>
          <p:nvPr/>
        </p:nvSpPr>
        <p:spPr>
          <a:xfrm>
            <a:off x="16562870"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16562870" y="4051300"/>
            <a:ext cx="1625803" cy="1625600"/>
          </a:xfrm>
          <a:prstGeom prst="roundRect">
            <a:avLst>
              <a:gd fmla="val 781313" name="adj"/>
            </a:avLst>
          </a:prstGeom>
          <a:solidFill>
            <a:srgbClr val="7864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16861357" y="4318000"/>
            <a:ext cx="1028829" cy="1092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02</a:t>
            </a:r>
            <a:endParaRPr b="0" i="0" sz="4800" u="none" cap="none" strike="noStrike">
              <a:solidFill>
                <a:schemeClr val="dk1"/>
              </a:solidFill>
              <a:latin typeface="Calibri"/>
              <a:ea typeface="Calibri"/>
              <a:cs typeface="Calibri"/>
              <a:sym typeface="Calibri"/>
            </a:endParaRPr>
          </a:p>
        </p:txBody>
      </p:sp>
      <p:sp>
        <p:nvSpPr>
          <p:cNvPr id="61" name="Google Shape;61;p3"/>
          <p:cNvSpPr/>
          <p:nvPr/>
        </p:nvSpPr>
        <p:spPr>
          <a:xfrm>
            <a:off x="18391899" y="4064000"/>
            <a:ext cx="5487086"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18391899" y="4064000"/>
            <a:ext cx="5690311"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Encounters</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18391899" y="50546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4" name="Google Shape;64;p3"/>
          <p:cNvSpPr/>
          <p:nvPr/>
        </p:nvSpPr>
        <p:spPr>
          <a:xfrm>
            <a:off x="9094337"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9094337" y="7035800"/>
            <a:ext cx="1625803" cy="1625600"/>
          </a:xfrm>
          <a:prstGeom prst="roundRect">
            <a:avLst>
              <a:gd fmla="val 781313" name="adj"/>
            </a:avLst>
          </a:prstGeom>
          <a:solidFill>
            <a:srgbClr val="7864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9424578" y="7302500"/>
            <a:ext cx="965321" cy="1092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03</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10923365" y="7048500"/>
            <a:ext cx="5487086"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10923365" y="7048500"/>
            <a:ext cx="5690311"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Wonders</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10923365" y="80391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0" name="Google Shape;70;p3"/>
          <p:cNvSpPr/>
          <p:nvPr/>
        </p:nvSpPr>
        <p:spPr>
          <a:xfrm>
            <a:off x="16562870"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16562870" y="7035800"/>
            <a:ext cx="1625803" cy="1625600"/>
          </a:xfrm>
          <a:prstGeom prst="roundRect">
            <a:avLst>
              <a:gd fmla="val 781313" name="adj"/>
            </a:avLst>
          </a:prstGeom>
          <a:solidFill>
            <a:srgbClr val="7864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16886761" y="7302500"/>
            <a:ext cx="978022" cy="1092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04</a:t>
            </a:r>
            <a:endParaRPr b="0" i="0" sz="4800" u="none" cap="none" strike="noStrike">
              <a:solidFill>
                <a:schemeClr val="dk1"/>
              </a:solidFill>
              <a:latin typeface="Calibri"/>
              <a:ea typeface="Calibri"/>
              <a:cs typeface="Calibri"/>
              <a:sym typeface="Calibri"/>
            </a:endParaRPr>
          </a:p>
        </p:txBody>
      </p:sp>
      <p:sp>
        <p:nvSpPr>
          <p:cNvPr id="73" name="Google Shape;73;p3"/>
          <p:cNvSpPr/>
          <p:nvPr/>
        </p:nvSpPr>
        <p:spPr>
          <a:xfrm>
            <a:off x="18391899" y="7048500"/>
            <a:ext cx="5487086"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18391899" y="7048500"/>
            <a:ext cx="5690311"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Magic</a:t>
            </a:r>
            <a:endParaRPr b="0" i="0" sz="4800" u="none" cap="none" strike="noStrike">
              <a:solidFill>
                <a:schemeClr val="dk1"/>
              </a:solidFill>
              <a:latin typeface="Calibri"/>
              <a:ea typeface="Calibri"/>
              <a:cs typeface="Calibri"/>
              <a:sym typeface="Calibri"/>
            </a:endParaRPr>
          </a:p>
        </p:txBody>
      </p:sp>
      <p:sp>
        <p:nvSpPr>
          <p:cNvPr id="75" name="Google Shape;75;p3"/>
          <p:cNvSpPr/>
          <p:nvPr/>
        </p:nvSpPr>
        <p:spPr>
          <a:xfrm>
            <a:off x="18391899" y="80391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6" name="Google Shape;76;p3"/>
          <p:cNvSpPr/>
          <p:nvPr/>
        </p:nvSpPr>
        <p:spPr>
          <a:xfrm>
            <a:off x="9094337"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9094337" y="10020300"/>
            <a:ext cx="1625803" cy="1625600"/>
          </a:xfrm>
          <a:prstGeom prst="roundRect">
            <a:avLst>
              <a:gd fmla="val 781313" name="adj"/>
            </a:avLst>
          </a:prstGeom>
          <a:solidFill>
            <a:srgbClr val="7864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9418227" y="10287000"/>
            <a:ext cx="978022" cy="1092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05</a:t>
            </a:r>
            <a:endParaRPr b="0" i="0" sz="4800" u="none" cap="none" strike="noStrike">
              <a:solidFill>
                <a:schemeClr val="dk1"/>
              </a:solidFill>
              <a:latin typeface="Calibri"/>
              <a:ea typeface="Calibri"/>
              <a:cs typeface="Calibri"/>
              <a:sym typeface="Calibri"/>
            </a:endParaRPr>
          </a:p>
        </p:txBody>
      </p:sp>
      <p:sp>
        <p:nvSpPr>
          <p:cNvPr id="79" name="Google Shape;79;p3"/>
          <p:cNvSpPr/>
          <p:nvPr/>
        </p:nvSpPr>
        <p:spPr>
          <a:xfrm>
            <a:off x="10923365" y="10033000"/>
            <a:ext cx="5487086"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10923365" y="10033000"/>
            <a:ext cx="5690311"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Adventure</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10923365" y="110236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82" name="Google Shape;82;p3"/>
          <p:cNvSpPr/>
          <p:nvPr/>
        </p:nvSpPr>
        <p:spPr>
          <a:xfrm>
            <a:off x="16562870"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16562870" y="10020300"/>
            <a:ext cx="1625803" cy="1625600"/>
          </a:xfrm>
          <a:prstGeom prst="roundRect">
            <a:avLst>
              <a:gd fmla="val 781313" name="adj"/>
            </a:avLst>
          </a:prstGeom>
          <a:solidFill>
            <a:srgbClr val="7864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16912164" y="10287000"/>
            <a:ext cx="927216" cy="1092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06</a:t>
            </a:r>
            <a:endParaRPr b="0" i="0" sz="4800" u="none" cap="none" strike="noStrike">
              <a:solidFill>
                <a:schemeClr val="dk1"/>
              </a:solidFill>
              <a:latin typeface="Calibri"/>
              <a:ea typeface="Calibri"/>
              <a:cs typeface="Calibri"/>
              <a:sym typeface="Calibri"/>
            </a:endParaRPr>
          </a:p>
        </p:txBody>
      </p:sp>
      <p:sp>
        <p:nvSpPr>
          <p:cNvPr id="85" name="Google Shape;85;p3"/>
          <p:cNvSpPr/>
          <p:nvPr/>
        </p:nvSpPr>
        <p:spPr>
          <a:xfrm>
            <a:off x="18391899" y="10033000"/>
            <a:ext cx="5487086"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3"/>
          <p:cNvSpPr/>
          <p:nvPr/>
        </p:nvSpPr>
        <p:spPr>
          <a:xfrm>
            <a:off x="18391899" y="10033000"/>
            <a:ext cx="5690311"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Conclusion</a:t>
            </a:r>
            <a:endParaRPr b="0" i="0" sz="4800" u="none" cap="none" strike="noStrike">
              <a:solidFill>
                <a:schemeClr val="dk1"/>
              </a:solidFill>
              <a:latin typeface="Calibri"/>
              <a:ea typeface="Calibri"/>
              <a:cs typeface="Calibri"/>
              <a:sym typeface="Calibri"/>
            </a:endParaRPr>
          </a:p>
        </p:txBody>
      </p:sp>
      <p:sp>
        <p:nvSpPr>
          <p:cNvPr id="87" name="Google Shape;87;p3"/>
          <p:cNvSpPr/>
          <p:nvPr/>
        </p:nvSpPr>
        <p:spPr>
          <a:xfrm>
            <a:off x="18391899" y="110236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92" name="Shape 92"/>
        <p:cNvGrpSpPr/>
        <p:nvPr/>
      </p:nvGrpSpPr>
      <p:grpSpPr>
        <a:xfrm>
          <a:off x="0" y="0"/>
          <a:ext cx="0" cy="0"/>
          <a:chOff x="0" y="0"/>
          <a:chExt cx="0" cy="0"/>
        </a:xfrm>
      </p:grpSpPr>
      <p:pic>
        <p:nvPicPr>
          <p:cNvPr descr=" " id="93" name="Google Shape;93;p4"/>
          <p:cNvPicPr preferRelativeResize="0"/>
          <p:nvPr/>
        </p:nvPicPr>
        <p:blipFill rotWithShape="1">
          <a:blip r:embed="rId3">
            <a:alphaModFix/>
          </a:blip>
          <a:srcRect b="0" l="0" r="0" t="0"/>
          <a:stretch/>
        </p:blipFill>
        <p:spPr>
          <a:xfrm>
            <a:off x="21326722" y="10237459"/>
            <a:ext cx="2656238" cy="3478640"/>
          </a:xfrm>
          <a:prstGeom prst="rect">
            <a:avLst/>
          </a:prstGeom>
          <a:noFill/>
          <a:ln>
            <a:noFill/>
          </a:ln>
        </p:spPr>
      </p:pic>
      <p:pic>
        <p:nvPicPr>
          <p:cNvPr descr=" " id="94" name="Google Shape;94;p4"/>
          <p:cNvPicPr preferRelativeResize="0"/>
          <p:nvPr/>
        </p:nvPicPr>
        <p:blipFill rotWithShape="1">
          <a:blip r:embed="rId4">
            <a:alphaModFix/>
          </a:blip>
          <a:srcRect b="0" l="0" r="0" t="0"/>
          <a:stretch/>
        </p:blipFill>
        <p:spPr>
          <a:xfrm>
            <a:off x="-251664" y="-1494898"/>
            <a:ext cx="2336346" cy="5930863"/>
          </a:xfrm>
          <a:prstGeom prst="rect">
            <a:avLst/>
          </a:prstGeom>
          <a:noFill/>
          <a:ln>
            <a:noFill/>
          </a:ln>
        </p:spPr>
      </p:pic>
      <p:pic>
        <p:nvPicPr>
          <p:cNvPr descr=" " id="95" name="Google Shape;95;p4"/>
          <p:cNvPicPr preferRelativeResize="0"/>
          <p:nvPr/>
        </p:nvPicPr>
        <p:blipFill rotWithShape="1">
          <a:blip r:embed="rId5">
            <a:alphaModFix/>
          </a:blip>
          <a:srcRect b="0" l="0" r="0" t="0"/>
          <a:stretch/>
        </p:blipFill>
        <p:spPr>
          <a:xfrm>
            <a:off x="-1778222" y="9410700"/>
            <a:ext cx="7735267" cy="6985000"/>
          </a:xfrm>
          <a:prstGeom prst="rect">
            <a:avLst/>
          </a:prstGeom>
          <a:noFill/>
          <a:ln>
            <a:noFill/>
          </a:ln>
        </p:spPr>
      </p:pic>
      <p:pic>
        <p:nvPicPr>
          <p:cNvPr descr=" " id="96" name="Google Shape;96;p4"/>
          <p:cNvPicPr preferRelativeResize="0"/>
          <p:nvPr/>
        </p:nvPicPr>
        <p:blipFill rotWithShape="1">
          <a:blip r:embed="rId6">
            <a:alphaModFix/>
          </a:blip>
          <a:srcRect b="0" l="0" r="0" t="0"/>
          <a:stretch/>
        </p:blipFill>
        <p:spPr>
          <a:xfrm>
            <a:off x="19179397" y="0"/>
            <a:ext cx="5207651" cy="4724400"/>
          </a:xfrm>
          <a:prstGeom prst="rect">
            <a:avLst/>
          </a:prstGeom>
          <a:noFill/>
          <a:ln>
            <a:noFill/>
          </a:ln>
        </p:spPr>
      </p:pic>
      <p:pic>
        <p:nvPicPr>
          <p:cNvPr descr=" " id="97" name="Google Shape;97;p4"/>
          <p:cNvPicPr preferRelativeResize="0"/>
          <p:nvPr/>
        </p:nvPicPr>
        <p:blipFill rotWithShape="1">
          <a:blip r:embed="rId7">
            <a:alphaModFix/>
          </a:blip>
          <a:srcRect b="0" l="0" r="0" t="0"/>
          <a:stretch/>
        </p:blipFill>
        <p:spPr>
          <a:xfrm>
            <a:off x="20182823" y="-1854200"/>
            <a:ext cx="5601400" cy="7835900"/>
          </a:xfrm>
          <a:prstGeom prst="rect">
            <a:avLst/>
          </a:prstGeom>
          <a:noFill/>
          <a:ln>
            <a:noFill/>
          </a:ln>
        </p:spPr>
      </p:pic>
      <p:sp>
        <p:nvSpPr>
          <p:cNvPr id="98" name="Google Shape;98;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p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00" name="Google Shape;100;p4"/>
          <p:cNvSpPr/>
          <p:nvPr/>
        </p:nvSpPr>
        <p:spPr>
          <a:xfrm>
            <a:off x="2959470" y="2743200"/>
            <a:ext cx="16342709" cy="182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ermanent Marker"/>
              <a:buNone/>
            </a:pPr>
            <a:r>
              <a:rPr b="0" i="0" lang="en-US" sz="8000" u="none" cap="none" strike="noStrike">
                <a:solidFill>
                  <a:srgbClr val="272727"/>
                </a:solidFill>
                <a:latin typeface="Permanent Marker"/>
                <a:ea typeface="Permanent Marker"/>
                <a:cs typeface="Permanent Marker"/>
                <a:sym typeface="Permanent Marker"/>
              </a:rPr>
              <a:t>The Realm of the Extraordinary</a:t>
            </a:r>
            <a:endParaRPr b="0" i="0" sz="8000" u="none" cap="none" strike="noStrike">
              <a:solidFill>
                <a:schemeClr val="dk1"/>
              </a:solidFill>
              <a:latin typeface="Calibri"/>
              <a:ea typeface="Calibri"/>
              <a:cs typeface="Calibri"/>
              <a:sym typeface="Calibri"/>
            </a:endParaRPr>
          </a:p>
        </p:txBody>
      </p:sp>
      <p:sp>
        <p:nvSpPr>
          <p:cNvPr id="101" name="Google Shape;101;p4"/>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2" name="Google Shape;102;p4"/>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107" name="Shape 107"/>
        <p:cNvGrpSpPr/>
        <p:nvPr/>
      </p:nvGrpSpPr>
      <p:grpSpPr>
        <a:xfrm>
          <a:off x="0" y="0"/>
          <a:ext cx="0" cy="0"/>
          <a:chOff x="0" y="0"/>
          <a:chExt cx="0" cy="0"/>
        </a:xfrm>
      </p:grpSpPr>
      <p:pic>
        <p:nvPicPr>
          <p:cNvPr descr=" " id="108" name="Google Shape;108;p5"/>
          <p:cNvPicPr preferRelativeResize="0"/>
          <p:nvPr/>
        </p:nvPicPr>
        <p:blipFill rotWithShape="1">
          <a:blip r:embed="rId3">
            <a:alphaModFix/>
          </a:blip>
          <a:srcRect b="0" l="0" r="0" t="0"/>
          <a:stretch/>
        </p:blipFill>
        <p:spPr>
          <a:xfrm>
            <a:off x="124337" y="10920468"/>
            <a:ext cx="4919732" cy="3697821"/>
          </a:xfrm>
          <a:prstGeom prst="rect">
            <a:avLst/>
          </a:prstGeom>
          <a:noFill/>
          <a:ln>
            <a:noFill/>
          </a:ln>
        </p:spPr>
      </p:pic>
      <p:pic>
        <p:nvPicPr>
          <p:cNvPr descr=" " id="109" name="Google Shape;109;p5"/>
          <p:cNvPicPr preferRelativeResize="0"/>
          <p:nvPr/>
        </p:nvPicPr>
        <p:blipFill rotWithShape="1">
          <a:blip r:embed="rId4">
            <a:alphaModFix/>
          </a:blip>
          <a:srcRect b="0" l="0" r="0" t="0"/>
          <a:stretch/>
        </p:blipFill>
        <p:spPr>
          <a:xfrm>
            <a:off x="20662140" y="-647167"/>
            <a:ext cx="3866982" cy="4318310"/>
          </a:xfrm>
          <a:prstGeom prst="rect">
            <a:avLst/>
          </a:prstGeom>
          <a:noFill/>
          <a:ln>
            <a:noFill/>
          </a:ln>
        </p:spPr>
      </p:pic>
      <p:pic>
        <p:nvPicPr>
          <p:cNvPr descr=" " id="110" name="Google Shape;110;p5"/>
          <p:cNvPicPr preferRelativeResize="0"/>
          <p:nvPr/>
        </p:nvPicPr>
        <p:blipFill rotWithShape="1">
          <a:blip r:embed="rId5">
            <a:alphaModFix/>
          </a:blip>
          <a:srcRect b="0" l="0" r="0" t="0"/>
          <a:stretch/>
        </p:blipFill>
        <p:spPr>
          <a:xfrm>
            <a:off x="17020127" y="9080500"/>
            <a:ext cx="10272942" cy="9280122"/>
          </a:xfrm>
          <a:prstGeom prst="rect">
            <a:avLst/>
          </a:prstGeom>
          <a:noFill/>
          <a:ln>
            <a:noFill/>
          </a:ln>
        </p:spPr>
      </p:pic>
      <p:pic>
        <p:nvPicPr>
          <p:cNvPr descr=" " id="111" name="Google Shape;111;p5"/>
          <p:cNvPicPr preferRelativeResize="0"/>
          <p:nvPr/>
        </p:nvPicPr>
        <p:blipFill rotWithShape="1">
          <a:blip r:embed="rId6">
            <a:alphaModFix/>
          </a:blip>
          <a:srcRect b="0" l="0" r="0" t="0"/>
          <a:stretch/>
        </p:blipFill>
        <p:spPr>
          <a:xfrm>
            <a:off x="-3251605" y="-2527300"/>
            <a:ext cx="13476383" cy="10033000"/>
          </a:xfrm>
          <a:prstGeom prst="rect">
            <a:avLst/>
          </a:prstGeom>
          <a:noFill/>
          <a:ln>
            <a:noFill/>
          </a:ln>
        </p:spPr>
      </p:pic>
      <p:pic>
        <p:nvPicPr>
          <p:cNvPr descr=" " id="112" name="Google Shape;112;p5"/>
          <p:cNvPicPr preferRelativeResize="0"/>
          <p:nvPr/>
        </p:nvPicPr>
        <p:blipFill rotWithShape="1">
          <a:blip r:embed="rId7">
            <a:alphaModFix/>
          </a:blip>
          <a:srcRect b="0" l="0" r="0" t="0"/>
          <a:stretch/>
        </p:blipFill>
        <p:spPr>
          <a:xfrm>
            <a:off x="-2705438" y="-1828800"/>
            <a:ext cx="13362070" cy="9728200"/>
          </a:xfrm>
          <a:prstGeom prst="rect">
            <a:avLst/>
          </a:prstGeom>
          <a:noFill/>
          <a:ln>
            <a:noFill/>
          </a:ln>
        </p:spPr>
      </p:pic>
      <p:sp>
        <p:nvSpPr>
          <p:cNvPr id="113" name="Google Shape;113;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p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15" name="Google Shape;115;p5"/>
          <p:cNvPicPr preferRelativeResize="0"/>
          <p:nvPr/>
        </p:nvPicPr>
        <p:blipFill rotWithShape="1">
          <a:blip r:embed="rId9">
            <a:alphaModFix/>
          </a:blip>
          <a:srcRect b="0" l="0" r="0" t="0"/>
          <a:stretch/>
        </p:blipFill>
        <p:spPr>
          <a:xfrm>
            <a:off x="0" y="0"/>
            <a:ext cx="11685461" cy="13716000"/>
          </a:xfrm>
          <a:prstGeom prst="rect">
            <a:avLst/>
          </a:prstGeom>
          <a:noFill/>
          <a:ln>
            <a:noFill/>
          </a:ln>
        </p:spPr>
      </p:pic>
      <p:sp>
        <p:nvSpPr>
          <p:cNvPr id="116" name="Google Shape;116;p5"/>
          <p:cNvSpPr/>
          <p:nvPr/>
        </p:nvSpPr>
        <p:spPr>
          <a:xfrm>
            <a:off x="13057232" y="2705100"/>
            <a:ext cx="9907238" cy="35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p5"/>
          <p:cNvPicPr preferRelativeResize="0"/>
          <p:nvPr/>
        </p:nvPicPr>
        <p:blipFill rotWithShape="1">
          <a:blip r:embed="rId10">
            <a:alphaModFix/>
          </a:blip>
          <a:srcRect b="0" l="0" r="0" t="0"/>
          <a:stretch/>
        </p:blipFill>
        <p:spPr>
          <a:xfrm>
            <a:off x="13057232" y="3657600"/>
            <a:ext cx="1582774" cy="1625600"/>
          </a:xfrm>
          <a:prstGeom prst="rect">
            <a:avLst/>
          </a:prstGeom>
          <a:noFill/>
          <a:ln>
            <a:noFill/>
          </a:ln>
        </p:spPr>
      </p:pic>
      <p:sp>
        <p:nvSpPr>
          <p:cNvPr id="118" name="Google Shape;118;p5"/>
          <p:cNvSpPr/>
          <p:nvPr/>
        </p:nvSpPr>
        <p:spPr>
          <a:xfrm>
            <a:off x="15046457" y="2705100"/>
            <a:ext cx="7918014" cy="35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5"/>
          <p:cNvSpPr/>
          <p:nvPr/>
        </p:nvSpPr>
        <p:spPr>
          <a:xfrm>
            <a:off x="15046457" y="2705100"/>
            <a:ext cx="8121240"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Unicorn Sightings</a:t>
            </a:r>
            <a:endParaRPr b="0" i="0" sz="4800" u="none" cap="none" strike="noStrike">
              <a:solidFill>
                <a:schemeClr val="dk1"/>
              </a:solidFill>
              <a:latin typeface="Calibri"/>
              <a:ea typeface="Calibri"/>
              <a:cs typeface="Calibri"/>
              <a:sym typeface="Calibri"/>
            </a:endParaRPr>
          </a:p>
        </p:txBody>
      </p:sp>
      <p:sp>
        <p:nvSpPr>
          <p:cNvPr id="120" name="Google Shape;120;p5"/>
          <p:cNvSpPr/>
          <p:nvPr/>
        </p:nvSpPr>
        <p:spPr>
          <a:xfrm>
            <a:off x="15046457" y="3797300"/>
            <a:ext cx="805349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21" name="Google Shape;121;p5"/>
          <p:cNvSpPr/>
          <p:nvPr/>
        </p:nvSpPr>
        <p:spPr>
          <a:xfrm>
            <a:off x="13057232" y="6858000"/>
            <a:ext cx="9907238" cy="35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p5"/>
          <p:cNvPicPr preferRelativeResize="0"/>
          <p:nvPr/>
        </p:nvPicPr>
        <p:blipFill rotWithShape="1">
          <a:blip r:embed="rId11">
            <a:alphaModFix/>
          </a:blip>
          <a:srcRect b="0" l="0" r="0" t="0"/>
          <a:stretch/>
        </p:blipFill>
        <p:spPr>
          <a:xfrm>
            <a:off x="13057232" y="7992411"/>
            <a:ext cx="1625803" cy="1261783"/>
          </a:xfrm>
          <a:prstGeom prst="rect">
            <a:avLst/>
          </a:prstGeom>
          <a:noFill/>
          <a:ln>
            <a:noFill/>
          </a:ln>
        </p:spPr>
      </p:pic>
      <p:sp>
        <p:nvSpPr>
          <p:cNvPr id="123" name="Google Shape;123;p5"/>
          <p:cNvSpPr/>
          <p:nvPr/>
        </p:nvSpPr>
        <p:spPr>
          <a:xfrm>
            <a:off x="15089486" y="6858000"/>
            <a:ext cx="7874984" cy="35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5"/>
          <p:cNvSpPr/>
          <p:nvPr/>
        </p:nvSpPr>
        <p:spPr>
          <a:xfrm>
            <a:off x="15089486" y="6858000"/>
            <a:ext cx="8078210"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Dragon Taming</a:t>
            </a:r>
            <a:endParaRPr b="0" i="0" sz="4800" u="none" cap="none" strike="noStrike">
              <a:solidFill>
                <a:schemeClr val="dk1"/>
              </a:solidFill>
              <a:latin typeface="Calibri"/>
              <a:ea typeface="Calibri"/>
              <a:cs typeface="Calibri"/>
              <a:sym typeface="Calibri"/>
            </a:endParaRPr>
          </a:p>
        </p:txBody>
      </p:sp>
      <p:sp>
        <p:nvSpPr>
          <p:cNvPr id="125" name="Google Shape;125;p5"/>
          <p:cNvSpPr/>
          <p:nvPr/>
        </p:nvSpPr>
        <p:spPr>
          <a:xfrm>
            <a:off x="15089486" y="79502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130" name="Shape 130"/>
        <p:cNvGrpSpPr/>
        <p:nvPr/>
      </p:nvGrpSpPr>
      <p:grpSpPr>
        <a:xfrm>
          <a:off x="0" y="0"/>
          <a:ext cx="0" cy="0"/>
          <a:chOff x="0" y="0"/>
          <a:chExt cx="0" cy="0"/>
        </a:xfrm>
      </p:grpSpPr>
      <p:pic>
        <p:nvPicPr>
          <p:cNvPr descr=" " id="131" name="Google Shape;131;p6"/>
          <p:cNvPicPr preferRelativeResize="0"/>
          <p:nvPr/>
        </p:nvPicPr>
        <p:blipFill rotWithShape="1">
          <a:blip r:embed="rId3">
            <a:alphaModFix/>
          </a:blip>
          <a:srcRect b="0" l="0" r="0" t="0"/>
          <a:stretch/>
        </p:blipFill>
        <p:spPr>
          <a:xfrm>
            <a:off x="0" y="9283700"/>
            <a:ext cx="1848090" cy="5125690"/>
          </a:xfrm>
          <a:prstGeom prst="rect">
            <a:avLst/>
          </a:prstGeom>
          <a:noFill/>
          <a:ln>
            <a:noFill/>
          </a:ln>
        </p:spPr>
      </p:pic>
      <p:pic>
        <p:nvPicPr>
          <p:cNvPr descr=" " id="132" name="Google Shape;132;p6"/>
          <p:cNvPicPr preferRelativeResize="0"/>
          <p:nvPr/>
        </p:nvPicPr>
        <p:blipFill rotWithShape="1">
          <a:blip r:embed="rId4">
            <a:alphaModFix/>
          </a:blip>
          <a:srcRect b="0" l="0" r="0" t="0"/>
          <a:stretch/>
        </p:blipFill>
        <p:spPr>
          <a:xfrm>
            <a:off x="22325846" y="-135700"/>
            <a:ext cx="1609861" cy="4540895"/>
          </a:xfrm>
          <a:prstGeom prst="rect">
            <a:avLst/>
          </a:prstGeom>
          <a:noFill/>
          <a:ln>
            <a:noFill/>
          </a:ln>
        </p:spPr>
      </p:pic>
      <p:pic>
        <p:nvPicPr>
          <p:cNvPr descr=" " id="133" name="Google Shape;133;p6"/>
          <p:cNvPicPr preferRelativeResize="0"/>
          <p:nvPr/>
        </p:nvPicPr>
        <p:blipFill rotWithShape="1">
          <a:blip r:embed="rId5">
            <a:alphaModFix/>
          </a:blip>
          <a:srcRect b="0" l="0" r="0" t="0"/>
          <a:stretch/>
        </p:blipFill>
        <p:spPr>
          <a:xfrm>
            <a:off x="15483235" y="8255000"/>
            <a:ext cx="9704013" cy="7175500"/>
          </a:xfrm>
          <a:prstGeom prst="rect">
            <a:avLst/>
          </a:prstGeom>
          <a:noFill/>
          <a:ln>
            <a:noFill/>
          </a:ln>
        </p:spPr>
      </p:pic>
      <p:pic>
        <p:nvPicPr>
          <p:cNvPr descr=" " id="134" name="Google Shape;134;p6"/>
          <p:cNvPicPr preferRelativeResize="0"/>
          <p:nvPr/>
        </p:nvPicPr>
        <p:blipFill rotWithShape="1">
          <a:blip r:embed="rId6">
            <a:alphaModFix/>
          </a:blip>
          <a:srcRect b="0" l="0" r="0" t="0"/>
          <a:stretch/>
        </p:blipFill>
        <p:spPr>
          <a:xfrm>
            <a:off x="-1613102" y="-762000"/>
            <a:ext cx="6888766" cy="6223000"/>
          </a:xfrm>
          <a:prstGeom prst="rect">
            <a:avLst/>
          </a:prstGeom>
          <a:noFill/>
          <a:ln>
            <a:noFill/>
          </a:ln>
        </p:spPr>
      </p:pic>
      <p:sp>
        <p:nvSpPr>
          <p:cNvPr id="135" name="Google Shape;135;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6" name="Google Shape;136;p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37" name="Google Shape;137;p6"/>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p6"/>
          <p:cNvPicPr preferRelativeResize="0"/>
          <p:nvPr/>
        </p:nvPicPr>
        <p:blipFill rotWithShape="1">
          <a:blip r:embed="rId8">
            <a:alphaModFix/>
          </a:blip>
          <a:srcRect b="0" l="0" r="0" t="0"/>
          <a:stretch/>
        </p:blipFill>
        <p:spPr>
          <a:xfrm>
            <a:off x="6922843" y="1384300"/>
            <a:ext cx="1370819" cy="1625612"/>
          </a:xfrm>
          <a:prstGeom prst="rect">
            <a:avLst/>
          </a:prstGeom>
          <a:noFill/>
          <a:ln>
            <a:noFill/>
          </a:ln>
        </p:spPr>
      </p:pic>
      <p:sp>
        <p:nvSpPr>
          <p:cNvPr id="139" name="Google Shape;139;p6"/>
          <p:cNvSpPr/>
          <p:nvPr/>
        </p:nvSpPr>
        <p:spPr>
          <a:xfrm>
            <a:off x="4928216" y="3619512"/>
            <a:ext cx="5360070" cy="8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6"/>
          <p:cNvSpPr/>
          <p:nvPr/>
        </p:nvSpPr>
        <p:spPr>
          <a:xfrm>
            <a:off x="4928216" y="3619512"/>
            <a:ext cx="5563295"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Unicorn Sightings</a:t>
            </a:r>
            <a:endParaRPr b="0" i="0" sz="4800" u="none" cap="none" strike="noStrike">
              <a:solidFill>
                <a:schemeClr val="dk1"/>
              </a:solidFill>
              <a:latin typeface="Calibri"/>
              <a:ea typeface="Calibri"/>
              <a:cs typeface="Calibri"/>
              <a:sym typeface="Calibri"/>
            </a:endParaRPr>
          </a:p>
        </p:txBody>
      </p:sp>
      <p:sp>
        <p:nvSpPr>
          <p:cNvPr id="141" name="Google Shape;141;p6"/>
          <p:cNvSpPr/>
          <p:nvPr/>
        </p:nvSpPr>
        <p:spPr>
          <a:xfrm>
            <a:off x="3543743" y="5118112"/>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6"/>
          <p:cNvSpPr/>
          <p:nvPr/>
        </p:nvSpPr>
        <p:spPr>
          <a:xfrm>
            <a:off x="3476001" y="5118112"/>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3" name="Google Shape;143;p6"/>
          <p:cNvPicPr preferRelativeResize="0"/>
          <p:nvPr/>
        </p:nvPicPr>
        <p:blipFill rotWithShape="1">
          <a:blip r:embed="rId9">
            <a:alphaModFix/>
          </a:blip>
          <a:srcRect b="0" l="0" r="0" t="0"/>
          <a:stretch/>
        </p:blipFill>
        <p:spPr>
          <a:xfrm>
            <a:off x="3543743" y="7556506"/>
            <a:ext cx="8129016" cy="5041900"/>
          </a:xfrm>
          <a:prstGeom prst="rect">
            <a:avLst/>
          </a:prstGeom>
          <a:noFill/>
          <a:ln>
            <a:noFill/>
          </a:ln>
        </p:spPr>
      </p:pic>
      <p:sp>
        <p:nvSpPr>
          <p:cNvPr id="144" name="Google Shape;144;p6"/>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5" name="Google Shape;145;p6"/>
          <p:cNvPicPr preferRelativeResize="0"/>
          <p:nvPr/>
        </p:nvPicPr>
        <p:blipFill rotWithShape="1">
          <a:blip r:embed="rId10">
            <a:alphaModFix/>
          </a:blip>
          <a:srcRect b="0" l="0" r="0" t="0"/>
          <a:stretch/>
        </p:blipFill>
        <p:spPr>
          <a:xfrm>
            <a:off x="15941547" y="1384300"/>
            <a:ext cx="1572885" cy="1625600"/>
          </a:xfrm>
          <a:prstGeom prst="rect">
            <a:avLst/>
          </a:prstGeom>
          <a:noFill/>
          <a:ln>
            <a:noFill/>
          </a:ln>
        </p:spPr>
      </p:pic>
      <p:sp>
        <p:nvSpPr>
          <p:cNvPr id="146" name="Google Shape;146;p6"/>
          <p:cNvSpPr/>
          <p:nvPr/>
        </p:nvSpPr>
        <p:spPr>
          <a:xfrm>
            <a:off x="14460757" y="3619500"/>
            <a:ext cx="4534467" cy="8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6"/>
          <p:cNvSpPr/>
          <p:nvPr/>
        </p:nvSpPr>
        <p:spPr>
          <a:xfrm>
            <a:off x="14460757" y="3619500"/>
            <a:ext cx="4737692"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Dragon Taming</a:t>
            </a:r>
            <a:endParaRPr b="0" i="0" sz="4800" u="none" cap="none" strike="noStrike">
              <a:solidFill>
                <a:schemeClr val="dk1"/>
              </a:solidFill>
              <a:latin typeface="Calibri"/>
              <a:ea typeface="Calibri"/>
              <a:cs typeface="Calibri"/>
              <a:sym typeface="Calibri"/>
            </a:endParaRPr>
          </a:p>
        </p:txBody>
      </p:sp>
      <p:sp>
        <p:nvSpPr>
          <p:cNvPr id="148" name="Google Shape;148;p6"/>
          <p:cNvSpPr/>
          <p:nvPr/>
        </p:nvSpPr>
        <p:spPr>
          <a:xfrm>
            <a:off x="12663483" y="51181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6"/>
          <p:cNvSpPr/>
          <p:nvPr/>
        </p:nvSpPr>
        <p:spPr>
          <a:xfrm>
            <a:off x="12595741" y="51181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0" name="Google Shape;150;p6"/>
          <p:cNvPicPr preferRelativeResize="0"/>
          <p:nvPr/>
        </p:nvPicPr>
        <p:blipFill rotWithShape="1">
          <a:blip r:embed="rId11">
            <a:alphaModFix/>
          </a:blip>
          <a:srcRect b="0" l="0" r="0" t="0"/>
          <a:stretch/>
        </p:blipFill>
        <p:spPr>
          <a:xfrm>
            <a:off x="12663483" y="7556500"/>
            <a:ext cx="8129016" cy="50419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155" name="Shape 155"/>
        <p:cNvGrpSpPr/>
        <p:nvPr/>
      </p:nvGrpSpPr>
      <p:grpSpPr>
        <a:xfrm>
          <a:off x="0" y="0"/>
          <a:ext cx="0" cy="0"/>
          <a:chOff x="0" y="0"/>
          <a:chExt cx="0" cy="0"/>
        </a:xfrm>
      </p:grpSpPr>
      <p:pic>
        <p:nvPicPr>
          <p:cNvPr descr=" " id="156" name="Google Shape;156;p7"/>
          <p:cNvPicPr preferRelativeResize="0"/>
          <p:nvPr/>
        </p:nvPicPr>
        <p:blipFill rotWithShape="1">
          <a:blip r:embed="rId3">
            <a:alphaModFix/>
          </a:blip>
          <a:srcRect b="0" l="0" r="0" t="0"/>
          <a:stretch/>
        </p:blipFill>
        <p:spPr>
          <a:xfrm>
            <a:off x="4839305" y="-952500"/>
            <a:ext cx="14695737" cy="15608300"/>
          </a:xfrm>
          <a:prstGeom prst="rect">
            <a:avLst/>
          </a:prstGeom>
          <a:noFill/>
          <a:ln>
            <a:noFill/>
          </a:ln>
        </p:spPr>
      </p:pic>
      <p:pic>
        <p:nvPicPr>
          <p:cNvPr descr=" " id="157" name="Google Shape;157;p7"/>
          <p:cNvPicPr preferRelativeResize="0"/>
          <p:nvPr/>
        </p:nvPicPr>
        <p:blipFill rotWithShape="1">
          <a:blip r:embed="rId4">
            <a:alphaModFix/>
          </a:blip>
          <a:srcRect b="0" l="0" r="0" t="0"/>
          <a:stretch/>
        </p:blipFill>
        <p:spPr>
          <a:xfrm>
            <a:off x="18061657" y="3683000"/>
            <a:ext cx="2730841" cy="7569200"/>
          </a:xfrm>
          <a:prstGeom prst="rect">
            <a:avLst/>
          </a:prstGeom>
          <a:noFill/>
          <a:ln>
            <a:noFill/>
          </a:ln>
        </p:spPr>
      </p:pic>
      <p:pic>
        <p:nvPicPr>
          <p:cNvPr descr=" " id="158" name="Google Shape;158;p7"/>
          <p:cNvPicPr preferRelativeResize="0"/>
          <p:nvPr/>
        </p:nvPicPr>
        <p:blipFill rotWithShape="1">
          <a:blip r:embed="rId5">
            <a:alphaModFix/>
          </a:blip>
          <a:srcRect b="0" l="0" r="0" t="0"/>
          <a:stretch/>
        </p:blipFill>
        <p:spPr>
          <a:xfrm>
            <a:off x="20716289" y="6210300"/>
            <a:ext cx="2616527" cy="2387600"/>
          </a:xfrm>
          <a:prstGeom prst="rect">
            <a:avLst/>
          </a:prstGeom>
          <a:noFill/>
          <a:ln>
            <a:noFill/>
          </a:ln>
        </p:spPr>
      </p:pic>
      <p:pic>
        <p:nvPicPr>
          <p:cNvPr descr=" " id="159" name="Google Shape;159;p7"/>
          <p:cNvPicPr preferRelativeResize="0"/>
          <p:nvPr/>
        </p:nvPicPr>
        <p:blipFill rotWithShape="1">
          <a:blip r:embed="rId6">
            <a:alphaModFix/>
          </a:blip>
          <a:srcRect b="0" l="0" r="0" t="0"/>
          <a:stretch/>
        </p:blipFill>
        <p:spPr>
          <a:xfrm>
            <a:off x="1867133" y="3581400"/>
            <a:ext cx="4565073" cy="7673206"/>
          </a:xfrm>
          <a:prstGeom prst="rect">
            <a:avLst/>
          </a:prstGeom>
          <a:noFill/>
          <a:ln>
            <a:noFill/>
          </a:ln>
        </p:spPr>
      </p:pic>
      <p:sp>
        <p:nvSpPr>
          <p:cNvPr id="160" name="Google Shape;160;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p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62" name="Google Shape;162;p7"/>
          <p:cNvPicPr preferRelativeResize="0"/>
          <p:nvPr/>
        </p:nvPicPr>
        <p:blipFill rotWithShape="1">
          <a:blip r:embed="rId8">
            <a:alphaModFix/>
          </a:blip>
          <a:srcRect b="0" l="0" r="0" t="0"/>
          <a:stretch/>
        </p:blipFill>
        <p:spPr>
          <a:xfrm>
            <a:off x="1867133" y="1206500"/>
            <a:ext cx="5966698" cy="4437887"/>
          </a:xfrm>
          <a:prstGeom prst="rect">
            <a:avLst/>
          </a:prstGeom>
          <a:noFill/>
          <a:ln>
            <a:noFill/>
          </a:ln>
        </p:spPr>
      </p:pic>
      <p:sp>
        <p:nvSpPr>
          <p:cNvPr id="163" name="Google Shape;163;p7"/>
          <p:cNvSpPr/>
          <p:nvPr/>
        </p:nvSpPr>
        <p:spPr>
          <a:xfrm>
            <a:off x="6896962" y="4064000"/>
            <a:ext cx="10593124" cy="718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7"/>
          <p:cNvSpPr/>
          <p:nvPr/>
        </p:nvSpPr>
        <p:spPr>
          <a:xfrm>
            <a:off x="6896962" y="4064000"/>
            <a:ext cx="10796349" cy="64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5" name="Google Shape;165;p7"/>
          <p:cNvSpPr/>
          <p:nvPr/>
        </p:nvSpPr>
        <p:spPr>
          <a:xfrm>
            <a:off x="13323965" y="10591800"/>
            <a:ext cx="4318540" cy="81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ermanent Marker"/>
              <a:buNone/>
            </a:pPr>
            <a:r>
              <a:rPr b="0" i="0" lang="en-US" sz="3600" u="none" cap="none" strike="noStrike">
                <a:solidFill>
                  <a:srgbClr val="0E0E0E"/>
                </a:solidFill>
                <a:latin typeface="Permanent Marker"/>
                <a:ea typeface="Permanent Marker"/>
                <a:cs typeface="Permanent Marker"/>
                <a:sym typeface="Permanent Marker"/>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170" name="Shape 170"/>
        <p:cNvGrpSpPr/>
        <p:nvPr/>
      </p:nvGrpSpPr>
      <p:grpSpPr>
        <a:xfrm>
          <a:off x="0" y="0"/>
          <a:ext cx="0" cy="0"/>
          <a:chOff x="0" y="0"/>
          <a:chExt cx="0" cy="0"/>
        </a:xfrm>
      </p:grpSpPr>
      <p:pic>
        <p:nvPicPr>
          <p:cNvPr descr=" " id="171" name="Google Shape;171;p8"/>
          <p:cNvPicPr preferRelativeResize="0"/>
          <p:nvPr/>
        </p:nvPicPr>
        <p:blipFill rotWithShape="1">
          <a:blip r:embed="rId3">
            <a:alphaModFix/>
          </a:blip>
          <a:srcRect b="0" l="0" r="0" t="0"/>
          <a:stretch/>
        </p:blipFill>
        <p:spPr>
          <a:xfrm>
            <a:off x="21326722" y="10237453"/>
            <a:ext cx="2656238" cy="3478647"/>
          </a:xfrm>
          <a:prstGeom prst="rect">
            <a:avLst/>
          </a:prstGeom>
          <a:noFill/>
          <a:ln>
            <a:noFill/>
          </a:ln>
        </p:spPr>
      </p:pic>
      <p:pic>
        <p:nvPicPr>
          <p:cNvPr descr=" " id="172" name="Google Shape;172;p8"/>
          <p:cNvPicPr preferRelativeResize="0"/>
          <p:nvPr/>
        </p:nvPicPr>
        <p:blipFill rotWithShape="1">
          <a:blip r:embed="rId4">
            <a:alphaModFix/>
          </a:blip>
          <a:srcRect b="0" l="0" r="0" t="0"/>
          <a:stretch/>
        </p:blipFill>
        <p:spPr>
          <a:xfrm>
            <a:off x="-251664" y="-1494892"/>
            <a:ext cx="2336346" cy="5930863"/>
          </a:xfrm>
          <a:prstGeom prst="rect">
            <a:avLst/>
          </a:prstGeom>
          <a:noFill/>
          <a:ln>
            <a:noFill/>
          </a:ln>
        </p:spPr>
      </p:pic>
      <p:pic>
        <p:nvPicPr>
          <p:cNvPr descr=" " id="173" name="Google Shape;173;p8"/>
          <p:cNvPicPr preferRelativeResize="0"/>
          <p:nvPr/>
        </p:nvPicPr>
        <p:blipFill rotWithShape="1">
          <a:blip r:embed="rId5">
            <a:alphaModFix/>
          </a:blip>
          <a:srcRect b="0" l="0" r="0" t="0"/>
          <a:stretch/>
        </p:blipFill>
        <p:spPr>
          <a:xfrm>
            <a:off x="-1778222" y="9410700"/>
            <a:ext cx="7735267" cy="6985000"/>
          </a:xfrm>
          <a:prstGeom prst="rect">
            <a:avLst/>
          </a:prstGeom>
          <a:noFill/>
          <a:ln>
            <a:noFill/>
          </a:ln>
        </p:spPr>
      </p:pic>
      <p:pic>
        <p:nvPicPr>
          <p:cNvPr descr=" " id="174" name="Google Shape;174;p8"/>
          <p:cNvPicPr preferRelativeResize="0"/>
          <p:nvPr/>
        </p:nvPicPr>
        <p:blipFill rotWithShape="1">
          <a:blip r:embed="rId6">
            <a:alphaModFix/>
          </a:blip>
          <a:srcRect b="0" l="0" r="0" t="0"/>
          <a:stretch/>
        </p:blipFill>
        <p:spPr>
          <a:xfrm>
            <a:off x="19179397" y="0"/>
            <a:ext cx="5207651" cy="4724400"/>
          </a:xfrm>
          <a:prstGeom prst="rect">
            <a:avLst/>
          </a:prstGeom>
          <a:noFill/>
          <a:ln>
            <a:noFill/>
          </a:ln>
        </p:spPr>
      </p:pic>
      <p:pic>
        <p:nvPicPr>
          <p:cNvPr descr=" " id="175" name="Google Shape;175;p8"/>
          <p:cNvPicPr preferRelativeResize="0"/>
          <p:nvPr/>
        </p:nvPicPr>
        <p:blipFill rotWithShape="1">
          <a:blip r:embed="rId7">
            <a:alphaModFix/>
          </a:blip>
          <a:srcRect b="0" l="0" r="0" t="0"/>
          <a:stretch/>
        </p:blipFill>
        <p:spPr>
          <a:xfrm>
            <a:off x="20182823" y="-1854200"/>
            <a:ext cx="5601400" cy="7835900"/>
          </a:xfrm>
          <a:prstGeom prst="rect">
            <a:avLst/>
          </a:prstGeom>
          <a:noFill/>
          <a:ln>
            <a:noFill/>
          </a:ln>
        </p:spPr>
      </p:pic>
      <p:sp>
        <p:nvSpPr>
          <p:cNvPr id="176" name="Google Shape;176;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p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78" name="Google Shape;178;p8"/>
          <p:cNvPicPr preferRelativeResize="0"/>
          <p:nvPr/>
        </p:nvPicPr>
        <p:blipFill rotWithShape="1">
          <a:blip r:embed="rId9">
            <a:alphaModFix/>
          </a:blip>
          <a:srcRect b="0" l="0" r="0" t="0"/>
          <a:stretch/>
        </p:blipFill>
        <p:spPr>
          <a:xfrm>
            <a:off x="8395749" y="1866900"/>
            <a:ext cx="7595549" cy="10147300"/>
          </a:xfrm>
          <a:prstGeom prst="rect">
            <a:avLst/>
          </a:prstGeom>
          <a:noFill/>
          <a:ln>
            <a:noFill/>
          </a:ln>
        </p:spPr>
      </p:pic>
      <p:sp>
        <p:nvSpPr>
          <p:cNvPr id="179" name="Google Shape;179;p8"/>
          <p:cNvSpPr/>
          <p:nvPr/>
        </p:nvSpPr>
        <p:spPr>
          <a:xfrm>
            <a:off x="3086486" y="1866900"/>
            <a:ext cx="4369346" cy="541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8"/>
          <p:cNvSpPr/>
          <p:nvPr/>
        </p:nvSpPr>
        <p:spPr>
          <a:xfrm>
            <a:off x="3086486" y="1866900"/>
            <a:ext cx="4572572" cy="287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Dragon Taming Technique</a:t>
            </a:r>
            <a:endParaRPr b="0" i="0" sz="4800" u="none" cap="none" strike="noStrike">
              <a:solidFill>
                <a:schemeClr val="dk1"/>
              </a:solidFill>
              <a:latin typeface="Calibri"/>
              <a:ea typeface="Calibri"/>
              <a:cs typeface="Calibri"/>
              <a:sym typeface="Calibri"/>
            </a:endParaRPr>
          </a:p>
        </p:txBody>
      </p:sp>
      <p:sp>
        <p:nvSpPr>
          <p:cNvPr id="181" name="Google Shape;181;p8"/>
          <p:cNvSpPr/>
          <p:nvPr/>
        </p:nvSpPr>
        <p:spPr>
          <a:xfrm>
            <a:off x="3086486" y="48387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82" name="Google Shape;182;p8"/>
          <p:cNvSpPr/>
          <p:nvPr/>
        </p:nvSpPr>
        <p:spPr>
          <a:xfrm>
            <a:off x="16931216" y="6527800"/>
            <a:ext cx="4369346" cy="541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8"/>
          <p:cNvSpPr/>
          <p:nvPr/>
        </p:nvSpPr>
        <p:spPr>
          <a:xfrm>
            <a:off x="16931216" y="6527800"/>
            <a:ext cx="4572572" cy="287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The Art of Unicorn Sighting</a:t>
            </a:r>
            <a:endParaRPr b="0" i="0" sz="4800" u="none" cap="none" strike="noStrike">
              <a:solidFill>
                <a:schemeClr val="dk1"/>
              </a:solidFill>
              <a:latin typeface="Calibri"/>
              <a:ea typeface="Calibri"/>
              <a:cs typeface="Calibri"/>
              <a:sym typeface="Calibri"/>
            </a:endParaRPr>
          </a:p>
        </p:txBody>
      </p:sp>
      <p:sp>
        <p:nvSpPr>
          <p:cNvPr id="184" name="Google Shape;184;p8"/>
          <p:cNvSpPr/>
          <p:nvPr/>
        </p:nvSpPr>
        <p:spPr>
          <a:xfrm>
            <a:off x="16931216" y="94996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4"/>
        </a:solidFill>
      </p:bgPr>
    </p:bg>
    <p:spTree>
      <p:nvGrpSpPr>
        <p:cNvPr id="189" name="Shape 189"/>
        <p:cNvGrpSpPr/>
        <p:nvPr/>
      </p:nvGrpSpPr>
      <p:grpSpPr>
        <a:xfrm>
          <a:off x="0" y="0"/>
          <a:ext cx="0" cy="0"/>
          <a:chOff x="0" y="0"/>
          <a:chExt cx="0" cy="0"/>
        </a:xfrm>
      </p:grpSpPr>
      <p:pic>
        <p:nvPicPr>
          <p:cNvPr descr=" " id="190" name="Google Shape;190;p9"/>
          <p:cNvPicPr preferRelativeResize="0"/>
          <p:nvPr/>
        </p:nvPicPr>
        <p:blipFill rotWithShape="1">
          <a:blip r:embed="rId3">
            <a:alphaModFix/>
          </a:blip>
          <a:srcRect b="0" l="0" r="0" t="0"/>
          <a:stretch/>
        </p:blipFill>
        <p:spPr>
          <a:xfrm>
            <a:off x="124337" y="10920462"/>
            <a:ext cx="4919732" cy="3697821"/>
          </a:xfrm>
          <a:prstGeom prst="rect">
            <a:avLst/>
          </a:prstGeom>
          <a:noFill/>
          <a:ln>
            <a:noFill/>
          </a:ln>
        </p:spPr>
      </p:pic>
      <p:pic>
        <p:nvPicPr>
          <p:cNvPr descr=" " id="191" name="Google Shape;191;p9"/>
          <p:cNvPicPr preferRelativeResize="0"/>
          <p:nvPr/>
        </p:nvPicPr>
        <p:blipFill rotWithShape="1">
          <a:blip r:embed="rId4">
            <a:alphaModFix/>
          </a:blip>
          <a:srcRect b="0" l="0" r="0" t="0"/>
          <a:stretch/>
        </p:blipFill>
        <p:spPr>
          <a:xfrm>
            <a:off x="20662140" y="-647167"/>
            <a:ext cx="3866982" cy="4318310"/>
          </a:xfrm>
          <a:prstGeom prst="rect">
            <a:avLst/>
          </a:prstGeom>
          <a:noFill/>
          <a:ln>
            <a:noFill/>
          </a:ln>
        </p:spPr>
      </p:pic>
      <p:pic>
        <p:nvPicPr>
          <p:cNvPr descr=" " id="192" name="Google Shape;192;p9"/>
          <p:cNvPicPr preferRelativeResize="0"/>
          <p:nvPr/>
        </p:nvPicPr>
        <p:blipFill rotWithShape="1">
          <a:blip r:embed="rId5">
            <a:alphaModFix/>
          </a:blip>
          <a:srcRect b="0" l="0" r="0" t="0"/>
          <a:stretch/>
        </p:blipFill>
        <p:spPr>
          <a:xfrm>
            <a:off x="17020127" y="9080500"/>
            <a:ext cx="10272942" cy="9280128"/>
          </a:xfrm>
          <a:prstGeom prst="rect">
            <a:avLst/>
          </a:prstGeom>
          <a:noFill/>
          <a:ln>
            <a:noFill/>
          </a:ln>
        </p:spPr>
      </p:pic>
      <p:pic>
        <p:nvPicPr>
          <p:cNvPr descr=" " id="193" name="Google Shape;193;p9"/>
          <p:cNvPicPr preferRelativeResize="0"/>
          <p:nvPr/>
        </p:nvPicPr>
        <p:blipFill rotWithShape="1">
          <a:blip r:embed="rId6">
            <a:alphaModFix/>
          </a:blip>
          <a:srcRect b="0" l="0" r="0" t="0"/>
          <a:stretch/>
        </p:blipFill>
        <p:spPr>
          <a:xfrm>
            <a:off x="-3251605" y="-2527300"/>
            <a:ext cx="13476383" cy="10033000"/>
          </a:xfrm>
          <a:prstGeom prst="rect">
            <a:avLst/>
          </a:prstGeom>
          <a:noFill/>
          <a:ln>
            <a:noFill/>
          </a:ln>
        </p:spPr>
      </p:pic>
      <p:pic>
        <p:nvPicPr>
          <p:cNvPr descr=" " id="194" name="Google Shape;194;p9"/>
          <p:cNvPicPr preferRelativeResize="0"/>
          <p:nvPr/>
        </p:nvPicPr>
        <p:blipFill rotWithShape="1">
          <a:blip r:embed="rId7">
            <a:alphaModFix/>
          </a:blip>
          <a:srcRect b="0" l="0" r="0" t="0"/>
          <a:stretch/>
        </p:blipFill>
        <p:spPr>
          <a:xfrm>
            <a:off x="-2705438" y="-1828800"/>
            <a:ext cx="13362070" cy="9728200"/>
          </a:xfrm>
          <a:prstGeom prst="rect">
            <a:avLst/>
          </a:prstGeom>
          <a:noFill/>
          <a:ln>
            <a:noFill/>
          </a:ln>
        </p:spPr>
      </p:pic>
      <p:sp>
        <p:nvSpPr>
          <p:cNvPr id="195" name="Google Shape;195;p9"/>
          <p:cNvSpPr/>
          <p:nvPr/>
        </p:nvSpPr>
        <p:spPr>
          <a:xfrm>
            <a:off x="2091528" y="749300"/>
            <a:ext cx="20216693" cy="1824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ermanent Marker"/>
              <a:buNone/>
            </a:pPr>
            <a:r>
              <a:rPr b="0" i="0" lang="en-US" sz="8000" u="none" cap="none" strike="noStrike">
                <a:solidFill>
                  <a:srgbClr val="272727"/>
                </a:solidFill>
                <a:latin typeface="Permanent Marker"/>
                <a:ea typeface="Permanent Marker"/>
                <a:cs typeface="Permanent Marker"/>
                <a:sym typeface="Permanent Marker"/>
              </a:rPr>
              <a:t>The Magic of Dragons: A Research</a:t>
            </a:r>
            <a:endParaRPr b="0" i="0" sz="8000" u="none" cap="none" strike="noStrike">
              <a:solidFill>
                <a:schemeClr val="dk1"/>
              </a:solidFill>
              <a:latin typeface="Calibri"/>
              <a:ea typeface="Calibri"/>
              <a:cs typeface="Calibri"/>
              <a:sym typeface="Calibri"/>
            </a:endParaRPr>
          </a:p>
        </p:txBody>
      </p:sp>
      <p:sp>
        <p:nvSpPr>
          <p:cNvPr id="196" name="Google Shape;196;p9"/>
          <p:cNvSpPr/>
          <p:nvPr/>
        </p:nvSpPr>
        <p:spPr>
          <a:xfrm>
            <a:off x="2146568" y="4025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9"/>
          <p:cNvSpPr/>
          <p:nvPr/>
        </p:nvSpPr>
        <p:spPr>
          <a:xfrm>
            <a:off x="2146568" y="4025900"/>
            <a:ext cx="8205226" cy="8204200"/>
          </a:xfrm>
          <a:prstGeom prst="ellipse">
            <a:avLst/>
          </a:prstGeom>
          <a:solidFill>
            <a:srgbClr val="7864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9"/>
          <p:cNvSpPr/>
          <p:nvPr/>
        </p:nvSpPr>
        <p:spPr>
          <a:xfrm>
            <a:off x="3175397" y="5918200"/>
            <a:ext cx="6160270" cy="6159500"/>
          </a:xfrm>
          <a:prstGeom prst="ellipse">
            <a:avLst/>
          </a:prstGeom>
          <a:solidFill>
            <a:srgbClr val="EDE0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9"/>
          <p:cNvSpPr/>
          <p:nvPr/>
        </p:nvSpPr>
        <p:spPr>
          <a:xfrm>
            <a:off x="4204225" y="77978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9"/>
          <p:cNvSpPr/>
          <p:nvPr/>
        </p:nvSpPr>
        <p:spPr>
          <a:xfrm>
            <a:off x="5436279" y="4483100"/>
            <a:ext cx="1600400" cy="1092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6.7M</a:t>
            </a:r>
            <a:endParaRPr b="0" i="0" sz="4800" u="none" cap="none" strike="noStrike">
              <a:solidFill>
                <a:schemeClr val="dk1"/>
              </a:solidFill>
              <a:latin typeface="Calibri"/>
              <a:ea typeface="Calibri"/>
              <a:cs typeface="Calibri"/>
              <a:sym typeface="Calibri"/>
            </a:endParaRPr>
          </a:p>
        </p:txBody>
      </p:sp>
      <p:sp>
        <p:nvSpPr>
          <p:cNvPr id="201" name="Google Shape;201;p9"/>
          <p:cNvSpPr/>
          <p:nvPr/>
        </p:nvSpPr>
        <p:spPr>
          <a:xfrm>
            <a:off x="5410876" y="9296400"/>
            <a:ext cx="1676610" cy="1092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86456"/>
              </a:buClr>
              <a:buSzPts val="4800"/>
              <a:buFont typeface="Permanent Marker"/>
              <a:buNone/>
            </a:pPr>
            <a:r>
              <a:rPr b="0" i="0" lang="en-US" sz="4800" u="none" cap="none" strike="noStrike">
                <a:solidFill>
                  <a:srgbClr val="786456"/>
                </a:solidFill>
                <a:latin typeface="Permanent Marker"/>
                <a:ea typeface="Permanent Marker"/>
                <a:cs typeface="Permanent Marker"/>
                <a:sym typeface="Permanent Marker"/>
              </a:rPr>
              <a:t>2.3M</a:t>
            </a:r>
            <a:endParaRPr b="0" i="0" sz="4800" u="none" cap="none" strike="noStrike">
              <a:solidFill>
                <a:schemeClr val="dk1"/>
              </a:solidFill>
              <a:latin typeface="Calibri"/>
              <a:ea typeface="Calibri"/>
              <a:cs typeface="Calibri"/>
              <a:sym typeface="Calibri"/>
            </a:endParaRPr>
          </a:p>
        </p:txBody>
      </p:sp>
      <p:sp>
        <p:nvSpPr>
          <p:cNvPr id="202" name="Google Shape;202;p9"/>
          <p:cNvSpPr/>
          <p:nvPr/>
        </p:nvSpPr>
        <p:spPr>
          <a:xfrm>
            <a:off x="5423578" y="6362700"/>
            <a:ext cx="1651206" cy="1092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86456"/>
              </a:buClr>
              <a:buSzPts val="4800"/>
              <a:buFont typeface="Permanent Marker"/>
              <a:buNone/>
            </a:pPr>
            <a:r>
              <a:rPr b="0" i="0" lang="en-US" sz="4800" u="none" cap="none" strike="noStrike">
                <a:solidFill>
                  <a:srgbClr val="786456"/>
                </a:solidFill>
                <a:latin typeface="Permanent Marker"/>
                <a:ea typeface="Permanent Marker"/>
                <a:cs typeface="Permanent Marker"/>
                <a:sym typeface="Permanent Marker"/>
              </a:rPr>
              <a:t>4.4M</a:t>
            </a:r>
            <a:endParaRPr b="0" i="0" sz="4800" u="none" cap="none" strike="noStrike">
              <a:solidFill>
                <a:schemeClr val="dk1"/>
              </a:solidFill>
              <a:latin typeface="Calibri"/>
              <a:ea typeface="Calibri"/>
              <a:cs typeface="Calibri"/>
              <a:sym typeface="Calibri"/>
            </a:endParaRPr>
          </a:p>
        </p:txBody>
      </p:sp>
      <p:sp>
        <p:nvSpPr>
          <p:cNvPr id="203" name="Google Shape;203;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p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05" name="Google Shape;205;p9"/>
          <p:cNvSpPr/>
          <p:nvPr/>
        </p:nvSpPr>
        <p:spPr>
          <a:xfrm>
            <a:off x="12638080" y="35941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p9"/>
          <p:cNvPicPr preferRelativeResize="0"/>
          <p:nvPr/>
        </p:nvPicPr>
        <p:blipFill rotWithShape="1">
          <a:blip r:embed="rId9">
            <a:alphaModFix/>
          </a:blip>
          <a:srcRect b="0" l="0" r="0" t="0"/>
          <a:stretch/>
        </p:blipFill>
        <p:spPr>
          <a:xfrm>
            <a:off x="12638080" y="3594100"/>
            <a:ext cx="1002966" cy="1016000"/>
          </a:xfrm>
          <a:prstGeom prst="rect">
            <a:avLst/>
          </a:prstGeom>
          <a:noFill/>
          <a:ln>
            <a:noFill/>
          </a:ln>
        </p:spPr>
      </p:pic>
      <p:sp>
        <p:nvSpPr>
          <p:cNvPr id="207" name="Google Shape;207;p9"/>
          <p:cNvSpPr/>
          <p:nvPr/>
        </p:nvSpPr>
        <p:spPr>
          <a:xfrm>
            <a:off x="12638080" y="49149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9"/>
          <p:cNvSpPr/>
          <p:nvPr/>
        </p:nvSpPr>
        <p:spPr>
          <a:xfrm>
            <a:off x="12638080" y="49149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9" name="Google Shape;209;p9"/>
          <p:cNvSpPr/>
          <p:nvPr/>
        </p:nvSpPr>
        <p:spPr>
          <a:xfrm>
            <a:off x="12638080" y="6946900"/>
            <a:ext cx="8459257" cy="252586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0" name="Google Shape;210;p9"/>
          <p:cNvPicPr preferRelativeResize="0"/>
          <p:nvPr/>
        </p:nvPicPr>
        <p:blipFill rotWithShape="1">
          <a:blip r:embed="rId10">
            <a:alphaModFix/>
          </a:blip>
          <a:srcRect b="0" l="0" r="0" t="0"/>
          <a:stretch/>
        </p:blipFill>
        <p:spPr>
          <a:xfrm>
            <a:off x="12638080" y="6946900"/>
            <a:ext cx="1016127" cy="1001861"/>
          </a:xfrm>
          <a:prstGeom prst="rect">
            <a:avLst/>
          </a:prstGeom>
          <a:noFill/>
          <a:ln>
            <a:noFill/>
          </a:ln>
        </p:spPr>
      </p:pic>
      <p:sp>
        <p:nvSpPr>
          <p:cNvPr id="211" name="Google Shape;211;p9"/>
          <p:cNvSpPr/>
          <p:nvPr/>
        </p:nvSpPr>
        <p:spPr>
          <a:xfrm>
            <a:off x="12638080" y="8253561"/>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9"/>
          <p:cNvSpPr/>
          <p:nvPr/>
        </p:nvSpPr>
        <p:spPr>
          <a:xfrm>
            <a:off x="12638080" y="8253561"/>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13" name="Google Shape;213;p9"/>
          <p:cNvSpPr/>
          <p:nvPr/>
        </p:nvSpPr>
        <p:spPr>
          <a:xfrm>
            <a:off x="12638080" y="102997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p9"/>
          <p:cNvPicPr preferRelativeResize="0"/>
          <p:nvPr/>
        </p:nvPicPr>
        <p:blipFill rotWithShape="1">
          <a:blip r:embed="rId11">
            <a:alphaModFix/>
          </a:blip>
          <a:srcRect b="0" l="0" r="0" t="0"/>
          <a:stretch/>
        </p:blipFill>
        <p:spPr>
          <a:xfrm>
            <a:off x="12638080" y="10299700"/>
            <a:ext cx="957494" cy="1016000"/>
          </a:xfrm>
          <a:prstGeom prst="rect">
            <a:avLst/>
          </a:prstGeom>
          <a:noFill/>
          <a:ln>
            <a:noFill/>
          </a:ln>
        </p:spPr>
      </p:pic>
      <p:sp>
        <p:nvSpPr>
          <p:cNvPr id="215" name="Google Shape;215;p9"/>
          <p:cNvSpPr/>
          <p:nvPr/>
        </p:nvSpPr>
        <p:spPr>
          <a:xfrm>
            <a:off x="12638080" y="116205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9"/>
          <p:cNvSpPr/>
          <p:nvPr/>
        </p:nvSpPr>
        <p:spPr>
          <a:xfrm>
            <a:off x="12638080" y="116205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2024-01-06T07:33:37Z</dcterms:created>
  <dc:creator>PptxGenJS</dc:creator>
</cp:coreProperties>
</file>