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7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y="5143500" cx="9144000"/>
  <p:notesSz cx="6858000" cy="9144000"/>
  <p:embeddedFontLst>
    <p:embeddedFont>
      <p:font typeface="Candara"/>
      <p:regular r:id="rId50"/>
      <p:bold r:id="rId51"/>
      <p:italic r:id="rId52"/>
      <p:boldItalic r:id="rId53"/>
    </p:embeddedFont>
    <p:embeddedFont>
      <p:font typeface="Arial Black"/>
      <p:regular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5" roundtripDataSignature="AMtx7mglxjU4ePzKLiIZb6NlVTCUFVgv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C6E4D85-9053-43B7-B744-87C1404636FE}">
  <a:tblStyle styleId="{DC6E4D85-9053-43B7-B744-87C1404636F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F0F4"/>
          </a:solidFill>
        </a:fill>
      </a:tcStyle>
    </a:wholeTbl>
    <a:band1H>
      <a:tcTxStyle/>
      <a:tcStyle>
        <a:fill>
          <a:solidFill>
            <a:srgbClr val="D0E1E7"/>
          </a:solidFill>
        </a:fill>
      </a:tcStyle>
    </a:band1H>
    <a:band2H>
      <a:tcTxStyle/>
    </a:band2H>
    <a:band1V>
      <a:tcTxStyle/>
      <a:tcStyle>
        <a:fill>
          <a:solidFill>
            <a:srgbClr val="D0E1E7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Candara-bold.fntdata"/><Relationship Id="rId50" Type="http://schemas.openxmlformats.org/officeDocument/2006/relationships/font" Target="fonts/Candara-regular.fntdata"/><Relationship Id="rId53" Type="http://schemas.openxmlformats.org/officeDocument/2006/relationships/font" Target="fonts/Candara-boldItalic.fntdata"/><Relationship Id="rId52" Type="http://schemas.openxmlformats.org/officeDocument/2006/relationships/font" Target="fonts/Candara-italic.fntdata"/><Relationship Id="rId11" Type="http://schemas.openxmlformats.org/officeDocument/2006/relationships/slide" Target="slides/slide4.xml"/><Relationship Id="rId55" Type="http://customschemas.google.com/relationships/presentationmetadata" Target="metadata"/><Relationship Id="rId10" Type="http://schemas.openxmlformats.org/officeDocument/2006/relationships/slide" Target="slides/slide3.xml"/><Relationship Id="rId54" Type="http://schemas.openxmlformats.org/officeDocument/2006/relationships/font" Target="fonts/ArialBlack-regular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967435182021744E-2"/>
          <c:y val="0"/>
          <c:w val="0.92806512963595655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2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49-402D-9036-134759B7E2C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49-402D-9036-134759B7E2C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D49-402D-9036-134759B7E2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45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D49-402D-9036-134759B7E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78779160"/>
        <c:axId val="261309008"/>
      </c:barChart>
      <c:catAx>
        <c:axId val="1787791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61309008"/>
        <c:crosses val="autoZero"/>
        <c:auto val="1"/>
        <c:lblAlgn val="ctr"/>
        <c:lblOffset val="100"/>
        <c:noMultiLvlLbl val="0"/>
      </c:catAx>
      <c:valAx>
        <c:axId val="26130900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78779160"/>
        <c:crosses val="autoZero"/>
        <c:crossBetween val="between"/>
      </c:valAx>
      <c:spPr>
        <a:solidFill>
          <a:srgbClr val="FFC000"/>
        </a:solidFill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  <c:pt idx="3">
                  <c:v>Text 4</c:v>
                </c:pt>
                <c:pt idx="4">
                  <c:v>Text 5 </c:v>
                </c:pt>
                <c:pt idx="5">
                  <c:v>Text 6</c:v>
                </c:pt>
                <c:pt idx="6">
                  <c:v>Text 7</c:v>
                </c:pt>
                <c:pt idx="7">
                  <c:v>Text 8</c:v>
                </c:pt>
                <c:pt idx="8">
                  <c:v>Text 9</c:v>
                </c:pt>
                <c:pt idx="9">
                  <c:v>Text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45</c:v>
                </c:pt>
                <c:pt idx="1">
                  <c:v>25</c:v>
                </c:pt>
                <c:pt idx="2">
                  <c:v>90</c:v>
                </c:pt>
                <c:pt idx="3">
                  <c:v>45</c:v>
                </c:pt>
                <c:pt idx="4">
                  <c:v>44</c:v>
                </c:pt>
                <c:pt idx="5">
                  <c:v>80</c:v>
                </c:pt>
                <c:pt idx="6">
                  <c:v>60</c:v>
                </c:pt>
                <c:pt idx="7">
                  <c:v>24</c:v>
                </c:pt>
                <c:pt idx="8">
                  <c:v>35</c:v>
                </c:pt>
                <c:pt idx="9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15-4CC8-8647-737FBB015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shape val="box"/>
        <c:axId val="261308224"/>
        <c:axId val="261304304"/>
        <c:axId val="0"/>
      </c:bar3DChart>
      <c:catAx>
        <c:axId val="26130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261304304"/>
        <c:crosses val="autoZero"/>
        <c:auto val="1"/>
        <c:lblAlgn val="ctr"/>
        <c:lblOffset val="100"/>
        <c:noMultiLvlLbl val="0"/>
      </c:catAx>
      <c:valAx>
        <c:axId val="26130430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s-PE"/>
          </a:p>
        </c:txPr>
        <c:crossAx val="261308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3" name="Google Shape;6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1" name="Google Shape;1231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Images and Contents Layout">
  <p:cSld name="17_Images and Contents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44"/>
          <p:cNvPicPr preferRelativeResize="0"/>
          <p:nvPr/>
        </p:nvPicPr>
        <p:blipFill rotWithShape="1">
          <a:blip r:embed="rId2">
            <a:alphaModFix/>
          </a:blip>
          <a:srcRect b="3750" l="26002" r="0" t="0"/>
          <a:stretch/>
        </p:blipFill>
        <p:spPr>
          <a:xfrm>
            <a:off x="-1" y="-1"/>
            <a:ext cx="940525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s and Contents Layout">
  <p:cSld name="3_Images and Contents Layou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3"/>
          <p:cNvSpPr/>
          <p:nvPr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53"/>
          <p:cNvSpPr/>
          <p:nvPr>
            <p:ph idx="2" type="pic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0" name="Google Shape;250;p53"/>
          <p:cNvSpPr/>
          <p:nvPr>
            <p:ph idx="3" type="pic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1" name="Google Shape;251;p53"/>
          <p:cNvSpPr/>
          <p:nvPr>
            <p:ph idx="4" type="pic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2" name="Google Shape;252;p53"/>
          <p:cNvSpPr/>
          <p:nvPr>
            <p:ph idx="5" type="pic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3" name="Google Shape;253;p53"/>
          <p:cNvSpPr/>
          <p:nvPr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s and Contents Layout">
  <p:cSld name="8_Images and Contents Layou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54"/>
          <p:cNvGrpSpPr/>
          <p:nvPr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257" name="Google Shape;257;p54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fmla="val 13580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4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" name="Google Shape;259;p54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60" name="Google Shape;260;p54"/>
              <p:cNvSpPr/>
              <p:nvPr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cap="flat" cmpd="sng" w="25400">
                <a:solidFill>
                  <a:srgbClr val="2626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54"/>
              <p:cNvSpPr/>
              <p:nvPr/>
            </p:nvSpPr>
            <p:spPr>
              <a:xfrm>
                <a:off x="2505251" y="5208531"/>
                <a:ext cx="87734" cy="97215"/>
              </a:xfrm>
              <a:prstGeom prst="roundRect">
                <a:avLst>
                  <a:gd fmla="val 16667" name="adj"/>
                </a:avLst>
              </a:prstGeom>
              <a:solidFill>
                <a:srgbClr val="737373"/>
              </a:solidFill>
              <a:ln cap="flat" cmpd="sng" w="9525">
                <a:solidFill>
                  <a:srgbClr val="B0B0B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Google Shape;262;p54"/>
          <p:cNvSpPr/>
          <p:nvPr>
            <p:ph idx="2" type="pic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con sets layout">
  <p:cSld name="2_icon sets layou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5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p55"/>
          <p:cNvSpPr/>
          <p:nvPr/>
        </p:nvSpPr>
        <p:spPr>
          <a:xfrm>
            <a:off x="0" y="4876006"/>
            <a:ext cx="8460432" cy="267494"/>
          </a:xfrm>
          <a:prstGeom prst="rect">
            <a:avLst/>
          </a:prstGeom>
          <a:solidFill>
            <a:srgbClr val="69B6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Images and Contents Layout">
  <p:cSld name="13_Images and Contents Layou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6"/>
          <p:cNvPicPr preferRelativeResize="0"/>
          <p:nvPr/>
        </p:nvPicPr>
        <p:blipFill rotWithShape="1">
          <a:blip r:embed="rId2">
            <a:alphaModFix/>
          </a:blip>
          <a:srcRect b="16591" l="0" r="0" t="0"/>
          <a:stretch/>
        </p:blipFill>
        <p:spPr>
          <a:xfrm>
            <a:off x="-13388" y="-1"/>
            <a:ext cx="915738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s and Contents Layout">
  <p:cSld name="2_Images and Contents Layou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7"/>
          <p:cNvSpPr/>
          <p:nvPr>
            <p:ph idx="2" type="pic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0" name="Google Shape;270;p57"/>
          <p:cNvSpPr/>
          <p:nvPr>
            <p:ph idx="3" type="pic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1" name="Google Shape;271;p57"/>
          <p:cNvSpPr/>
          <p:nvPr>
            <p:ph idx="4" type="pic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and Contents Layout">
  <p:cSld name="Images and Contents Layout">
    <p:bg>
      <p:bgPr>
        <a:solidFill>
          <a:schemeClr val="accent2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8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58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D:\KBM-정애\014-Fullppt\PNG이미지\모니터.png" id="275" name="Google Shape;275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560" y="1286352"/>
            <a:ext cx="3672408" cy="3661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58"/>
          <p:cNvSpPr/>
          <p:nvPr>
            <p:ph idx="3" type="pic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s and Contents Layout">
  <p:cSld name="6_Images and Contents Layou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9"/>
          <p:cNvSpPr/>
          <p:nvPr>
            <p:ph idx="2" type="pic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9" name="Google Shape;279;p59"/>
          <p:cNvSpPr/>
          <p:nvPr>
            <p:ph idx="3" type="pic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0" name="Google Shape;280;p59"/>
          <p:cNvSpPr/>
          <p:nvPr>
            <p:ph idx="4" type="pic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1" name="Google Shape;281;p59"/>
          <p:cNvSpPr/>
          <p:nvPr>
            <p:ph idx="5" type="pic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2" name="Google Shape;282;p59"/>
          <p:cNvSpPr/>
          <p:nvPr>
            <p:ph idx="6" type="pic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3" name="Google Shape;283;p59"/>
          <p:cNvSpPr/>
          <p:nvPr>
            <p:ph idx="7" type="pic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0"/>
          <p:cNvSpPr txBox="1"/>
          <p:nvPr>
            <p:ph idx="1" type="body"/>
          </p:nvPr>
        </p:nvSpPr>
        <p:spPr>
          <a:xfrm>
            <a:off x="323528" y="123478"/>
            <a:ext cx="8820472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60"/>
          <p:cNvSpPr txBox="1"/>
          <p:nvPr>
            <p:ph idx="2" type="body"/>
          </p:nvPr>
        </p:nvSpPr>
        <p:spPr>
          <a:xfrm>
            <a:off x="323528" y="699542"/>
            <a:ext cx="8820472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60"/>
          <p:cNvSpPr/>
          <p:nvPr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s and Contents Layout">
  <p:cSld name="5_Images and Contents Layou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1"/>
          <p:cNvSpPr/>
          <p:nvPr>
            <p:ph idx="2" type="pic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0" name="Google Shape;290;p61"/>
          <p:cNvSpPr/>
          <p:nvPr>
            <p:ph idx="3" type="pic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Images and Contents Layout">
  <p:cSld name="19_Images and Contents Layou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62"/>
          <p:cNvPicPr preferRelativeResize="0"/>
          <p:nvPr/>
        </p:nvPicPr>
        <p:blipFill rotWithShape="1">
          <a:blip r:embed="rId2">
            <a:alphaModFix/>
          </a:blip>
          <a:srcRect b="5769" l="0" r="10948" t="0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Images and Contents Layout">
  <p:cSld name="9_Images and Contents Layou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>
            <p:ph idx="2" type="pic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5" name="Google Shape;295;p63"/>
          <p:cNvSpPr/>
          <p:nvPr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Images and Contents Layout">
  <p:cSld name="10_Images and Contents Layou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4"/>
          <p:cNvSpPr/>
          <p:nvPr>
            <p:ph idx="2" type="pic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8" name="Google Shape;298;p64"/>
          <p:cNvSpPr/>
          <p:nvPr>
            <p:ph idx="3" type="pic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9" name="Google Shape;299;p64"/>
          <p:cNvSpPr/>
          <p:nvPr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Images and Contents Layout">
  <p:cSld name="18_Images and Contents Layou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Images and Contents Layout">
  <p:cSld name="7_Images and Contents Layou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6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4" name="Google Shape;304;p66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Google Shape;305;p66"/>
          <p:cNvSpPr/>
          <p:nvPr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Fullppt\005-PNG이미지\노트북.png" id="306" name="Google Shape;30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35896" y="1095375"/>
            <a:ext cx="6011911" cy="305775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66"/>
          <p:cNvSpPr/>
          <p:nvPr>
            <p:ph idx="3" type="pic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Layout">
  <p:cSld name="1_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7"/>
          <p:cNvSpPr txBox="1"/>
          <p:nvPr>
            <p:ph idx="1" type="body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Google Shape;310;p67"/>
          <p:cNvSpPr txBox="1"/>
          <p:nvPr>
            <p:ph idx="2" type="body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s and Contents Layout">
  <p:cSld name="1_Images and Conten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8"/>
          <p:cNvSpPr/>
          <p:nvPr>
            <p:ph idx="2" type="pic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3" name="Google Shape;313;p68"/>
          <p:cNvSpPr/>
          <p:nvPr>
            <p:ph idx="3" type="pic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4" name="Google Shape;314;p68"/>
          <p:cNvSpPr/>
          <p:nvPr>
            <p:ph idx="4" type="pic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Images and Contents Layout">
  <p:cSld name="11_Images and Contents Layout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69"/>
          <p:cNvPicPr preferRelativeResize="0"/>
          <p:nvPr/>
        </p:nvPicPr>
        <p:blipFill rotWithShape="1">
          <a:blip r:embed="rId2">
            <a:alphaModFix/>
          </a:blip>
          <a:srcRect b="7445" l="0" r="0" t="0"/>
          <a:stretch/>
        </p:blipFill>
        <p:spPr>
          <a:xfrm>
            <a:off x="-25400" y="0"/>
            <a:ext cx="91694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Images and Contents Layout">
  <p:cSld name="15_Images and Contents Layout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Images and Contents Layout">
  <p:cSld name="14_Images and Contents Layou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1"/>
          <p:cNvSpPr txBox="1"/>
          <p:nvPr>
            <p:ph idx="1" type="body"/>
          </p:nvPr>
        </p:nvSpPr>
        <p:spPr>
          <a:xfrm>
            <a:off x="3860304" y="2405638"/>
            <a:ext cx="5436096" cy="473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538CD5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71"/>
          <p:cNvSpPr txBox="1"/>
          <p:nvPr>
            <p:ph idx="2" type="body"/>
          </p:nvPr>
        </p:nvSpPr>
        <p:spPr>
          <a:xfrm>
            <a:off x="3860304" y="2879214"/>
            <a:ext cx="5436096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538CD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21" name="Google Shape;32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4523928"/>
            <a:ext cx="2363553" cy="619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Images and Contents Layout">
  <p:cSld name="12_Images and Contents Layout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2"/>
          <p:cNvSpPr txBox="1"/>
          <p:nvPr>
            <p:ph idx="1" type="body"/>
          </p:nvPr>
        </p:nvSpPr>
        <p:spPr>
          <a:xfrm>
            <a:off x="323528" y="235843"/>
            <a:ext cx="8820472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538CD5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24" name="Google Shape;324;p72"/>
          <p:cNvGrpSpPr/>
          <p:nvPr/>
        </p:nvGrpSpPr>
        <p:grpSpPr>
          <a:xfrm>
            <a:off x="364181" y="4515966"/>
            <a:ext cx="8770010" cy="493204"/>
            <a:chOff x="364181" y="4515966"/>
            <a:chExt cx="8770010" cy="493204"/>
          </a:xfrm>
        </p:grpSpPr>
        <p:sp>
          <p:nvSpPr>
            <p:cNvPr id="325" name="Google Shape;325;p72"/>
            <p:cNvSpPr/>
            <p:nvPr/>
          </p:nvSpPr>
          <p:spPr>
            <a:xfrm>
              <a:off x="7699972" y="4732452"/>
              <a:ext cx="1417634" cy="276718"/>
            </a:xfrm>
            <a:custGeom>
              <a:rect b="b" l="l" r="r" t="t"/>
              <a:pathLst>
                <a:path extrusionOk="0" h="134" w="685">
                  <a:moveTo>
                    <a:pt x="48" y="134"/>
                  </a:moveTo>
                  <a:cubicBezTo>
                    <a:pt x="48" y="131"/>
                    <a:pt x="48" y="128"/>
                    <a:pt x="49" y="127"/>
                  </a:cubicBezTo>
                  <a:cubicBezTo>
                    <a:pt x="64" y="113"/>
                    <a:pt x="78" y="100"/>
                    <a:pt x="94" y="86"/>
                  </a:cubicBezTo>
                  <a:cubicBezTo>
                    <a:pt x="107" y="101"/>
                    <a:pt x="122" y="92"/>
                    <a:pt x="138" y="83"/>
                  </a:cubicBezTo>
                  <a:cubicBezTo>
                    <a:pt x="101" y="69"/>
                    <a:pt x="66" y="58"/>
                    <a:pt x="31" y="90"/>
                  </a:cubicBezTo>
                  <a:cubicBezTo>
                    <a:pt x="31" y="88"/>
                    <a:pt x="30" y="86"/>
                    <a:pt x="30" y="85"/>
                  </a:cubicBezTo>
                  <a:cubicBezTo>
                    <a:pt x="39" y="71"/>
                    <a:pt x="46" y="57"/>
                    <a:pt x="56" y="44"/>
                  </a:cubicBezTo>
                  <a:cubicBezTo>
                    <a:pt x="58" y="41"/>
                    <a:pt x="66" y="39"/>
                    <a:pt x="68" y="40"/>
                  </a:cubicBezTo>
                  <a:cubicBezTo>
                    <a:pt x="89" y="56"/>
                    <a:pt x="111" y="49"/>
                    <a:pt x="134" y="47"/>
                  </a:cubicBezTo>
                  <a:cubicBezTo>
                    <a:pt x="146" y="46"/>
                    <a:pt x="160" y="45"/>
                    <a:pt x="171" y="49"/>
                  </a:cubicBezTo>
                  <a:cubicBezTo>
                    <a:pt x="189" y="56"/>
                    <a:pt x="203" y="54"/>
                    <a:pt x="215" y="39"/>
                  </a:cubicBezTo>
                  <a:cubicBezTo>
                    <a:pt x="220" y="34"/>
                    <a:pt x="227" y="30"/>
                    <a:pt x="234" y="25"/>
                  </a:cubicBezTo>
                  <a:cubicBezTo>
                    <a:pt x="208" y="14"/>
                    <a:pt x="182" y="14"/>
                    <a:pt x="157" y="20"/>
                  </a:cubicBezTo>
                  <a:cubicBezTo>
                    <a:pt x="144" y="23"/>
                    <a:pt x="132" y="25"/>
                    <a:pt x="119" y="25"/>
                  </a:cubicBezTo>
                  <a:cubicBezTo>
                    <a:pt x="89" y="25"/>
                    <a:pt x="59" y="24"/>
                    <a:pt x="29" y="22"/>
                  </a:cubicBezTo>
                  <a:cubicBezTo>
                    <a:pt x="21" y="21"/>
                    <a:pt x="12" y="18"/>
                    <a:pt x="0" y="16"/>
                  </a:cubicBezTo>
                  <a:cubicBezTo>
                    <a:pt x="28" y="13"/>
                    <a:pt x="52" y="10"/>
                    <a:pt x="76" y="9"/>
                  </a:cubicBezTo>
                  <a:cubicBezTo>
                    <a:pt x="83" y="8"/>
                    <a:pt x="90" y="14"/>
                    <a:pt x="97" y="13"/>
                  </a:cubicBezTo>
                  <a:cubicBezTo>
                    <a:pt x="118" y="13"/>
                    <a:pt x="139" y="11"/>
                    <a:pt x="160" y="10"/>
                  </a:cubicBezTo>
                  <a:cubicBezTo>
                    <a:pt x="181" y="10"/>
                    <a:pt x="203" y="11"/>
                    <a:pt x="225" y="11"/>
                  </a:cubicBezTo>
                  <a:cubicBezTo>
                    <a:pt x="246" y="11"/>
                    <a:pt x="268" y="9"/>
                    <a:pt x="290" y="10"/>
                  </a:cubicBezTo>
                  <a:cubicBezTo>
                    <a:pt x="303" y="10"/>
                    <a:pt x="317" y="14"/>
                    <a:pt x="330" y="15"/>
                  </a:cubicBezTo>
                  <a:cubicBezTo>
                    <a:pt x="340" y="16"/>
                    <a:pt x="351" y="17"/>
                    <a:pt x="360" y="14"/>
                  </a:cubicBezTo>
                  <a:cubicBezTo>
                    <a:pt x="387" y="5"/>
                    <a:pt x="413" y="6"/>
                    <a:pt x="440" y="10"/>
                  </a:cubicBezTo>
                  <a:cubicBezTo>
                    <a:pt x="462" y="13"/>
                    <a:pt x="484" y="9"/>
                    <a:pt x="505" y="9"/>
                  </a:cubicBezTo>
                  <a:cubicBezTo>
                    <a:pt x="520" y="10"/>
                    <a:pt x="534" y="14"/>
                    <a:pt x="548" y="15"/>
                  </a:cubicBezTo>
                  <a:cubicBezTo>
                    <a:pt x="557" y="16"/>
                    <a:pt x="567" y="17"/>
                    <a:pt x="576" y="14"/>
                  </a:cubicBezTo>
                  <a:cubicBezTo>
                    <a:pt x="614" y="0"/>
                    <a:pt x="650" y="7"/>
                    <a:pt x="685" y="19"/>
                  </a:cubicBezTo>
                  <a:cubicBezTo>
                    <a:pt x="640" y="42"/>
                    <a:pt x="591" y="23"/>
                    <a:pt x="544" y="27"/>
                  </a:cubicBezTo>
                  <a:cubicBezTo>
                    <a:pt x="513" y="29"/>
                    <a:pt x="482" y="30"/>
                    <a:pt x="452" y="41"/>
                  </a:cubicBezTo>
                  <a:cubicBezTo>
                    <a:pt x="427" y="50"/>
                    <a:pt x="399" y="50"/>
                    <a:pt x="372" y="52"/>
                  </a:cubicBezTo>
                  <a:cubicBezTo>
                    <a:pt x="357" y="53"/>
                    <a:pt x="341" y="47"/>
                    <a:pt x="327" y="49"/>
                  </a:cubicBezTo>
                  <a:cubicBezTo>
                    <a:pt x="311" y="51"/>
                    <a:pt x="294" y="56"/>
                    <a:pt x="281" y="65"/>
                  </a:cubicBezTo>
                  <a:cubicBezTo>
                    <a:pt x="238" y="95"/>
                    <a:pt x="190" y="102"/>
                    <a:pt x="140" y="111"/>
                  </a:cubicBezTo>
                  <a:cubicBezTo>
                    <a:pt x="112" y="116"/>
                    <a:pt x="84" y="126"/>
                    <a:pt x="56" y="134"/>
                  </a:cubicBezTo>
                  <a:cubicBezTo>
                    <a:pt x="53" y="134"/>
                    <a:pt x="50" y="134"/>
                    <a:pt x="48" y="1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72"/>
            <p:cNvSpPr/>
            <p:nvPr/>
          </p:nvSpPr>
          <p:spPr>
            <a:xfrm>
              <a:off x="7894635" y="4515966"/>
              <a:ext cx="892132" cy="240928"/>
            </a:xfrm>
            <a:custGeom>
              <a:rect b="b" l="l" r="r" t="t"/>
              <a:pathLst>
                <a:path extrusionOk="0" h="117" w="431">
                  <a:moveTo>
                    <a:pt x="410" y="108"/>
                  </a:moveTo>
                  <a:cubicBezTo>
                    <a:pt x="387" y="108"/>
                    <a:pt x="364" y="109"/>
                    <a:pt x="341" y="109"/>
                  </a:cubicBezTo>
                  <a:cubicBezTo>
                    <a:pt x="318" y="110"/>
                    <a:pt x="294" y="111"/>
                    <a:pt x="271" y="112"/>
                  </a:cubicBezTo>
                  <a:cubicBezTo>
                    <a:pt x="264" y="113"/>
                    <a:pt x="256" y="115"/>
                    <a:pt x="249" y="115"/>
                  </a:cubicBezTo>
                  <a:cubicBezTo>
                    <a:pt x="202" y="112"/>
                    <a:pt x="155" y="108"/>
                    <a:pt x="108" y="106"/>
                  </a:cubicBezTo>
                  <a:cubicBezTo>
                    <a:pt x="92" y="106"/>
                    <a:pt x="76" y="107"/>
                    <a:pt x="61" y="111"/>
                  </a:cubicBezTo>
                  <a:cubicBezTo>
                    <a:pt x="38" y="117"/>
                    <a:pt x="15" y="116"/>
                    <a:pt x="0" y="112"/>
                  </a:cubicBezTo>
                  <a:cubicBezTo>
                    <a:pt x="27" y="108"/>
                    <a:pt x="61" y="102"/>
                    <a:pt x="95" y="100"/>
                  </a:cubicBezTo>
                  <a:cubicBezTo>
                    <a:pt x="118" y="99"/>
                    <a:pt x="141" y="105"/>
                    <a:pt x="164" y="107"/>
                  </a:cubicBezTo>
                  <a:cubicBezTo>
                    <a:pt x="170" y="108"/>
                    <a:pt x="179" y="106"/>
                    <a:pt x="183" y="102"/>
                  </a:cubicBezTo>
                  <a:cubicBezTo>
                    <a:pt x="195" y="90"/>
                    <a:pt x="211" y="86"/>
                    <a:pt x="224" y="92"/>
                  </a:cubicBezTo>
                  <a:cubicBezTo>
                    <a:pt x="265" y="109"/>
                    <a:pt x="290" y="86"/>
                    <a:pt x="316" y="62"/>
                  </a:cubicBezTo>
                  <a:cubicBezTo>
                    <a:pt x="310" y="47"/>
                    <a:pt x="303" y="34"/>
                    <a:pt x="298" y="19"/>
                  </a:cubicBezTo>
                  <a:cubicBezTo>
                    <a:pt x="295" y="9"/>
                    <a:pt x="299" y="0"/>
                    <a:pt x="312" y="1"/>
                  </a:cubicBezTo>
                  <a:cubicBezTo>
                    <a:pt x="351" y="6"/>
                    <a:pt x="391" y="11"/>
                    <a:pt x="431" y="15"/>
                  </a:cubicBezTo>
                  <a:cubicBezTo>
                    <a:pt x="416" y="34"/>
                    <a:pt x="397" y="38"/>
                    <a:pt x="379" y="31"/>
                  </a:cubicBezTo>
                  <a:cubicBezTo>
                    <a:pt x="363" y="26"/>
                    <a:pt x="347" y="24"/>
                    <a:pt x="326" y="20"/>
                  </a:cubicBezTo>
                  <a:cubicBezTo>
                    <a:pt x="340" y="43"/>
                    <a:pt x="351" y="62"/>
                    <a:pt x="362" y="81"/>
                  </a:cubicBezTo>
                  <a:cubicBezTo>
                    <a:pt x="370" y="76"/>
                    <a:pt x="380" y="69"/>
                    <a:pt x="390" y="63"/>
                  </a:cubicBezTo>
                  <a:cubicBezTo>
                    <a:pt x="401" y="56"/>
                    <a:pt x="412" y="59"/>
                    <a:pt x="417" y="69"/>
                  </a:cubicBezTo>
                  <a:cubicBezTo>
                    <a:pt x="420" y="77"/>
                    <a:pt x="416" y="87"/>
                    <a:pt x="415" y="96"/>
                  </a:cubicBezTo>
                  <a:cubicBezTo>
                    <a:pt x="414" y="100"/>
                    <a:pt x="412" y="104"/>
                    <a:pt x="411" y="108"/>
                  </a:cubicBezTo>
                  <a:lnTo>
                    <a:pt x="410" y="1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72"/>
            <p:cNvSpPr/>
            <p:nvPr/>
          </p:nvSpPr>
          <p:spPr>
            <a:xfrm>
              <a:off x="8743120" y="4708010"/>
              <a:ext cx="391071" cy="53250"/>
            </a:xfrm>
            <a:custGeom>
              <a:rect b="b" l="l" r="r" t="t"/>
              <a:pathLst>
                <a:path extrusionOk="0" h="26" w="189">
                  <a:moveTo>
                    <a:pt x="1" y="15"/>
                  </a:moveTo>
                  <a:cubicBezTo>
                    <a:pt x="3" y="14"/>
                    <a:pt x="6" y="10"/>
                    <a:pt x="8" y="11"/>
                  </a:cubicBezTo>
                  <a:cubicBezTo>
                    <a:pt x="37" y="15"/>
                    <a:pt x="66" y="19"/>
                    <a:pt x="96" y="10"/>
                  </a:cubicBezTo>
                  <a:cubicBezTo>
                    <a:pt x="129" y="0"/>
                    <a:pt x="159" y="16"/>
                    <a:pt x="189" y="26"/>
                  </a:cubicBezTo>
                  <a:cubicBezTo>
                    <a:pt x="175" y="23"/>
                    <a:pt x="161" y="18"/>
                    <a:pt x="147" y="17"/>
                  </a:cubicBezTo>
                  <a:cubicBezTo>
                    <a:pt x="124" y="16"/>
                    <a:pt x="101" y="19"/>
                    <a:pt x="78" y="19"/>
                  </a:cubicBezTo>
                  <a:cubicBezTo>
                    <a:pt x="57" y="19"/>
                    <a:pt x="35" y="18"/>
                    <a:pt x="13" y="17"/>
                  </a:cubicBezTo>
                  <a:cubicBezTo>
                    <a:pt x="9" y="17"/>
                    <a:pt x="4" y="15"/>
                    <a:pt x="0" y="15"/>
                  </a:cubicBezTo>
                  <a:cubicBezTo>
                    <a:pt x="0" y="15"/>
                    <a:pt x="1" y="15"/>
                    <a:pt x="1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72"/>
            <p:cNvSpPr/>
            <p:nvPr/>
          </p:nvSpPr>
          <p:spPr>
            <a:xfrm>
              <a:off x="7693861" y="4734198"/>
              <a:ext cx="144906" cy="14839"/>
            </a:xfrm>
            <a:custGeom>
              <a:rect b="b" l="l" r="r" t="t"/>
              <a:pathLst>
                <a:path extrusionOk="0" h="7" w="70">
                  <a:moveTo>
                    <a:pt x="70" y="7"/>
                  </a:moveTo>
                  <a:cubicBezTo>
                    <a:pt x="47" y="6"/>
                    <a:pt x="23" y="5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23" y="0"/>
                    <a:pt x="47" y="0"/>
                    <a:pt x="70" y="0"/>
                  </a:cubicBezTo>
                  <a:cubicBezTo>
                    <a:pt x="70" y="3"/>
                    <a:pt x="70" y="5"/>
                    <a:pt x="70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72"/>
            <p:cNvSpPr/>
            <p:nvPr/>
          </p:nvSpPr>
          <p:spPr>
            <a:xfrm>
              <a:off x="6961972" y="4756894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72"/>
            <p:cNvSpPr/>
            <p:nvPr/>
          </p:nvSpPr>
          <p:spPr>
            <a:xfrm>
              <a:off x="6228275" y="4767529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72"/>
            <p:cNvSpPr/>
            <p:nvPr/>
          </p:nvSpPr>
          <p:spPr>
            <a:xfrm>
              <a:off x="5498566" y="4781543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72"/>
            <p:cNvSpPr/>
            <p:nvPr/>
          </p:nvSpPr>
          <p:spPr>
            <a:xfrm>
              <a:off x="4756579" y="4794132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72"/>
            <p:cNvSpPr/>
            <p:nvPr/>
          </p:nvSpPr>
          <p:spPr>
            <a:xfrm>
              <a:off x="4020653" y="4806192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72"/>
            <p:cNvSpPr/>
            <p:nvPr/>
          </p:nvSpPr>
          <p:spPr>
            <a:xfrm>
              <a:off x="3293120" y="4816827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72"/>
            <p:cNvSpPr/>
            <p:nvPr/>
          </p:nvSpPr>
          <p:spPr>
            <a:xfrm>
              <a:off x="2554475" y="4830841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72"/>
            <p:cNvSpPr/>
            <p:nvPr/>
          </p:nvSpPr>
          <p:spPr>
            <a:xfrm>
              <a:off x="1812377" y="4841476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72"/>
            <p:cNvSpPr/>
            <p:nvPr/>
          </p:nvSpPr>
          <p:spPr>
            <a:xfrm>
              <a:off x="1084219" y="4846611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72"/>
            <p:cNvSpPr/>
            <p:nvPr/>
          </p:nvSpPr>
          <p:spPr>
            <a:xfrm>
              <a:off x="364181" y="4855490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sets layout">
  <p:cSld name="icon sets layou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6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3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Layout">
  <p:cSld name="Section Break Layout">
    <p:bg>
      <p:bgPr>
        <a:solidFill>
          <a:schemeClr val="accent2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75"/>
          <p:cNvSpPr txBox="1"/>
          <p:nvPr>
            <p:ph idx="1" type="body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4" name="Google Shape;344;p75"/>
          <p:cNvSpPr txBox="1"/>
          <p:nvPr>
            <p:ph idx="2" type="body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45" name="Google Shape;345;p75"/>
          <p:cNvGrpSpPr/>
          <p:nvPr/>
        </p:nvGrpSpPr>
        <p:grpSpPr>
          <a:xfrm>
            <a:off x="993729" y="1029993"/>
            <a:ext cx="3109390" cy="2844221"/>
            <a:chOff x="529369" y="738986"/>
            <a:chExt cx="3109390" cy="2844221"/>
          </a:xfrm>
        </p:grpSpPr>
        <p:pic>
          <p:nvPicPr>
            <p:cNvPr descr="G:\002-KIMS BUSINESS\007-02-Googleslidesppt\02-GSppt-Contents-Kim\20170429\02-\item02.png" id="346" name="Google Shape;346;p7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:\002-KIMS BUSINESS\007-02-Googleslidesppt\02-GSppt-Contents-Kim\20170429\02-\item02.png" id="347" name="Google Shape;347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3030977">
              <a:off x="1645526" y="1354124"/>
              <a:ext cx="1630218" cy="17098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75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:\002-KIMS BUSINESS\007-02-Googleslidesppt\02-GSppt-Contents-Kim\20170429\02-\item02.png" id="349" name="Google Shape;349;p7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8124767">
              <a:off x="894913" y="1065128"/>
              <a:ext cx="1630218" cy="17098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con sets layout">
  <p:cSld name="3_icon sets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47"/>
          <p:cNvGrpSpPr/>
          <p:nvPr/>
        </p:nvGrpSpPr>
        <p:grpSpPr>
          <a:xfrm>
            <a:off x="0" y="6256"/>
            <a:ext cx="9169400" cy="5137244"/>
            <a:chOff x="10461626" y="-1604963"/>
            <a:chExt cx="14436725" cy="8088313"/>
          </a:xfrm>
        </p:grpSpPr>
        <p:grpSp>
          <p:nvGrpSpPr>
            <p:cNvPr id="17" name="Google Shape;17;p47"/>
            <p:cNvGrpSpPr/>
            <p:nvPr/>
          </p:nvGrpSpPr>
          <p:grpSpPr>
            <a:xfrm>
              <a:off x="10461626" y="-1604963"/>
              <a:ext cx="14436725" cy="8088313"/>
              <a:chOff x="6590" y="-1011"/>
              <a:chExt cx="9094" cy="5095"/>
            </a:xfrm>
          </p:grpSpPr>
          <p:sp>
            <p:nvSpPr>
              <p:cNvPr id="18" name="Google Shape;18;p47"/>
              <p:cNvSpPr/>
              <p:nvPr/>
            </p:nvSpPr>
            <p:spPr>
              <a:xfrm>
                <a:off x="11883" y="143"/>
                <a:ext cx="3792" cy="3939"/>
              </a:xfrm>
              <a:custGeom>
                <a:rect b="b" l="l" r="r" t="t"/>
                <a:pathLst>
                  <a:path extrusionOk="0" h="1665" w="1604">
                    <a:moveTo>
                      <a:pt x="1604" y="86"/>
                    </a:moveTo>
                    <a:cubicBezTo>
                      <a:pt x="1604" y="606"/>
                      <a:pt x="1604" y="1125"/>
                      <a:pt x="1604" y="1645"/>
                    </a:cubicBezTo>
                    <a:cubicBezTo>
                      <a:pt x="1604" y="1661"/>
                      <a:pt x="1601" y="1665"/>
                      <a:pt x="1585" y="1665"/>
                    </a:cubicBezTo>
                    <a:cubicBezTo>
                      <a:pt x="1185" y="1664"/>
                      <a:pt x="786" y="1665"/>
                      <a:pt x="386" y="1665"/>
                    </a:cubicBezTo>
                    <a:cubicBezTo>
                      <a:pt x="388" y="1640"/>
                      <a:pt x="384" y="1616"/>
                      <a:pt x="372" y="1594"/>
                    </a:cubicBezTo>
                    <a:cubicBezTo>
                      <a:pt x="372" y="1593"/>
                      <a:pt x="372" y="1591"/>
                      <a:pt x="372" y="1590"/>
                    </a:cubicBezTo>
                    <a:cubicBezTo>
                      <a:pt x="375" y="1569"/>
                      <a:pt x="412" y="1548"/>
                      <a:pt x="434" y="1557"/>
                    </a:cubicBezTo>
                    <a:cubicBezTo>
                      <a:pt x="418" y="1536"/>
                      <a:pt x="397" y="1523"/>
                      <a:pt x="376" y="1513"/>
                    </a:cubicBezTo>
                    <a:cubicBezTo>
                      <a:pt x="344" y="1497"/>
                      <a:pt x="325" y="1472"/>
                      <a:pt x="317" y="1436"/>
                    </a:cubicBezTo>
                    <a:cubicBezTo>
                      <a:pt x="311" y="1408"/>
                      <a:pt x="299" y="1383"/>
                      <a:pt x="296" y="1354"/>
                    </a:cubicBezTo>
                    <a:cubicBezTo>
                      <a:pt x="294" y="1337"/>
                      <a:pt x="284" y="1329"/>
                      <a:pt x="267" y="1330"/>
                    </a:cubicBezTo>
                    <a:cubicBezTo>
                      <a:pt x="231" y="1332"/>
                      <a:pt x="195" y="1324"/>
                      <a:pt x="158" y="1330"/>
                    </a:cubicBezTo>
                    <a:cubicBezTo>
                      <a:pt x="144" y="1332"/>
                      <a:pt x="131" y="1335"/>
                      <a:pt x="121" y="1347"/>
                    </a:cubicBezTo>
                    <a:cubicBezTo>
                      <a:pt x="112" y="1357"/>
                      <a:pt x="101" y="1365"/>
                      <a:pt x="89" y="1371"/>
                    </a:cubicBezTo>
                    <a:cubicBezTo>
                      <a:pt x="80" y="1375"/>
                      <a:pt x="75" y="1381"/>
                      <a:pt x="75" y="1392"/>
                    </a:cubicBezTo>
                    <a:cubicBezTo>
                      <a:pt x="75" y="1437"/>
                      <a:pt x="73" y="1482"/>
                      <a:pt x="82" y="1526"/>
                    </a:cubicBezTo>
                    <a:cubicBezTo>
                      <a:pt x="85" y="1542"/>
                      <a:pt x="92" y="1552"/>
                      <a:pt x="104" y="1561"/>
                    </a:cubicBezTo>
                    <a:cubicBezTo>
                      <a:pt x="130" y="1582"/>
                      <a:pt x="157" y="1603"/>
                      <a:pt x="175" y="1631"/>
                    </a:cubicBezTo>
                    <a:cubicBezTo>
                      <a:pt x="182" y="1641"/>
                      <a:pt x="190" y="1652"/>
                      <a:pt x="180" y="1665"/>
                    </a:cubicBezTo>
                    <a:cubicBezTo>
                      <a:pt x="159" y="1665"/>
                      <a:pt x="139" y="1665"/>
                      <a:pt x="118" y="1665"/>
                    </a:cubicBezTo>
                    <a:cubicBezTo>
                      <a:pt x="115" y="1662"/>
                      <a:pt x="111" y="1660"/>
                      <a:pt x="106" y="1659"/>
                    </a:cubicBezTo>
                    <a:cubicBezTo>
                      <a:pt x="56" y="1646"/>
                      <a:pt x="34" y="1620"/>
                      <a:pt x="30" y="1566"/>
                    </a:cubicBezTo>
                    <a:cubicBezTo>
                      <a:pt x="29" y="1550"/>
                      <a:pt x="27" y="1534"/>
                      <a:pt x="21" y="1519"/>
                    </a:cubicBezTo>
                    <a:cubicBezTo>
                      <a:pt x="9" y="1491"/>
                      <a:pt x="7" y="1461"/>
                      <a:pt x="7" y="1430"/>
                    </a:cubicBezTo>
                    <a:cubicBezTo>
                      <a:pt x="8" y="1403"/>
                      <a:pt x="10" y="1375"/>
                      <a:pt x="2" y="1348"/>
                    </a:cubicBezTo>
                    <a:cubicBezTo>
                      <a:pt x="0" y="1339"/>
                      <a:pt x="3" y="1329"/>
                      <a:pt x="7" y="1320"/>
                    </a:cubicBezTo>
                    <a:cubicBezTo>
                      <a:pt x="19" y="1314"/>
                      <a:pt x="30" y="1306"/>
                      <a:pt x="44" y="1307"/>
                    </a:cubicBezTo>
                    <a:cubicBezTo>
                      <a:pt x="65" y="1332"/>
                      <a:pt x="67" y="1333"/>
                      <a:pt x="92" y="1309"/>
                    </a:cubicBezTo>
                    <a:cubicBezTo>
                      <a:pt x="126" y="1276"/>
                      <a:pt x="167" y="1277"/>
                      <a:pt x="209" y="1279"/>
                    </a:cubicBezTo>
                    <a:cubicBezTo>
                      <a:pt x="243" y="1282"/>
                      <a:pt x="276" y="1289"/>
                      <a:pt x="309" y="1293"/>
                    </a:cubicBezTo>
                    <a:cubicBezTo>
                      <a:pt x="312" y="1294"/>
                      <a:pt x="316" y="1296"/>
                      <a:pt x="319" y="1298"/>
                    </a:cubicBezTo>
                    <a:cubicBezTo>
                      <a:pt x="324" y="1303"/>
                      <a:pt x="322" y="1307"/>
                      <a:pt x="317" y="1312"/>
                    </a:cubicBezTo>
                    <a:cubicBezTo>
                      <a:pt x="315" y="1314"/>
                      <a:pt x="312" y="1315"/>
                      <a:pt x="316" y="1320"/>
                    </a:cubicBezTo>
                    <a:cubicBezTo>
                      <a:pt x="334" y="1340"/>
                      <a:pt x="334" y="1341"/>
                      <a:pt x="334" y="1365"/>
                    </a:cubicBezTo>
                    <a:cubicBezTo>
                      <a:pt x="334" y="1343"/>
                      <a:pt x="328" y="1318"/>
                      <a:pt x="349" y="1302"/>
                    </a:cubicBezTo>
                    <a:cubicBezTo>
                      <a:pt x="360" y="1294"/>
                      <a:pt x="369" y="1283"/>
                      <a:pt x="379" y="1273"/>
                    </a:cubicBezTo>
                    <a:cubicBezTo>
                      <a:pt x="388" y="1266"/>
                      <a:pt x="389" y="1257"/>
                      <a:pt x="381" y="1248"/>
                    </a:cubicBezTo>
                    <a:cubicBezTo>
                      <a:pt x="375" y="1231"/>
                      <a:pt x="378" y="1214"/>
                      <a:pt x="390" y="1203"/>
                    </a:cubicBezTo>
                    <a:cubicBezTo>
                      <a:pt x="417" y="1178"/>
                      <a:pt x="434" y="1145"/>
                      <a:pt x="457" y="1116"/>
                    </a:cubicBezTo>
                    <a:cubicBezTo>
                      <a:pt x="489" y="1080"/>
                      <a:pt x="518" y="1114"/>
                      <a:pt x="548" y="1122"/>
                    </a:cubicBezTo>
                    <a:cubicBezTo>
                      <a:pt x="552" y="1123"/>
                      <a:pt x="554" y="1129"/>
                      <a:pt x="559" y="1127"/>
                    </a:cubicBezTo>
                    <a:cubicBezTo>
                      <a:pt x="573" y="1120"/>
                      <a:pt x="587" y="1121"/>
                      <a:pt x="602" y="1121"/>
                    </a:cubicBezTo>
                    <a:cubicBezTo>
                      <a:pt x="608" y="1120"/>
                      <a:pt x="612" y="1116"/>
                      <a:pt x="615" y="1110"/>
                    </a:cubicBezTo>
                    <a:cubicBezTo>
                      <a:pt x="628" y="1092"/>
                      <a:pt x="649" y="1087"/>
                      <a:pt x="666" y="1077"/>
                    </a:cubicBezTo>
                    <a:cubicBezTo>
                      <a:pt x="713" y="1051"/>
                      <a:pt x="719" y="1040"/>
                      <a:pt x="709" y="985"/>
                    </a:cubicBezTo>
                    <a:cubicBezTo>
                      <a:pt x="707" y="977"/>
                      <a:pt x="707" y="970"/>
                      <a:pt x="705" y="962"/>
                    </a:cubicBezTo>
                    <a:cubicBezTo>
                      <a:pt x="694" y="912"/>
                      <a:pt x="702" y="891"/>
                      <a:pt x="742" y="861"/>
                    </a:cubicBezTo>
                    <a:cubicBezTo>
                      <a:pt x="746" y="860"/>
                      <a:pt x="749" y="859"/>
                      <a:pt x="753" y="860"/>
                    </a:cubicBezTo>
                    <a:cubicBezTo>
                      <a:pt x="794" y="862"/>
                      <a:pt x="834" y="869"/>
                      <a:pt x="875" y="869"/>
                    </a:cubicBezTo>
                    <a:cubicBezTo>
                      <a:pt x="895" y="869"/>
                      <a:pt x="914" y="868"/>
                      <a:pt x="934" y="862"/>
                    </a:cubicBezTo>
                    <a:cubicBezTo>
                      <a:pt x="974" y="859"/>
                      <a:pt x="1015" y="851"/>
                      <a:pt x="1055" y="842"/>
                    </a:cubicBezTo>
                    <a:cubicBezTo>
                      <a:pt x="1089" y="829"/>
                      <a:pt x="1122" y="814"/>
                      <a:pt x="1155" y="796"/>
                    </a:cubicBezTo>
                    <a:cubicBezTo>
                      <a:pt x="1161" y="793"/>
                      <a:pt x="1168" y="791"/>
                      <a:pt x="1176" y="791"/>
                    </a:cubicBezTo>
                    <a:cubicBezTo>
                      <a:pt x="1206" y="805"/>
                      <a:pt x="1224" y="839"/>
                      <a:pt x="1214" y="869"/>
                    </a:cubicBezTo>
                    <a:cubicBezTo>
                      <a:pt x="1199" y="913"/>
                      <a:pt x="1176" y="951"/>
                      <a:pt x="1139" y="964"/>
                    </a:cubicBezTo>
                    <a:cubicBezTo>
                      <a:pt x="1170" y="949"/>
                      <a:pt x="1198" y="921"/>
                      <a:pt x="1214" y="879"/>
                    </a:cubicBezTo>
                    <a:cubicBezTo>
                      <a:pt x="1221" y="862"/>
                      <a:pt x="1229" y="859"/>
                      <a:pt x="1245" y="867"/>
                    </a:cubicBezTo>
                    <a:cubicBezTo>
                      <a:pt x="1259" y="874"/>
                      <a:pt x="1273" y="879"/>
                      <a:pt x="1282" y="889"/>
                    </a:cubicBezTo>
                    <a:cubicBezTo>
                      <a:pt x="1244" y="865"/>
                      <a:pt x="1219" y="824"/>
                      <a:pt x="1188" y="789"/>
                    </a:cubicBezTo>
                    <a:cubicBezTo>
                      <a:pt x="1188" y="776"/>
                      <a:pt x="1197" y="770"/>
                      <a:pt x="1205" y="764"/>
                    </a:cubicBezTo>
                    <a:cubicBezTo>
                      <a:pt x="1295" y="702"/>
                      <a:pt x="1361" y="619"/>
                      <a:pt x="1407" y="517"/>
                    </a:cubicBezTo>
                    <a:cubicBezTo>
                      <a:pt x="1411" y="510"/>
                      <a:pt x="1414" y="502"/>
                      <a:pt x="1422" y="498"/>
                    </a:cubicBezTo>
                    <a:cubicBezTo>
                      <a:pt x="1436" y="495"/>
                      <a:pt x="1444" y="507"/>
                      <a:pt x="1455" y="512"/>
                    </a:cubicBezTo>
                    <a:cubicBezTo>
                      <a:pt x="1464" y="517"/>
                      <a:pt x="1473" y="524"/>
                      <a:pt x="1479" y="526"/>
                    </a:cubicBezTo>
                    <a:cubicBezTo>
                      <a:pt x="1460" y="515"/>
                      <a:pt x="1436" y="504"/>
                      <a:pt x="1429" y="473"/>
                    </a:cubicBezTo>
                    <a:cubicBezTo>
                      <a:pt x="1430" y="451"/>
                      <a:pt x="1438" y="431"/>
                      <a:pt x="1444" y="410"/>
                    </a:cubicBezTo>
                    <a:cubicBezTo>
                      <a:pt x="1452" y="366"/>
                      <a:pt x="1461" y="323"/>
                      <a:pt x="1461" y="279"/>
                    </a:cubicBezTo>
                    <a:cubicBezTo>
                      <a:pt x="1460" y="224"/>
                      <a:pt x="1458" y="168"/>
                      <a:pt x="1441" y="115"/>
                    </a:cubicBezTo>
                    <a:cubicBezTo>
                      <a:pt x="1440" y="111"/>
                      <a:pt x="1439" y="107"/>
                      <a:pt x="1439" y="103"/>
                    </a:cubicBezTo>
                    <a:cubicBezTo>
                      <a:pt x="1439" y="100"/>
                      <a:pt x="1440" y="96"/>
                      <a:pt x="1442" y="92"/>
                    </a:cubicBezTo>
                    <a:cubicBezTo>
                      <a:pt x="1463" y="75"/>
                      <a:pt x="1489" y="68"/>
                      <a:pt x="1515" y="62"/>
                    </a:cubicBezTo>
                    <a:cubicBezTo>
                      <a:pt x="1546" y="54"/>
                      <a:pt x="1549" y="52"/>
                      <a:pt x="1555" y="19"/>
                    </a:cubicBezTo>
                    <a:cubicBezTo>
                      <a:pt x="1556" y="13"/>
                      <a:pt x="1558" y="8"/>
                      <a:pt x="1561" y="4"/>
                    </a:cubicBezTo>
                    <a:cubicBezTo>
                      <a:pt x="1578" y="0"/>
                      <a:pt x="1581" y="14"/>
                      <a:pt x="1582" y="23"/>
                    </a:cubicBezTo>
                    <a:cubicBezTo>
                      <a:pt x="1583" y="47"/>
                      <a:pt x="1594" y="66"/>
                      <a:pt x="1604" y="86"/>
                    </a:cubicBezTo>
                    <a:close/>
                  </a:path>
                </a:pathLst>
              </a:custGeom>
              <a:solidFill>
                <a:srgbClr val="62C2C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47"/>
              <p:cNvSpPr/>
              <p:nvPr/>
            </p:nvSpPr>
            <p:spPr>
              <a:xfrm>
                <a:off x="9441" y="1359"/>
                <a:ext cx="2517" cy="2723"/>
              </a:xfrm>
              <a:custGeom>
                <a:rect b="b" l="l" r="r" t="t"/>
                <a:pathLst>
                  <a:path extrusionOk="0" h="1151" w="1065">
                    <a:moveTo>
                      <a:pt x="505" y="1151"/>
                    </a:moveTo>
                    <a:cubicBezTo>
                      <a:pt x="346" y="1151"/>
                      <a:pt x="186" y="1151"/>
                      <a:pt x="26" y="1151"/>
                    </a:cubicBezTo>
                    <a:cubicBezTo>
                      <a:pt x="17" y="1134"/>
                      <a:pt x="30" y="1124"/>
                      <a:pt x="38" y="1113"/>
                    </a:cubicBezTo>
                    <a:cubicBezTo>
                      <a:pt x="54" y="1095"/>
                      <a:pt x="71" y="1077"/>
                      <a:pt x="81" y="1054"/>
                    </a:cubicBezTo>
                    <a:cubicBezTo>
                      <a:pt x="88" y="1039"/>
                      <a:pt x="93" y="1023"/>
                      <a:pt x="93" y="1006"/>
                    </a:cubicBezTo>
                    <a:cubicBezTo>
                      <a:pt x="98" y="984"/>
                      <a:pt x="109" y="968"/>
                      <a:pt x="128" y="957"/>
                    </a:cubicBezTo>
                    <a:cubicBezTo>
                      <a:pt x="133" y="954"/>
                      <a:pt x="139" y="952"/>
                      <a:pt x="139" y="944"/>
                    </a:cubicBezTo>
                    <a:cubicBezTo>
                      <a:pt x="141" y="918"/>
                      <a:pt x="154" y="894"/>
                      <a:pt x="152" y="867"/>
                    </a:cubicBezTo>
                    <a:cubicBezTo>
                      <a:pt x="157" y="852"/>
                      <a:pt x="158" y="837"/>
                      <a:pt x="145" y="827"/>
                    </a:cubicBezTo>
                    <a:cubicBezTo>
                      <a:pt x="101" y="792"/>
                      <a:pt x="85" y="742"/>
                      <a:pt x="75" y="689"/>
                    </a:cubicBezTo>
                    <a:cubicBezTo>
                      <a:pt x="72" y="677"/>
                      <a:pt x="67" y="668"/>
                      <a:pt x="62" y="657"/>
                    </a:cubicBezTo>
                    <a:cubicBezTo>
                      <a:pt x="50" y="636"/>
                      <a:pt x="34" y="616"/>
                      <a:pt x="31" y="590"/>
                    </a:cubicBezTo>
                    <a:cubicBezTo>
                      <a:pt x="29" y="581"/>
                      <a:pt x="22" y="572"/>
                      <a:pt x="15" y="566"/>
                    </a:cubicBezTo>
                    <a:cubicBezTo>
                      <a:pt x="0" y="545"/>
                      <a:pt x="0" y="521"/>
                      <a:pt x="1" y="497"/>
                    </a:cubicBezTo>
                    <a:cubicBezTo>
                      <a:pt x="15" y="487"/>
                      <a:pt x="17" y="501"/>
                      <a:pt x="21" y="509"/>
                    </a:cubicBezTo>
                    <a:cubicBezTo>
                      <a:pt x="34" y="536"/>
                      <a:pt x="36" y="537"/>
                      <a:pt x="58" y="515"/>
                    </a:cubicBezTo>
                    <a:cubicBezTo>
                      <a:pt x="69" y="505"/>
                      <a:pt x="80" y="498"/>
                      <a:pt x="94" y="507"/>
                    </a:cubicBezTo>
                    <a:cubicBezTo>
                      <a:pt x="101" y="511"/>
                      <a:pt x="105" y="510"/>
                      <a:pt x="107" y="500"/>
                    </a:cubicBezTo>
                    <a:cubicBezTo>
                      <a:pt x="110" y="487"/>
                      <a:pt x="114" y="475"/>
                      <a:pt x="129" y="472"/>
                    </a:cubicBezTo>
                    <a:cubicBezTo>
                      <a:pt x="136" y="470"/>
                      <a:pt x="133" y="465"/>
                      <a:pt x="131" y="461"/>
                    </a:cubicBezTo>
                    <a:cubicBezTo>
                      <a:pt x="128" y="452"/>
                      <a:pt x="126" y="442"/>
                      <a:pt x="129" y="432"/>
                    </a:cubicBezTo>
                    <a:cubicBezTo>
                      <a:pt x="133" y="420"/>
                      <a:pt x="140" y="410"/>
                      <a:pt x="154" y="411"/>
                    </a:cubicBezTo>
                    <a:cubicBezTo>
                      <a:pt x="169" y="413"/>
                      <a:pt x="165" y="426"/>
                      <a:pt x="165" y="438"/>
                    </a:cubicBezTo>
                    <a:cubicBezTo>
                      <a:pt x="174" y="433"/>
                      <a:pt x="178" y="425"/>
                      <a:pt x="184" y="419"/>
                    </a:cubicBezTo>
                    <a:cubicBezTo>
                      <a:pt x="189" y="414"/>
                      <a:pt x="189" y="409"/>
                      <a:pt x="185" y="403"/>
                    </a:cubicBezTo>
                    <a:cubicBezTo>
                      <a:pt x="168" y="373"/>
                      <a:pt x="168" y="373"/>
                      <a:pt x="192" y="347"/>
                    </a:cubicBezTo>
                    <a:cubicBezTo>
                      <a:pt x="212" y="346"/>
                      <a:pt x="214" y="364"/>
                      <a:pt x="221" y="376"/>
                    </a:cubicBezTo>
                    <a:cubicBezTo>
                      <a:pt x="219" y="363"/>
                      <a:pt x="222" y="352"/>
                      <a:pt x="236" y="343"/>
                    </a:cubicBezTo>
                    <a:cubicBezTo>
                      <a:pt x="212" y="332"/>
                      <a:pt x="212" y="302"/>
                      <a:pt x="193" y="288"/>
                    </a:cubicBezTo>
                    <a:cubicBezTo>
                      <a:pt x="192" y="251"/>
                      <a:pt x="191" y="213"/>
                      <a:pt x="203" y="177"/>
                    </a:cubicBezTo>
                    <a:cubicBezTo>
                      <a:pt x="220" y="163"/>
                      <a:pt x="227" y="144"/>
                      <a:pt x="229" y="123"/>
                    </a:cubicBezTo>
                    <a:cubicBezTo>
                      <a:pt x="229" y="115"/>
                      <a:pt x="230" y="106"/>
                      <a:pt x="237" y="100"/>
                    </a:cubicBezTo>
                    <a:cubicBezTo>
                      <a:pt x="246" y="94"/>
                      <a:pt x="255" y="96"/>
                      <a:pt x="264" y="101"/>
                    </a:cubicBezTo>
                    <a:cubicBezTo>
                      <a:pt x="298" y="117"/>
                      <a:pt x="322" y="112"/>
                      <a:pt x="343" y="90"/>
                    </a:cubicBezTo>
                    <a:cubicBezTo>
                      <a:pt x="348" y="84"/>
                      <a:pt x="354" y="79"/>
                      <a:pt x="354" y="73"/>
                    </a:cubicBezTo>
                    <a:cubicBezTo>
                      <a:pt x="355" y="42"/>
                      <a:pt x="372" y="23"/>
                      <a:pt x="395" y="9"/>
                    </a:cubicBezTo>
                    <a:cubicBezTo>
                      <a:pt x="415" y="0"/>
                      <a:pt x="436" y="2"/>
                      <a:pt x="456" y="6"/>
                    </a:cubicBezTo>
                    <a:cubicBezTo>
                      <a:pt x="486" y="28"/>
                      <a:pt x="521" y="36"/>
                      <a:pt x="556" y="45"/>
                    </a:cubicBezTo>
                    <a:cubicBezTo>
                      <a:pt x="592" y="54"/>
                      <a:pt x="628" y="49"/>
                      <a:pt x="663" y="60"/>
                    </a:cubicBezTo>
                    <a:cubicBezTo>
                      <a:pt x="676" y="58"/>
                      <a:pt x="687" y="64"/>
                      <a:pt x="698" y="67"/>
                    </a:cubicBezTo>
                    <a:cubicBezTo>
                      <a:pt x="702" y="68"/>
                      <a:pt x="705" y="70"/>
                      <a:pt x="707" y="73"/>
                    </a:cubicBezTo>
                    <a:cubicBezTo>
                      <a:pt x="735" y="152"/>
                      <a:pt x="779" y="222"/>
                      <a:pt x="834" y="284"/>
                    </a:cubicBezTo>
                    <a:cubicBezTo>
                      <a:pt x="878" y="334"/>
                      <a:pt x="931" y="373"/>
                      <a:pt x="988" y="404"/>
                    </a:cubicBezTo>
                    <a:cubicBezTo>
                      <a:pt x="1006" y="414"/>
                      <a:pt x="1022" y="426"/>
                      <a:pt x="1045" y="420"/>
                    </a:cubicBezTo>
                    <a:cubicBezTo>
                      <a:pt x="1061" y="416"/>
                      <a:pt x="1065" y="434"/>
                      <a:pt x="1061" y="449"/>
                    </a:cubicBezTo>
                    <a:cubicBezTo>
                      <a:pt x="1060" y="451"/>
                      <a:pt x="1059" y="453"/>
                      <a:pt x="1057" y="454"/>
                    </a:cubicBezTo>
                    <a:cubicBezTo>
                      <a:pt x="1050" y="458"/>
                      <a:pt x="1043" y="459"/>
                      <a:pt x="1035" y="460"/>
                    </a:cubicBezTo>
                    <a:cubicBezTo>
                      <a:pt x="1032" y="460"/>
                      <a:pt x="1030" y="461"/>
                      <a:pt x="1033" y="460"/>
                    </a:cubicBezTo>
                    <a:cubicBezTo>
                      <a:pt x="1033" y="460"/>
                      <a:pt x="1033" y="461"/>
                      <a:pt x="1034" y="461"/>
                    </a:cubicBezTo>
                    <a:cubicBezTo>
                      <a:pt x="1052" y="472"/>
                      <a:pt x="1049" y="489"/>
                      <a:pt x="1046" y="506"/>
                    </a:cubicBezTo>
                    <a:cubicBezTo>
                      <a:pt x="1043" y="516"/>
                      <a:pt x="1039" y="527"/>
                      <a:pt x="1032" y="535"/>
                    </a:cubicBezTo>
                    <a:cubicBezTo>
                      <a:pt x="1013" y="558"/>
                      <a:pt x="1010" y="586"/>
                      <a:pt x="1011" y="615"/>
                    </a:cubicBezTo>
                    <a:cubicBezTo>
                      <a:pt x="1012" y="653"/>
                      <a:pt x="1004" y="668"/>
                      <a:pt x="961" y="706"/>
                    </a:cubicBezTo>
                    <a:cubicBezTo>
                      <a:pt x="940" y="725"/>
                      <a:pt x="925" y="746"/>
                      <a:pt x="918" y="775"/>
                    </a:cubicBezTo>
                    <a:cubicBezTo>
                      <a:pt x="911" y="797"/>
                      <a:pt x="900" y="818"/>
                      <a:pt x="888" y="838"/>
                    </a:cubicBezTo>
                    <a:cubicBezTo>
                      <a:pt x="879" y="851"/>
                      <a:pt x="870" y="857"/>
                      <a:pt x="853" y="846"/>
                    </a:cubicBezTo>
                    <a:cubicBezTo>
                      <a:pt x="836" y="835"/>
                      <a:pt x="815" y="842"/>
                      <a:pt x="796" y="845"/>
                    </a:cubicBezTo>
                    <a:cubicBezTo>
                      <a:pt x="807" y="851"/>
                      <a:pt x="818" y="847"/>
                      <a:pt x="829" y="844"/>
                    </a:cubicBezTo>
                    <a:cubicBezTo>
                      <a:pt x="839" y="841"/>
                      <a:pt x="848" y="841"/>
                      <a:pt x="855" y="850"/>
                    </a:cubicBezTo>
                    <a:cubicBezTo>
                      <a:pt x="861" y="860"/>
                      <a:pt x="859" y="869"/>
                      <a:pt x="854" y="879"/>
                    </a:cubicBezTo>
                    <a:cubicBezTo>
                      <a:pt x="834" y="918"/>
                      <a:pt x="795" y="921"/>
                      <a:pt x="769" y="885"/>
                    </a:cubicBezTo>
                    <a:cubicBezTo>
                      <a:pt x="764" y="878"/>
                      <a:pt x="762" y="869"/>
                      <a:pt x="756" y="861"/>
                    </a:cubicBezTo>
                    <a:cubicBezTo>
                      <a:pt x="746" y="847"/>
                      <a:pt x="735" y="846"/>
                      <a:pt x="724" y="860"/>
                    </a:cubicBezTo>
                    <a:cubicBezTo>
                      <a:pt x="714" y="872"/>
                      <a:pt x="705" y="885"/>
                      <a:pt x="693" y="896"/>
                    </a:cubicBezTo>
                    <a:cubicBezTo>
                      <a:pt x="684" y="903"/>
                      <a:pt x="689" y="914"/>
                      <a:pt x="687" y="924"/>
                    </a:cubicBezTo>
                    <a:cubicBezTo>
                      <a:pt x="680" y="937"/>
                      <a:pt x="671" y="946"/>
                      <a:pt x="655" y="945"/>
                    </a:cubicBezTo>
                    <a:cubicBezTo>
                      <a:pt x="645" y="940"/>
                      <a:pt x="634" y="940"/>
                      <a:pt x="623" y="940"/>
                    </a:cubicBezTo>
                    <a:cubicBezTo>
                      <a:pt x="593" y="937"/>
                      <a:pt x="567" y="925"/>
                      <a:pt x="552" y="896"/>
                    </a:cubicBezTo>
                    <a:cubicBezTo>
                      <a:pt x="545" y="882"/>
                      <a:pt x="535" y="871"/>
                      <a:pt x="523" y="862"/>
                    </a:cubicBezTo>
                    <a:cubicBezTo>
                      <a:pt x="506" y="838"/>
                      <a:pt x="501" y="808"/>
                      <a:pt x="495" y="784"/>
                    </a:cubicBezTo>
                    <a:cubicBezTo>
                      <a:pt x="494" y="829"/>
                      <a:pt x="513" y="872"/>
                      <a:pt x="542" y="909"/>
                    </a:cubicBezTo>
                    <a:cubicBezTo>
                      <a:pt x="554" y="942"/>
                      <a:pt x="553" y="947"/>
                      <a:pt x="515" y="977"/>
                    </a:cubicBezTo>
                    <a:cubicBezTo>
                      <a:pt x="494" y="994"/>
                      <a:pt x="477" y="994"/>
                      <a:pt x="455" y="977"/>
                    </a:cubicBezTo>
                    <a:cubicBezTo>
                      <a:pt x="438" y="963"/>
                      <a:pt x="418" y="952"/>
                      <a:pt x="399" y="942"/>
                    </a:cubicBezTo>
                    <a:cubicBezTo>
                      <a:pt x="379" y="932"/>
                      <a:pt x="366" y="937"/>
                      <a:pt x="352" y="956"/>
                    </a:cubicBezTo>
                    <a:cubicBezTo>
                      <a:pt x="342" y="968"/>
                      <a:pt x="331" y="962"/>
                      <a:pt x="321" y="956"/>
                    </a:cubicBezTo>
                    <a:cubicBezTo>
                      <a:pt x="289" y="935"/>
                      <a:pt x="259" y="912"/>
                      <a:pt x="257" y="867"/>
                    </a:cubicBezTo>
                    <a:cubicBezTo>
                      <a:pt x="257" y="861"/>
                      <a:pt x="255" y="854"/>
                      <a:pt x="251" y="849"/>
                    </a:cubicBezTo>
                    <a:cubicBezTo>
                      <a:pt x="253" y="851"/>
                      <a:pt x="255" y="854"/>
                      <a:pt x="255" y="857"/>
                    </a:cubicBezTo>
                    <a:cubicBezTo>
                      <a:pt x="258" y="908"/>
                      <a:pt x="289" y="938"/>
                      <a:pt x="325" y="967"/>
                    </a:cubicBezTo>
                    <a:cubicBezTo>
                      <a:pt x="337" y="977"/>
                      <a:pt x="343" y="974"/>
                      <a:pt x="349" y="962"/>
                    </a:cubicBezTo>
                    <a:cubicBezTo>
                      <a:pt x="352" y="956"/>
                      <a:pt x="356" y="950"/>
                      <a:pt x="362" y="947"/>
                    </a:cubicBezTo>
                    <a:cubicBezTo>
                      <a:pt x="369" y="942"/>
                      <a:pt x="376" y="940"/>
                      <a:pt x="385" y="941"/>
                    </a:cubicBezTo>
                    <a:cubicBezTo>
                      <a:pt x="416" y="944"/>
                      <a:pt x="455" y="978"/>
                      <a:pt x="464" y="1009"/>
                    </a:cubicBezTo>
                    <a:cubicBezTo>
                      <a:pt x="469" y="1028"/>
                      <a:pt x="465" y="1035"/>
                      <a:pt x="442" y="1043"/>
                    </a:cubicBezTo>
                    <a:cubicBezTo>
                      <a:pt x="477" y="1048"/>
                      <a:pt x="499" y="1076"/>
                      <a:pt x="531" y="1082"/>
                    </a:cubicBezTo>
                    <a:cubicBezTo>
                      <a:pt x="553" y="1087"/>
                      <a:pt x="555" y="1107"/>
                      <a:pt x="537" y="1123"/>
                    </a:cubicBezTo>
                    <a:cubicBezTo>
                      <a:pt x="527" y="1133"/>
                      <a:pt x="517" y="1143"/>
                      <a:pt x="505" y="1151"/>
                    </a:cubicBezTo>
                    <a:close/>
                  </a:path>
                </a:pathLst>
              </a:custGeom>
              <a:solidFill>
                <a:srgbClr val="43BA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47"/>
              <p:cNvSpPr/>
              <p:nvPr/>
            </p:nvSpPr>
            <p:spPr>
              <a:xfrm>
                <a:off x="10261" y="2393"/>
                <a:ext cx="2733" cy="1689"/>
              </a:xfrm>
              <a:custGeom>
                <a:rect b="b" l="l" r="r" t="t"/>
                <a:pathLst>
                  <a:path extrusionOk="0" h="714" w="1156">
                    <a:moveTo>
                      <a:pt x="0" y="516"/>
                    </a:moveTo>
                    <a:cubicBezTo>
                      <a:pt x="11" y="492"/>
                      <a:pt x="29" y="483"/>
                      <a:pt x="51" y="494"/>
                    </a:cubicBezTo>
                    <a:cubicBezTo>
                      <a:pt x="73" y="506"/>
                      <a:pt x="96" y="516"/>
                      <a:pt x="115" y="533"/>
                    </a:cubicBezTo>
                    <a:cubicBezTo>
                      <a:pt x="133" y="549"/>
                      <a:pt x="154" y="547"/>
                      <a:pt x="168" y="527"/>
                    </a:cubicBezTo>
                    <a:cubicBezTo>
                      <a:pt x="173" y="520"/>
                      <a:pt x="178" y="515"/>
                      <a:pt x="187" y="510"/>
                    </a:cubicBezTo>
                    <a:cubicBezTo>
                      <a:pt x="204" y="501"/>
                      <a:pt x="188" y="487"/>
                      <a:pt x="189" y="474"/>
                    </a:cubicBezTo>
                    <a:cubicBezTo>
                      <a:pt x="196" y="466"/>
                      <a:pt x="189" y="460"/>
                      <a:pt x="185" y="453"/>
                    </a:cubicBezTo>
                    <a:cubicBezTo>
                      <a:pt x="179" y="443"/>
                      <a:pt x="169" y="433"/>
                      <a:pt x="180" y="420"/>
                    </a:cubicBezTo>
                    <a:cubicBezTo>
                      <a:pt x="192" y="428"/>
                      <a:pt x="201" y="438"/>
                      <a:pt x="208" y="451"/>
                    </a:cubicBezTo>
                    <a:cubicBezTo>
                      <a:pt x="225" y="480"/>
                      <a:pt x="251" y="493"/>
                      <a:pt x="282" y="493"/>
                    </a:cubicBezTo>
                    <a:cubicBezTo>
                      <a:pt x="292" y="494"/>
                      <a:pt x="302" y="492"/>
                      <a:pt x="308" y="502"/>
                    </a:cubicBezTo>
                    <a:cubicBezTo>
                      <a:pt x="327" y="512"/>
                      <a:pt x="341" y="526"/>
                      <a:pt x="354" y="544"/>
                    </a:cubicBezTo>
                    <a:cubicBezTo>
                      <a:pt x="362" y="557"/>
                      <a:pt x="365" y="568"/>
                      <a:pt x="360" y="579"/>
                    </a:cubicBezTo>
                    <a:cubicBezTo>
                      <a:pt x="369" y="561"/>
                      <a:pt x="358" y="547"/>
                      <a:pt x="346" y="535"/>
                    </a:cubicBezTo>
                    <a:cubicBezTo>
                      <a:pt x="333" y="520"/>
                      <a:pt x="324" y="507"/>
                      <a:pt x="339" y="488"/>
                    </a:cubicBezTo>
                    <a:cubicBezTo>
                      <a:pt x="340" y="487"/>
                      <a:pt x="336" y="486"/>
                      <a:pt x="334" y="484"/>
                    </a:cubicBezTo>
                    <a:cubicBezTo>
                      <a:pt x="336" y="473"/>
                      <a:pt x="328" y="467"/>
                      <a:pt x="319" y="457"/>
                    </a:cubicBezTo>
                    <a:cubicBezTo>
                      <a:pt x="344" y="455"/>
                      <a:pt x="355" y="437"/>
                      <a:pt x="366" y="420"/>
                    </a:cubicBezTo>
                    <a:cubicBezTo>
                      <a:pt x="383" y="394"/>
                      <a:pt x="407" y="396"/>
                      <a:pt x="421" y="424"/>
                    </a:cubicBezTo>
                    <a:cubicBezTo>
                      <a:pt x="424" y="431"/>
                      <a:pt x="427" y="439"/>
                      <a:pt x="432" y="446"/>
                    </a:cubicBezTo>
                    <a:cubicBezTo>
                      <a:pt x="441" y="458"/>
                      <a:pt x="451" y="470"/>
                      <a:pt x="469" y="465"/>
                    </a:cubicBezTo>
                    <a:cubicBezTo>
                      <a:pt x="486" y="460"/>
                      <a:pt x="496" y="445"/>
                      <a:pt x="504" y="429"/>
                    </a:cubicBezTo>
                    <a:cubicBezTo>
                      <a:pt x="506" y="425"/>
                      <a:pt x="505" y="419"/>
                      <a:pt x="501" y="415"/>
                    </a:cubicBezTo>
                    <a:cubicBezTo>
                      <a:pt x="497" y="411"/>
                      <a:pt x="492" y="411"/>
                      <a:pt x="489" y="414"/>
                    </a:cubicBezTo>
                    <a:cubicBezTo>
                      <a:pt x="478" y="422"/>
                      <a:pt x="464" y="418"/>
                      <a:pt x="453" y="424"/>
                    </a:cubicBezTo>
                    <a:cubicBezTo>
                      <a:pt x="443" y="430"/>
                      <a:pt x="438" y="425"/>
                      <a:pt x="436" y="415"/>
                    </a:cubicBezTo>
                    <a:cubicBezTo>
                      <a:pt x="434" y="405"/>
                      <a:pt x="435" y="394"/>
                      <a:pt x="447" y="394"/>
                    </a:cubicBezTo>
                    <a:cubicBezTo>
                      <a:pt x="468" y="393"/>
                      <a:pt x="492" y="391"/>
                      <a:pt x="510" y="403"/>
                    </a:cubicBezTo>
                    <a:cubicBezTo>
                      <a:pt x="524" y="412"/>
                      <a:pt x="529" y="406"/>
                      <a:pt x="533" y="396"/>
                    </a:cubicBezTo>
                    <a:cubicBezTo>
                      <a:pt x="547" y="368"/>
                      <a:pt x="563" y="341"/>
                      <a:pt x="570" y="310"/>
                    </a:cubicBezTo>
                    <a:cubicBezTo>
                      <a:pt x="573" y="299"/>
                      <a:pt x="577" y="291"/>
                      <a:pt x="584" y="285"/>
                    </a:cubicBezTo>
                    <a:cubicBezTo>
                      <a:pt x="601" y="269"/>
                      <a:pt x="616" y="249"/>
                      <a:pt x="635" y="238"/>
                    </a:cubicBezTo>
                    <a:cubicBezTo>
                      <a:pt x="659" y="223"/>
                      <a:pt x="656" y="198"/>
                      <a:pt x="655" y="181"/>
                    </a:cubicBezTo>
                    <a:cubicBezTo>
                      <a:pt x="652" y="138"/>
                      <a:pt x="669" y="104"/>
                      <a:pt x="689" y="70"/>
                    </a:cubicBezTo>
                    <a:cubicBezTo>
                      <a:pt x="696" y="57"/>
                      <a:pt x="699" y="40"/>
                      <a:pt x="681" y="30"/>
                    </a:cubicBezTo>
                    <a:cubicBezTo>
                      <a:pt x="682" y="16"/>
                      <a:pt x="693" y="20"/>
                      <a:pt x="699" y="21"/>
                    </a:cubicBezTo>
                    <a:cubicBezTo>
                      <a:pt x="709" y="23"/>
                      <a:pt x="707" y="17"/>
                      <a:pt x="707" y="12"/>
                    </a:cubicBezTo>
                    <a:cubicBezTo>
                      <a:pt x="709" y="12"/>
                      <a:pt x="711" y="12"/>
                      <a:pt x="712" y="11"/>
                    </a:cubicBezTo>
                    <a:cubicBezTo>
                      <a:pt x="720" y="1"/>
                      <a:pt x="729" y="0"/>
                      <a:pt x="740" y="4"/>
                    </a:cubicBezTo>
                    <a:cubicBezTo>
                      <a:pt x="775" y="24"/>
                      <a:pt x="813" y="30"/>
                      <a:pt x="851" y="34"/>
                    </a:cubicBezTo>
                    <a:cubicBezTo>
                      <a:pt x="886" y="37"/>
                      <a:pt x="921" y="42"/>
                      <a:pt x="956" y="35"/>
                    </a:cubicBezTo>
                    <a:cubicBezTo>
                      <a:pt x="961" y="34"/>
                      <a:pt x="966" y="36"/>
                      <a:pt x="970" y="39"/>
                    </a:cubicBezTo>
                    <a:cubicBezTo>
                      <a:pt x="976" y="43"/>
                      <a:pt x="979" y="48"/>
                      <a:pt x="979" y="54"/>
                    </a:cubicBezTo>
                    <a:cubicBezTo>
                      <a:pt x="981" y="83"/>
                      <a:pt x="1001" y="91"/>
                      <a:pt x="1022" y="99"/>
                    </a:cubicBezTo>
                    <a:cubicBezTo>
                      <a:pt x="1046" y="106"/>
                      <a:pt x="1072" y="102"/>
                      <a:pt x="1096" y="109"/>
                    </a:cubicBezTo>
                    <a:cubicBezTo>
                      <a:pt x="1118" y="111"/>
                      <a:pt x="1135" y="120"/>
                      <a:pt x="1146" y="140"/>
                    </a:cubicBezTo>
                    <a:cubicBezTo>
                      <a:pt x="1151" y="149"/>
                      <a:pt x="1156" y="158"/>
                      <a:pt x="1147" y="167"/>
                    </a:cubicBezTo>
                    <a:cubicBezTo>
                      <a:pt x="1132" y="196"/>
                      <a:pt x="1119" y="225"/>
                      <a:pt x="1092" y="246"/>
                    </a:cubicBezTo>
                    <a:cubicBezTo>
                      <a:pt x="1077" y="258"/>
                      <a:pt x="1069" y="275"/>
                      <a:pt x="1072" y="296"/>
                    </a:cubicBezTo>
                    <a:cubicBezTo>
                      <a:pt x="1075" y="327"/>
                      <a:pt x="1034" y="361"/>
                      <a:pt x="1006" y="351"/>
                    </a:cubicBezTo>
                    <a:cubicBezTo>
                      <a:pt x="958" y="352"/>
                      <a:pt x="911" y="337"/>
                      <a:pt x="862" y="337"/>
                    </a:cubicBezTo>
                    <a:cubicBezTo>
                      <a:pt x="830" y="337"/>
                      <a:pt x="804" y="347"/>
                      <a:pt x="781" y="369"/>
                    </a:cubicBezTo>
                    <a:cubicBezTo>
                      <a:pt x="749" y="398"/>
                      <a:pt x="738" y="395"/>
                      <a:pt x="725" y="356"/>
                    </a:cubicBezTo>
                    <a:cubicBezTo>
                      <a:pt x="708" y="341"/>
                      <a:pt x="722" y="319"/>
                      <a:pt x="714" y="305"/>
                    </a:cubicBezTo>
                    <a:cubicBezTo>
                      <a:pt x="715" y="316"/>
                      <a:pt x="718" y="331"/>
                      <a:pt x="701" y="336"/>
                    </a:cubicBezTo>
                    <a:cubicBezTo>
                      <a:pt x="687" y="341"/>
                      <a:pt x="678" y="331"/>
                      <a:pt x="671" y="320"/>
                    </a:cubicBezTo>
                    <a:cubicBezTo>
                      <a:pt x="644" y="281"/>
                      <a:pt x="647" y="253"/>
                      <a:pt x="683" y="222"/>
                    </a:cubicBezTo>
                    <a:cubicBezTo>
                      <a:pt x="692" y="213"/>
                      <a:pt x="694" y="203"/>
                      <a:pt x="695" y="193"/>
                    </a:cubicBezTo>
                    <a:cubicBezTo>
                      <a:pt x="693" y="202"/>
                      <a:pt x="696" y="219"/>
                      <a:pt x="678" y="216"/>
                    </a:cubicBezTo>
                    <a:cubicBezTo>
                      <a:pt x="665" y="213"/>
                      <a:pt x="668" y="201"/>
                      <a:pt x="669" y="195"/>
                    </a:cubicBezTo>
                    <a:cubicBezTo>
                      <a:pt x="676" y="232"/>
                      <a:pt x="660" y="261"/>
                      <a:pt x="623" y="279"/>
                    </a:cubicBezTo>
                    <a:cubicBezTo>
                      <a:pt x="621" y="280"/>
                      <a:pt x="625" y="282"/>
                      <a:pt x="623" y="279"/>
                    </a:cubicBezTo>
                    <a:cubicBezTo>
                      <a:pt x="623" y="279"/>
                      <a:pt x="623" y="279"/>
                      <a:pt x="625" y="278"/>
                    </a:cubicBezTo>
                    <a:cubicBezTo>
                      <a:pt x="637" y="270"/>
                      <a:pt x="647" y="274"/>
                      <a:pt x="652" y="286"/>
                    </a:cubicBezTo>
                    <a:cubicBezTo>
                      <a:pt x="661" y="309"/>
                      <a:pt x="674" y="327"/>
                      <a:pt x="692" y="343"/>
                    </a:cubicBezTo>
                    <a:cubicBezTo>
                      <a:pt x="698" y="348"/>
                      <a:pt x="703" y="355"/>
                      <a:pt x="699" y="365"/>
                    </a:cubicBezTo>
                    <a:cubicBezTo>
                      <a:pt x="701" y="416"/>
                      <a:pt x="705" y="467"/>
                      <a:pt x="703" y="519"/>
                    </a:cubicBezTo>
                    <a:cubicBezTo>
                      <a:pt x="703" y="521"/>
                      <a:pt x="704" y="523"/>
                      <a:pt x="704" y="525"/>
                    </a:cubicBezTo>
                    <a:cubicBezTo>
                      <a:pt x="717" y="562"/>
                      <a:pt x="725" y="599"/>
                      <a:pt x="730" y="638"/>
                    </a:cubicBezTo>
                    <a:cubicBezTo>
                      <a:pt x="735" y="671"/>
                      <a:pt x="757" y="689"/>
                      <a:pt x="786" y="699"/>
                    </a:cubicBezTo>
                    <a:cubicBezTo>
                      <a:pt x="794" y="702"/>
                      <a:pt x="800" y="706"/>
                      <a:pt x="804" y="714"/>
                    </a:cubicBezTo>
                    <a:cubicBezTo>
                      <a:pt x="589" y="714"/>
                      <a:pt x="374" y="714"/>
                      <a:pt x="158" y="714"/>
                    </a:cubicBezTo>
                    <a:cubicBezTo>
                      <a:pt x="165" y="699"/>
                      <a:pt x="170" y="684"/>
                      <a:pt x="187" y="679"/>
                    </a:cubicBezTo>
                    <a:cubicBezTo>
                      <a:pt x="192" y="677"/>
                      <a:pt x="195" y="671"/>
                      <a:pt x="196" y="664"/>
                    </a:cubicBezTo>
                    <a:cubicBezTo>
                      <a:pt x="196" y="656"/>
                      <a:pt x="189" y="655"/>
                      <a:pt x="184" y="654"/>
                    </a:cubicBezTo>
                    <a:cubicBezTo>
                      <a:pt x="172" y="651"/>
                      <a:pt x="161" y="643"/>
                      <a:pt x="148" y="644"/>
                    </a:cubicBezTo>
                    <a:cubicBezTo>
                      <a:pt x="144" y="645"/>
                      <a:pt x="137" y="643"/>
                      <a:pt x="136" y="641"/>
                    </a:cubicBezTo>
                    <a:cubicBezTo>
                      <a:pt x="127" y="612"/>
                      <a:pt x="100" y="622"/>
                      <a:pt x="82" y="613"/>
                    </a:cubicBezTo>
                    <a:cubicBezTo>
                      <a:pt x="78" y="611"/>
                      <a:pt x="72" y="611"/>
                      <a:pt x="73" y="605"/>
                    </a:cubicBezTo>
                    <a:cubicBezTo>
                      <a:pt x="73" y="600"/>
                      <a:pt x="78" y="599"/>
                      <a:pt x="82" y="598"/>
                    </a:cubicBezTo>
                    <a:cubicBezTo>
                      <a:pt x="83" y="598"/>
                      <a:pt x="84" y="598"/>
                      <a:pt x="85" y="598"/>
                    </a:cubicBezTo>
                    <a:cubicBezTo>
                      <a:pt x="116" y="588"/>
                      <a:pt x="116" y="586"/>
                      <a:pt x="99" y="554"/>
                    </a:cubicBezTo>
                    <a:cubicBezTo>
                      <a:pt x="86" y="528"/>
                      <a:pt x="43" y="508"/>
                      <a:pt x="18" y="516"/>
                    </a:cubicBezTo>
                    <a:cubicBezTo>
                      <a:pt x="12" y="510"/>
                      <a:pt x="6" y="522"/>
                      <a:pt x="0" y="516"/>
                    </a:cubicBezTo>
                    <a:close/>
                  </a:path>
                </a:pathLst>
              </a:custGeom>
              <a:solidFill>
                <a:srgbClr val="56BEC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47"/>
              <p:cNvSpPr/>
              <p:nvPr/>
            </p:nvSpPr>
            <p:spPr>
              <a:xfrm>
                <a:off x="10282" y="-1011"/>
                <a:ext cx="5402" cy="1282"/>
              </a:xfrm>
              <a:custGeom>
                <a:rect b="b" l="l" r="r" t="t"/>
                <a:pathLst>
                  <a:path extrusionOk="0" h="542" w="2285">
                    <a:moveTo>
                      <a:pt x="2281" y="221"/>
                    </a:moveTo>
                    <a:cubicBezTo>
                      <a:pt x="2281" y="307"/>
                      <a:pt x="2281" y="392"/>
                      <a:pt x="2281" y="478"/>
                    </a:cubicBezTo>
                    <a:cubicBezTo>
                      <a:pt x="2264" y="491"/>
                      <a:pt x="2252" y="477"/>
                      <a:pt x="2240" y="470"/>
                    </a:cubicBezTo>
                    <a:cubicBezTo>
                      <a:pt x="2224" y="456"/>
                      <a:pt x="2224" y="437"/>
                      <a:pt x="2220" y="418"/>
                    </a:cubicBezTo>
                    <a:cubicBezTo>
                      <a:pt x="2216" y="442"/>
                      <a:pt x="2206" y="464"/>
                      <a:pt x="2195" y="486"/>
                    </a:cubicBezTo>
                    <a:cubicBezTo>
                      <a:pt x="2192" y="491"/>
                      <a:pt x="2189" y="495"/>
                      <a:pt x="2183" y="492"/>
                    </a:cubicBezTo>
                    <a:cubicBezTo>
                      <a:pt x="2169" y="469"/>
                      <a:pt x="2172" y="444"/>
                      <a:pt x="2181" y="422"/>
                    </a:cubicBezTo>
                    <a:cubicBezTo>
                      <a:pt x="2195" y="384"/>
                      <a:pt x="2211" y="346"/>
                      <a:pt x="2239" y="316"/>
                    </a:cubicBezTo>
                    <a:cubicBezTo>
                      <a:pt x="2266" y="288"/>
                      <a:pt x="2265" y="262"/>
                      <a:pt x="2238" y="235"/>
                    </a:cubicBezTo>
                    <a:cubicBezTo>
                      <a:pt x="2206" y="203"/>
                      <a:pt x="2177" y="170"/>
                      <a:pt x="2161" y="126"/>
                    </a:cubicBezTo>
                    <a:cubicBezTo>
                      <a:pt x="2155" y="106"/>
                      <a:pt x="2147" y="87"/>
                      <a:pt x="2144" y="67"/>
                    </a:cubicBezTo>
                    <a:cubicBezTo>
                      <a:pt x="2146" y="56"/>
                      <a:pt x="2154" y="51"/>
                      <a:pt x="2162" y="47"/>
                    </a:cubicBezTo>
                    <a:cubicBezTo>
                      <a:pt x="2174" y="40"/>
                      <a:pt x="2156" y="42"/>
                      <a:pt x="2160" y="37"/>
                    </a:cubicBezTo>
                    <a:cubicBezTo>
                      <a:pt x="2156" y="30"/>
                      <a:pt x="2161" y="24"/>
                      <a:pt x="2162" y="16"/>
                    </a:cubicBezTo>
                    <a:cubicBezTo>
                      <a:pt x="2132" y="14"/>
                      <a:pt x="2102" y="16"/>
                      <a:pt x="2073" y="15"/>
                    </a:cubicBezTo>
                    <a:cubicBezTo>
                      <a:pt x="2085" y="22"/>
                      <a:pt x="2107" y="19"/>
                      <a:pt x="2105" y="45"/>
                    </a:cubicBezTo>
                    <a:cubicBezTo>
                      <a:pt x="2100" y="50"/>
                      <a:pt x="2092" y="51"/>
                      <a:pt x="2086" y="55"/>
                    </a:cubicBezTo>
                    <a:cubicBezTo>
                      <a:pt x="2065" y="59"/>
                      <a:pt x="2047" y="50"/>
                      <a:pt x="2030" y="39"/>
                    </a:cubicBezTo>
                    <a:cubicBezTo>
                      <a:pt x="2004" y="22"/>
                      <a:pt x="1978" y="14"/>
                      <a:pt x="1947" y="15"/>
                    </a:cubicBezTo>
                    <a:cubicBezTo>
                      <a:pt x="1910" y="16"/>
                      <a:pt x="1873" y="17"/>
                      <a:pt x="1835" y="14"/>
                    </a:cubicBezTo>
                    <a:cubicBezTo>
                      <a:pt x="1729" y="18"/>
                      <a:pt x="1624" y="15"/>
                      <a:pt x="1518" y="16"/>
                    </a:cubicBezTo>
                    <a:cubicBezTo>
                      <a:pt x="1504" y="16"/>
                      <a:pt x="1490" y="15"/>
                      <a:pt x="1476" y="16"/>
                    </a:cubicBezTo>
                    <a:cubicBezTo>
                      <a:pt x="1454" y="17"/>
                      <a:pt x="1450" y="23"/>
                      <a:pt x="1458" y="44"/>
                    </a:cubicBezTo>
                    <a:cubicBezTo>
                      <a:pt x="1470" y="77"/>
                      <a:pt x="1475" y="109"/>
                      <a:pt x="1460" y="142"/>
                    </a:cubicBezTo>
                    <a:cubicBezTo>
                      <a:pt x="1451" y="156"/>
                      <a:pt x="1438" y="159"/>
                      <a:pt x="1423" y="156"/>
                    </a:cubicBezTo>
                    <a:cubicBezTo>
                      <a:pt x="1414" y="151"/>
                      <a:pt x="1417" y="144"/>
                      <a:pt x="1420" y="137"/>
                    </a:cubicBezTo>
                    <a:cubicBezTo>
                      <a:pt x="1424" y="129"/>
                      <a:pt x="1428" y="121"/>
                      <a:pt x="1428" y="108"/>
                    </a:cubicBezTo>
                    <a:cubicBezTo>
                      <a:pt x="1422" y="133"/>
                      <a:pt x="1403" y="145"/>
                      <a:pt x="1390" y="162"/>
                    </a:cubicBezTo>
                    <a:cubicBezTo>
                      <a:pt x="1377" y="168"/>
                      <a:pt x="1366" y="178"/>
                      <a:pt x="1351" y="171"/>
                    </a:cubicBezTo>
                    <a:cubicBezTo>
                      <a:pt x="1345" y="164"/>
                      <a:pt x="1348" y="157"/>
                      <a:pt x="1352" y="150"/>
                    </a:cubicBezTo>
                    <a:cubicBezTo>
                      <a:pt x="1356" y="143"/>
                      <a:pt x="1360" y="137"/>
                      <a:pt x="1366" y="132"/>
                    </a:cubicBezTo>
                    <a:cubicBezTo>
                      <a:pt x="1400" y="107"/>
                      <a:pt x="1399" y="71"/>
                      <a:pt x="1396" y="34"/>
                    </a:cubicBezTo>
                    <a:cubicBezTo>
                      <a:pt x="1396" y="21"/>
                      <a:pt x="1390" y="16"/>
                      <a:pt x="1378" y="16"/>
                    </a:cubicBezTo>
                    <a:cubicBezTo>
                      <a:pt x="1374" y="16"/>
                      <a:pt x="1369" y="15"/>
                      <a:pt x="1365" y="15"/>
                    </a:cubicBezTo>
                    <a:cubicBezTo>
                      <a:pt x="1265" y="15"/>
                      <a:pt x="1164" y="15"/>
                      <a:pt x="1064" y="15"/>
                    </a:cubicBezTo>
                    <a:cubicBezTo>
                      <a:pt x="1036" y="15"/>
                      <a:pt x="1034" y="20"/>
                      <a:pt x="1047" y="47"/>
                    </a:cubicBezTo>
                    <a:cubicBezTo>
                      <a:pt x="1067" y="89"/>
                      <a:pt x="1094" y="129"/>
                      <a:pt x="1101" y="177"/>
                    </a:cubicBezTo>
                    <a:cubicBezTo>
                      <a:pt x="1106" y="206"/>
                      <a:pt x="1106" y="233"/>
                      <a:pt x="1082" y="255"/>
                    </a:cubicBezTo>
                    <a:cubicBezTo>
                      <a:pt x="1081" y="256"/>
                      <a:pt x="1079" y="259"/>
                      <a:pt x="1078" y="259"/>
                    </a:cubicBezTo>
                    <a:cubicBezTo>
                      <a:pt x="1065" y="254"/>
                      <a:pt x="1050" y="255"/>
                      <a:pt x="1038" y="250"/>
                    </a:cubicBezTo>
                    <a:cubicBezTo>
                      <a:pt x="1035" y="241"/>
                      <a:pt x="1038" y="233"/>
                      <a:pt x="1043" y="226"/>
                    </a:cubicBezTo>
                    <a:cubicBezTo>
                      <a:pt x="1055" y="210"/>
                      <a:pt x="1053" y="194"/>
                      <a:pt x="1045" y="177"/>
                    </a:cubicBezTo>
                    <a:cubicBezTo>
                      <a:pt x="1036" y="158"/>
                      <a:pt x="1028" y="138"/>
                      <a:pt x="1024" y="117"/>
                    </a:cubicBezTo>
                    <a:cubicBezTo>
                      <a:pt x="1017" y="84"/>
                      <a:pt x="1001" y="57"/>
                      <a:pt x="983" y="29"/>
                    </a:cubicBezTo>
                    <a:cubicBezTo>
                      <a:pt x="977" y="19"/>
                      <a:pt x="968" y="15"/>
                      <a:pt x="957" y="15"/>
                    </a:cubicBezTo>
                    <a:cubicBezTo>
                      <a:pt x="889" y="15"/>
                      <a:pt x="821" y="15"/>
                      <a:pt x="753" y="16"/>
                    </a:cubicBezTo>
                    <a:cubicBezTo>
                      <a:pt x="734" y="16"/>
                      <a:pt x="728" y="26"/>
                      <a:pt x="733" y="46"/>
                    </a:cubicBezTo>
                    <a:cubicBezTo>
                      <a:pt x="736" y="56"/>
                      <a:pt x="741" y="65"/>
                      <a:pt x="747" y="74"/>
                    </a:cubicBezTo>
                    <a:cubicBezTo>
                      <a:pt x="769" y="107"/>
                      <a:pt x="777" y="145"/>
                      <a:pt x="785" y="183"/>
                    </a:cubicBezTo>
                    <a:cubicBezTo>
                      <a:pt x="786" y="191"/>
                      <a:pt x="786" y="198"/>
                      <a:pt x="782" y="205"/>
                    </a:cubicBezTo>
                    <a:cubicBezTo>
                      <a:pt x="771" y="215"/>
                      <a:pt x="765" y="206"/>
                      <a:pt x="759" y="198"/>
                    </a:cubicBezTo>
                    <a:cubicBezTo>
                      <a:pt x="752" y="189"/>
                      <a:pt x="750" y="177"/>
                      <a:pt x="741" y="171"/>
                    </a:cubicBezTo>
                    <a:cubicBezTo>
                      <a:pt x="728" y="159"/>
                      <a:pt x="726" y="143"/>
                      <a:pt x="722" y="128"/>
                    </a:cubicBezTo>
                    <a:cubicBezTo>
                      <a:pt x="717" y="111"/>
                      <a:pt x="710" y="96"/>
                      <a:pt x="702" y="76"/>
                    </a:cubicBezTo>
                    <a:cubicBezTo>
                      <a:pt x="694" y="99"/>
                      <a:pt x="686" y="118"/>
                      <a:pt x="680" y="137"/>
                    </a:cubicBezTo>
                    <a:cubicBezTo>
                      <a:pt x="657" y="206"/>
                      <a:pt x="597" y="236"/>
                      <a:pt x="531" y="213"/>
                    </a:cubicBezTo>
                    <a:cubicBezTo>
                      <a:pt x="498" y="202"/>
                      <a:pt x="468" y="229"/>
                      <a:pt x="474" y="264"/>
                    </a:cubicBezTo>
                    <a:cubicBezTo>
                      <a:pt x="480" y="295"/>
                      <a:pt x="487" y="325"/>
                      <a:pt x="480" y="357"/>
                    </a:cubicBezTo>
                    <a:cubicBezTo>
                      <a:pt x="478" y="370"/>
                      <a:pt x="484" y="382"/>
                      <a:pt x="491" y="394"/>
                    </a:cubicBezTo>
                    <a:cubicBezTo>
                      <a:pt x="496" y="402"/>
                      <a:pt x="503" y="411"/>
                      <a:pt x="502" y="423"/>
                    </a:cubicBezTo>
                    <a:cubicBezTo>
                      <a:pt x="497" y="440"/>
                      <a:pt x="489" y="455"/>
                      <a:pt x="475" y="466"/>
                    </a:cubicBezTo>
                    <a:cubicBezTo>
                      <a:pt x="453" y="481"/>
                      <a:pt x="439" y="505"/>
                      <a:pt x="423" y="525"/>
                    </a:cubicBezTo>
                    <a:cubicBezTo>
                      <a:pt x="417" y="532"/>
                      <a:pt x="414" y="542"/>
                      <a:pt x="402" y="538"/>
                    </a:cubicBezTo>
                    <a:cubicBezTo>
                      <a:pt x="391" y="521"/>
                      <a:pt x="398" y="506"/>
                      <a:pt x="408" y="493"/>
                    </a:cubicBezTo>
                    <a:cubicBezTo>
                      <a:pt x="415" y="485"/>
                      <a:pt x="420" y="477"/>
                      <a:pt x="422" y="466"/>
                    </a:cubicBezTo>
                    <a:cubicBezTo>
                      <a:pt x="429" y="453"/>
                      <a:pt x="440" y="445"/>
                      <a:pt x="455" y="445"/>
                    </a:cubicBezTo>
                    <a:cubicBezTo>
                      <a:pt x="465" y="444"/>
                      <a:pt x="464" y="436"/>
                      <a:pt x="461" y="430"/>
                    </a:cubicBezTo>
                    <a:cubicBezTo>
                      <a:pt x="454" y="418"/>
                      <a:pt x="455" y="404"/>
                      <a:pt x="448" y="392"/>
                    </a:cubicBezTo>
                    <a:cubicBezTo>
                      <a:pt x="435" y="369"/>
                      <a:pt x="448" y="344"/>
                      <a:pt x="445" y="321"/>
                    </a:cubicBezTo>
                    <a:cubicBezTo>
                      <a:pt x="444" y="309"/>
                      <a:pt x="453" y="294"/>
                      <a:pt x="438" y="286"/>
                    </a:cubicBezTo>
                    <a:cubicBezTo>
                      <a:pt x="427" y="275"/>
                      <a:pt x="431" y="260"/>
                      <a:pt x="430" y="247"/>
                    </a:cubicBezTo>
                    <a:cubicBezTo>
                      <a:pt x="429" y="212"/>
                      <a:pt x="418" y="203"/>
                      <a:pt x="386" y="215"/>
                    </a:cubicBezTo>
                    <a:cubicBezTo>
                      <a:pt x="376" y="219"/>
                      <a:pt x="366" y="224"/>
                      <a:pt x="356" y="227"/>
                    </a:cubicBezTo>
                    <a:cubicBezTo>
                      <a:pt x="340" y="233"/>
                      <a:pt x="336" y="244"/>
                      <a:pt x="338" y="259"/>
                    </a:cubicBezTo>
                    <a:cubicBezTo>
                      <a:pt x="340" y="275"/>
                      <a:pt x="351" y="276"/>
                      <a:pt x="363" y="276"/>
                    </a:cubicBezTo>
                    <a:cubicBezTo>
                      <a:pt x="379" y="275"/>
                      <a:pt x="394" y="282"/>
                      <a:pt x="408" y="290"/>
                    </a:cubicBezTo>
                    <a:cubicBezTo>
                      <a:pt x="418" y="296"/>
                      <a:pt x="428" y="299"/>
                      <a:pt x="439" y="298"/>
                    </a:cubicBezTo>
                    <a:cubicBezTo>
                      <a:pt x="453" y="314"/>
                      <a:pt x="444" y="332"/>
                      <a:pt x="441" y="349"/>
                    </a:cubicBezTo>
                    <a:cubicBezTo>
                      <a:pt x="440" y="359"/>
                      <a:pt x="428" y="363"/>
                      <a:pt x="418" y="355"/>
                    </a:cubicBezTo>
                    <a:cubicBezTo>
                      <a:pt x="413" y="351"/>
                      <a:pt x="407" y="346"/>
                      <a:pt x="404" y="343"/>
                    </a:cubicBezTo>
                    <a:cubicBezTo>
                      <a:pt x="443" y="375"/>
                      <a:pt x="444" y="376"/>
                      <a:pt x="459" y="424"/>
                    </a:cubicBezTo>
                    <a:cubicBezTo>
                      <a:pt x="461" y="431"/>
                      <a:pt x="464" y="437"/>
                      <a:pt x="457" y="443"/>
                    </a:cubicBezTo>
                    <a:cubicBezTo>
                      <a:pt x="447" y="443"/>
                      <a:pt x="443" y="436"/>
                      <a:pt x="441" y="429"/>
                    </a:cubicBezTo>
                    <a:cubicBezTo>
                      <a:pt x="435" y="409"/>
                      <a:pt x="420" y="398"/>
                      <a:pt x="405" y="388"/>
                    </a:cubicBezTo>
                    <a:cubicBezTo>
                      <a:pt x="373" y="368"/>
                      <a:pt x="344" y="345"/>
                      <a:pt x="319" y="317"/>
                    </a:cubicBezTo>
                    <a:cubicBezTo>
                      <a:pt x="306" y="303"/>
                      <a:pt x="289" y="304"/>
                      <a:pt x="272" y="306"/>
                    </a:cubicBezTo>
                    <a:cubicBezTo>
                      <a:pt x="245" y="309"/>
                      <a:pt x="219" y="315"/>
                      <a:pt x="192" y="309"/>
                    </a:cubicBezTo>
                    <a:cubicBezTo>
                      <a:pt x="178" y="306"/>
                      <a:pt x="166" y="301"/>
                      <a:pt x="157" y="291"/>
                    </a:cubicBezTo>
                    <a:cubicBezTo>
                      <a:pt x="146" y="278"/>
                      <a:pt x="132" y="275"/>
                      <a:pt x="117" y="278"/>
                    </a:cubicBezTo>
                    <a:cubicBezTo>
                      <a:pt x="95" y="283"/>
                      <a:pt x="74" y="292"/>
                      <a:pt x="52" y="299"/>
                    </a:cubicBezTo>
                    <a:cubicBezTo>
                      <a:pt x="36" y="304"/>
                      <a:pt x="34" y="325"/>
                      <a:pt x="17" y="328"/>
                    </a:cubicBezTo>
                    <a:cubicBezTo>
                      <a:pt x="0" y="312"/>
                      <a:pt x="7" y="295"/>
                      <a:pt x="14" y="278"/>
                    </a:cubicBezTo>
                    <a:cubicBezTo>
                      <a:pt x="58" y="255"/>
                      <a:pt x="102" y="233"/>
                      <a:pt x="153" y="244"/>
                    </a:cubicBezTo>
                    <a:cubicBezTo>
                      <a:pt x="165" y="246"/>
                      <a:pt x="176" y="251"/>
                      <a:pt x="183" y="261"/>
                    </a:cubicBezTo>
                    <a:cubicBezTo>
                      <a:pt x="192" y="273"/>
                      <a:pt x="204" y="277"/>
                      <a:pt x="216" y="274"/>
                    </a:cubicBezTo>
                    <a:cubicBezTo>
                      <a:pt x="238" y="271"/>
                      <a:pt x="260" y="271"/>
                      <a:pt x="282" y="271"/>
                    </a:cubicBezTo>
                    <a:cubicBezTo>
                      <a:pt x="295" y="271"/>
                      <a:pt x="303" y="265"/>
                      <a:pt x="302" y="251"/>
                    </a:cubicBezTo>
                    <a:cubicBezTo>
                      <a:pt x="302" y="235"/>
                      <a:pt x="307" y="221"/>
                      <a:pt x="317" y="208"/>
                    </a:cubicBezTo>
                    <a:cubicBezTo>
                      <a:pt x="298" y="207"/>
                      <a:pt x="281" y="211"/>
                      <a:pt x="265" y="214"/>
                    </a:cubicBezTo>
                    <a:cubicBezTo>
                      <a:pt x="207" y="225"/>
                      <a:pt x="167" y="190"/>
                      <a:pt x="166" y="128"/>
                    </a:cubicBezTo>
                    <a:cubicBezTo>
                      <a:pt x="166" y="110"/>
                      <a:pt x="165" y="92"/>
                      <a:pt x="156" y="75"/>
                    </a:cubicBezTo>
                    <a:cubicBezTo>
                      <a:pt x="149" y="60"/>
                      <a:pt x="133" y="57"/>
                      <a:pt x="124" y="45"/>
                    </a:cubicBezTo>
                    <a:cubicBezTo>
                      <a:pt x="121" y="39"/>
                      <a:pt x="119" y="34"/>
                      <a:pt x="122" y="27"/>
                    </a:cubicBezTo>
                    <a:cubicBezTo>
                      <a:pt x="132" y="17"/>
                      <a:pt x="144" y="20"/>
                      <a:pt x="155" y="26"/>
                    </a:cubicBezTo>
                    <a:cubicBezTo>
                      <a:pt x="181" y="39"/>
                      <a:pt x="197" y="60"/>
                      <a:pt x="198" y="91"/>
                    </a:cubicBezTo>
                    <a:cubicBezTo>
                      <a:pt x="198" y="101"/>
                      <a:pt x="198" y="111"/>
                      <a:pt x="198" y="121"/>
                    </a:cubicBezTo>
                    <a:cubicBezTo>
                      <a:pt x="199" y="161"/>
                      <a:pt x="224" y="186"/>
                      <a:pt x="261" y="178"/>
                    </a:cubicBezTo>
                    <a:cubicBezTo>
                      <a:pt x="297" y="170"/>
                      <a:pt x="333" y="170"/>
                      <a:pt x="370" y="170"/>
                    </a:cubicBezTo>
                    <a:cubicBezTo>
                      <a:pt x="373" y="170"/>
                      <a:pt x="377" y="170"/>
                      <a:pt x="381" y="170"/>
                    </a:cubicBezTo>
                    <a:cubicBezTo>
                      <a:pt x="393" y="169"/>
                      <a:pt x="401" y="162"/>
                      <a:pt x="404" y="150"/>
                    </a:cubicBezTo>
                    <a:cubicBezTo>
                      <a:pt x="406" y="137"/>
                      <a:pt x="396" y="133"/>
                      <a:pt x="387" y="129"/>
                    </a:cubicBezTo>
                    <a:cubicBezTo>
                      <a:pt x="368" y="122"/>
                      <a:pt x="353" y="110"/>
                      <a:pt x="338" y="95"/>
                    </a:cubicBezTo>
                    <a:cubicBezTo>
                      <a:pt x="322" y="79"/>
                      <a:pt x="312" y="60"/>
                      <a:pt x="312" y="37"/>
                    </a:cubicBezTo>
                    <a:cubicBezTo>
                      <a:pt x="311" y="20"/>
                      <a:pt x="303" y="15"/>
                      <a:pt x="288" y="15"/>
                    </a:cubicBezTo>
                    <a:cubicBezTo>
                      <a:pt x="232" y="15"/>
                      <a:pt x="175" y="16"/>
                      <a:pt x="119" y="14"/>
                    </a:cubicBezTo>
                    <a:cubicBezTo>
                      <a:pt x="109" y="14"/>
                      <a:pt x="111" y="20"/>
                      <a:pt x="110" y="25"/>
                    </a:cubicBezTo>
                    <a:cubicBezTo>
                      <a:pt x="94" y="32"/>
                      <a:pt x="77" y="28"/>
                      <a:pt x="68" y="15"/>
                    </a:cubicBezTo>
                    <a:cubicBezTo>
                      <a:pt x="61" y="5"/>
                      <a:pt x="69" y="4"/>
                      <a:pt x="74" y="1"/>
                    </a:cubicBezTo>
                    <a:cubicBezTo>
                      <a:pt x="803" y="1"/>
                      <a:pt x="1531" y="1"/>
                      <a:pt x="2259" y="0"/>
                    </a:cubicBezTo>
                    <a:cubicBezTo>
                      <a:pt x="2277" y="0"/>
                      <a:pt x="2285" y="4"/>
                      <a:pt x="2281" y="24"/>
                    </a:cubicBezTo>
                    <a:cubicBezTo>
                      <a:pt x="2274" y="33"/>
                      <a:pt x="2264" y="33"/>
                      <a:pt x="2255" y="33"/>
                    </a:cubicBezTo>
                    <a:cubicBezTo>
                      <a:pt x="2247" y="34"/>
                      <a:pt x="2237" y="30"/>
                      <a:pt x="2229" y="39"/>
                    </a:cubicBezTo>
                    <a:cubicBezTo>
                      <a:pt x="2243" y="59"/>
                      <a:pt x="2268" y="64"/>
                      <a:pt x="2281" y="83"/>
                    </a:cubicBezTo>
                    <a:cubicBezTo>
                      <a:pt x="2281" y="94"/>
                      <a:pt x="2281" y="105"/>
                      <a:pt x="2281" y="116"/>
                    </a:cubicBezTo>
                    <a:cubicBezTo>
                      <a:pt x="2270" y="124"/>
                      <a:pt x="2261" y="116"/>
                      <a:pt x="2253" y="111"/>
                    </a:cubicBezTo>
                    <a:cubicBezTo>
                      <a:pt x="2235" y="101"/>
                      <a:pt x="2218" y="90"/>
                      <a:pt x="2195" y="77"/>
                    </a:cubicBezTo>
                    <a:cubicBezTo>
                      <a:pt x="2206" y="121"/>
                      <a:pt x="2219" y="159"/>
                      <a:pt x="2250" y="186"/>
                    </a:cubicBezTo>
                    <a:cubicBezTo>
                      <a:pt x="2262" y="196"/>
                      <a:pt x="2273" y="208"/>
                      <a:pt x="2281" y="221"/>
                    </a:cubicBezTo>
                    <a:close/>
                  </a:path>
                </a:pathLst>
              </a:custGeom>
              <a:solidFill>
                <a:srgbClr val="62C1C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47"/>
              <p:cNvSpPr/>
              <p:nvPr/>
            </p:nvSpPr>
            <p:spPr>
              <a:xfrm>
                <a:off x="12034" y="3244"/>
                <a:ext cx="910" cy="838"/>
              </a:xfrm>
              <a:custGeom>
                <a:rect b="b" l="l" r="r" t="t"/>
                <a:pathLst>
                  <a:path extrusionOk="0" h="354" w="385">
                    <a:moveTo>
                      <a:pt x="116" y="354"/>
                    </a:moveTo>
                    <a:cubicBezTo>
                      <a:pt x="114" y="334"/>
                      <a:pt x="102" y="320"/>
                      <a:pt x="90" y="307"/>
                    </a:cubicBezTo>
                    <a:cubicBezTo>
                      <a:pt x="74" y="290"/>
                      <a:pt x="57" y="275"/>
                      <a:pt x="38" y="262"/>
                    </a:cubicBezTo>
                    <a:cubicBezTo>
                      <a:pt x="21" y="249"/>
                      <a:pt x="10" y="235"/>
                      <a:pt x="7" y="213"/>
                    </a:cubicBezTo>
                    <a:cubicBezTo>
                      <a:pt x="0" y="166"/>
                      <a:pt x="2" y="120"/>
                      <a:pt x="2" y="73"/>
                    </a:cubicBezTo>
                    <a:cubicBezTo>
                      <a:pt x="1" y="63"/>
                      <a:pt x="7" y="57"/>
                      <a:pt x="16" y="53"/>
                    </a:cubicBezTo>
                    <a:cubicBezTo>
                      <a:pt x="22" y="50"/>
                      <a:pt x="30" y="48"/>
                      <a:pt x="35" y="42"/>
                    </a:cubicBezTo>
                    <a:cubicBezTo>
                      <a:pt x="70" y="0"/>
                      <a:pt x="115" y="4"/>
                      <a:pt x="161" y="9"/>
                    </a:cubicBezTo>
                    <a:cubicBezTo>
                      <a:pt x="175" y="10"/>
                      <a:pt x="189" y="11"/>
                      <a:pt x="203" y="9"/>
                    </a:cubicBezTo>
                    <a:cubicBezTo>
                      <a:pt x="227" y="6"/>
                      <a:pt x="239" y="18"/>
                      <a:pt x="242" y="41"/>
                    </a:cubicBezTo>
                    <a:cubicBezTo>
                      <a:pt x="245" y="76"/>
                      <a:pt x="261" y="108"/>
                      <a:pt x="269" y="142"/>
                    </a:cubicBezTo>
                    <a:cubicBezTo>
                      <a:pt x="273" y="162"/>
                      <a:pt x="284" y="177"/>
                      <a:pt x="302" y="184"/>
                    </a:cubicBezTo>
                    <a:cubicBezTo>
                      <a:pt x="324" y="193"/>
                      <a:pt x="340" y="210"/>
                      <a:pt x="360" y="221"/>
                    </a:cubicBezTo>
                    <a:cubicBezTo>
                      <a:pt x="374" y="228"/>
                      <a:pt x="377" y="248"/>
                      <a:pt x="383" y="263"/>
                    </a:cubicBezTo>
                    <a:cubicBezTo>
                      <a:pt x="385" y="267"/>
                      <a:pt x="383" y="272"/>
                      <a:pt x="378" y="273"/>
                    </a:cubicBezTo>
                    <a:cubicBezTo>
                      <a:pt x="372" y="275"/>
                      <a:pt x="368" y="270"/>
                      <a:pt x="367" y="265"/>
                    </a:cubicBezTo>
                    <a:cubicBezTo>
                      <a:pt x="365" y="240"/>
                      <a:pt x="355" y="242"/>
                      <a:pt x="342" y="257"/>
                    </a:cubicBezTo>
                    <a:cubicBezTo>
                      <a:pt x="334" y="266"/>
                      <a:pt x="317" y="265"/>
                      <a:pt x="315" y="278"/>
                    </a:cubicBezTo>
                    <a:cubicBezTo>
                      <a:pt x="314" y="291"/>
                      <a:pt x="325" y="300"/>
                      <a:pt x="331" y="310"/>
                    </a:cubicBezTo>
                    <a:cubicBezTo>
                      <a:pt x="344" y="328"/>
                      <a:pt x="325" y="339"/>
                      <a:pt x="322" y="354"/>
                    </a:cubicBezTo>
                    <a:cubicBezTo>
                      <a:pt x="253" y="354"/>
                      <a:pt x="185" y="354"/>
                      <a:pt x="116" y="354"/>
                    </a:cubicBezTo>
                    <a:close/>
                  </a:path>
                </a:pathLst>
              </a:custGeom>
              <a:solidFill>
                <a:srgbClr val="56BEC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47"/>
              <p:cNvSpPr/>
              <p:nvPr/>
            </p:nvSpPr>
            <p:spPr>
              <a:xfrm>
                <a:off x="9159" y="-1011"/>
                <a:ext cx="1199" cy="5093"/>
              </a:xfrm>
              <a:custGeom>
                <a:rect b="b" l="l" r="r" t="t"/>
                <a:pathLst>
                  <a:path extrusionOk="0" h="2153" w="507">
                    <a:moveTo>
                      <a:pt x="141" y="1565"/>
                    </a:moveTo>
                    <a:cubicBezTo>
                      <a:pt x="162" y="1586"/>
                      <a:pt x="163" y="1618"/>
                      <a:pt x="181" y="1641"/>
                    </a:cubicBezTo>
                    <a:cubicBezTo>
                      <a:pt x="203" y="1670"/>
                      <a:pt x="208" y="1707"/>
                      <a:pt x="216" y="1743"/>
                    </a:cubicBezTo>
                    <a:cubicBezTo>
                      <a:pt x="220" y="1764"/>
                      <a:pt x="232" y="1780"/>
                      <a:pt x="245" y="1796"/>
                    </a:cubicBezTo>
                    <a:cubicBezTo>
                      <a:pt x="255" y="1807"/>
                      <a:pt x="266" y="1817"/>
                      <a:pt x="274" y="1830"/>
                    </a:cubicBezTo>
                    <a:cubicBezTo>
                      <a:pt x="282" y="1842"/>
                      <a:pt x="285" y="1855"/>
                      <a:pt x="277" y="1868"/>
                    </a:cubicBezTo>
                    <a:cubicBezTo>
                      <a:pt x="268" y="1863"/>
                      <a:pt x="274" y="1845"/>
                      <a:pt x="260" y="1844"/>
                    </a:cubicBezTo>
                    <a:cubicBezTo>
                      <a:pt x="258" y="1842"/>
                      <a:pt x="257" y="1840"/>
                      <a:pt x="255" y="1839"/>
                    </a:cubicBezTo>
                    <a:cubicBezTo>
                      <a:pt x="253" y="1837"/>
                      <a:pt x="253" y="1838"/>
                      <a:pt x="256" y="1839"/>
                    </a:cubicBezTo>
                    <a:cubicBezTo>
                      <a:pt x="258" y="1841"/>
                      <a:pt x="255" y="1839"/>
                      <a:pt x="257" y="1841"/>
                    </a:cubicBezTo>
                    <a:cubicBezTo>
                      <a:pt x="261" y="1846"/>
                      <a:pt x="268" y="1845"/>
                      <a:pt x="270" y="1852"/>
                    </a:cubicBezTo>
                    <a:cubicBezTo>
                      <a:pt x="273" y="1872"/>
                      <a:pt x="271" y="1892"/>
                      <a:pt x="266" y="1912"/>
                    </a:cubicBezTo>
                    <a:cubicBezTo>
                      <a:pt x="264" y="1920"/>
                      <a:pt x="262" y="1928"/>
                      <a:pt x="252" y="1929"/>
                    </a:cubicBezTo>
                    <a:cubicBezTo>
                      <a:pt x="240" y="1923"/>
                      <a:pt x="241" y="1911"/>
                      <a:pt x="242" y="1901"/>
                    </a:cubicBezTo>
                    <a:cubicBezTo>
                      <a:pt x="242" y="1883"/>
                      <a:pt x="239" y="1867"/>
                      <a:pt x="225" y="1854"/>
                    </a:cubicBezTo>
                    <a:cubicBezTo>
                      <a:pt x="215" y="1844"/>
                      <a:pt x="211" y="1831"/>
                      <a:pt x="211" y="1816"/>
                    </a:cubicBezTo>
                    <a:cubicBezTo>
                      <a:pt x="210" y="1796"/>
                      <a:pt x="203" y="1779"/>
                      <a:pt x="187" y="1767"/>
                    </a:cubicBezTo>
                    <a:cubicBezTo>
                      <a:pt x="157" y="1743"/>
                      <a:pt x="147" y="1707"/>
                      <a:pt x="137" y="1672"/>
                    </a:cubicBezTo>
                    <a:cubicBezTo>
                      <a:pt x="126" y="1634"/>
                      <a:pt x="109" y="1601"/>
                      <a:pt x="81" y="1573"/>
                    </a:cubicBezTo>
                    <a:cubicBezTo>
                      <a:pt x="65" y="1558"/>
                      <a:pt x="55" y="1537"/>
                      <a:pt x="40" y="1521"/>
                    </a:cubicBezTo>
                    <a:cubicBezTo>
                      <a:pt x="36" y="1516"/>
                      <a:pt x="33" y="1510"/>
                      <a:pt x="25" y="1513"/>
                    </a:cubicBezTo>
                    <a:cubicBezTo>
                      <a:pt x="19" y="1516"/>
                      <a:pt x="19" y="1523"/>
                      <a:pt x="18" y="1529"/>
                    </a:cubicBezTo>
                    <a:cubicBezTo>
                      <a:pt x="18" y="1543"/>
                      <a:pt x="18" y="1558"/>
                      <a:pt x="18" y="1572"/>
                    </a:cubicBezTo>
                    <a:cubicBezTo>
                      <a:pt x="18" y="1631"/>
                      <a:pt x="19" y="1690"/>
                      <a:pt x="18" y="1748"/>
                    </a:cubicBezTo>
                    <a:cubicBezTo>
                      <a:pt x="18" y="1767"/>
                      <a:pt x="21" y="1781"/>
                      <a:pt x="37" y="1791"/>
                    </a:cubicBezTo>
                    <a:cubicBezTo>
                      <a:pt x="51" y="1801"/>
                      <a:pt x="61" y="1816"/>
                      <a:pt x="70" y="1831"/>
                    </a:cubicBezTo>
                    <a:cubicBezTo>
                      <a:pt x="86" y="1858"/>
                      <a:pt x="105" y="1881"/>
                      <a:pt x="132" y="1896"/>
                    </a:cubicBezTo>
                    <a:cubicBezTo>
                      <a:pt x="144" y="1903"/>
                      <a:pt x="155" y="1911"/>
                      <a:pt x="155" y="1928"/>
                    </a:cubicBezTo>
                    <a:cubicBezTo>
                      <a:pt x="153" y="1948"/>
                      <a:pt x="168" y="1961"/>
                      <a:pt x="173" y="1978"/>
                    </a:cubicBezTo>
                    <a:cubicBezTo>
                      <a:pt x="178" y="1993"/>
                      <a:pt x="186" y="2007"/>
                      <a:pt x="193" y="2021"/>
                    </a:cubicBezTo>
                    <a:cubicBezTo>
                      <a:pt x="204" y="2021"/>
                      <a:pt x="208" y="2004"/>
                      <a:pt x="220" y="2010"/>
                    </a:cubicBezTo>
                    <a:cubicBezTo>
                      <a:pt x="216" y="2053"/>
                      <a:pt x="199" y="2088"/>
                      <a:pt x="168" y="2117"/>
                    </a:cubicBezTo>
                    <a:cubicBezTo>
                      <a:pt x="158" y="2127"/>
                      <a:pt x="149" y="2138"/>
                      <a:pt x="145" y="2153"/>
                    </a:cubicBezTo>
                    <a:cubicBezTo>
                      <a:pt x="136" y="2153"/>
                      <a:pt x="128" y="2153"/>
                      <a:pt x="119" y="2153"/>
                    </a:cubicBezTo>
                    <a:cubicBezTo>
                      <a:pt x="112" y="2134"/>
                      <a:pt x="125" y="2122"/>
                      <a:pt x="134" y="2110"/>
                    </a:cubicBezTo>
                    <a:cubicBezTo>
                      <a:pt x="171" y="2055"/>
                      <a:pt x="167" y="2013"/>
                      <a:pt x="122" y="1965"/>
                    </a:cubicBezTo>
                    <a:cubicBezTo>
                      <a:pt x="90" y="1933"/>
                      <a:pt x="67" y="1892"/>
                      <a:pt x="38" y="1858"/>
                    </a:cubicBezTo>
                    <a:cubicBezTo>
                      <a:pt x="33" y="1853"/>
                      <a:pt x="32" y="1841"/>
                      <a:pt x="23" y="1844"/>
                    </a:cubicBezTo>
                    <a:cubicBezTo>
                      <a:pt x="15" y="1847"/>
                      <a:pt x="18" y="1857"/>
                      <a:pt x="18" y="1865"/>
                    </a:cubicBezTo>
                    <a:cubicBezTo>
                      <a:pt x="18" y="1949"/>
                      <a:pt x="18" y="2034"/>
                      <a:pt x="18" y="2119"/>
                    </a:cubicBezTo>
                    <a:cubicBezTo>
                      <a:pt x="18" y="2131"/>
                      <a:pt x="19" y="2143"/>
                      <a:pt x="9" y="2153"/>
                    </a:cubicBezTo>
                    <a:cubicBezTo>
                      <a:pt x="0" y="2148"/>
                      <a:pt x="5" y="2140"/>
                      <a:pt x="5" y="2134"/>
                    </a:cubicBezTo>
                    <a:cubicBezTo>
                      <a:pt x="4" y="1972"/>
                      <a:pt x="5" y="1810"/>
                      <a:pt x="5" y="1648"/>
                    </a:cubicBezTo>
                    <a:cubicBezTo>
                      <a:pt x="5" y="1105"/>
                      <a:pt x="5" y="562"/>
                      <a:pt x="4" y="19"/>
                    </a:cubicBezTo>
                    <a:cubicBezTo>
                      <a:pt x="4" y="4"/>
                      <a:pt x="7" y="0"/>
                      <a:pt x="22" y="0"/>
                    </a:cubicBezTo>
                    <a:cubicBezTo>
                      <a:pt x="183" y="1"/>
                      <a:pt x="344" y="1"/>
                      <a:pt x="506" y="1"/>
                    </a:cubicBezTo>
                    <a:cubicBezTo>
                      <a:pt x="507" y="3"/>
                      <a:pt x="507" y="6"/>
                      <a:pt x="505" y="8"/>
                    </a:cubicBezTo>
                    <a:cubicBezTo>
                      <a:pt x="494" y="18"/>
                      <a:pt x="481" y="15"/>
                      <a:pt x="469" y="15"/>
                    </a:cubicBezTo>
                    <a:cubicBezTo>
                      <a:pt x="340" y="16"/>
                      <a:pt x="211" y="15"/>
                      <a:pt x="81" y="16"/>
                    </a:cubicBezTo>
                    <a:cubicBezTo>
                      <a:pt x="69" y="16"/>
                      <a:pt x="52" y="10"/>
                      <a:pt x="46" y="27"/>
                    </a:cubicBezTo>
                    <a:cubicBezTo>
                      <a:pt x="38" y="49"/>
                      <a:pt x="31" y="72"/>
                      <a:pt x="39" y="96"/>
                    </a:cubicBezTo>
                    <a:cubicBezTo>
                      <a:pt x="42" y="101"/>
                      <a:pt x="47" y="105"/>
                      <a:pt x="52" y="107"/>
                    </a:cubicBezTo>
                    <a:cubicBezTo>
                      <a:pt x="80" y="117"/>
                      <a:pt x="107" y="131"/>
                      <a:pt x="137" y="129"/>
                    </a:cubicBezTo>
                    <a:cubicBezTo>
                      <a:pt x="219" y="123"/>
                      <a:pt x="281" y="161"/>
                      <a:pt x="326" y="230"/>
                    </a:cubicBezTo>
                    <a:cubicBezTo>
                      <a:pt x="347" y="263"/>
                      <a:pt x="373" y="281"/>
                      <a:pt x="412" y="272"/>
                    </a:cubicBezTo>
                    <a:cubicBezTo>
                      <a:pt x="426" y="269"/>
                      <a:pt x="442" y="267"/>
                      <a:pt x="455" y="277"/>
                    </a:cubicBezTo>
                    <a:cubicBezTo>
                      <a:pt x="463" y="290"/>
                      <a:pt x="454" y="294"/>
                      <a:pt x="444" y="297"/>
                    </a:cubicBezTo>
                    <a:cubicBezTo>
                      <a:pt x="434" y="300"/>
                      <a:pt x="425" y="303"/>
                      <a:pt x="419" y="313"/>
                    </a:cubicBezTo>
                    <a:cubicBezTo>
                      <a:pt x="360" y="337"/>
                      <a:pt x="320" y="315"/>
                      <a:pt x="282" y="255"/>
                    </a:cubicBezTo>
                    <a:cubicBezTo>
                      <a:pt x="280" y="242"/>
                      <a:pt x="278" y="229"/>
                      <a:pt x="264" y="222"/>
                    </a:cubicBezTo>
                    <a:cubicBezTo>
                      <a:pt x="259" y="220"/>
                      <a:pt x="256" y="214"/>
                      <a:pt x="255" y="208"/>
                    </a:cubicBezTo>
                    <a:cubicBezTo>
                      <a:pt x="255" y="199"/>
                      <a:pt x="249" y="194"/>
                      <a:pt x="242" y="191"/>
                    </a:cubicBezTo>
                    <a:cubicBezTo>
                      <a:pt x="215" y="177"/>
                      <a:pt x="189" y="163"/>
                      <a:pt x="157" y="166"/>
                    </a:cubicBezTo>
                    <a:cubicBezTo>
                      <a:pt x="137" y="168"/>
                      <a:pt x="117" y="161"/>
                      <a:pt x="96" y="161"/>
                    </a:cubicBezTo>
                    <a:cubicBezTo>
                      <a:pt x="102" y="172"/>
                      <a:pt x="113" y="175"/>
                      <a:pt x="122" y="181"/>
                    </a:cubicBezTo>
                    <a:cubicBezTo>
                      <a:pt x="130" y="186"/>
                      <a:pt x="139" y="188"/>
                      <a:pt x="142" y="198"/>
                    </a:cubicBezTo>
                    <a:cubicBezTo>
                      <a:pt x="141" y="209"/>
                      <a:pt x="130" y="209"/>
                      <a:pt x="124" y="215"/>
                    </a:cubicBezTo>
                    <a:cubicBezTo>
                      <a:pt x="89" y="217"/>
                      <a:pt x="71" y="192"/>
                      <a:pt x="54" y="166"/>
                    </a:cubicBezTo>
                    <a:cubicBezTo>
                      <a:pt x="45" y="152"/>
                      <a:pt x="38" y="137"/>
                      <a:pt x="18" y="132"/>
                    </a:cubicBezTo>
                    <a:cubicBezTo>
                      <a:pt x="18" y="168"/>
                      <a:pt x="18" y="202"/>
                      <a:pt x="18" y="236"/>
                    </a:cubicBezTo>
                    <a:cubicBezTo>
                      <a:pt x="18" y="246"/>
                      <a:pt x="23" y="250"/>
                      <a:pt x="32" y="249"/>
                    </a:cubicBezTo>
                    <a:cubicBezTo>
                      <a:pt x="44" y="248"/>
                      <a:pt x="55" y="249"/>
                      <a:pt x="67" y="248"/>
                    </a:cubicBezTo>
                    <a:cubicBezTo>
                      <a:pt x="79" y="246"/>
                      <a:pt x="90" y="248"/>
                      <a:pt x="100" y="256"/>
                    </a:cubicBezTo>
                    <a:cubicBezTo>
                      <a:pt x="110" y="265"/>
                      <a:pt x="120" y="265"/>
                      <a:pt x="128" y="254"/>
                    </a:cubicBezTo>
                    <a:cubicBezTo>
                      <a:pt x="135" y="244"/>
                      <a:pt x="153" y="235"/>
                      <a:pt x="137" y="218"/>
                    </a:cubicBezTo>
                    <a:cubicBezTo>
                      <a:pt x="134" y="215"/>
                      <a:pt x="135" y="211"/>
                      <a:pt x="138" y="208"/>
                    </a:cubicBezTo>
                    <a:cubicBezTo>
                      <a:pt x="162" y="200"/>
                      <a:pt x="186" y="209"/>
                      <a:pt x="210" y="209"/>
                    </a:cubicBezTo>
                    <a:cubicBezTo>
                      <a:pt x="215" y="209"/>
                      <a:pt x="219" y="213"/>
                      <a:pt x="221" y="218"/>
                    </a:cubicBezTo>
                    <a:cubicBezTo>
                      <a:pt x="221" y="223"/>
                      <a:pt x="218" y="227"/>
                      <a:pt x="214" y="229"/>
                    </a:cubicBezTo>
                    <a:cubicBezTo>
                      <a:pt x="180" y="247"/>
                      <a:pt x="160" y="282"/>
                      <a:pt x="130" y="305"/>
                    </a:cubicBezTo>
                    <a:cubicBezTo>
                      <a:pt x="119" y="313"/>
                      <a:pt x="116" y="325"/>
                      <a:pt x="115" y="339"/>
                    </a:cubicBezTo>
                    <a:cubicBezTo>
                      <a:pt x="113" y="365"/>
                      <a:pt x="108" y="390"/>
                      <a:pt x="97" y="414"/>
                    </a:cubicBezTo>
                    <a:cubicBezTo>
                      <a:pt x="85" y="441"/>
                      <a:pt x="87" y="470"/>
                      <a:pt x="91" y="499"/>
                    </a:cubicBezTo>
                    <a:cubicBezTo>
                      <a:pt x="93" y="509"/>
                      <a:pt x="98" y="519"/>
                      <a:pt x="95" y="529"/>
                    </a:cubicBezTo>
                    <a:cubicBezTo>
                      <a:pt x="88" y="552"/>
                      <a:pt x="99" y="564"/>
                      <a:pt x="115" y="578"/>
                    </a:cubicBezTo>
                    <a:cubicBezTo>
                      <a:pt x="142" y="603"/>
                      <a:pt x="155" y="635"/>
                      <a:pt x="153" y="673"/>
                    </a:cubicBezTo>
                    <a:cubicBezTo>
                      <a:pt x="142" y="685"/>
                      <a:pt x="131" y="679"/>
                      <a:pt x="123" y="672"/>
                    </a:cubicBezTo>
                    <a:cubicBezTo>
                      <a:pt x="114" y="666"/>
                      <a:pt x="107" y="665"/>
                      <a:pt x="98" y="668"/>
                    </a:cubicBezTo>
                    <a:cubicBezTo>
                      <a:pt x="82" y="662"/>
                      <a:pt x="80" y="649"/>
                      <a:pt x="79" y="635"/>
                    </a:cubicBezTo>
                    <a:cubicBezTo>
                      <a:pt x="79" y="617"/>
                      <a:pt x="73" y="605"/>
                      <a:pt x="57" y="597"/>
                    </a:cubicBezTo>
                    <a:cubicBezTo>
                      <a:pt x="35" y="586"/>
                      <a:pt x="24" y="567"/>
                      <a:pt x="26" y="541"/>
                    </a:cubicBezTo>
                    <a:cubicBezTo>
                      <a:pt x="27" y="527"/>
                      <a:pt x="27" y="513"/>
                      <a:pt x="18" y="495"/>
                    </a:cubicBezTo>
                    <a:cubicBezTo>
                      <a:pt x="18" y="592"/>
                      <a:pt x="18" y="683"/>
                      <a:pt x="18" y="774"/>
                    </a:cubicBezTo>
                    <a:cubicBezTo>
                      <a:pt x="18" y="779"/>
                      <a:pt x="17" y="786"/>
                      <a:pt x="23" y="788"/>
                    </a:cubicBezTo>
                    <a:cubicBezTo>
                      <a:pt x="29" y="790"/>
                      <a:pt x="33" y="785"/>
                      <a:pt x="36" y="781"/>
                    </a:cubicBezTo>
                    <a:cubicBezTo>
                      <a:pt x="42" y="775"/>
                      <a:pt x="46" y="768"/>
                      <a:pt x="48" y="760"/>
                    </a:cubicBezTo>
                    <a:cubicBezTo>
                      <a:pt x="52" y="732"/>
                      <a:pt x="68" y="717"/>
                      <a:pt x="93" y="710"/>
                    </a:cubicBezTo>
                    <a:cubicBezTo>
                      <a:pt x="101" y="711"/>
                      <a:pt x="110" y="709"/>
                      <a:pt x="116" y="718"/>
                    </a:cubicBezTo>
                    <a:cubicBezTo>
                      <a:pt x="116" y="721"/>
                      <a:pt x="117" y="724"/>
                      <a:pt x="115" y="727"/>
                    </a:cubicBezTo>
                    <a:cubicBezTo>
                      <a:pt x="85" y="758"/>
                      <a:pt x="79" y="811"/>
                      <a:pt x="34" y="830"/>
                    </a:cubicBezTo>
                    <a:cubicBezTo>
                      <a:pt x="26" y="833"/>
                      <a:pt x="23" y="840"/>
                      <a:pt x="23" y="848"/>
                    </a:cubicBezTo>
                    <a:cubicBezTo>
                      <a:pt x="21" y="866"/>
                      <a:pt x="19" y="883"/>
                      <a:pt x="18" y="901"/>
                    </a:cubicBezTo>
                    <a:cubicBezTo>
                      <a:pt x="17" y="927"/>
                      <a:pt x="21" y="950"/>
                      <a:pt x="41" y="969"/>
                    </a:cubicBezTo>
                    <a:cubicBezTo>
                      <a:pt x="55" y="983"/>
                      <a:pt x="54" y="1002"/>
                      <a:pt x="52" y="1020"/>
                    </a:cubicBezTo>
                    <a:cubicBezTo>
                      <a:pt x="47" y="1053"/>
                      <a:pt x="33" y="1081"/>
                      <a:pt x="25" y="1112"/>
                    </a:cubicBezTo>
                    <a:cubicBezTo>
                      <a:pt x="15" y="1154"/>
                      <a:pt x="13" y="1194"/>
                      <a:pt x="31" y="1235"/>
                    </a:cubicBezTo>
                    <a:cubicBezTo>
                      <a:pt x="42" y="1261"/>
                      <a:pt x="50" y="1290"/>
                      <a:pt x="62" y="1315"/>
                    </a:cubicBezTo>
                    <a:cubicBezTo>
                      <a:pt x="74" y="1339"/>
                      <a:pt x="90" y="1361"/>
                      <a:pt x="109" y="1378"/>
                    </a:cubicBezTo>
                    <a:cubicBezTo>
                      <a:pt x="134" y="1400"/>
                      <a:pt x="141" y="1426"/>
                      <a:pt x="134" y="1458"/>
                    </a:cubicBezTo>
                    <a:cubicBezTo>
                      <a:pt x="132" y="1466"/>
                      <a:pt x="133" y="1474"/>
                      <a:pt x="130" y="1481"/>
                    </a:cubicBezTo>
                    <a:cubicBezTo>
                      <a:pt x="119" y="1492"/>
                      <a:pt x="118" y="1504"/>
                      <a:pt x="122" y="1520"/>
                    </a:cubicBezTo>
                    <a:cubicBezTo>
                      <a:pt x="129" y="1547"/>
                      <a:pt x="121" y="1554"/>
                      <a:pt x="98" y="1551"/>
                    </a:cubicBezTo>
                    <a:cubicBezTo>
                      <a:pt x="113" y="1559"/>
                      <a:pt x="119" y="1576"/>
                      <a:pt x="133" y="1587"/>
                    </a:cubicBezTo>
                    <a:cubicBezTo>
                      <a:pt x="136" y="1579"/>
                      <a:pt x="133" y="1570"/>
                      <a:pt x="141" y="1565"/>
                    </a:cubicBezTo>
                    <a:close/>
                  </a:path>
                </a:pathLst>
              </a:custGeom>
              <a:solidFill>
                <a:srgbClr val="62C1C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47"/>
              <p:cNvSpPr/>
              <p:nvPr/>
            </p:nvSpPr>
            <p:spPr>
              <a:xfrm>
                <a:off x="9174" y="3304"/>
                <a:ext cx="411" cy="778"/>
              </a:xfrm>
              <a:custGeom>
                <a:rect b="b" l="l" r="r" t="t"/>
                <a:pathLst>
                  <a:path extrusionOk="0" h="329" w="174">
                    <a:moveTo>
                      <a:pt x="3" y="329"/>
                    </a:moveTo>
                    <a:cubicBezTo>
                      <a:pt x="3" y="226"/>
                      <a:pt x="3" y="124"/>
                      <a:pt x="3" y="22"/>
                    </a:cubicBezTo>
                    <a:cubicBezTo>
                      <a:pt x="3" y="15"/>
                      <a:pt x="0" y="2"/>
                      <a:pt x="8" y="2"/>
                    </a:cubicBezTo>
                    <a:cubicBezTo>
                      <a:pt x="17" y="2"/>
                      <a:pt x="31" y="0"/>
                      <a:pt x="34" y="16"/>
                    </a:cubicBezTo>
                    <a:cubicBezTo>
                      <a:pt x="39" y="34"/>
                      <a:pt x="50" y="47"/>
                      <a:pt x="63" y="59"/>
                    </a:cubicBezTo>
                    <a:cubicBezTo>
                      <a:pt x="75" y="71"/>
                      <a:pt x="87" y="83"/>
                      <a:pt x="94" y="100"/>
                    </a:cubicBezTo>
                    <a:cubicBezTo>
                      <a:pt x="103" y="124"/>
                      <a:pt x="126" y="136"/>
                      <a:pt x="140" y="157"/>
                    </a:cubicBezTo>
                    <a:cubicBezTo>
                      <a:pt x="173" y="205"/>
                      <a:pt x="174" y="240"/>
                      <a:pt x="139" y="286"/>
                    </a:cubicBezTo>
                    <a:cubicBezTo>
                      <a:pt x="129" y="299"/>
                      <a:pt x="121" y="314"/>
                      <a:pt x="113" y="329"/>
                    </a:cubicBezTo>
                    <a:cubicBezTo>
                      <a:pt x="76" y="329"/>
                      <a:pt x="40" y="329"/>
                      <a:pt x="3" y="329"/>
                    </a:cubicBezTo>
                    <a:close/>
                  </a:path>
                </a:pathLst>
              </a:custGeom>
              <a:solidFill>
                <a:srgbClr val="43BA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47"/>
              <p:cNvSpPr/>
              <p:nvPr/>
            </p:nvSpPr>
            <p:spPr>
              <a:xfrm>
                <a:off x="15438" y="-862"/>
                <a:ext cx="237" cy="374"/>
              </a:xfrm>
              <a:custGeom>
                <a:rect b="b" l="l" r="r" t="t"/>
                <a:pathLst>
                  <a:path extrusionOk="0" h="158" w="100">
                    <a:moveTo>
                      <a:pt x="100" y="158"/>
                    </a:moveTo>
                    <a:cubicBezTo>
                      <a:pt x="60" y="136"/>
                      <a:pt x="32" y="102"/>
                      <a:pt x="17" y="57"/>
                    </a:cubicBezTo>
                    <a:cubicBezTo>
                      <a:pt x="13" y="46"/>
                      <a:pt x="10" y="36"/>
                      <a:pt x="7" y="25"/>
                    </a:cubicBezTo>
                    <a:cubicBezTo>
                      <a:pt x="5" y="18"/>
                      <a:pt x="0" y="10"/>
                      <a:pt x="8" y="4"/>
                    </a:cubicBezTo>
                    <a:cubicBezTo>
                      <a:pt x="15" y="0"/>
                      <a:pt x="22" y="5"/>
                      <a:pt x="28" y="9"/>
                    </a:cubicBezTo>
                    <a:cubicBezTo>
                      <a:pt x="49" y="23"/>
                      <a:pt x="70" y="36"/>
                      <a:pt x="91" y="50"/>
                    </a:cubicBezTo>
                    <a:cubicBezTo>
                      <a:pt x="94" y="51"/>
                      <a:pt x="97" y="52"/>
                      <a:pt x="100" y="53"/>
                    </a:cubicBezTo>
                    <a:cubicBezTo>
                      <a:pt x="100" y="88"/>
                      <a:pt x="100" y="123"/>
                      <a:pt x="100" y="158"/>
                    </a:cubicBezTo>
                    <a:close/>
                  </a:path>
                </a:pathLst>
              </a:custGeom>
              <a:solidFill>
                <a:srgbClr val="58BFC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47"/>
              <p:cNvSpPr/>
              <p:nvPr/>
            </p:nvSpPr>
            <p:spPr>
              <a:xfrm>
                <a:off x="15493" y="-954"/>
                <a:ext cx="182" cy="139"/>
              </a:xfrm>
              <a:custGeom>
                <a:rect b="b" l="l" r="r" t="t"/>
                <a:pathLst>
                  <a:path extrusionOk="0" h="59" w="77">
                    <a:moveTo>
                      <a:pt x="77" y="59"/>
                    </a:moveTo>
                    <a:cubicBezTo>
                      <a:pt x="51" y="55"/>
                      <a:pt x="33" y="36"/>
                      <a:pt x="14" y="21"/>
                    </a:cubicBezTo>
                    <a:cubicBezTo>
                      <a:pt x="0" y="10"/>
                      <a:pt x="15" y="3"/>
                      <a:pt x="22" y="2"/>
                    </a:cubicBezTo>
                    <a:cubicBezTo>
                      <a:pt x="40" y="0"/>
                      <a:pt x="59" y="0"/>
                      <a:pt x="77" y="0"/>
                    </a:cubicBezTo>
                    <a:cubicBezTo>
                      <a:pt x="77" y="20"/>
                      <a:pt x="77" y="40"/>
                      <a:pt x="77" y="59"/>
                    </a:cubicBezTo>
                    <a:close/>
                  </a:path>
                </a:pathLst>
              </a:custGeom>
              <a:solidFill>
                <a:srgbClr val="58BFC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47"/>
              <p:cNvSpPr/>
              <p:nvPr/>
            </p:nvSpPr>
            <p:spPr>
              <a:xfrm>
                <a:off x="15559" y="87"/>
                <a:ext cx="116" cy="260"/>
              </a:xfrm>
              <a:custGeom>
                <a:rect b="b" l="l" r="r" t="t"/>
                <a:pathLst>
                  <a:path extrusionOk="0" h="110" w="49">
                    <a:moveTo>
                      <a:pt x="9" y="0"/>
                    </a:moveTo>
                    <a:cubicBezTo>
                      <a:pt x="23" y="2"/>
                      <a:pt x="34" y="15"/>
                      <a:pt x="49" y="14"/>
                    </a:cubicBezTo>
                    <a:cubicBezTo>
                      <a:pt x="49" y="23"/>
                      <a:pt x="49" y="32"/>
                      <a:pt x="49" y="42"/>
                    </a:cubicBezTo>
                    <a:cubicBezTo>
                      <a:pt x="44" y="49"/>
                      <a:pt x="40" y="57"/>
                      <a:pt x="49" y="65"/>
                    </a:cubicBezTo>
                    <a:cubicBezTo>
                      <a:pt x="49" y="80"/>
                      <a:pt x="49" y="95"/>
                      <a:pt x="49" y="110"/>
                    </a:cubicBezTo>
                    <a:cubicBezTo>
                      <a:pt x="17" y="97"/>
                      <a:pt x="24" y="64"/>
                      <a:pt x="15" y="39"/>
                    </a:cubicBezTo>
                    <a:cubicBezTo>
                      <a:pt x="14" y="34"/>
                      <a:pt x="13" y="30"/>
                      <a:pt x="9" y="28"/>
                    </a:cubicBezTo>
                    <a:cubicBezTo>
                      <a:pt x="0" y="19"/>
                      <a:pt x="0" y="10"/>
                      <a:pt x="9" y="0"/>
                    </a:cubicBezTo>
                    <a:close/>
                  </a:path>
                </a:pathLst>
              </a:custGeom>
              <a:solidFill>
                <a:srgbClr val="58BFC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47"/>
              <p:cNvSpPr/>
              <p:nvPr/>
            </p:nvSpPr>
            <p:spPr>
              <a:xfrm>
                <a:off x="10356" y="-1009"/>
                <a:ext cx="227" cy="230"/>
              </a:xfrm>
              <a:custGeom>
                <a:rect b="b" l="l" r="r" t="t"/>
                <a:pathLst>
                  <a:path extrusionOk="0" h="97" w="96">
                    <a:moveTo>
                      <a:pt x="0" y="4"/>
                    </a:moveTo>
                    <a:cubicBezTo>
                      <a:pt x="0" y="3"/>
                      <a:pt x="0" y="1"/>
                      <a:pt x="0" y="0"/>
                    </a:cubicBezTo>
                    <a:cubicBezTo>
                      <a:pt x="14" y="0"/>
                      <a:pt x="29" y="0"/>
                      <a:pt x="43" y="0"/>
                    </a:cubicBezTo>
                    <a:cubicBezTo>
                      <a:pt x="35" y="8"/>
                      <a:pt x="42" y="11"/>
                      <a:pt x="47" y="15"/>
                    </a:cubicBezTo>
                    <a:cubicBezTo>
                      <a:pt x="57" y="22"/>
                      <a:pt x="68" y="23"/>
                      <a:pt x="79" y="23"/>
                    </a:cubicBezTo>
                    <a:cubicBezTo>
                      <a:pt x="85" y="18"/>
                      <a:pt x="89" y="21"/>
                      <a:pt x="92" y="27"/>
                    </a:cubicBezTo>
                    <a:cubicBezTo>
                      <a:pt x="93" y="32"/>
                      <a:pt x="95" y="36"/>
                      <a:pt x="96" y="41"/>
                    </a:cubicBezTo>
                    <a:cubicBezTo>
                      <a:pt x="82" y="56"/>
                      <a:pt x="67" y="46"/>
                      <a:pt x="54" y="41"/>
                    </a:cubicBezTo>
                    <a:cubicBezTo>
                      <a:pt x="31" y="33"/>
                      <a:pt x="31" y="32"/>
                      <a:pt x="31" y="58"/>
                    </a:cubicBezTo>
                    <a:cubicBezTo>
                      <a:pt x="30" y="69"/>
                      <a:pt x="32" y="81"/>
                      <a:pt x="24" y="90"/>
                    </a:cubicBezTo>
                    <a:cubicBezTo>
                      <a:pt x="19" y="95"/>
                      <a:pt x="13" y="97"/>
                      <a:pt x="7" y="93"/>
                    </a:cubicBezTo>
                    <a:cubicBezTo>
                      <a:pt x="1" y="87"/>
                      <a:pt x="0" y="79"/>
                      <a:pt x="1" y="71"/>
                    </a:cubicBezTo>
                    <a:cubicBezTo>
                      <a:pt x="7" y="51"/>
                      <a:pt x="9" y="31"/>
                      <a:pt x="1" y="11"/>
                    </a:cubicBezTo>
                    <a:cubicBezTo>
                      <a:pt x="0" y="9"/>
                      <a:pt x="0" y="7"/>
                      <a:pt x="0" y="4"/>
                    </a:cubicBezTo>
                    <a:close/>
                  </a:path>
                </a:pathLst>
              </a:custGeom>
              <a:solidFill>
                <a:srgbClr val="89CED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47"/>
              <p:cNvSpPr/>
              <p:nvPr/>
            </p:nvSpPr>
            <p:spPr>
              <a:xfrm>
                <a:off x="15644" y="186"/>
                <a:ext cx="31" cy="54"/>
              </a:xfrm>
              <a:custGeom>
                <a:rect b="b" l="l" r="r" t="t"/>
                <a:pathLst>
                  <a:path extrusionOk="0" h="23" w="13">
                    <a:moveTo>
                      <a:pt x="13" y="23"/>
                    </a:moveTo>
                    <a:cubicBezTo>
                      <a:pt x="8" y="22"/>
                      <a:pt x="2" y="22"/>
                      <a:pt x="1" y="16"/>
                    </a:cubicBezTo>
                    <a:cubicBezTo>
                      <a:pt x="0" y="7"/>
                      <a:pt x="7" y="4"/>
                      <a:pt x="13" y="0"/>
                    </a:cubicBezTo>
                    <a:cubicBezTo>
                      <a:pt x="13" y="7"/>
                      <a:pt x="13" y="15"/>
                      <a:pt x="13" y="23"/>
                    </a:cubicBezTo>
                    <a:close/>
                  </a:path>
                </a:pathLst>
              </a:custGeom>
              <a:solidFill>
                <a:srgbClr val="62C2C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47"/>
              <p:cNvSpPr/>
              <p:nvPr/>
            </p:nvSpPr>
            <p:spPr>
              <a:xfrm>
                <a:off x="14226" y="1009"/>
                <a:ext cx="1087" cy="1135"/>
              </a:xfrm>
              <a:custGeom>
                <a:rect b="b" l="l" r="r" t="t"/>
                <a:pathLst>
                  <a:path extrusionOk="0" h="480" w="460">
                    <a:moveTo>
                      <a:pt x="186" y="431"/>
                    </a:moveTo>
                    <a:cubicBezTo>
                      <a:pt x="156" y="445"/>
                      <a:pt x="127" y="459"/>
                      <a:pt x="97" y="473"/>
                    </a:cubicBezTo>
                    <a:cubicBezTo>
                      <a:pt x="88" y="477"/>
                      <a:pt x="78" y="479"/>
                      <a:pt x="68" y="480"/>
                    </a:cubicBezTo>
                    <a:cubicBezTo>
                      <a:pt x="58" y="477"/>
                      <a:pt x="55" y="468"/>
                      <a:pt x="52" y="459"/>
                    </a:cubicBezTo>
                    <a:cubicBezTo>
                      <a:pt x="28" y="384"/>
                      <a:pt x="11" y="306"/>
                      <a:pt x="2" y="227"/>
                    </a:cubicBezTo>
                    <a:cubicBezTo>
                      <a:pt x="1" y="217"/>
                      <a:pt x="0" y="206"/>
                      <a:pt x="4" y="196"/>
                    </a:cubicBezTo>
                    <a:cubicBezTo>
                      <a:pt x="11" y="179"/>
                      <a:pt x="27" y="174"/>
                      <a:pt x="42" y="167"/>
                    </a:cubicBezTo>
                    <a:cubicBezTo>
                      <a:pt x="102" y="140"/>
                      <a:pt x="144" y="93"/>
                      <a:pt x="179" y="36"/>
                    </a:cubicBezTo>
                    <a:cubicBezTo>
                      <a:pt x="185" y="26"/>
                      <a:pt x="190" y="13"/>
                      <a:pt x="200" y="5"/>
                    </a:cubicBezTo>
                    <a:cubicBezTo>
                      <a:pt x="202" y="4"/>
                      <a:pt x="204" y="3"/>
                      <a:pt x="207" y="3"/>
                    </a:cubicBezTo>
                    <a:cubicBezTo>
                      <a:pt x="246" y="0"/>
                      <a:pt x="285" y="5"/>
                      <a:pt x="324" y="11"/>
                    </a:cubicBezTo>
                    <a:cubicBezTo>
                      <a:pt x="338" y="13"/>
                      <a:pt x="353" y="13"/>
                      <a:pt x="367" y="19"/>
                    </a:cubicBezTo>
                    <a:cubicBezTo>
                      <a:pt x="390" y="31"/>
                      <a:pt x="393" y="36"/>
                      <a:pt x="385" y="61"/>
                    </a:cubicBezTo>
                    <a:cubicBezTo>
                      <a:pt x="359" y="142"/>
                      <a:pt x="318" y="214"/>
                      <a:pt x="262" y="276"/>
                    </a:cubicBezTo>
                    <a:cubicBezTo>
                      <a:pt x="220" y="324"/>
                      <a:pt x="171" y="365"/>
                      <a:pt x="121" y="397"/>
                    </a:cubicBezTo>
                    <a:cubicBezTo>
                      <a:pt x="140" y="382"/>
                      <a:pt x="164" y="370"/>
                      <a:pt x="186" y="354"/>
                    </a:cubicBezTo>
                    <a:cubicBezTo>
                      <a:pt x="286" y="279"/>
                      <a:pt x="356" y="182"/>
                      <a:pt x="396" y="61"/>
                    </a:cubicBezTo>
                    <a:cubicBezTo>
                      <a:pt x="399" y="50"/>
                      <a:pt x="401" y="39"/>
                      <a:pt x="412" y="32"/>
                    </a:cubicBezTo>
                    <a:cubicBezTo>
                      <a:pt x="429" y="30"/>
                      <a:pt x="447" y="27"/>
                      <a:pt x="458" y="46"/>
                    </a:cubicBezTo>
                    <a:cubicBezTo>
                      <a:pt x="460" y="69"/>
                      <a:pt x="446" y="89"/>
                      <a:pt x="445" y="111"/>
                    </a:cubicBezTo>
                    <a:cubicBezTo>
                      <a:pt x="442" y="119"/>
                      <a:pt x="445" y="130"/>
                      <a:pt x="435" y="134"/>
                    </a:cubicBezTo>
                    <a:cubicBezTo>
                      <a:pt x="415" y="174"/>
                      <a:pt x="397" y="214"/>
                      <a:pt x="372" y="251"/>
                    </a:cubicBezTo>
                    <a:cubicBezTo>
                      <a:pt x="327" y="315"/>
                      <a:pt x="273" y="370"/>
                      <a:pt x="209" y="413"/>
                    </a:cubicBezTo>
                    <a:cubicBezTo>
                      <a:pt x="205" y="416"/>
                      <a:pt x="202" y="419"/>
                      <a:pt x="199" y="422"/>
                    </a:cubicBezTo>
                    <a:cubicBezTo>
                      <a:pt x="197" y="430"/>
                      <a:pt x="191" y="429"/>
                      <a:pt x="186" y="431"/>
                    </a:cubicBezTo>
                    <a:close/>
                  </a:path>
                </a:pathLst>
              </a:custGeom>
              <a:solidFill>
                <a:srgbClr val="E53B3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47"/>
              <p:cNvSpPr/>
              <p:nvPr/>
            </p:nvSpPr>
            <p:spPr>
              <a:xfrm>
                <a:off x="13609" y="1432"/>
                <a:ext cx="777" cy="783"/>
              </a:xfrm>
              <a:custGeom>
                <a:rect b="b" l="l" r="r" t="t"/>
                <a:pathLst>
                  <a:path extrusionOk="0" h="331" w="329">
                    <a:moveTo>
                      <a:pt x="272" y="14"/>
                    </a:moveTo>
                    <a:cubicBezTo>
                      <a:pt x="271" y="75"/>
                      <a:pt x="286" y="134"/>
                      <a:pt x="300" y="193"/>
                    </a:cubicBezTo>
                    <a:cubicBezTo>
                      <a:pt x="308" y="229"/>
                      <a:pt x="319" y="265"/>
                      <a:pt x="329" y="301"/>
                    </a:cubicBezTo>
                    <a:cubicBezTo>
                      <a:pt x="309" y="315"/>
                      <a:pt x="286" y="316"/>
                      <a:pt x="263" y="320"/>
                    </a:cubicBezTo>
                    <a:cubicBezTo>
                      <a:pt x="244" y="324"/>
                      <a:pt x="225" y="325"/>
                      <a:pt x="205" y="327"/>
                    </a:cubicBezTo>
                    <a:cubicBezTo>
                      <a:pt x="146" y="331"/>
                      <a:pt x="88" y="325"/>
                      <a:pt x="30" y="313"/>
                    </a:cubicBezTo>
                    <a:cubicBezTo>
                      <a:pt x="23" y="309"/>
                      <a:pt x="20" y="303"/>
                      <a:pt x="18" y="296"/>
                    </a:cubicBezTo>
                    <a:cubicBezTo>
                      <a:pt x="8" y="278"/>
                      <a:pt x="5" y="257"/>
                      <a:pt x="4" y="237"/>
                    </a:cubicBezTo>
                    <a:cubicBezTo>
                      <a:pt x="1" y="170"/>
                      <a:pt x="0" y="103"/>
                      <a:pt x="20" y="38"/>
                    </a:cubicBezTo>
                    <a:cubicBezTo>
                      <a:pt x="24" y="28"/>
                      <a:pt x="26" y="18"/>
                      <a:pt x="35" y="11"/>
                    </a:cubicBezTo>
                    <a:cubicBezTo>
                      <a:pt x="45" y="4"/>
                      <a:pt x="56" y="9"/>
                      <a:pt x="66" y="11"/>
                    </a:cubicBezTo>
                    <a:cubicBezTo>
                      <a:pt x="89" y="14"/>
                      <a:pt x="112" y="20"/>
                      <a:pt x="135" y="21"/>
                    </a:cubicBezTo>
                    <a:cubicBezTo>
                      <a:pt x="170" y="23"/>
                      <a:pt x="203" y="16"/>
                      <a:pt x="237" y="7"/>
                    </a:cubicBezTo>
                    <a:cubicBezTo>
                      <a:pt x="246" y="4"/>
                      <a:pt x="256" y="0"/>
                      <a:pt x="267" y="4"/>
                    </a:cubicBezTo>
                    <a:cubicBezTo>
                      <a:pt x="270" y="7"/>
                      <a:pt x="273" y="9"/>
                      <a:pt x="272" y="14"/>
                    </a:cubicBezTo>
                    <a:close/>
                  </a:path>
                </a:pathLst>
              </a:custGeom>
              <a:solidFill>
                <a:srgbClr val="F7F5F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47"/>
              <p:cNvSpPr/>
              <p:nvPr/>
            </p:nvSpPr>
            <p:spPr>
              <a:xfrm>
                <a:off x="14675" y="325"/>
                <a:ext cx="697" cy="798"/>
              </a:xfrm>
              <a:custGeom>
                <a:rect b="b" l="l" r="r" t="t"/>
                <a:pathLst>
                  <a:path extrusionOk="0" h="337" w="295">
                    <a:moveTo>
                      <a:pt x="181" y="317"/>
                    </a:moveTo>
                    <a:cubicBezTo>
                      <a:pt x="125" y="306"/>
                      <a:pt x="69" y="303"/>
                      <a:pt x="13" y="298"/>
                    </a:cubicBezTo>
                    <a:cubicBezTo>
                      <a:pt x="5" y="289"/>
                      <a:pt x="8" y="279"/>
                      <a:pt x="11" y="270"/>
                    </a:cubicBezTo>
                    <a:cubicBezTo>
                      <a:pt x="33" y="202"/>
                      <a:pt x="30" y="135"/>
                      <a:pt x="5" y="69"/>
                    </a:cubicBezTo>
                    <a:cubicBezTo>
                      <a:pt x="2" y="61"/>
                      <a:pt x="0" y="53"/>
                      <a:pt x="3" y="44"/>
                    </a:cubicBezTo>
                    <a:cubicBezTo>
                      <a:pt x="15" y="25"/>
                      <a:pt x="35" y="24"/>
                      <a:pt x="53" y="20"/>
                    </a:cubicBezTo>
                    <a:cubicBezTo>
                      <a:pt x="100" y="8"/>
                      <a:pt x="148" y="0"/>
                      <a:pt x="197" y="6"/>
                    </a:cubicBezTo>
                    <a:cubicBezTo>
                      <a:pt x="207" y="5"/>
                      <a:pt x="216" y="13"/>
                      <a:pt x="226" y="9"/>
                    </a:cubicBezTo>
                    <a:cubicBezTo>
                      <a:pt x="240" y="9"/>
                      <a:pt x="254" y="10"/>
                      <a:pt x="263" y="25"/>
                    </a:cubicBezTo>
                    <a:cubicBezTo>
                      <a:pt x="269" y="28"/>
                      <a:pt x="270" y="34"/>
                      <a:pt x="272" y="40"/>
                    </a:cubicBezTo>
                    <a:cubicBezTo>
                      <a:pt x="293" y="134"/>
                      <a:pt x="295" y="229"/>
                      <a:pt x="274" y="323"/>
                    </a:cubicBezTo>
                    <a:cubicBezTo>
                      <a:pt x="273" y="327"/>
                      <a:pt x="273" y="332"/>
                      <a:pt x="268" y="335"/>
                    </a:cubicBezTo>
                    <a:cubicBezTo>
                      <a:pt x="252" y="332"/>
                      <a:pt x="236" y="329"/>
                      <a:pt x="220" y="327"/>
                    </a:cubicBezTo>
                    <a:cubicBezTo>
                      <a:pt x="204" y="337"/>
                      <a:pt x="195" y="316"/>
                      <a:pt x="181" y="317"/>
                    </a:cubicBezTo>
                    <a:close/>
                  </a:path>
                </a:pathLst>
              </a:custGeom>
              <a:solidFill>
                <a:srgbClr val="F7F5F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47"/>
              <p:cNvSpPr/>
              <p:nvPr/>
            </p:nvSpPr>
            <p:spPr>
              <a:xfrm>
                <a:off x="12583" y="2092"/>
                <a:ext cx="1056" cy="715"/>
              </a:xfrm>
              <a:custGeom>
                <a:rect b="b" l="l" r="r" t="t"/>
                <a:pathLst>
                  <a:path extrusionOk="0" h="302" w="447">
                    <a:moveTo>
                      <a:pt x="447" y="42"/>
                    </a:moveTo>
                    <a:cubicBezTo>
                      <a:pt x="435" y="60"/>
                      <a:pt x="415" y="71"/>
                      <a:pt x="414" y="97"/>
                    </a:cubicBezTo>
                    <a:cubicBezTo>
                      <a:pt x="414" y="107"/>
                      <a:pt x="413" y="116"/>
                      <a:pt x="416" y="126"/>
                    </a:cubicBezTo>
                    <a:cubicBezTo>
                      <a:pt x="423" y="153"/>
                      <a:pt x="425" y="181"/>
                      <a:pt x="425" y="209"/>
                    </a:cubicBezTo>
                    <a:cubicBezTo>
                      <a:pt x="425" y="227"/>
                      <a:pt x="418" y="238"/>
                      <a:pt x="404" y="246"/>
                    </a:cubicBezTo>
                    <a:cubicBezTo>
                      <a:pt x="383" y="256"/>
                      <a:pt x="363" y="267"/>
                      <a:pt x="343" y="278"/>
                    </a:cubicBezTo>
                    <a:cubicBezTo>
                      <a:pt x="335" y="282"/>
                      <a:pt x="328" y="286"/>
                      <a:pt x="323" y="294"/>
                    </a:cubicBezTo>
                    <a:cubicBezTo>
                      <a:pt x="316" y="302"/>
                      <a:pt x="307" y="298"/>
                      <a:pt x="299" y="299"/>
                    </a:cubicBezTo>
                    <a:cubicBezTo>
                      <a:pt x="284" y="293"/>
                      <a:pt x="269" y="291"/>
                      <a:pt x="253" y="293"/>
                    </a:cubicBezTo>
                    <a:cubicBezTo>
                      <a:pt x="251" y="293"/>
                      <a:pt x="248" y="292"/>
                      <a:pt x="246" y="292"/>
                    </a:cubicBezTo>
                    <a:cubicBezTo>
                      <a:pt x="224" y="279"/>
                      <a:pt x="206" y="262"/>
                      <a:pt x="184" y="249"/>
                    </a:cubicBezTo>
                    <a:cubicBezTo>
                      <a:pt x="152" y="229"/>
                      <a:pt x="115" y="234"/>
                      <a:pt x="80" y="231"/>
                    </a:cubicBezTo>
                    <a:cubicBezTo>
                      <a:pt x="62" y="229"/>
                      <a:pt x="44" y="226"/>
                      <a:pt x="27" y="219"/>
                    </a:cubicBezTo>
                    <a:cubicBezTo>
                      <a:pt x="7" y="209"/>
                      <a:pt x="0" y="195"/>
                      <a:pt x="3" y="171"/>
                    </a:cubicBezTo>
                    <a:cubicBezTo>
                      <a:pt x="9" y="161"/>
                      <a:pt x="18" y="158"/>
                      <a:pt x="29" y="157"/>
                    </a:cubicBezTo>
                    <a:cubicBezTo>
                      <a:pt x="138" y="138"/>
                      <a:pt x="232" y="87"/>
                      <a:pt x="317" y="14"/>
                    </a:cubicBezTo>
                    <a:cubicBezTo>
                      <a:pt x="324" y="8"/>
                      <a:pt x="331" y="3"/>
                      <a:pt x="340" y="0"/>
                    </a:cubicBezTo>
                    <a:cubicBezTo>
                      <a:pt x="376" y="2"/>
                      <a:pt x="407" y="21"/>
                      <a:pt x="440" y="31"/>
                    </a:cubicBezTo>
                    <a:cubicBezTo>
                      <a:pt x="444" y="32"/>
                      <a:pt x="447" y="36"/>
                      <a:pt x="447" y="42"/>
                    </a:cubicBezTo>
                    <a:close/>
                  </a:path>
                </a:pathLst>
              </a:custGeom>
              <a:solidFill>
                <a:srgbClr val="56BEC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47"/>
              <p:cNvSpPr/>
              <p:nvPr/>
            </p:nvSpPr>
            <p:spPr>
              <a:xfrm>
                <a:off x="12592" y="1134"/>
                <a:ext cx="1099" cy="1065"/>
              </a:xfrm>
              <a:custGeom>
                <a:rect b="b" l="l" r="r" t="t"/>
                <a:pathLst>
                  <a:path extrusionOk="0" h="450" w="465">
                    <a:moveTo>
                      <a:pt x="443" y="447"/>
                    </a:moveTo>
                    <a:cubicBezTo>
                      <a:pt x="407" y="435"/>
                      <a:pt x="372" y="423"/>
                      <a:pt x="336" y="412"/>
                    </a:cubicBezTo>
                    <a:cubicBezTo>
                      <a:pt x="298" y="409"/>
                      <a:pt x="270" y="384"/>
                      <a:pt x="239" y="364"/>
                    </a:cubicBezTo>
                    <a:cubicBezTo>
                      <a:pt x="191" y="332"/>
                      <a:pt x="147" y="294"/>
                      <a:pt x="111" y="246"/>
                    </a:cubicBezTo>
                    <a:cubicBezTo>
                      <a:pt x="63" y="188"/>
                      <a:pt x="28" y="122"/>
                      <a:pt x="4" y="49"/>
                    </a:cubicBezTo>
                    <a:cubicBezTo>
                      <a:pt x="2" y="42"/>
                      <a:pt x="0" y="34"/>
                      <a:pt x="0" y="27"/>
                    </a:cubicBezTo>
                    <a:cubicBezTo>
                      <a:pt x="9" y="5"/>
                      <a:pt x="18" y="0"/>
                      <a:pt x="44" y="2"/>
                    </a:cubicBezTo>
                    <a:cubicBezTo>
                      <a:pt x="63" y="16"/>
                      <a:pt x="65" y="40"/>
                      <a:pt x="72" y="60"/>
                    </a:cubicBezTo>
                    <a:cubicBezTo>
                      <a:pt x="92" y="116"/>
                      <a:pt x="123" y="165"/>
                      <a:pt x="157" y="211"/>
                    </a:cubicBezTo>
                    <a:cubicBezTo>
                      <a:pt x="220" y="295"/>
                      <a:pt x="300" y="355"/>
                      <a:pt x="392" y="398"/>
                    </a:cubicBezTo>
                    <a:cubicBezTo>
                      <a:pt x="412" y="406"/>
                      <a:pt x="433" y="409"/>
                      <a:pt x="452" y="419"/>
                    </a:cubicBezTo>
                    <a:cubicBezTo>
                      <a:pt x="455" y="424"/>
                      <a:pt x="458" y="429"/>
                      <a:pt x="461" y="434"/>
                    </a:cubicBezTo>
                    <a:cubicBezTo>
                      <a:pt x="463" y="443"/>
                      <a:pt x="465" y="450"/>
                      <a:pt x="452" y="447"/>
                    </a:cubicBezTo>
                    <a:cubicBezTo>
                      <a:pt x="449" y="447"/>
                      <a:pt x="446" y="447"/>
                      <a:pt x="443" y="447"/>
                    </a:cubicBezTo>
                    <a:close/>
                  </a:path>
                </a:pathLst>
              </a:custGeom>
              <a:solidFill>
                <a:srgbClr val="A62C2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47"/>
              <p:cNvSpPr/>
              <p:nvPr/>
            </p:nvSpPr>
            <p:spPr>
              <a:xfrm>
                <a:off x="14178" y="-663"/>
                <a:ext cx="1137" cy="1048"/>
              </a:xfrm>
              <a:custGeom>
                <a:rect b="b" l="l" r="r" t="t"/>
                <a:pathLst>
                  <a:path extrusionOk="0" h="443" w="481">
                    <a:moveTo>
                      <a:pt x="473" y="443"/>
                    </a:moveTo>
                    <a:cubicBezTo>
                      <a:pt x="460" y="441"/>
                      <a:pt x="447" y="438"/>
                      <a:pt x="435" y="436"/>
                    </a:cubicBezTo>
                    <a:cubicBezTo>
                      <a:pt x="425" y="432"/>
                      <a:pt x="421" y="423"/>
                      <a:pt x="418" y="413"/>
                    </a:cubicBezTo>
                    <a:cubicBezTo>
                      <a:pt x="382" y="298"/>
                      <a:pt x="320" y="201"/>
                      <a:pt x="228" y="126"/>
                    </a:cubicBezTo>
                    <a:cubicBezTo>
                      <a:pt x="215" y="115"/>
                      <a:pt x="202" y="102"/>
                      <a:pt x="185" y="97"/>
                    </a:cubicBezTo>
                    <a:cubicBezTo>
                      <a:pt x="172" y="88"/>
                      <a:pt x="170" y="68"/>
                      <a:pt x="153" y="64"/>
                    </a:cubicBezTo>
                    <a:cubicBezTo>
                      <a:pt x="131" y="60"/>
                      <a:pt x="112" y="52"/>
                      <a:pt x="93" y="40"/>
                    </a:cubicBezTo>
                    <a:cubicBezTo>
                      <a:pt x="80" y="32"/>
                      <a:pt x="68" y="40"/>
                      <a:pt x="67" y="53"/>
                    </a:cubicBezTo>
                    <a:cubicBezTo>
                      <a:pt x="65" y="75"/>
                      <a:pt x="57" y="95"/>
                      <a:pt x="51" y="114"/>
                    </a:cubicBezTo>
                    <a:cubicBezTo>
                      <a:pt x="38" y="153"/>
                      <a:pt x="43" y="194"/>
                      <a:pt x="32" y="233"/>
                    </a:cubicBezTo>
                    <a:cubicBezTo>
                      <a:pt x="29" y="245"/>
                      <a:pt x="31" y="259"/>
                      <a:pt x="32" y="272"/>
                    </a:cubicBezTo>
                    <a:cubicBezTo>
                      <a:pt x="34" y="281"/>
                      <a:pt x="34" y="290"/>
                      <a:pt x="26" y="297"/>
                    </a:cubicBezTo>
                    <a:cubicBezTo>
                      <a:pt x="19" y="299"/>
                      <a:pt x="14" y="297"/>
                      <a:pt x="9" y="292"/>
                    </a:cubicBezTo>
                    <a:cubicBezTo>
                      <a:pt x="7" y="290"/>
                      <a:pt x="6" y="287"/>
                      <a:pt x="5" y="285"/>
                    </a:cubicBezTo>
                    <a:cubicBezTo>
                      <a:pt x="0" y="235"/>
                      <a:pt x="12" y="186"/>
                      <a:pt x="19" y="137"/>
                    </a:cubicBezTo>
                    <a:cubicBezTo>
                      <a:pt x="23" y="104"/>
                      <a:pt x="31" y="72"/>
                      <a:pt x="39" y="39"/>
                    </a:cubicBezTo>
                    <a:cubicBezTo>
                      <a:pt x="41" y="28"/>
                      <a:pt x="45" y="19"/>
                      <a:pt x="52" y="10"/>
                    </a:cubicBezTo>
                    <a:cubicBezTo>
                      <a:pt x="62" y="0"/>
                      <a:pt x="73" y="4"/>
                      <a:pt x="84" y="8"/>
                    </a:cubicBezTo>
                    <a:cubicBezTo>
                      <a:pt x="166" y="34"/>
                      <a:pt x="239" y="77"/>
                      <a:pt x="303" y="135"/>
                    </a:cubicBezTo>
                    <a:cubicBezTo>
                      <a:pt x="387" y="213"/>
                      <a:pt x="448" y="306"/>
                      <a:pt x="480" y="419"/>
                    </a:cubicBezTo>
                    <a:cubicBezTo>
                      <a:pt x="481" y="424"/>
                      <a:pt x="480" y="429"/>
                      <a:pt x="476" y="432"/>
                    </a:cubicBezTo>
                    <a:cubicBezTo>
                      <a:pt x="475" y="436"/>
                      <a:pt x="474" y="439"/>
                      <a:pt x="473" y="443"/>
                    </a:cubicBezTo>
                    <a:close/>
                  </a:path>
                </a:pathLst>
              </a:custGeom>
              <a:solidFill>
                <a:srgbClr val="DF404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47"/>
              <p:cNvSpPr/>
              <p:nvPr/>
            </p:nvSpPr>
            <p:spPr>
              <a:xfrm>
                <a:off x="13748" y="3152"/>
                <a:ext cx="440" cy="639"/>
              </a:xfrm>
              <a:custGeom>
                <a:rect b="b" l="l" r="r" t="t"/>
                <a:pathLst>
                  <a:path extrusionOk="0" h="270" w="186">
                    <a:moveTo>
                      <a:pt x="0" y="263"/>
                    </a:moveTo>
                    <a:cubicBezTo>
                      <a:pt x="35" y="235"/>
                      <a:pt x="28" y="196"/>
                      <a:pt x="28" y="160"/>
                    </a:cubicBezTo>
                    <a:cubicBezTo>
                      <a:pt x="27" y="135"/>
                      <a:pt x="33" y="114"/>
                      <a:pt x="52" y="99"/>
                    </a:cubicBezTo>
                    <a:cubicBezTo>
                      <a:pt x="73" y="82"/>
                      <a:pt x="82" y="63"/>
                      <a:pt x="66" y="37"/>
                    </a:cubicBezTo>
                    <a:cubicBezTo>
                      <a:pt x="64" y="34"/>
                      <a:pt x="63" y="30"/>
                      <a:pt x="67" y="24"/>
                    </a:cubicBezTo>
                    <a:cubicBezTo>
                      <a:pt x="104" y="68"/>
                      <a:pt x="129" y="18"/>
                      <a:pt x="160" y="11"/>
                    </a:cubicBezTo>
                    <a:cubicBezTo>
                      <a:pt x="168" y="9"/>
                      <a:pt x="173" y="0"/>
                      <a:pt x="186" y="1"/>
                    </a:cubicBezTo>
                    <a:cubicBezTo>
                      <a:pt x="172" y="26"/>
                      <a:pt x="152" y="44"/>
                      <a:pt x="129" y="51"/>
                    </a:cubicBezTo>
                    <a:cubicBezTo>
                      <a:pt x="92" y="62"/>
                      <a:pt x="76" y="93"/>
                      <a:pt x="56" y="120"/>
                    </a:cubicBezTo>
                    <a:cubicBezTo>
                      <a:pt x="41" y="142"/>
                      <a:pt x="54" y="214"/>
                      <a:pt x="75" y="231"/>
                    </a:cubicBezTo>
                    <a:cubicBezTo>
                      <a:pt x="82" y="237"/>
                      <a:pt x="89" y="244"/>
                      <a:pt x="96" y="251"/>
                    </a:cubicBezTo>
                    <a:cubicBezTo>
                      <a:pt x="100" y="254"/>
                      <a:pt x="104" y="259"/>
                      <a:pt x="100" y="264"/>
                    </a:cubicBezTo>
                    <a:cubicBezTo>
                      <a:pt x="96" y="270"/>
                      <a:pt x="91" y="264"/>
                      <a:pt x="86" y="264"/>
                    </a:cubicBezTo>
                    <a:cubicBezTo>
                      <a:pt x="85" y="263"/>
                      <a:pt x="83" y="263"/>
                      <a:pt x="82" y="262"/>
                    </a:cubicBezTo>
                    <a:cubicBezTo>
                      <a:pt x="60" y="243"/>
                      <a:pt x="38" y="237"/>
                      <a:pt x="16" y="263"/>
                    </a:cubicBezTo>
                    <a:cubicBezTo>
                      <a:pt x="14" y="265"/>
                      <a:pt x="10" y="266"/>
                      <a:pt x="6" y="267"/>
                    </a:cubicBezTo>
                    <a:cubicBezTo>
                      <a:pt x="4" y="266"/>
                      <a:pt x="2" y="265"/>
                      <a:pt x="0" y="263"/>
                    </a:cubicBezTo>
                    <a:close/>
                  </a:path>
                </a:pathLst>
              </a:custGeom>
              <a:solidFill>
                <a:srgbClr val="8DD0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47"/>
              <p:cNvSpPr/>
              <p:nvPr/>
            </p:nvSpPr>
            <p:spPr>
              <a:xfrm>
                <a:off x="14500" y="2007"/>
                <a:ext cx="470" cy="457"/>
              </a:xfrm>
              <a:custGeom>
                <a:rect b="b" l="l" r="r" t="t"/>
                <a:pathLst>
                  <a:path extrusionOk="0" h="193" w="199">
                    <a:moveTo>
                      <a:pt x="70" y="9"/>
                    </a:moveTo>
                    <a:cubicBezTo>
                      <a:pt x="73" y="4"/>
                      <a:pt x="77" y="1"/>
                      <a:pt x="83" y="0"/>
                    </a:cubicBezTo>
                    <a:cubicBezTo>
                      <a:pt x="102" y="8"/>
                      <a:pt x="115" y="23"/>
                      <a:pt x="125" y="39"/>
                    </a:cubicBezTo>
                    <a:cubicBezTo>
                      <a:pt x="141" y="63"/>
                      <a:pt x="162" y="80"/>
                      <a:pt x="183" y="97"/>
                    </a:cubicBezTo>
                    <a:cubicBezTo>
                      <a:pt x="187" y="101"/>
                      <a:pt x="190" y="105"/>
                      <a:pt x="193" y="109"/>
                    </a:cubicBezTo>
                    <a:cubicBezTo>
                      <a:pt x="196" y="112"/>
                      <a:pt x="199" y="117"/>
                      <a:pt x="195" y="121"/>
                    </a:cubicBezTo>
                    <a:cubicBezTo>
                      <a:pt x="191" y="123"/>
                      <a:pt x="187" y="120"/>
                      <a:pt x="185" y="118"/>
                    </a:cubicBezTo>
                    <a:cubicBezTo>
                      <a:pt x="170" y="101"/>
                      <a:pt x="148" y="98"/>
                      <a:pt x="131" y="85"/>
                    </a:cubicBezTo>
                    <a:cubicBezTo>
                      <a:pt x="122" y="77"/>
                      <a:pt x="118" y="83"/>
                      <a:pt x="116" y="91"/>
                    </a:cubicBezTo>
                    <a:cubicBezTo>
                      <a:pt x="103" y="139"/>
                      <a:pt x="70" y="166"/>
                      <a:pt x="27" y="183"/>
                    </a:cubicBezTo>
                    <a:cubicBezTo>
                      <a:pt x="19" y="186"/>
                      <a:pt x="10" y="189"/>
                      <a:pt x="0" y="193"/>
                    </a:cubicBezTo>
                    <a:cubicBezTo>
                      <a:pt x="1" y="182"/>
                      <a:pt x="9" y="181"/>
                      <a:pt x="14" y="179"/>
                    </a:cubicBezTo>
                    <a:cubicBezTo>
                      <a:pt x="58" y="162"/>
                      <a:pt x="79" y="124"/>
                      <a:pt x="98" y="84"/>
                    </a:cubicBezTo>
                    <a:cubicBezTo>
                      <a:pt x="108" y="62"/>
                      <a:pt x="97" y="33"/>
                      <a:pt x="70" y="9"/>
                    </a:cubicBezTo>
                    <a:close/>
                  </a:path>
                </a:pathLst>
              </a:custGeom>
              <a:solidFill>
                <a:srgbClr val="8DD0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47"/>
              <p:cNvSpPr/>
              <p:nvPr/>
            </p:nvSpPr>
            <p:spPr>
              <a:xfrm>
                <a:off x="11689" y="2769"/>
                <a:ext cx="288" cy="523"/>
              </a:xfrm>
              <a:custGeom>
                <a:rect b="b" l="l" r="r" t="t"/>
                <a:pathLst>
                  <a:path extrusionOk="0" h="221" w="122">
                    <a:moveTo>
                      <a:pt x="95" y="206"/>
                    </a:moveTo>
                    <a:cubicBezTo>
                      <a:pt x="75" y="181"/>
                      <a:pt x="51" y="161"/>
                      <a:pt x="40" y="129"/>
                    </a:cubicBezTo>
                    <a:cubicBezTo>
                      <a:pt x="37" y="118"/>
                      <a:pt x="29" y="119"/>
                      <a:pt x="22" y="127"/>
                    </a:cubicBezTo>
                    <a:cubicBezTo>
                      <a:pt x="17" y="132"/>
                      <a:pt x="12" y="138"/>
                      <a:pt x="7" y="143"/>
                    </a:cubicBezTo>
                    <a:cubicBezTo>
                      <a:pt x="0" y="136"/>
                      <a:pt x="3" y="130"/>
                      <a:pt x="7" y="126"/>
                    </a:cubicBezTo>
                    <a:cubicBezTo>
                      <a:pt x="15" y="117"/>
                      <a:pt x="23" y="108"/>
                      <a:pt x="32" y="101"/>
                    </a:cubicBezTo>
                    <a:cubicBezTo>
                      <a:pt x="51" y="87"/>
                      <a:pt x="60" y="68"/>
                      <a:pt x="59" y="44"/>
                    </a:cubicBezTo>
                    <a:cubicBezTo>
                      <a:pt x="59" y="29"/>
                      <a:pt x="61" y="14"/>
                      <a:pt x="69" y="0"/>
                    </a:cubicBezTo>
                    <a:cubicBezTo>
                      <a:pt x="74" y="12"/>
                      <a:pt x="73" y="24"/>
                      <a:pt x="70" y="36"/>
                    </a:cubicBezTo>
                    <a:cubicBezTo>
                      <a:pt x="69" y="43"/>
                      <a:pt x="68" y="50"/>
                      <a:pt x="76" y="51"/>
                    </a:cubicBezTo>
                    <a:cubicBezTo>
                      <a:pt x="82" y="53"/>
                      <a:pt x="84" y="46"/>
                      <a:pt x="85" y="41"/>
                    </a:cubicBezTo>
                    <a:cubicBezTo>
                      <a:pt x="89" y="31"/>
                      <a:pt x="91" y="20"/>
                      <a:pt x="96" y="10"/>
                    </a:cubicBezTo>
                    <a:cubicBezTo>
                      <a:pt x="95" y="34"/>
                      <a:pt x="96" y="58"/>
                      <a:pt x="76" y="78"/>
                    </a:cubicBezTo>
                    <a:cubicBezTo>
                      <a:pt x="47" y="108"/>
                      <a:pt x="51" y="139"/>
                      <a:pt x="81" y="166"/>
                    </a:cubicBezTo>
                    <a:cubicBezTo>
                      <a:pt x="85" y="170"/>
                      <a:pt x="89" y="174"/>
                      <a:pt x="95" y="172"/>
                    </a:cubicBezTo>
                    <a:cubicBezTo>
                      <a:pt x="102" y="170"/>
                      <a:pt x="103" y="164"/>
                      <a:pt x="103" y="157"/>
                    </a:cubicBezTo>
                    <a:cubicBezTo>
                      <a:pt x="105" y="145"/>
                      <a:pt x="100" y="132"/>
                      <a:pt x="109" y="116"/>
                    </a:cubicBezTo>
                    <a:cubicBezTo>
                      <a:pt x="122" y="143"/>
                      <a:pt x="121" y="170"/>
                      <a:pt x="121" y="197"/>
                    </a:cubicBezTo>
                    <a:cubicBezTo>
                      <a:pt x="117" y="205"/>
                      <a:pt x="114" y="213"/>
                      <a:pt x="110" y="221"/>
                    </a:cubicBezTo>
                    <a:cubicBezTo>
                      <a:pt x="100" y="220"/>
                      <a:pt x="101" y="209"/>
                      <a:pt x="95" y="206"/>
                    </a:cubicBezTo>
                    <a:close/>
                  </a:path>
                </a:pathLst>
              </a:custGeom>
              <a:solidFill>
                <a:srgbClr val="8CD0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47"/>
              <p:cNvSpPr/>
              <p:nvPr/>
            </p:nvSpPr>
            <p:spPr>
              <a:xfrm>
                <a:off x="15249" y="3256"/>
                <a:ext cx="338" cy="466"/>
              </a:xfrm>
              <a:custGeom>
                <a:rect b="b" l="l" r="r" t="t"/>
                <a:pathLst>
                  <a:path extrusionOk="0" h="197" w="143">
                    <a:moveTo>
                      <a:pt x="0" y="2"/>
                    </a:moveTo>
                    <a:cubicBezTo>
                      <a:pt x="15" y="0"/>
                      <a:pt x="23" y="7"/>
                      <a:pt x="29" y="17"/>
                    </a:cubicBezTo>
                    <a:cubicBezTo>
                      <a:pt x="41" y="36"/>
                      <a:pt x="54" y="56"/>
                      <a:pt x="65" y="76"/>
                    </a:cubicBezTo>
                    <a:cubicBezTo>
                      <a:pt x="71" y="87"/>
                      <a:pt x="75" y="86"/>
                      <a:pt x="84" y="80"/>
                    </a:cubicBezTo>
                    <a:cubicBezTo>
                      <a:pt x="101" y="66"/>
                      <a:pt x="109" y="45"/>
                      <a:pt x="123" y="29"/>
                    </a:cubicBezTo>
                    <a:cubicBezTo>
                      <a:pt x="128" y="22"/>
                      <a:pt x="131" y="12"/>
                      <a:pt x="143" y="11"/>
                    </a:cubicBezTo>
                    <a:cubicBezTo>
                      <a:pt x="142" y="37"/>
                      <a:pt x="129" y="59"/>
                      <a:pt x="129" y="83"/>
                    </a:cubicBezTo>
                    <a:cubicBezTo>
                      <a:pt x="129" y="88"/>
                      <a:pt x="124" y="90"/>
                      <a:pt x="120" y="91"/>
                    </a:cubicBezTo>
                    <a:cubicBezTo>
                      <a:pt x="86" y="97"/>
                      <a:pt x="74" y="121"/>
                      <a:pt x="69" y="154"/>
                    </a:cubicBezTo>
                    <a:cubicBezTo>
                      <a:pt x="67" y="167"/>
                      <a:pt x="67" y="181"/>
                      <a:pt x="56" y="197"/>
                    </a:cubicBezTo>
                    <a:cubicBezTo>
                      <a:pt x="49" y="158"/>
                      <a:pt x="55" y="124"/>
                      <a:pt x="52" y="90"/>
                    </a:cubicBezTo>
                    <a:cubicBezTo>
                      <a:pt x="48" y="53"/>
                      <a:pt x="14" y="35"/>
                      <a:pt x="0" y="2"/>
                    </a:cubicBezTo>
                    <a:close/>
                  </a:path>
                </a:pathLst>
              </a:custGeom>
              <a:solidFill>
                <a:srgbClr val="8DD0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47"/>
              <p:cNvSpPr/>
              <p:nvPr/>
            </p:nvSpPr>
            <p:spPr>
              <a:xfrm>
                <a:off x="15299" y="-67"/>
                <a:ext cx="281" cy="426"/>
              </a:xfrm>
              <a:custGeom>
                <a:rect b="b" l="l" r="r" t="t"/>
                <a:pathLst>
                  <a:path extrusionOk="0" h="180" w="119">
                    <a:moveTo>
                      <a:pt x="2" y="180"/>
                    </a:moveTo>
                    <a:cubicBezTo>
                      <a:pt x="1" y="176"/>
                      <a:pt x="0" y="171"/>
                      <a:pt x="0" y="167"/>
                    </a:cubicBezTo>
                    <a:cubicBezTo>
                      <a:pt x="9" y="146"/>
                      <a:pt x="29" y="144"/>
                      <a:pt x="47" y="140"/>
                    </a:cubicBezTo>
                    <a:cubicBezTo>
                      <a:pt x="55" y="137"/>
                      <a:pt x="64" y="137"/>
                      <a:pt x="73" y="134"/>
                    </a:cubicBezTo>
                    <a:cubicBezTo>
                      <a:pt x="89" y="129"/>
                      <a:pt x="94" y="118"/>
                      <a:pt x="90" y="100"/>
                    </a:cubicBezTo>
                    <a:cubicBezTo>
                      <a:pt x="80" y="100"/>
                      <a:pt x="72" y="114"/>
                      <a:pt x="62" y="107"/>
                    </a:cubicBezTo>
                    <a:cubicBezTo>
                      <a:pt x="57" y="103"/>
                      <a:pt x="57" y="97"/>
                      <a:pt x="62" y="93"/>
                    </a:cubicBezTo>
                    <a:cubicBezTo>
                      <a:pt x="72" y="68"/>
                      <a:pt x="84" y="44"/>
                      <a:pt x="90" y="17"/>
                    </a:cubicBezTo>
                    <a:cubicBezTo>
                      <a:pt x="92" y="10"/>
                      <a:pt x="95" y="0"/>
                      <a:pt x="103" y="2"/>
                    </a:cubicBezTo>
                    <a:cubicBezTo>
                      <a:pt x="111" y="3"/>
                      <a:pt x="107" y="13"/>
                      <a:pt x="107" y="19"/>
                    </a:cubicBezTo>
                    <a:cubicBezTo>
                      <a:pt x="108" y="35"/>
                      <a:pt x="113" y="51"/>
                      <a:pt x="119" y="65"/>
                    </a:cubicBezTo>
                    <a:cubicBezTo>
                      <a:pt x="119" y="74"/>
                      <a:pt x="119" y="84"/>
                      <a:pt x="119" y="93"/>
                    </a:cubicBezTo>
                    <a:cubicBezTo>
                      <a:pt x="119" y="133"/>
                      <a:pt x="106" y="156"/>
                      <a:pt x="69" y="159"/>
                    </a:cubicBezTo>
                    <a:cubicBezTo>
                      <a:pt x="46" y="161"/>
                      <a:pt x="26" y="179"/>
                      <a:pt x="2" y="180"/>
                    </a:cubicBezTo>
                    <a:close/>
                  </a:path>
                </a:pathLst>
              </a:custGeom>
              <a:solidFill>
                <a:srgbClr val="8DD0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47"/>
              <p:cNvSpPr/>
              <p:nvPr/>
            </p:nvSpPr>
            <p:spPr>
              <a:xfrm>
                <a:off x="13892" y="2525"/>
                <a:ext cx="397" cy="454"/>
              </a:xfrm>
              <a:custGeom>
                <a:rect b="b" l="l" r="r" t="t"/>
                <a:pathLst>
                  <a:path extrusionOk="0" h="192" w="168">
                    <a:moveTo>
                      <a:pt x="168" y="25"/>
                    </a:moveTo>
                    <a:cubicBezTo>
                      <a:pt x="150" y="37"/>
                      <a:pt x="136" y="36"/>
                      <a:pt x="121" y="28"/>
                    </a:cubicBezTo>
                    <a:cubicBezTo>
                      <a:pt x="98" y="15"/>
                      <a:pt x="74" y="11"/>
                      <a:pt x="49" y="19"/>
                    </a:cubicBezTo>
                    <a:cubicBezTo>
                      <a:pt x="28" y="26"/>
                      <a:pt x="17" y="41"/>
                      <a:pt x="15" y="64"/>
                    </a:cubicBezTo>
                    <a:cubicBezTo>
                      <a:pt x="13" y="97"/>
                      <a:pt x="21" y="129"/>
                      <a:pt x="20" y="162"/>
                    </a:cubicBezTo>
                    <a:cubicBezTo>
                      <a:pt x="19" y="170"/>
                      <a:pt x="22" y="180"/>
                      <a:pt x="11" y="192"/>
                    </a:cubicBezTo>
                    <a:cubicBezTo>
                      <a:pt x="11" y="180"/>
                      <a:pt x="11" y="173"/>
                      <a:pt x="11" y="165"/>
                    </a:cubicBezTo>
                    <a:cubicBezTo>
                      <a:pt x="11" y="139"/>
                      <a:pt x="11" y="113"/>
                      <a:pt x="3" y="88"/>
                    </a:cubicBezTo>
                    <a:cubicBezTo>
                      <a:pt x="1" y="80"/>
                      <a:pt x="0" y="72"/>
                      <a:pt x="0" y="63"/>
                    </a:cubicBezTo>
                    <a:cubicBezTo>
                      <a:pt x="1" y="17"/>
                      <a:pt x="17" y="3"/>
                      <a:pt x="62" y="1"/>
                    </a:cubicBezTo>
                    <a:cubicBezTo>
                      <a:pt x="99" y="0"/>
                      <a:pt x="132" y="8"/>
                      <a:pt x="168" y="25"/>
                    </a:cubicBezTo>
                    <a:close/>
                  </a:path>
                </a:pathLst>
              </a:custGeom>
              <a:solidFill>
                <a:srgbClr val="8CD0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47"/>
              <p:cNvSpPr/>
              <p:nvPr/>
            </p:nvSpPr>
            <p:spPr>
              <a:xfrm>
                <a:off x="12859" y="3663"/>
                <a:ext cx="437" cy="341"/>
              </a:xfrm>
              <a:custGeom>
                <a:rect b="b" l="l" r="r" t="t"/>
                <a:pathLst>
                  <a:path extrusionOk="0" h="144" w="185">
                    <a:moveTo>
                      <a:pt x="185" y="54"/>
                    </a:moveTo>
                    <a:cubicBezTo>
                      <a:pt x="180" y="63"/>
                      <a:pt x="174" y="62"/>
                      <a:pt x="170" y="62"/>
                    </a:cubicBezTo>
                    <a:cubicBezTo>
                      <a:pt x="123" y="62"/>
                      <a:pt x="91" y="84"/>
                      <a:pt x="72" y="129"/>
                    </a:cubicBezTo>
                    <a:cubicBezTo>
                      <a:pt x="70" y="135"/>
                      <a:pt x="68" y="144"/>
                      <a:pt x="59" y="141"/>
                    </a:cubicBezTo>
                    <a:cubicBezTo>
                      <a:pt x="53" y="139"/>
                      <a:pt x="53" y="132"/>
                      <a:pt x="52" y="126"/>
                    </a:cubicBezTo>
                    <a:cubicBezTo>
                      <a:pt x="52" y="109"/>
                      <a:pt x="52" y="92"/>
                      <a:pt x="52" y="76"/>
                    </a:cubicBezTo>
                    <a:cubicBezTo>
                      <a:pt x="53" y="58"/>
                      <a:pt x="46" y="46"/>
                      <a:pt x="30" y="40"/>
                    </a:cubicBezTo>
                    <a:cubicBezTo>
                      <a:pt x="26" y="37"/>
                      <a:pt x="20" y="35"/>
                      <a:pt x="18" y="31"/>
                    </a:cubicBezTo>
                    <a:cubicBezTo>
                      <a:pt x="13" y="24"/>
                      <a:pt x="0" y="14"/>
                      <a:pt x="8" y="7"/>
                    </a:cubicBezTo>
                    <a:cubicBezTo>
                      <a:pt x="16" y="0"/>
                      <a:pt x="20" y="16"/>
                      <a:pt x="25" y="22"/>
                    </a:cubicBezTo>
                    <a:cubicBezTo>
                      <a:pt x="27" y="25"/>
                      <a:pt x="29" y="29"/>
                      <a:pt x="32" y="30"/>
                    </a:cubicBezTo>
                    <a:cubicBezTo>
                      <a:pt x="61" y="40"/>
                      <a:pt x="71" y="64"/>
                      <a:pt x="71" y="102"/>
                    </a:cubicBezTo>
                    <a:cubicBezTo>
                      <a:pt x="100" y="50"/>
                      <a:pt x="139" y="46"/>
                      <a:pt x="185" y="54"/>
                    </a:cubicBezTo>
                    <a:close/>
                  </a:path>
                </a:pathLst>
              </a:custGeom>
              <a:solidFill>
                <a:srgbClr val="8CCF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47"/>
              <p:cNvSpPr/>
              <p:nvPr/>
            </p:nvSpPr>
            <p:spPr>
              <a:xfrm>
                <a:off x="12838" y="2632"/>
                <a:ext cx="510" cy="229"/>
              </a:xfrm>
              <a:custGeom>
                <a:rect b="b" l="l" r="r" t="t"/>
                <a:pathLst>
                  <a:path extrusionOk="0" h="97" w="216">
                    <a:moveTo>
                      <a:pt x="189" y="66"/>
                    </a:moveTo>
                    <a:cubicBezTo>
                      <a:pt x="198" y="66"/>
                      <a:pt x="206" y="66"/>
                      <a:pt x="215" y="66"/>
                    </a:cubicBezTo>
                    <a:cubicBezTo>
                      <a:pt x="216" y="84"/>
                      <a:pt x="203" y="75"/>
                      <a:pt x="197" y="75"/>
                    </a:cubicBezTo>
                    <a:cubicBezTo>
                      <a:pt x="178" y="76"/>
                      <a:pt x="159" y="75"/>
                      <a:pt x="146" y="97"/>
                    </a:cubicBezTo>
                    <a:cubicBezTo>
                      <a:pt x="148" y="74"/>
                      <a:pt x="134" y="70"/>
                      <a:pt x="120" y="67"/>
                    </a:cubicBezTo>
                    <a:cubicBezTo>
                      <a:pt x="112" y="65"/>
                      <a:pt x="103" y="62"/>
                      <a:pt x="95" y="59"/>
                    </a:cubicBezTo>
                    <a:cubicBezTo>
                      <a:pt x="83" y="53"/>
                      <a:pt x="73" y="50"/>
                      <a:pt x="67" y="66"/>
                    </a:cubicBezTo>
                    <a:cubicBezTo>
                      <a:pt x="65" y="70"/>
                      <a:pt x="61" y="68"/>
                      <a:pt x="57" y="66"/>
                    </a:cubicBezTo>
                    <a:cubicBezTo>
                      <a:pt x="50" y="37"/>
                      <a:pt x="32" y="19"/>
                      <a:pt x="5" y="16"/>
                    </a:cubicBezTo>
                    <a:cubicBezTo>
                      <a:pt x="0" y="3"/>
                      <a:pt x="9" y="3"/>
                      <a:pt x="17" y="2"/>
                    </a:cubicBezTo>
                    <a:cubicBezTo>
                      <a:pt x="44" y="0"/>
                      <a:pt x="65" y="15"/>
                      <a:pt x="87" y="27"/>
                    </a:cubicBezTo>
                    <a:cubicBezTo>
                      <a:pt x="105" y="37"/>
                      <a:pt x="121" y="51"/>
                      <a:pt x="140" y="57"/>
                    </a:cubicBezTo>
                    <a:cubicBezTo>
                      <a:pt x="142" y="57"/>
                      <a:pt x="143" y="57"/>
                      <a:pt x="145" y="57"/>
                    </a:cubicBezTo>
                    <a:cubicBezTo>
                      <a:pt x="159" y="63"/>
                      <a:pt x="175" y="58"/>
                      <a:pt x="189" y="66"/>
                    </a:cubicBezTo>
                    <a:close/>
                  </a:path>
                </a:pathLst>
              </a:custGeom>
              <a:solidFill>
                <a:srgbClr val="8DD0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47"/>
              <p:cNvSpPr/>
              <p:nvPr/>
            </p:nvSpPr>
            <p:spPr>
              <a:xfrm>
                <a:off x="13282" y="2994"/>
                <a:ext cx="440" cy="404"/>
              </a:xfrm>
              <a:custGeom>
                <a:rect b="b" l="l" r="r" t="t"/>
                <a:pathLst>
                  <a:path extrusionOk="0" h="171" w="186">
                    <a:moveTo>
                      <a:pt x="0" y="4"/>
                    </a:moveTo>
                    <a:cubicBezTo>
                      <a:pt x="5" y="0"/>
                      <a:pt x="9" y="3"/>
                      <a:pt x="13" y="5"/>
                    </a:cubicBezTo>
                    <a:cubicBezTo>
                      <a:pt x="54" y="28"/>
                      <a:pt x="95" y="50"/>
                      <a:pt x="121" y="92"/>
                    </a:cubicBezTo>
                    <a:cubicBezTo>
                      <a:pt x="134" y="112"/>
                      <a:pt x="156" y="121"/>
                      <a:pt x="171" y="139"/>
                    </a:cubicBezTo>
                    <a:cubicBezTo>
                      <a:pt x="176" y="146"/>
                      <a:pt x="186" y="153"/>
                      <a:pt x="178" y="162"/>
                    </a:cubicBezTo>
                    <a:cubicBezTo>
                      <a:pt x="169" y="171"/>
                      <a:pt x="161" y="162"/>
                      <a:pt x="156" y="155"/>
                    </a:cubicBezTo>
                    <a:cubicBezTo>
                      <a:pt x="147" y="146"/>
                      <a:pt x="139" y="136"/>
                      <a:pt x="132" y="126"/>
                    </a:cubicBezTo>
                    <a:cubicBezTo>
                      <a:pt x="99" y="77"/>
                      <a:pt x="50" y="49"/>
                      <a:pt x="6" y="14"/>
                    </a:cubicBezTo>
                    <a:cubicBezTo>
                      <a:pt x="4" y="12"/>
                      <a:pt x="0" y="10"/>
                      <a:pt x="0" y="4"/>
                    </a:cubicBezTo>
                    <a:close/>
                  </a:path>
                </a:pathLst>
              </a:custGeom>
              <a:solidFill>
                <a:srgbClr val="8BCF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47"/>
              <p:cNvSpPr/>
              <p:nvPr/>
            </p:nvSpPr>
            <p:spPr>
              <a:xfrm>
                <a:off x="14627" y="2913"/>
                <a:ext cx="502" cy="234"/>
              </a:xfrm>
              <a:custGeom>
                <a:rect b="b" l="l" r="r" t="t"/>
                <a:pathLst>
                  <a:path extrusionOk="0" h="99" w="212">
                    <a:moveTo>
                      <a:pt x="208" y="98"/>
                    </a:moveTo>
                    <a:cubicBezTo>
                      <a:pt x="174" y="99"/>
                      <a:pt x="150" y="78"/>
                      <a:pt x="131" y="52"/>
                    </a:cubicBezTo>
                    <a:cubicBezTo>
                      <a:pt x="113" y="30"/>
                      <a:pt x="98" y="22"/>
                      <a:pt x="71" y="29"/>
                    </a:cubicBezTo>
                    <a:cubicBezTo>
                      <a:pt x="48" y="34"/>
                      <a:pt x="26" y="39"/>
                      <a:pt x="0" y="44"/>
                    </a:cubicBezTo>
                    <a:cubicBezTo>
                      <a:pt x="24" y="16"/>
                      <a:pt x="85" y="0"/>
                      <a:pt x="113" y="13"/>
                    </a:cubicBezTo>
                    <a:cubicBezTo>
                      <a:pt x="117" y="15"/>
                      <a:pt x="121" y="17"/>
                      <a:pt x="123" y="21"/>
                    </a:cubicBezTo>
                    <a:cubicBezTo>
                      <a:pt x="143" y="52"/>
                      <a:pt x="172" y="71"/>
                      <a:pt x="203" y="87"/>
                    </a:cubicBezTo>
                    <a:cubicBezTo>
                      <a:pt x="206" y="88"/>
                      <a:pt x="209" y="90"/>
                      <a:pt x="212" y="92"/>
                    </a:cubicBezTo>
                    <a:cubicBezTo>
                      <a:pt x="211" y="94"/>
                      <a:pt x="210" y="96"/>
                      <a:pt x="208" y="98"/>
                    </a:cubicBezTo>
                    <a:close/>
                  </a:path>
                </a:pathLst>
              </a:custGeom>
              <a:solidFill>
                <a:srgbClr val="8CD0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47"/>
              <p:cNvSpPr/>
              <p:nvPr/>
            </p:nvSpPr>
            <p:spPr>
              <a:xfrm>
                <a:off x="12571" y="3093"/>
                <a:ext cx="257" cy="336"/>
              </a:xfrm>
              <a:custGeom>
                <a:rect b="b" l="l" r="r" t="t"/>
                <a:pathLst>
                  <a:path extrusionOk="0" h="142" w="109">
                    <a:moveTo>
                      <a:pt x="29" y="55"/>
                    </a:moveTo>
                    <a:cubicBezTo>
                      <a:pt x="60" y="48"/>
                      <a:pt x="81" y="29"/>
                      <a:pt x="95" y="0"/>
                    </a:cubicBezTo>
                    <a:cubicBezTo>
                      <a:pt x="109" y="5"/>
                      <a:pt x="104" y="15"/>
                      <a:pt x="99" y="22"/>
                    </a:cubicBezTo>
                    <a:cubicBezTo>
                      <a:pt x="93" y="32"/>
                      <a:pt x="86" y="43"/>
                      <a:pt x="76" y="49"/>
                    </a:cubicBezTo>
                    <a:cubicBezTo>
                      <a:pt x="51" y="67"/>
                      <a:pt x="45" y="91"/>
                      <a:pt x="47" y="120"/>
                    </a:cubicBezTo>
                    <a:cubicBezTo>
                      <a:pt x="47" y="127"/>
                      <a:pt x="47" y="134"/>
                      <a:pt x="44" y="142"/>
                    </a:cubicBezTo>
                    <a:cubicBezTo>
                      <a:pt x="38" y="112"/>
                      <a:pt x="41" y="77"/>
                      <a:pt x="0" y="69"/>
                    </a:cubicBezTo>
                    <a:cubicBezTo>
                      <a:pt x="13" y="63"/>
                      <a:pt x="21" y="59"/>
                      <a:pt x="29" y="55"/>
                    </a:cubicBezTo>
                    <a:close/>
                  </a:path>
                </a:pathLst>
              </a:custGeom>
              <a:solidFill>
                <a:srgbClr val="8BCF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47"/>
              <p:cNvSpPr/>
              <p:nvPr/>
            </p:nvSpPr>
            <p:spPr>
              <a:xfrm>
                <a:off x="15325" y="2542"/>
                <a:ext cx="291" cy="147"/>
              </a:xfrm>
              <a:custGeom>
                <a:rect b="b" l="l" r="r" t="t"/>
                <a:pathLst>
                  <a:path extrusionOk="0" h="62" w="123">
                    <a:moveTo>
                      <a:pt x="0" y="5"/>
                    </a:moveTo>
                    <a:cubicBezTo>
                      <a:pt x="47" y="0"/>
                      <a:pt x="80" y="34"/>
                      <a:pt x="123" y="37"/>
                    </a:cubicBezTo>
                    <a:cubicBezTo>
                      <a:pt x="99" y="62"/>
                      <a:pt x="37" y="46"/>
                      <a:pt x="0" y="5"/>
                    </a:cubicBezTo>
                    <a:close/>
                  </a:path>
                </a:pathLst>
              </a:custGeom>
              <a:solidFill>
                <a:srgbClr val="8DD0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7"/>
              <p:cNvSpPr/>
              <p:nvPr/>
            </p:nvSpPr>
            <p:spPr>
              <a:xfrm>
                <a:off x="15474" y="2726"/>
                <a:ext cx="109" cy="358"/>
              </a:xfrm>
              <a:custGeom>
                <a:rect b="b" l="l" r="r" t="t"/>
                <a:pathLst>
                  <a:path extrusionOk="0" h="151" w="46">
                    <a:moveTo>
                      <a:pt x="0" y="114"/>
                    </a:moveTo>
                    <a:cubicBezTo>
                      <a:pt x="3" y="85"/>
                      <a:pt x="9" y="56"/>
                      <a:pt x="17" y="27"/>
                    </a:cubicBezTo>
                    <a:cubicBezTo>
                      <a:pt x="19" y="20"/>
                      <a:pt x="25" y="13"/>
                      <a:pt x="30" y="6"/>
                    </a:cubicBezTo>
                    <a:cubicBezTo>
                      <a:pt x="33" y="3"/>
                      <a:pt x="37" y="0"/>
                      <a:pt x="41" y="2"/>
                    </a:cubicBezTo>
                    <a:cubicBezTo>
                      <a:pt x="46" y="5"/>
                      <a:pt x="44" y="11"/>
                      <a:pt x="42" y="14"/>
                    </a:cubicBezTo>
                    <a:cubicBezTo>
                      <a:pt x="20" y="52"/>
                      <a:pt x="17" y="93"/>
                      <a:pt x="19" y="136"/>
                    </a:cubicBezTo>
                    <a:cubicBezTo>
                      <a:pt x="19" y="141"/>
                      <a:pt x="20" y="150"/>
                      <a:pt x="12" y="151"/>
                    </a:cubicBezTo>
                    <a:cubicBezTo>
                      <a:pt x="5" y="151"/>
                      <a:pt x="4" y="143"/>
                      <a:pt x="3" y="137"/>
                    </a:cubicBezTo>
                    <a:cubicBezTo>
                      <a:pt x="1" y="130"/>
                      <a:pt x="1" y="122"/>
                      <a:pt x="0" y="114"/>
                    </a:cubicBezTo>
                    <a:close/>
                  </a:path>
                </a:pathLst>
              </a:custGeom>
              <a:solidFill>
                <a:srgbClr val="8CD0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7"/>
              <p:cNvSpPr/>
              <p:nvPr/>
            </p:nvSpPr>
            <p:spPr>
              <a:xfrm>
                <a:off x="13661" y="2161"/>
                <a:ext cx="432" cy="64"/>
              </a:xfrm>
              <a:custGeom>
                <a:rect b="b" l="l" r="r" t="t"/>
                <a:pathLst>
                  <a:path extrusionOk="0" h="27" w="183">
                    <a:moveTo>
                      <a:pt x="0" y="13"/>
                    </a:moveTo>
                    <a:cubicBezTo>
                      <a:pt x="9" y="13"/>
                      <a:pt x="7" y="5"/>
                      <a:pt x="9" y="0"/>
                    </a:cubicBezTo>
                    <a:cubicBezTo>
                      <a:pt x="45" y="2"/>
                      <a:pt x="79" y="13"/>
                      <a:pt x="115" y="15"/>
                    </a:cubicBezTo>
                    <a:cubicBezTo>
                      <a:pt x="138" y="17"/>
                      <a:pt x="161" y="16"/>
                      <a:pt x="183" y="19"/>
                    </a:cubicBezTo>
                    <a:cubicBezTo>
                      <a:pt x="146" y="27"/>
                      <a:pt x="109" y="25"/>
                      <a:pt x="73" y="21"/>
                    </a:cubicBezTo>
                    <a:cubicBezTo>
                      <a:pt x="48" y="17"/>
                      <a:pt x="24" y="22"/>
                      <a:pt x="0" y="13"/>
                    </a:cubicBezTo>
                    <a:close/>
                  </a:path>
                </a:pathLst>
              </a:custGeom>
              <a:solidFill>
                <a:srgbClr val="B0AFB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7"/>
              <p:cNvSpPr/>
              <p:nvPr/>
            </p:nvSpPr>
            <p:spPr>
              <a:xfrm>
                <a:off x="15254" y="1272"/>
                <a:ext cx="182" cy="142"/>
              </a:xfrm>
              <a:custGeom>
                <a:rect b="b" l="l" r="r" t="t"/>
                <a:pathLst>
                  <a:path extrusionOk="0" h="60" w="77">
                    <a:moveTo>
                      <a:pt x="0" y="23"/>
                    </a:moveTo>
                    <a:cubicBezTo>
                      <a:pt x="0" y="14"/>
                      <a:pt x="3" y="6"/>
                      <a:pt x="10" y="0"/>
                    </a:cubicBezTo>
                    <a:cubicBezTo>
                      <a:pt x="26" y="27"/>
                      <a:pt x="53" y="41"/>
                      <a:pt x="77" y="60"/>
                    </a:cubicBezTo>
                    <a:cubicBezTo>
                      <a:pt x="50" y="50"/>
                      <a:pt x="19" y="49"/>
                      <a:pt x="0" y="23"/>
                    </a:cubicBezTo>
                    <a:close/>
                  </a:path>
                </a:pathLst>
              </a:custGeom>
              <a:solidFill>
                <a:srgbClr val="8CCF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7"/>
              <p:cNvSpPr/>
              <p:nvPr/>
            </p:nvSpPr>
            <p:spPr>
              <a:xfrm>
                <a:off x="12715" y="3405"/>
                <a:ext cx="31" cy="50"/>
              </a:xfrm>
              <a:custGeom>
                <a:rect b="b" l="l" r="r" t="t"/>
                <a:pathLst>
                  <a:path extrusionOk="0" h="21" w="13">
                    <a:moveTo>
                      <a:pt x="7" y="0"/>
                    </a:moveTo>
                    <a:cubicBezTo>
                      <a:pt x="11" y="1"/>
                      <a:pt x="12" y="5"/>
                      <a:pt x="12" y="8"/>
                    </a:cubicBezTo>
                    <a:cubicBezTo>
                      <a:pt x="12" y="13"/>
                      <a:pt x="13" y="20"/>
                      <a:pt x="7" y="21"/>
                    </a:cubicBezTo>
                    <a:cubicBezTo>
                      <a:pt x="3" y="21"/>
                      <a:pt x="0" y="17"/>
                      <a:pt x="0" y="13"/>
                    </a:cubicBezTo>
                    <a:cubicBezTo>
                      <a:pt x="0" y="8"/>
                      <a:pt x="2" y="3"/>
                      <a:pt x="7" y="0"/>
                    </a:cubicBezTo>
                    <a:close/>
                  </a:path>
                </a:pathLst>
              </a:custGeom>
              <a:solidFill>
                <a:srgbClr val="56BEC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7"/>
              <p:cNvSpPr/>
              <p:nvPr/>
            </p:nvSpPr>
            <p:spPr>
              <a:xfrm>
                <a:off x="12895" y="3942"/>
                <a:ext cx="30" cy="29"/>
              </a:xfrm>
              <a:custGeom>
                <a:rect b="b" l="l" r="r" t="t"/>
                <a:pathLst>
                  <a:path extrusionOk="0" h="12" w="13">
                    <a:moveTo>
                      <a:pt x="13" y="6"/>
                    </a:moveTo>
                    <a:cubicBezTo>
                      <a:pt x="13" y="10"/>
                      <a:pt x="10" y="12"/>
                      <a:pt x="7" y="11"/>
                    </a:cubicBezTo>
                    <a:cubicBezTo>
                      <a:pt x="5" y="10"/>
                      <a:pt x="2" y="8"/>
                      <a:pt x="1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9" y="0"/>
                      <a:pt x="12" y="2"/>
                      <a:pt x="13" y="6"/>
                    </a:cubicBezTo>
                    <a:close/>
                  </a:path>
                </a:pathLst>
              </a:custGeom>
              <a:solidFill>
                <a:srgbClr val="56BEC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7"/>
              <p:cNvSpPr/>
              <p:nvPr/>
            </p:nvSpPr>
            <p:spPr>
              <a:xfrm>
                <a:off x="9171" y="600"/>
                <a:ext cx="1168" cy="2060"/>
              </a:xfrm>
              <a:custGeom>
                <a:rect b="b" l="l" r="r" t="t"/>
                <a:pathLst>
                  <a:path extrusionOk="0" h="871" w="494">
                    <a:moveTo>
                      <a:pt x="118" y="802"/>
                    </a:moveTo>
                    <a:cubicBezTo>
                      <a:pt x="119" y="790"/>
                      <a:pt x="119" y="778"/>
                      <a:pt x="121" y="766"/>
                    </a:cubicBezTo>
                    <a:cubicBezTo>
                      <a:pt x="125" y="744"/>
                      <a:pt x="120" y="724"/>
                      <a:pt x="102" y="709"/>
                    </a:cubicBezTo>
                    <a:cubicBezTo>
                      <a:pt x="66" y="678"/>
                      <a:pt x="43" y="637"/>
                      <a:pt x="29" y="592"/>
                    </a:cubicBezTo>
                    <a:cubicBezTo>
                      <a:pt x="18" y="557"/>
                      <a:pt x="0" y="525"/>
                      <a:pt x="3" y="485"/>
                    </a:cubicBezTo>
                    <a:cubicBezTo>
                      <a:pt x="5" y="451"/>
                      <a:pt x="13" y="420"/>
                      <a:pt x="23" y="390"/>
                    </a:cubicBezTo>
                    <a:cubicBezTo>
                      <a:pt x="28" y="374"/>
                      <a:pt x="32" y="359"/>
                      <a:pt x="36" y="344"/>
                    </a:cubicBezTo>
                    <a:cubicBezTo>
                      <a:pt x="42" y="319"/>
                      <a:pt x="40" y="299"/>
                      <a:pt x="19" y="283"/>
                    </a:cubicBezTo>
                    <a:cubicBezTo>
                      <a:pt x="7" y="273"/>
                      <a:pt x="3" y="259"/>
                      <a:pt x="4" y="242"/>
                    </a:cubicBezTo>
                    <a:cubicBezTo>
                      <a:pt x="4" y="214"/>
                      <a:pt x="6" y="186"/>
                      <a:pt x="8" y="158"/>
                    </a:cubicBezTo>
                    <a:cubicBezTo>
                      <a:pt x="9" y="148"/>
                      <a:pt x="14" y="144"/>
                      <a:pt x="22" y="140"/>
                    </a:cubicBezTo>
                    <a:cubicBezTo>
                      <a:pt x="48" y="126"/>
                      <a:pt x="72" y="110"/>
                      <a:pt x="75" y="75"/>
                    </a:cubicBezTo>
                    <a:cubicBezTo>
                      <a:pt x="75" y="68"/>
                      <a:pt x="80" y="63"/>
                      <a:pt x="86" y="59"/>
                    </a:cubicBezTo>
                    <a:cubicBezTo>
                      <a:pt x="96" y="53"/>
                      <a:pt x="104" y="46"/>
                      <a:pt x="109" y="36"/>
                    </a:cubicBezTo>
                    <a:cubicBezTo>
                      <a:pt x="112" y="7"/>
                      <a:pt x="122" y="0"/>
                      <a:pt x="148" y="8"/>
                    </a:cubicBezTo>
                    <a:cubicBezTo>
                      <a:pt x="178" y="22"/>
                      <a:pt x="209" y="28"/>
                      <a:pt x="242" y="26"/>
                    </a:cubicBezTo>
                    <a:cubicBezTo>
                      <a:pt x="250" y="25"/>
                      <a:pt x="259" y="26"/>
                      <a:pt x="268" y="27"/>
                    </a:cubicBezTo>
                    <a:cubicBezTo>
                      <a:pt x="294" y="24"/>
                      <a:pt x="319" y="25"/>
                      <a:pt x="337" y="48"/>
                    </a:cubicBezTo>
                    <a:cubicBezTo>
                      <a:pt x="365" y="76"/>
                      <a:pt x="372" y="114"/>
                      <a:pt x="381" y="150"/>
                    </a:cubicBezTo>
                    <a:cubicBezTo>
                      <a:pt x="390" y="187"/>
                      <a:pt x="403" y="222"/>
                      <a:pt x="425" y="254"/>
                    </a:cubicBezTo>
                    <a:cubicBezTo>
                      <a:pt x="439" y="275"/>
                      <a:pt x="449" y="299"/>
                      <a:pt x="468" y="317"/>
                    </a:cubicBezTo>
                    <a:cubicBezTo>
                      <a:pt x="470" y="319"/>
                      <a:pt x="471" y="322"/>
                      <a:pt x="472" y="324"/>
                    </a:cubicBezTo>
                    <a:cubicBezTo>
                      <a:pt x="494" y="374"/>
                      <a:pt x="454" y="435"/>
                      <a:pt x="402" y="430"/>
                    </a:cubicBezTo>
                    <a:cubicBezTo>
                      <a:pt x="377" y="428"/>
                      <a:pt x="362" y="412"/>
                      <a:pt x="362" y="386"/>
                    </a:cubicBezTo>
                    <a:cubicBezTo>
                      <a:pt x="362" y="369"/>
                      <a:pt x="362" y="352"/>
                      <a:pt x="353" y="337"/>
                    </a:cubicBezTo>
                    <a:cubicBezTo>
                      <a:pt x="351" y="332"/>
                      <a:pt x="348" y="327"/>
                      <a:pt x="345" y="322"/>
                    </a:cubicBezTo>
                    <a:cubicBezTo>
                      <a:pt x="328" y="286"/>
                      <a:pt x="310" y="250"/>
                      <a:pt x="303" y="223"/>
                    </a:cubicBezTo>
                    <a:cubicBezTo>
                      <a:pt x="320" y="266"/>
                      <a:pt x="342" y="321"/>
                      <a:pt x="355" y="379"/>
                    </a:cubicBezTo>
                    <a:cubicBezTo>
                      <a:pt x="357" y="393"/>
                      <a:pt x="355" y="407"/>
                      <a:pt x="348" y="420"/>
                    </a:cubicBezTo>
                    <a:cubicBezTo>
                      <a:pt x="340" y="436"/>
                      <a:pt x="344" y="454"/>
                      <a:pt x="337" y="470"/>
                    </a:cubicBezTo>
                    <a:cubicBezTo>
                      <a:pt x="334" y="480"/>
                      <a:pt x="330" y="490"/>
                      <a:pt x="325" y="499"/>
                    </a:cubicBezTo>
                    <a:cubicBezTo>
                      <a:pt x="314" y="536"/>
                      <a:pt x="318" y="576"/>
                      <a:pt x="312" y="614"/>
                    </a:cubicBezTo>
                    <a:cubicBezTo>
                      <a:pt x="323" y="635"/>
                      <a:pt x="318" y="648"/>
                      <a:pt x="295" y="657"/>
                    </a:cubicBezTo>
                    <a:cubicBezTo>
                      <a:pt x="261" y="661"/>
                      <a:pt x="229" y="669"/>
                      <a:pt x="198" y="689"/>
                    </a:cubicBezTo>
                    <a:cubicBezTo>
                      <a:pt x="235" y="676"/>
                      <a:pt x="266" y="650"/>
                      <a:pt x="306" y="666"/>
                    </a:cubicBezTo>
                    <a:cubicBezTo>
                      <a:pt x="306" y="667"/>
                      <a:pt x="307" y="668"/>
                      <a:pt x="307" y="669"/>
                    </a:cubicBezTo>
                    <a:cubicBezTo>
                      <a:pt x="310" y="685"/>
                      <a:pt x="289" y="688"/>
                      <a:pt x="290" y="700"/>
                    </a:cubicBezTo>
                    <a:cubicBezTo>
                      <a:pt x="291" y="712"/>
                      <a:pt x="310" y="714"/>
                      <a:pt x="313" y="728"/>
                    </a:cubicBezTo>
                    <a:cubicBezTo>
                      <a:pt x="314" y="730"/>
                      <a:pt x="315" y="732"/>
                      <a:pt x="315" y="734"/>
                    </a:cubicBezTo>
                    <a:cubicBezTo>
                      <a:pt x="315" y="741"/>
                      <a:pt x="283" y="774"/>
                      <a:pt x="276" y="773"/>
                    </a:cubicBezTo>
                    <a:cubicBezTo>
                      <a:pt x="263" y="771"/>
                      <a:pt x="261" y="764"/>
                      <a:pt x="269" y="753"/>
                    </a:cubicBezTo>
                    <a:cubicBezTo>
                      <a:pt x="271" y="749"/>
                      <a:pt x="278" y="744"/>
                      <a:pt x="271" y="740"/>
                    </a:cubicBezTo>
                    <a:cubicBezTo>
                      <a:pt x="266" y="736"/>
                      <a:pt x="259" y="739"/>
                      <a:pt x="256" y="744"/>
                    </a:cubicBezTo>
                    <a:cubicBezTo>
                      <a:pt x="247" y="757"/>
                      <a:pt x="246" y="771"/>
                      <a:pt x="256" y="784"/>
                    </a:cubicBezTo>
                    <a:cubicBezTo>
                      <a:pt x="260" y="789"/>
                      <a:pt x="269" y="792"/>
                      <a:pt x="264" y="801"/>
                    </a:cubicBezTo>
                    <a:cubicBezTo>
                      <a:pt x="260" y="808"/>
                      <a:pt x="253" y="805"/>
                      <a:pt x="247" y="802"/>
                    </a:cubicBezTo>
                    <a:cubicBezTo>
                      <a:pt x="239" y="799"/>
                      <a:pt x="234" y="801"/>
                      <a:pt x="233" y="810"/>
                    </a:cubicBezTo>
                    <a:cubicBezTo>
                      <a:pt x="232" y="815"/>
                      <a:pt x="230" y="820"/>
                      <a:pt x="229" y="826"/>
                    </a:cubicBezTo>
                    <a:cubicBezTo>
                      <a:pt x="224" y="852"/>
                      <a:pt x="224" y="852"/>
                      <a:pt x="206" y="836"/>
                    </a:cubicBezTo>
                    <a:cubicBezTo>
                      <a:pt x="197" y="828"/>
                      <a:pt x="190" y="829"/>
                      <a:pt x="183" y="837"/>
                    </a:cubicBezTo>
                    <a:cubicBezTo>
                      <a:pt x="179" y="842"/>
                      <a:pt x="176" y="847"/>
                      <a:pt x="172" y="852"/>
                    </a:cubicBezTo>
                    <a:cubicBezTo>
                      <a:pt x="154" y="871"/>
                      <a:pt x="136" y="866"/>
                      <a:pt x="128" y="840"/>
                    </a:cubicBezTo>
                    <a:cubicBezTo>
                      <a:pt x="126" y="832"/>
                      <a:pt x="125" y="822"/>
                      <a:pt x="119" y="815"/>
                    </a:cubicBezTo>
                    <a:cubicBezTo>
                      <a:pt x="114" y="811"/>
                      <a:pt x="115" y="807"/>
                      <a:pt x="118" y="802"/>
                    </a:cubicBezTo>
                    <a:close/>
                  </a:path>
                </a:pathLst>
              </a:custGeom>
              <a:solidFill>
                <a:srgbClr val="31B7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7"/>
              <p:cNvSpPr/>
              <p:nvPr/>
            </p:nvSpPr>
            <p:spPr>
              <a:xfrm>
                <a:off x="8483" y="751"/>
                <a:ext cx="1166" cy="2061"/>
              </a:xfrm>
              <a:custGeom>
                <a:rect b="b" l="l" r="r" t="t"/>
                <a:pathLst>
                  <a:path extrusionOk="0" h="871" w="493">
                    <a:moveTo>
                      <a:pt x="117" y="803"/>
                    </a:moveTo>
                    <a:cubicBezTo>
                      <a:pt x="118" y="790"/>
                      <a:pt x="118" y="778"/>
                      <a:pt x="120" y="766"/>
                    </a:cubicBezTo>
                    <a:cubicBezTo>
                      <a:pt x="124" y="744"/>
                      <a:pt x="120" y="725"/>
                      <a:pt x="101" y="709"/>
                    </a:cubicBezTo>
                    <a:cubicBezTo>
                      <a:pt x="65" y="678"/>
                      <a:pt x="42" y="638"/>
                      <a:pt x="28" y="592"/>
                    </a:cubicBezTo>
                    <a:cubicBezTo>
                      <a:pt x="17" y="557"/>
                      <a:pt x="0" y="525"/>
                      <a:pt x="2" y="485"/>
                    </a:cubicBezTo>
                    <a:cubicBezTo>
                      <a:pt x="4" y="452"/>
                      <a:pt x="12" y="421"/>
                      <a:pt x="22" y="390"/>
                    </a:cubicBezTo>
                    <a:cubicBezTo>
                      <a:pt x="27" y="375"/>
                      <a:pt x="31" y="360"/>
                      <a:pt x="35" y="344"/>
                    </a:cubicBezTo>
                    <a:cubicBezTo>
                      <a:pt x="41" y="320"/>
                      <a:pt x="39" y="300"/>
                      <a:pt x="19" y="283"/>
                    </a:cubicBezTo>
                    <a:cubicBezTo>
                      <a:pt x="7" y="273"/>
                      <a:pt x="3" y="259"/>
                      <a:pt x="3" y="243"/>
                    </a:cubicBezTo>
                    <a:cubicBezTo>
                      <a:pt x="3" y="214"/>
                      <a:pt x="5" y="187"/>
                      <a:pt x="8" y="158"/>
                    </a:cubicBezTo>
                    <a:cubicBezTo>
                      <a:pt x="8" y="149"/>
                      <a:pt x="13" y="144"/>
                      <a:pt x="21" y="140"/>
                    </a:cubicBezTo>
                    <a:cubicBezTo>
                      <a:pt x="47" y="127"/>
                      <a:pt x="71" y="110"/>
                      <a:pt x="74" y="76"/>
                    </a:cubicBezTo>
                    <a:cubicBezTo>
                      <a:pt x="75" y="68"/>
                      <a:pt x="80" y="64"/>
                      <a:pt x="85" y="60"/>
                    </a:cubicBezTo>
                    <a:cubicBezTo>
                      <a:pt x="95" y="54"/>
                      <a:pt x="103" y="46"/>
                      <a:pt x="109" y="36"/>
                    </a:cubicBezTo>
                    <a:cubicBezTo>
                      <a:pt x="111" y="7"/>
                      <a:pt x="121" y="0"/>
                      <a:pt x="147" y="9"/>
                    </a:cubicBezTo>
                    <a:cubicBezTo>
                      <a:pt x="177" y="23"/>
                      <a:pt x="208" y="28"/>
                      <a:pt x="241" y="26"/>
                    </a:cubicBezTo>
                    <a:cubicBezTo>
                      <a:pt x="250" y="26"/>
                      <a:pt x="258" y="27"/>
                      <a:pt x="267" y="28"/>
                    </a:cubicBezTo>
                    <a:cubicBezTo>
                      <a:pt x="293" y="25"/>
                      <a:pt x="318" y="25"/>
                      <a:pt x="337" y="48"/>
                    </a:cubicBezTo>
                    <a:cubicBezTo>
                      <a:pt x="365" y="76"/>
                      <a:pt x="371" y="114"/>
                      <a:pt x="380" y="151"/>
                    </a:cubicBezTo>
                    <a:cubicBezTo>
                      <a:pt x="389" y="188"/>
                      <a:pt x="403" y="223"/>
                      <a:pt x="424" y="254"/>
                    </a:cubicBezTo>
                    <a:cubicBezTo>
                      <a:pt x="438" y="275"/>
                      <a:pt x="448" y="299"/>
                      <a:pt x="467" y="317"/>
                    </a:cubicBezTo>
                    <a:cubicBezTo>
                      <a:pt x="469" y="319"/>
                      <a:pt x="470" y="322"/>
                      <a:pt x="472" y="325"/>
                    </a:cubicBezTo>
                    <a:cubicBezTo>
                      <a:pt x="493" y="375"/>
                      <a:pt x="453" y="435"/>
                      <a:pt x="402" y="430"/>
                    </a:cubicBezTo>
                    <a:cubicBezTo>
                      <a:pt x="376" y="428"/>
                      <a:pt x="362" y="412"/>
                      <a:pt x="362" y="386"/>
                    </a:cubicBezTo>
                    <a:cubicBezTo>
                      <a:pt x="361" y="369"/>
                      <a:pt x="361" y="352"/>
                      <a:pt x="352" y="337"/>
                    </a:cubicBezTo>
                    <a:cubicBezTo>
                      <a:pt x="351" y="332"/>
                      <a:pt x="347" y="327"/>
                      <a:pt x="345" y="322"/>
                    </a:cubicBezTo>
                    <a:cubicBezTo>
                      <a:pt x="327" y="286"/>
                      <a:pt x="309" y="251"/>
                      <a:pt x="302" y="224"/>
                    </a:cubicBezTo>
                    <a:cubicBezTo>
                      <a:pt x="319" y="267"/>
                      <a:pt x="341" y="321"/>
                      <a:pt x="354" y="379"/>
                    </a:cubicBezTo>
                    <a:cubicBezTo>
                      <a:pt x="356" y="394"/>
                      <a:pt x="354" y="408"/>
                      <a:pt x="348" y="420"/>
                    </a:cubicBezTo>
                    <a:cubicBezTo>
                      <a:pt x="339" y="436"/>
                      <a:pt x="343" y="454"/>
                      <a:pt x="337" y="471"/>
                    </a:cubicBezTo>
                    <a:cubicBezTo>
                      <a:pt x="333" y="480"/>
                      <a:pt x="329" y="490"/>
                      <a:pt x="324" y="499"/>
                    </a:cubicBezTo>
                    <a:cubicBezTo>
                      <a:pt x="314" y="537"/>
                      <a:pt x="318" y="576"/>
                      <a:pt x="311" y="614"/>
                    </a:cubicBezTo>
                    <a:cubicBezTo>
                      <a:pt x="322" y="636"/>
                      <a:pt x="317" y="648"/>
                      <a:pt x="294" y="658"/>
                    </a:cubicBezTo>
                    <a:cubicBezTo>
                      <a:pt x="261" y="661"/>
                      <a:pt x="229" y="670"/>
                      <a:pt x="197" y="690"/>
                    </a:cubicBezTo>
                    <a:cubicBezTo>
                      <a:pt x="234" y="676"/>
                      <a:pt x="265" y="650"/>
                      <a:pt x="305" y="666"/>
                    </a:cubicBezTo>
                    <a:cubicBezTo>
                      <a:pt x="305" y="667"/>
                      <a:pt x="306" y="668"/>
                      <a:pt x="307" y="669"/>
                    </a:cubicBezTo>
                    <a:cubicBezTo>
                      <a:pt x="309" y="685"/>
                      <a:pt x="288" y="689"/>
                      <a:pt x="289" y="700"/>
                    </a:cubicBezTo>
                    <a:cubicBezTo>
                      <a:pt x="290" y="712"/>
                      <a:pt x="309" y="714"/>
                      <a:pt x="312" y="728"/>
                    </a:cubicBezTo>
                    <a:cubicBezTo>
                      <a:pt x="313" y="730"/>
                      <a:pt x="314" y="733"/>
                      <a:pt x="314" y="735"/>
                    </a:cubicBezTo>
                    <a:cubicBezTo>
                      <a:pt x="314" y="742"/>
                      <a:pt x="282" y="775"/>
                      <a:pt x="276" y="774"/>
                    </a:cubicBezTo>
                    <a:cubicBezTo>
                      <a:pt x="262" y="772"/>
                      <a:pt x="261" y="764"/>
                      <a:pt x="268" y="753"/>
                    </a:cubicBezTo>
                    <a:cubicBezTo>
                      <a:pt x="271" y="749"/>
                      <a:pt x="277" y="745"/>
                      <a:pt x="270" y="740"/>
                    </a:cubicBezTo>
                    <a:cubicBezTo>
                      <a:pt x="265" y="736"/>
                      <a:pt x="258" y="739"/>
                      <a:pt x="255" y="745"/>
                    </a:cubicBezTo>
                    <a:cubicBezTo>
                      <a:pt x="247" y="758"/>
                      <a:pt x="246" y="771"/>
                      <a:pt x="256" y="784"/>
                    </a:cubicBezTo>
                    <a:cubicBezTo>
                      <a:pt x="259" y="789"/>
                      <a:pt x="268" y="793"/>
                      <a:pt x="263" y="801"/>
                    </a:cubicBezTo>
                    <a:cubicBezTo>
                      <a:pt x="259" y="809"/>
                      <a:pt x="252" y="806"/>
                      <a:pt x="246" y="803"/>
                    </a:cubicBezTo>
                    <a:cubicBezTo>
                      <a:pt x="238" y="799"/>
                      <a:pt x="233" y="802"/>
                      <a:pt x="232" y="811"/>
                    </a:cubicBezTo>
                    <a:cubicBezTo>
                      <a:pt x="231" y="816"/>
                      <a:pt x="229" y="821"/>
                      <a:pt x="228" y="826"/>
                    </a:cubicBezTo>
                    <a:cubicBezTo>
                      <a:pt x="224" y="852"/>
                      <a:pt x="223" y="852"/>
                      <a:pt x="205" y="836"/>
                    </a:cubicBezTo>
                    <a:cubicBezTo>
                      <a:pt x="196" y="829"/>
                      <a:pt x="189" y="830"/>
                      <a:pt x="182" y="838"/>
                    </a:cubicBezTo>
                    <a:cubicBezTo>
                      <a:pt x="179" y="842"/>
                      <a:pt x="176" y="848"/>
                      <a:pt x="172" y="852"/>
                    </a:cubicBezTo>
                    <a:cubicBezTo>
                      <a:pt x="154" y="871"/>
                      <a:pt x="135" y="866"/>
                      <a:pt x="128" y="841"/>
                    </a:cubicBezTo>
                    <a:cubicBezTo>
                      <a:pt x="125" y="832"/>
                      <a:pt x="125" y="823"/>
                      <a:pt x="118" y="816"/>
                    </a:cubicBezTo>
                    <a:cubicBezTo>
                      <a:pt x="113" y="812"/>
                      <a:pt x="114" y="807"/>
                      <a:pt x="117" y="803"/>
                    </a:cubicBezTo>
                    <a:close/>
                  </a:path>
                </a:pathLst>
              </a:custGeom>
              <a:solidFill>
                <a:srgbClr val="31B7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47"/>
              <p:cNvSpPr/>
              <p:nvPr/>
            </p:nvSpPr>
            <p:spPr>
              <a:xfrm>
                <a:off x="8339" y="-48"/>
                <a:ext cx="1166" cy="2060"/>
              </a:xfrm>
              <a:custGeom>
                <a:rect b="b" l="l" r="r" t="t"/>
                <a:pathLst>
                  <a:path extrusionOk="0" h="871" w="493">
                    <a:moveTo>
                      <a:pt x="117" y="803"/>
                    </a:moveTo>
                    <a:cubicBezTo>
                      <a:pt x="118" y="791"/>
                      <a:pt x="118" y="779"/>
                      <a:pt x="120" y="766"/>
                    </a:cubicBezTo>
                    <a:cubicBezTo>
                      <a:pt x="124" y="744"/>
                      <a:pt x="119" y="725"/>
                      <a:pt x="101" y="709"/>
                    </a:cubicBezTo>
                    <a:cubicBezTo>
                      <a:pt x="65" y="679"/>
                      <a:pt x="42" y="638"/>
                      <a:pt x="28" y="592"/>
                    </a:cubicBezTo>
                    <a:cubicBezTo>
                      <a:pt x="17" y="558"/>
                      <a:pt x="0" y="525"/>
                      <a:pt x="2" y="486"/>
                    </a:cubicBezTo>
                    <a:cubicBezTo>
                      <a:pt x="4" y="452"/>
                      <a:pt x="12" y="421"/>
                      <a:pt x="22" y="390"/>
                    </a:cubicBezTo>
                    <a:cubicBezTo>
                      <a:pt x="27" y="375"/>
                      <a:pt x="31" y="360"/>
                      <a:pt x="35" y="345"/>
                    </a:cubicBezTo>
                    <a:cubicBezTo>
                      <a:pt x="41" y="320"/>
                      <a:pt x="39" y="300"/>
                      <a:pt x="19" y="283"/>
                    </a:cubicBezTo>
                    <a:cubicBezTo>
                      <a:pt x="7" y="274"/>
                      <a:pt x="3" y="260"/>
                      <a:pt x="3" y="243"/>
                    </a:cubicBezTo>
                    <a:cubicBezTo>
                      <a:pt x="3" y="215"/>
                      <a:pt x="5" y="187"/>
                      <a:pt x="7" y="159"/>
                    </a:cubicBezTo>
                    <a:cubicBezTo>
                      <a:pt x="8" y="149"/>
                      <a:pt x="13" y="145"/>
                      <a:pt x="21" y="140"/>
                    </a:cubicBezTo>
                    <a:cubicBezTo>
                      <a:pt x="47" y="127"/>
                      <a:pt x="71" y="110"/>
                      <a:pt x="74" y="76"/>
                    </a:cubicBezTo>
                    <a:cubicBezTo>
                      <a:pt x="75" y="68"/>
                      <a:pt x="80" y="64"/>
                      <a:pt x="85" y="60"/>
                    </a:cubicBezTo>
                    <a:cubicBezTo>
                      <a:pt x="95" y="54"/>
                      <a:pt x="103" y="46"/>
                      <a:pt x="108" y="36"/>
                    </a:cubicBezTo>
                    <a:cubicBezTo>
                      <a:pt x="111" y="8"/>
                      <a:pt x="121" y="0"/>
                      <a:pt x="147" y="9"/>
                    </a:cubicBezTo>
                    <a:cubicBezTo>
                      <a:pt x="177" y="23"/>
                      <a:pt x="208" y="28"/>
                      <a:pt x="241" y="26"/>
                    </a:cubicBezTo>
                    <a:cubicBezTo>
                      <a:pt x="250" y="26"/>
                      <a:pt x="258" y="27"/>
                      <a:pt x="267" y="28"/>
                    </a:cubicBezTo>
                    <a:cubicBezTo>
                      <a:pt x="293" y="25"/>
                      <a:pt x="318" y="25"/>
                      <a:pt x="337" y="49"/>
                    </a:cubicBezTo>
                    <a:cubicBezTo>
                      <a:pt x="365" y="77"/>
                      <a:pt x="371" y="114"/>
                      <a:pt x="380" y="151"/>
                    </a:cubicBezTo>
                    <a:cubicBezTo>
                      <a:pt x="389" y="188"/>
                      <a:pt x="403" y="223"/>
                      <a:pt x="424" y="254"/>
                    </a:cubicBezTo>
                    <a:cubicBezTo>
                      <a:pt x="438" y="275"/>
                      <a:pt x="448" y="300"/>
                      <a:pt x="467" y="317"/>
                    </a:cubicBezTo>
                    <a:cubicBezTo>
                      <a:pt x="469" y="319"/>
                      <a:pt x="470" y="322"/>
                      <a:pt x="471" y="325"/>
                    </a:cubicBezTo>
                    <a:cubicBezTo>
                      <a:pt x="493" y="375"/>
                      <a:pt x="453" y="435"/>
                      <a:pt x="402" y="431"/>
                    </a:cubicBezTo>
                    <a:cubicBezTo>
                      <a:pt x="376" y="428"/>
                      <a:pt x="362" y="413"/>
                      <a:pt x="361" y="386"/>
                    </a:cubicBezTo>
                    <a:cubicBezTo>
                      <a:pt x="361" y="369"/>
                      <a:pt x="361" y="353"/>
                      <a:pt x="352" y="338"/>
                    </a:cubicBezTo>
                    <a:cubicBezTo>
                      <a:pt x="350" y="332"/>
                      <a:pt x="347" y="328"/>
                      <a:pt x="345" y="322"/>
                    </a:cubicBezTo>
                    <a:cubicBezTo>
                      <a:pt x="327" y="287"/>
                      <a:pt x="309" y="251"/>
                      <a:pt x="302" y="224"/>
                    </a:cubicBezTo>
                    <a:cubicBezTo>
                      <a:pt x="319" y="267"/>
                      <a:pt x="341" y="321"/>
                      <a:pt x="354" y="379"/>
                    </a:cubicBezTo>
                    <a:cubicBezTo>
                      <a:pt x="356" y="394"/>
                      <a:pt x="354" y="408"/>
                      <a:pt x="347" y="421"/>
                    </a:cubicBezTo>
                    <a:cubicBezTo>
                      <a:pt x="339" y="436"/>
                      <a:pt x="343" y="455"/>
                      <a:pt x="337" y="471"/>
                    </a:cubicBezTo>
                    <a:cubicBezTo>
                      <a:pt x="333" y="481"/>
                      <a:pt x="329" y="490"/>
                      <a:pt x="324" y="499"/>
                    </a:cubicBezTo>
                    <a:cubicBezTo>
                      <a:pt x="313" y="537"/>
                      <a:pt x="318" y="576"/>
                      <a:pt x="311" y="615"/>
                    </a:cubicBezTo>
                    <a:cubicBezTo>
                      <a:pt x="322" y="636"/>
                      <a:pt x="317" y="648"/>
                      <a:pt x="294" y="658"/>
                    </a:cubicBezTo>
                    <a:cubicBezTo>
                      <a:pt x="260" y="661"/>
                      <a:pt x="229" y="670"/>
                      <a:pt x="197" y="690"/>
                    </a:cubicBezTo>
                    <a:cubicBezTo>
                      <a:pt x="234" y="676"/>
                      <a:pt x="265" y="650"/>
                      <a:pt x="305" y="666"/>
                    </a:cubicBezTo>
                    <a:cubicBezTo>
                      <a:pt x="305" y="667"/>
                      <a:pt x="306" y="668"/>
                      <a:pt x="306" y="669"/>
                    </a:cubicBezTo>
                    <a:cubicBezTo>
                      <a:pt x="309" y="685"/>
                      <a:pt x="288" y="689"/>
                      <a:pt x="289" y="700"/>
                    </a:cubicBezTo>
                    <a:cubicBezTo>
                      <a:pt x="290" y="712"/>
                      <a:pt x="309" y="714"/>
                      <a:pt x="312" y="728"/>
                    </a:cubicBezTo>
                    <a:cubicBezTo>
                      <a:pt x="313" y="731"/>
                      <a:pt x="314" y="733"/>
                      <a:pt x="314" y="735"/>
                    </a:cubicBezTo>
                    <a:cubicBezTo>
                      <a:pt x="314" y="742"/>
                      <a:pt x="282" y="775"/>
                      <a:pt x="276" y="774"/>
                    </a:cubicBezTo>
                    <a:cubicBezTo>
                      <a:pt x="262" y="772"/>
                      <a:pt x="260" y="764"/>
                      <a:pt x="268" y="753"/>
                    </a:cubicBezTo>
                    <a:cubicBezTo>
                      <a:pt x="270" y="749"/>
                      <a:pt x="277" y="745"/>
                      <a:pt x="270" y="740"/>
                    </a:cubicBezTo>
                    <a:cubicBezTo>
                      <a:pt x="265" y="736"/>
                      <a:pt x="258" y="739"/>
                      <a:pt x="255" y="745"/>
                    </a:cubicBezTo>
                    <a:cubicBezTo>
                      <a:pt x="247" y="758"/>
                      <a:pt x="245" y="772"/>
                      <a:pt x="255" y="785"/>
                    </a:cubicBezTo>
                    <a:cubicBezTo>
                      <a:pt x="259" y="790"/>
                      <a:pt x="268" y="793"/>
                      <a:pt x="263" y="801"/>
                    </a:cubicBezTo>
                    <a:cubicBezTo>
                      <a:pt x="259" y="809"/>
                      <a:pt x="252" y="806"/>
                      <a:pt x="246" y="803"/>
                    </a:cubicBezTo>
                    <a:cubicBezTo>
                      <a:pt x="238" y="799"/>
                      <a:pt x="233" y="802"/>
                      <a:pt x="232" y="811"/>
                    </a:cubicBezTo>
                    <a:cubicBezTo>
                      <a:pt x="231" y="816"/>
                      <a:pt x="229" y="821"/>
                      <a:pt x="228" y="826"/>
                    </a:cubicBezTo>
                    <a:cubicBezTo>
                      <a:pt x="224" y="852"/>
                      <a:pt x="223" y="853"/>
                      <a:pt x="205" y="836"/>
                    </a:cubicBezTo>
                    <a:cubicBezTo>
                      <a:pt x="196" y="829"/>
                      <a:pt x="189" y="830"/>
                      <a:pt x="182" y="838"/>
                    </a:cubicBezTo>
                    <a:cubicBezTo>
                      <a:pt x="178" y="843"/>
                      <a:pt x="176" y="848"/>
                      <a:pt x="172" y="852"/>
                    </a:cubicBezTo>
                    <a:cubicBezTo>
                      <a:pt x="153" y="871"/>
                      <a:pt x="135" y="867"/>
                      <a:pt x="128" y="841"/>
                    </a:cubicBezTo>
                    <a:cubicBezTo>
                      <a:pt x="125" y="832"/>
                      <a:pt x="125" y="823"/>
                      <a:pt x="118" y="816"/>
                    </a:cubicBezTo>
                    <a:cubicBezTo>
                      <a:pt x="113" y="812"/>
                      <a:pt x="114" y="807"/>
                      <a:pt x="117" y="803"/>
                    </a:cubicBezTo>
                    <a:close/>
                  </a:path>
                </a:pathLst>
              </a:custGeom>
              <a:solidFill>
                <a:srgbClr val="31B7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47"/>
              <p:cNvSpPr/>
              <p:nvPr/>
            </p:nvSpPr>
            <p:spPr>
              <a:xfrm>
                <a:off x="8306" y="-680"/>
                <a:ext cx="1168" cy="2060"/>
              </a:xfrm>
              <a:custGeom>
                <a:rect b="b" l="l" r="r" t="t"/>
                <a:pathLst>
                  <a:path extrusionOk="0" h="871" w="494">
                    <a:moveTo>
                      <a:pt x="118" y="802"/>
                    </a:moveTo>
                    <a:cubicBezTo>
                      <a:pt x="118" y="790"/>
                      <a:pt x="119" y="778"/>
                      <a:pt x="121" y="766"/>
                    </a:cubicBezTo>
                    <a:cubicBezTo>
                      <a:pt x="125" y="744"/>
                      <a:pt x="120" y="725"/>
                      <a:pt x="102" y="709"/>
                    </a:cubicBezTo>
                    <a:cubicBezTo>
                      <a:pt x="66" y="678"/>
                      <a:pt x="43" y="638"/>
                      <a:pt x="29" y="592"/>
                    </a:cubicBezTo>
                    <a:cubicBezTo>
                      <a:pt x="18" y="557"/>
                      <a:pt x="0" y="525"/>
                      <a:pt x="3" y="485"/>
                    </a:cubicBezTo>
                    <a:cubicBezTo>
                      <a:pt x="4" y="452"/>
                      <a:pt x="13" y="421"/>
                      <a:pt x="23" y="390"/>
                    </a:cubicBezTo>
                    <a:cubicBezTo>
                      <a:pt x="27" y="375"/>
                      <a:pt x="32" y="360"/>
                      <a:pt x="36" y="344"/>
                    </a:cubicBezTo>
                    <a:cubicBezTo>
                      <a:pt x="42" y="320"/>
                      <a:pt x="40" y="300"/>
                      <a:pt x="19" y="283"/>
                    </a:cubicBezTo>
                    <a:cubicBezTo>
                      <a:pt x="7" y="273"/>
                      <a:pt x="3" y="259"/>
                      <a:pt x="3" y="243"/>
                    </a:cubicBezTo>
                    <a:cubicBezTo>
                      <a:pt x="3" y="214"/>
                      <a:pt x="6" y="186"/>
                      <a:pt x="8" y="158"/>
                    </a:cubicBezTo>
                    <a:cubicBezTo>
                      <a:pt x="9" y="148"/>
                      <a:pt x="14" y="144"/>
                      <a:pt x="22" y="140"/>
                    </a:cubicBezTo>
                    <a:cubicBezTo>
                      <a:pt x="48" y="126"/>
                      <a:pt x="71" y="110"/>
                      <a:pt x="75" y="76"/>
                    </a:cubicBezTo>
                    <a:cubicBezTo>
                      <a:pt x="75" y="68"/>
                      <a:pt x="80" y="64"/>
                      <a:pt x="86" y="60"/>
                    </a:cubicBezTo>
                    <a:cubicBezTo>
                      <a:pt x="95" y="53"/>
                      <a:pt x="103" y="46"/>
                      <a:pt x="109" y="36"/>
                    </a:cubicBezTo>
                    <a:cubicBezTo>
                      <a:pt x="111" y="7"/>
                      <a:pt x="122" y="0"/>
                      <a:pt x="148" y="8"/>
                    </a:cubicBezTo>
                    <a:cubicBezTo>
                      <a:pt x="178" y="23"/>
                      <a:pt x="209" y="28"/>
                      <a:pt x="241" y="26"/>
                    </a:cubicBezTo>
                    <a:cubicBezTo>
                      <a:pt x="250" y="26"/>
                      <a:pt x="259" y="27"/>
                      <a:pt x="268" y="28"/>
                    </a:cubicBezTo>
                    <a:cubicBezTo>
                      <a:pt x="294" y="24"/>
                      <a:pt x="319" y="25"/>
                      <a:pt x="337" y="48"/>
                    </a:cubicBezTo>
                    <a:cubicBezTo>
                      <a:pt x="365" y="76"/>
                      <a:pt x="372" y="114"/>
                      <a:pt x="381" y="151"/>
                    </a:cubicBezTo>
                    <a:cubicBezTo>
                      <a:pt x="390" y="188"/>
                      <a:pt x="403" y="223"/>
                      <a:pt x="425" y="254"/>
                    </a:cubicBezTo>
                    <a:cubicBezTo>
                      <a:pt x="439" y="275"/>
                      <a:pt x="449" y="299"/>
                      <a:pt x="468" y="317"/>
                    </a:cubicBezTo>
                    <a:cubicBezTo>
                      <a:pt x="470" y="319"/>
                      <a:pt x="471" y="322"/>
                      <a:pt x="472" y="325"/>
                    </a:cubicBezTo>
                    <a:cubicBezTo>
                      <a:pt x="494" y="375"/>
                      <a:pt x="454" y="435"/>
                      <a:pt x="402" y="430"/>
                    </a:cubicBezTo>
                    <a:cubicBezTo>
                      <a:pt x="377" y="428"/>
                      <a:pt x="362" y="412"/>
                      <a:pt x="362" y="386"/>
                    </a:cubicBezTo>
                    <a:cubicBezTo>
                      <a:pt x="362" y="369"/>
                      <a:pt x="362" y="352"/>
                      <a:pt x="353" y="337"/>
                    </a:cubicBezTo>
                    <a:cubicBezTo>
                      <a:pt x="351" y="332"/>
                      <a:pt x="348" y="327"/>
                      <a:pt x="345" y="322"/>
                    </a:cubicBezTo>
                    <a:cubicBezTo>
                      <a:pt x="328" y="286"/>
                      <a:pt x="309" y="251"/>
                      <a:pt x="303" y="223"/>
                    </a:cubicBezTo>
                    <a:cubicBezTo>
                      <a:pt x="319" y="267"/>
                      <a:pt x="342" y="321"/>
                      <a:pt x="354" y="379"/>
                    </a:cubicBezTo>
                    <a:cubicBezTo>
                      <a:pt x="357" y="393"/>
                      <a:pt x="355" y="407"/>
                      <a:pt x="348" y="420"/>
                    </a:cubicBezTo>
                    <a:cubicBezTo>
                      <a:pt x="340" y="436"/>
                      <a:pt x="344" y="454"/>
                      <a:pt x="337" y="471"/>
                    </a:cubicBezTo>
                    <a:cubicBezTo>
                      <a:pt x="333" y="480"/>
                      <a:pt x="330" y="490"/>
                      <a:pt x="325" y="499"/>
                    </a:cubicBezTo>
                    <a:cubicBezTo>
                      <a:pt x="314" y="536"/>
                      <a:pt x="318" y="576"/>
                      <a:pt x="312" y="614"/>
                    </a:cubicBezTo>
                    <a:cubicBezTo>
                      <a:pt x="323" y="636"/>
                      <a:pt x="318" y="648"/>
                      <a:pt x="295" y="657"/>
                    </a:cubicBezTo>
                    <a:cubicBezTo>
                      <a:pt x="261" y="661"/>
                      <a:pt x="229" y="670"/>
                      <a:pt x="198" y="689"/>
                    </a:cubicBezTo>
                    <a:cubicBezTo>
                      <a:pt x="234" y="676"/>
                      <a:pt x="266" y="650"/>
                      <a:pt x="306" y="666"/>
                    </a:cubicBezTo>
                    <a:cubicBezTo>
                      <a:pt x="306" y="667"/>
                      <a:pt x="307" y="668"/>
                      <a:pt x="307" y="669"/>
                    </a:cubicBezTo>
                    <a:cubicBezTo>
                      <a:pt x="310" y="685"/>
                      <a:pt x="289" y="689"/>
                      <a:pt x="290" y="700"/>
                    </a:cubicBezTo>
                    <a:cubicBezTo>
                      <a:pt x="291" y="712"/>
                      <a:pt x="310" y="714"/>
                      <a:pt x="313" y="728"/>
                    </a:cubicBezTo>
                    <a:cubicBezTo>
                      <a:pt x="314" y="730"/>
                      <a:pt x="315" y="732"/>
                      <a:pt x="315" y="735"/>
                    </a:cubicBezTo>
                    <a:cubicBezTo>
                      <a:pt x="315" y="742"/>
                      <a:pt x="283" y="775"/>
                      <a:pt x="276" y="774"/>
                    </a:cubicBezTo>
                    <a:cubicBezTo>
                      <a:pt x="263" y="772"/>
                      <a:pt x="261" y="764"/>
                      <a:pt x="268" y="753"/>
                    </a:cubicBezTo>
                    <a:cubicBezTo>
                      <a:pt x="271" y="749"/>
                      <a:pt x="278" y="745"/>
                      <a:pt x="271" y="740"/>
                    </a:cubicBezTo>
                    <a:cubicBezTo>
                      <a:pt x="265" y="736"/>
                      <a:pt x="259" y="739"/>
                      <a:pt x="256" y="744"/>
                    </a:cubicBezTo>
                    <a:cubicBezTo>
                      <a:pt x="247" y="758"/>
                      <a:pt x="246" y="771"/>
                      <a:pt x="256" y="784"/>
                    </a:cubicBezTo>
                    <a:cubicBezTo>
                      <a:pt x="260" y="789"/>
                      <a:pt x="268" y="793"/>
                      <a:pt x="264" y="801"/>
                    </a:cubicBezTo>
                    <a:cubicBezTo>
                      <a:pt x="260" y="809"/>
                      <a:pt x="253" y="805"/>
                      <a:pt x="247" y="803"/>
                    </a:cubicBezTo>
                    <a:cubicBezTo>
                      <a:pt x="239" y="799"/>
                      <a:pt x="234" y="802"/>
                      <a:pt x="232" y="810"/>
                    </a:cubicBezTo>
                    <a:cubicBezTo>
                      <a:pt x="231" y="816"/>
                      <a:pt x="230" y="821"/>
                      <a:pt x="229" y="826"/>
                    </a:cubicBezTo>
                    <a:cubicBezTo>
                      <a:pt x="224" y="852"/>
                      <a:pt x="224" y="852"/>
                      <a:pt x="206" y="836"/>
                    </a:cubicBezTo>
                    <a:cubicBezTo>
                      <a:pt x="197" y="829"/>
                      <a:pt x="190" y="829"/>
                      <a:pt x="183" y="838"/>
                    </a:cubicBezTo>
                    <a:cubicBezTo>
                      <a:pt x="179" y="842"/>
                      <a:pt x="176" y="848"/>
                      <a:pt x="172" y="852"/>
                    </a:cubicBezTo>
                    <a:cubicBezTo>
                      <a:pt x="154" y="871"/>
                      <a:pt x="135" y="866"/>
                      <a:pt x="128" y="841"/>
                    </a:cubicBezTo>
                    <a:cubicBezTo>
                      <a:pt x="126" y="832"/>
                      <a:pt x="125" y="823"/>
                      <a:pt x="119" y="816"/>
                    </a:cubicBezTo>
                    <a:cubicBezTo>
                      <a:pt x="114" y="812"/>
                      <a:pt x="115" y="807"/>
                      <a:pt x="118" y="802"/>
                    </a:cubicBezTo>
                    <a:close/>
                  </a:path>
                </a:pathLst>
              </a:custGeom>
              <a:solidFill>
                <a:srgbClr val="31B7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47"/>
              <p:cNvSpPr/>
              <p:nvPr/>
            </p:nvSpPr>
            <p:spPr>
              <a:xfrm>
                <a:off x="11103" y="1108"/>
                <a:ext cx="1477" cy="1320"/>
              </a:xfrm>
              <a:custGeom>
                <a:rect b="b" l="l" r="r" t="t"/>
                <a:pathLst>
                  <a:path extrusionOk="0" h="558" w="625">
                    <a:moveTo>
                      <a:pt x="382" y="550"/>
                    </a:moveTo>
                    <a:cubicBezTo>
                      <a:pt x="374" y="556"/>
                      <a:pt x="365" y="555"/>
                      <a:pt x="356" y="554"/>
                    </a:cubicBezTo>
                    <a:cubicBezTo>
                      <a:pt x="354" y="548"/>
                      <a:pt x="352" y="541"/>
                      <a:pt x="350" y="535"/>
                    </a:cubicBezTo>
                    <a:cubicBezTo>
                      <a:pt x="348" y="530"/>
                      <a:pt x="342" y="527"/>
                      <a:pt x="340" y="533"/>
                    </a:cubicBezTo>
                    <a:cubicBezTo>
                      <a:pt x="335" y="550"/>
                      <a:pt x="326" y="541"/>
                      <a:pt x="318" y="537"/>
                    </a:cubicBezTo>
                    <a:cubicBezTo>
                      <a:pt x="265" y="513"/>
                      <a:pt x="217" y="481"/>
                      <a:pt x="173" y="444"/>
                    </a:cubicBezTo>
                    <a:cubicBezTo>
                      <a:pt x="117" y="397"/>
                      <a:pt x="75" y="338"/>
                      <a:pt x="37" y="275"/>
                    </a:cubicBezTo>
                    <a:cubicBezTo>
                      <a:pt x="20" y="246"/>
                      <a:pt x="8" y="216"/>
                      <a:pt x="0" y="183"/>
                    </a:cubicBezTo>
                    <a:cubicBezTo>
                      <a:pt x="21" y="167"/>
                      <a:pt x="38" y="182"/>
                      <a:pt x="56" y="189"/>
                    </a:cubicBezTo>
                    <a:cubicBezTo>
                      <a:pt x="61" y="191"/>
                      <a:pt x="65" y="193"/>
                      <a:pt x="69" y="195"/>
                    </a:cubicBezTo>
                    <a:cubicBezTo>
                      <a:pt x="81" y="207"/>
                      <a:pt x="97" y="211"/>
                      <a:pt x="112" y="218"/>
                    </a:cubicBezTo>
                    <a:cubicBezTo>
                      <a:pt x="119" y="220"/>
                      <a:pt x="126" y="223"/>
                      <a:pt x="132" y="229"/>
                    </a:cubicBezTo>
                    <a:cubicBezTo>
                      <a:pt x="143" y="241"/>
                      <a:pt x="148" y="257"/>
                      <a:pt x="153" y="273"/>
                    </a:cubicBezTo>
                    <a:cubicBezTo>
                      <a:pt x="166" y="312"/>
                      <a:pt x="190" y="340"/>
                      <a:pt x="229" y="352"/>
                    </a:cubicBezTo>
                    <a:cubicBezTo>
                      <a:pt x="235" y="353"/>
                      <a:pt x="240" y="353"/>
                      <a:pt x="246" y="352"/>
                    </a:cubicBezTo>
                    <a:cubicBezTo>
                      <a:pt x="269" y="352"/>
                      <a:pt x="284" y="373"/>
                      <a:pt x="305" y="381"/>
                    </a:cubicBezTo>
                    <a:cubicBezTo>
                      <a:pt x="309" y="364"/>
                      <a:pt x="306" y="350"/>
                      <a:pt x="301" y="335"/>
                    </a:cubicBezTo>
                    <a:cubicBezTo>
                      <a:pt x="295" y="296"/>
                      <a:pt x="271" y="274"/>
                      <a:pt x="236" y="262"/>
                    </a:cubicBezTo>
                    <a:cubicBezTo>
                      <a:pt x="228" y="259"/>
                      <a:pt x="221" y="257"/>
                      <a:pt x="213" y="254"/>
                    </a:cubicBezTo>
                    <a:cubicBezTo>
                      <a:pt x="195" y="245"/>
                      <a:pt x="174" y="239"/>
                      <a:pt x="157" y="227"/>
                    </a:cubicBezTo>
                    <a:cubicBezTo>
                      <a:pt x="133" y="210"/>
                      <a:pt x="121" y="183"/>
                      <a:pt x="103" y="161"/>
                    </a:cubicBezTo>
                    <a:cubicBezTo>
                      <a:pt x="134" y="113"/>
                      <a:pt x="175" y="76"/>
                      <a:pt x="222" y="45"/>
                    </a:cubicBezTo>
                    <a:cubicBezTo>
                      <a:pt x="232" y="38"/>
                      <a:pt x="238" y="32"/>
                      <a:pt x="237" y="18"/>
                    </a:cubicBezTo>
                    <a:cubicBezTo>
                      <a:pt x="237" y="8"/>
                      <a:pt x="241" y="0"/>
                      <a:pt x="253" y="2"/>
                    </a:cubicBezTo>
                    <a:cubicBezTo>
                      <a:pt x="261" y="5"/>
                      <a:pt x="263" y="13"/>
                      <a:pt x="264" y="20"/>
                    </a:cubicBezTo>
                    <a:cubicBezTo>
                      <a:pt x="272" y="106"/>
                      <a:pt x="318" y="170"/>
                      <a:pt x="379" y="221"/>
                    </a:cubicBezTo>
                    <a:cubicBezTo>
                      <a:pt x="428" y="261"/>
                      <a:pt x="490" y="276"/>
                      <a:pt x="553" y="280"/>
                    </a:cubicBezTo>
                    <a:cubicBezTo>
                      <a:pt x="568" y="283"/>
                      <a:pt x="582" y="292"/>
                      <a:pt x="598" y="285"/>
                    </a:cubicBezTo>
                    <a:cubicBezTo>
                      <a:pt x="604" y="283"/>
                      <a:pt x="609" y="287"/>
                      <a:pt x="612" y="293"/>
                    </a:cubicBezTo>
                    <a:cubicBezTo>
                      <a:pt x="625" y="317"/>
                      <a:pt x="622" y="340"/>
                      <a:pt x="603" y="361"/>
                    </a:cubicBezTo>
                    <a:cubicBezTo>
                      <a:pt x="588" y="380"/>
                      <a:pt x="568" y="394"/>
                      <a:pt x="550" y="409"/>
                    </a:cubicBezTo>
                    <a:cubicBezTo>
                      <a:pt x="536" y="420"/>
                      <a:pt x="537" y="424"/>
                      <a:pt x="553" y="431"/>
                    </a:cubicBezTo>
                    <a:cubicBezTo>
                      <a:pt x="568" y="438"/>
                      <a:pt x="578" y="448"/>
                      <a:pt x="570" y="467"/>
                    </a:cubicBezTo>
                    <a:cubicBezTo>
                      <a:pt x="567" y="471"/>
                      <a:pt x="563" y="475"/>
                      <a:pt x="561" y="479"/>
                    </a:cubicBezTo>
                    <a:cubicBezTo>
                      <a:pt x="543" y="511"/>
                      <a:pt x="515" y="525"/>
                      <a:pt x="482" y="530"/>
                    </a:cubicBezTo>
                    <a:cubicBezTo>
                      <a:pt x="460" y="534"/>
                      <a:pt x="438" y="539"/>
                      <a:pt x="417" y="550"/>
                    </a:cubicBezTo>
                    <a:cubicBezTo>
                      <a:pt x="406" y="556"/>
                      <a:pt x="394" y="558"/>
                      <a:pt x="382" y="550"/>
                    </a:cubicBezTo>
                    <a:close/>
                  </a:path>
                </a:pathLst>
              </a:custGeom>
              <a:solidFill>
                <a:srgbClr val="2B9FA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47"/>
              <p:cNvSpPr/>
              <p:nvPr/>
            </p:nvSpPr>
            <p:spPr>
              <a:xfrm>
                <a:off x="9958" y="706"/>
                <a:ext cx="445" cy="961"/>
              </a:xfrm>
              <a:custGeom>
                <a:rect b="b" l="l" r="r" t="t"/>
                <a:pathLst>
                  <a:path extrusionOk="0" h="406" w="188">
                    <a:moveTo>
                      <a:pt x="27" y="284"/>
                    </a:moveTo>
                    <a:cubicBezTo>
                      <a:pt x="36" y="299"/>
                      <a:pt x="37" y="316"/>
                      <a:pt x="36" y="333"/>
                    </a:cubicBezTo>
                    <a:cubicBezTo>
                      <a:pt x="34" y="351"/>
                      <a:pt x="39" y="366"/>
                      <a:pt x="56" y="372"/>
                    </a:cubicBezTo>
                    <a:cubicBezTo>
                      <a:pt x="73" y="378"/>
                      <a:pt x="91" y="381"/>
                      <a:pt x="108" y="367"/>
                    </a:cubicBezTo>
                    <a:cubicBezTo>
                      <a:pt x="138" y="342"/>
                      <a:pt x="139" y="294"/>
                      <a:pt x="115" y="263"/>
                    </a:cubicBezTo>
                    <a:cubicBezTo>
                      <a:pt x="81" y="217"/>
                      <a:pt x="51" y="168"/>
                      <a:pt x="40" y="110"/>
                    </a:cubicBezTo>
                    <a:cubicBezTo>
                      <a:pt x="33" y="74"/>
                      <a:pt x="24" y="38"/>
                      <a:pt x="0" y="9"/>
                    </a:cubicBezTo>
                    <a:cubicBezTo>
                      <a:pt x="3" y="3"/>
                      <a:pt x="8" y="0"/>
                      <a:pt x="14" y="0"/>
                    </a:cubicBezTo>
                    <a:cubicBezTo>
                      <a:pt x="31" y="3"/>
                      <a:pt x="38" y="16"/>
                      <a:pt x="44" y="30"/>
                    </a:cubicBezTo>
                    <a:cubicBezTo>
                      <a:pt x="51" y="46"/>
                      <a:pt x="57" y="62"/>
                      <a:pt x="61" y="80"/>
                    </a:cubicBezTo>
                    <a:cubicBezTo>
                      <a:pt x="73" y="138"/>
                      <a:pt x="95" y="190"/>
                      <a:pt x="137" y="233"/>
                    </a:cubicBezTo>
                    <a:cubicBezTo>
                      <a:pt x="147" y="249"/>
                      <a:pt x="166" y="247"/>
                      <a:pt x="181" y="253"/>
                    </a:cubicBezTo>
                    <a:cubicBezTo>
                      <a:pt x="188" y="261"/>
                      <a:pt x="186" y="270"/>
                      <a:pt x="182" y="278"/>
                    </a:cubicBezTo>
                    <a:cubicBezTo>
                      <a:pt x="179" y="283"/>
                      <a:pt x="174" y="287"/>
                      <a:pt x="176" y="294"/>
                    </a:cubicBezTo>
                    <a:cubicBezTo>
                      <a:pt x="156" y="306"/>
                      <a:pt x="151" y="328"/>
                      <a:pt x="143" y="350"/>
                    </a:cubicBezTo>
                    <a:cubicBezTo>
                      <a:pt x="128" y="393"/>
                      <a:pt x="88" y="406"/>
                      <a:pt x="46" y="388"/>
                    </a:cubicBezTo>
                    <a:cubicBezTo>
                      <a:pt x="39" y="384"/>
                      <a:pt x="33" y="376"/>
                      <a:pt x="23" y="381"/>
                    </a:cubicBezTo>
                    <a:cubicBezTo>
                      <a:pt x="24" y="350"/>
                      <a:pt x="16" y="318"/>
                      <a:pt x="24" y="287"/>
                    </a:cubicBezTo>
                    <a:cubicBezTo>
                      <a:pt x="24" y="286"/>
                      <a:pt x="26" y="285"/>
                      <a:pt x="27" y="284"/>
                    </a:cubicBezTo>
                    <a:close/>
                  </a:path>
                </a:pathLst>
              </a:custGeom>
              <a:solidFill>
                <a:srgbClr val="5FC1C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47"/>
              <p:cNvSpPr/>
              <p:nvPr/>
            </p:nvSpPr>
            <p:spPr>
              <a:xfrm>
                <a:off x="10247" y="839"/>
                <a:ext cx="799" cy="681"/>
              </a:xfrm>
              <a:custGeom>
                <a:rect b="b" l="l" r="r" t="t"/>
                <a:pathLst>
                  <a:path extrusionOk="0" h="288" w="338">
                    <a:moveTo>
                      <a:pt x="322" y="288"/>
                    </a:moveTo>
                    <a:cubicBezTo>
                      <a:pt x="265" y="279"/>
                      <a:pt x="206" y="281"/>
                      <a:pt x="152" y="257"/>
                    </a:cubicBezTo>
                    <a:cubicBezTo>
                      <a:pt x="139" y="251"/>
                      <a:pt x="124" y="247"/>
                      <a:pt x="116" y="233"/>
                    </a:cubicBezTo>
                    <a:cubicBezTo>
                      <a:pt x="117" y="223"/>
                      <a:pt x="111" y="218"/>
                      <a:pt x="105" y="213"/>
                    </a:cubicBezTo>
                    <a:cubicBezTo>
                      <a:pt x="92" y="202"/>
                      <a:pt x="81" y="189"/>
                      <a:pt x="78" y="170"/>
                    </a:cubicBezTo>
                    <a:cubicBezTo>
                      <a:pt x="78" y="179"/>
                      <a:pt x="78" y="189"/>
                      <a:pt x="65" y="186"/>
                    </a:cubicBezTo>
                    <a:cubicBezTo>
                      <a:pt x="50" y="170"/>
                      <a:pt x="49" y="148"/>
                      <a:pt x="46" y="127"/>
                    </a:cubicBezTo>
                    <a:cubicBezTo>
                      <a:pt x="42" y="95"/>
                      <a:pt x="38" y="64"/>
                      <a:pt x="13" y="40"/>
                    </a:cubicBezTo>
                    <a:cubicBezTo>
                      <a:pt x="5" y="32"/>
                      <a:pt x="0" y="20"/>
                      <a:pt x="11" y="10"/>
                    </a:cubicBezTo>
                    <a:cubicBezTo>
                      <a:pt x="21" y="0"/>
                      <a:pt x="32" y="7"/>
                      <a:pt x="40" y="15"/>
                    </a:cubicBezTo>
                    <a:cubicBezTo>
                      <a:pt x="70" y="44"/>
                      <a:pt x="94" y="81"/>
                      <a:pt x="96" y="123"/>
                    </a:cubicBezTo>
                    <a:cubicBezTo>
                      <a:pt x="97" y="168"/>
                      <a:pt x="122" y="187"/>
                      <a:pt x="152" y="207"/>
                    </a:cubicBezTo>
                    <a:cubicBezTo>
                      <a:pt x="162" y="217"/>
                      <a:pt x="174" y="224"/>
                      <a:pt x="188" y="226"/>
                    </a:cubicBezTo>
                    <a:cubicBezTo>
                      <a:pt x="196" y="228"/>
                      <a:pt x="204" y="231"/>
                      <a:pt x="211" y="236"/>
                    </a:cubicBezTo>
                    <a:cubicBezTo>
                      <a:pt x="228" y="254"/>
                      <a:pt x="248" y="256"/>
                      <a:pt x="269" y="248"/>
                    </a:cubicBezTo>
                    <a:cubicBezTo>
                      <a:pt x="286" y="247"/>
                      <a:pt x="302" y="251"/>
                      <a:pt x="319" y="255"/>
                    </a:cubicBezTo>
                    <a:cubicBezTo>
                      <a:pt x="330" y="265"/>
                      <a:pt x="338" y="275"/>
                      <a:pt x="322" y="288"/>
                    </a:cubicBezTo>
                    <a:close/>
                  </a:path>
                </a:pathLst>
              </a:custGeom>
              <a:solidFill>
                <a:srgbClr val="62C1C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47"/>
              <p:cNvSpPr/>
              <p:nvPr/>
            </p:nvSpPr>
            <p:spPr>
              <a:xfrm>
                <a:off x="9490" y="3344"/>
                <a:ext cx="329" cy="475"/>
              </a:xfrm>
              <a:custGeom>
                <a:rect b="b" l="l" r="r" t="t"/>
                <a:pathLst>
                  <a:path extrusionOk="0" h="201" w="139">
                    <a:moveTo>
                      <a:pt x="124" y="0"/>
                    </a:moveTo>
                    <a:cubicBezTo>
                      <a:pt x="139" y="3"/>
                      <a:pt x="131" y="19"/>
                      <a:pt x="137" y="27"/>
                    </a:cubicBezTo>
                    <a:cubicBezTo>
                      <a:pt x="139" y="58"/>
                      <a:pt x="124" y="87"/>
                      <a:pt x="128" y="118"/>
                    </a:cubicBezTo>
                    <a:cubicBezTo>
                      <a:pt x="128" y="122"/>
                      <a:pt x="126" y="127"/>
                      <a:pt x="122" y="126"/>
                    </a:cubicBezTo>
                    <a:cubicBezTo>
                      <a:pt x="93" y="125"/>
                      <a:pt x="88" y="148"/>
                      <a:pt x="80" y="169"/>
                    </a:cubicBezTo>
                    <a:cubicBezTo>
                      <a:pt x="72" y="174"/>
                      <a:pt x="67" y="182"/>
                      <a:pt x="64" y="190"/>
                    </a:cubicBezTo>
                    <a:cubicBezTo>
                      <a:pt x="62" y="195"/>
                      <a:pt x="60" y="201"/>
                      <a:pt x="53" y="200"/>
                    </a:cubicBezTo>
                    <a:cubicBezTo>
                      <a:pt x="49" y="199"/>
                      <a:pt x="47" y="195"/>
                      <a:pt x="45" y="190"/>
                    </a:cubicBezTo>
                    <a:cubicBezTo>
                      <a:pt x="36" y="156"/>
                      <a:pt x="22" y="125"/>
                      <a:pt x="4" y="95"/>
                    </a:cubicBezTo>
                    <a:cubicBezTo>
                      <a:pt x="0" y="89"/>
                      <a:pt x="7" y="91"/>
                      <a:pt x="10" y="91"/>
                    </a:cubicBezTo>
                    <a:cubicBezTo>
                      <a:pt x="26" y="88"/>
                      <a:pt x="30" y="102"/>
                      <a:pt x="38" y="111"/>
                    </a:cubicBezTo>
                    <a:cubicBezTo>
                      <a:pt x="46" y="121"/>
                      <a:pt x="49" y="133"/>
                      <a:pt x="53" y="148"/>
                    </a:cubicBezTo>
                    <a:cubicBezTo>
                      <a:pt x="76" y="129"/>
                      <a:pt x="87" y="102"/>
                      <a:pt x="111" y="87"/>
                    </a:cubicBezTo>
                    <a:cubicBezTo>
                      <a:pt x="127" y="63"/>
                      <a:pt x="126" y="36"/>
                      <a:pt x="124" y="8"/>
                    </a:cubicBezTo>
                    <a:cubicBezTo>
                      <a:pt x="121" y="6"/>
                      <a:pt x="121" y="3"/>
                      <a:pt x="124" y="0"/>
                    </a:cubicBezTo>
                    <a:close/>
                  </a:path>
                </a:pathLst>
              </a:custGeom>
              <a:solidFill>
                <a:srgbClr val="8BCF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47"/>
              <p:cNvSpPr/>
              <p:nvPr/>
            </p:nvSpPr>
            <p:spPr>
              <a:xfrm>
                <a:off x="10495" y="2215"/>
                <a:ext cx="234" cy="336"/>
              </a:xfrm>
              <a:custGeom>
                <a:rect b="b" l="l" r="r" t="t"/>
                <a:pathLst>
                  <a:path extrusionOk="0" h="142" w="99">
                    <a:moveTo>
                      <a:pt x="84" y="142"/>
                    </a:moveTo>
                    <a:cubicBezTo>
                      <a:pt x="66" y="110"/>
                      <a:pt x="41" y="96"/>
                      <a:pt x="15" y="83"/>
                    </a:cubicBezTo>
                    <a:cubicBezTo>
                      <a:pt x="9" y="80"/>
                      <a:pt x="0" y="80"/>
                      <a:pt x="0" y="72"/>
                    </a:cubicBezTo>
                    <a:cubicBezTo>
                      <a:pt x="0" y="64"/>
                      <a:pt x="8" y="62"/>
                      <a:pt x="13" y="58"/>
                    </a:cubicBezTo>
                    <a:cubicBezTo>
                      <a:pt x="34" y="42"/>
                      <a:pt x="54" y="26"/>
                      <a:pt x="75" y="10"/>
                    </a:cubicBezTo>
                    <a:cubicBezTo>
                      <a:pt x="80" y="6"/>
                      <a:pt x="89" y="0"/>
                      <a:pt x="94" y="8"/>
                    </a:cubicBezTo>
                    <a:cubicBezTo>
                      <a:pt x="99" y="16"/>
                      <a:pt x="90" y="20"/>
                      <a:pt x="85" y="24"/>
                    </a:cubicBezTo>
                    <a:cubicBezTo>
                      <a:pt x="59" y="48"/>
                      <a:pt x="57" y="68"/>
                      <a:pt x="79" y="96"/>
                    </a:cubicBezTo>
                    <a:cubicBezTo>
                      <a:pt x="89" y="109"/>
                      <a:pt x="86" y="123"/>
                      <a:pt x="84" y="142"/>
                    </a:cubicBezTo>
                    <a:close/>
                  </a:path>
                </a:pathLst>
              </a:custGeom>
              <a:solidFill>
                <a:srgbClr val="8ED0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47"/>
              <p:cNvSpPr/>
              <p:nvPr/>
            </p:nvSpPr>
            <p:spPr>
              <a:xfrm>
                <a:off x="9970" y="2542"/>
                <a:ext cx="126" cy="355"/>
              </a:xfrm>
              <a:custGeom>
                <a:rect b="b" l="l" r="r" t="t"/>
                <a:pathLst>
                  <a:path extrusionOk="0" h="150" w="53">
                    <a:moveTo>
                      <a:pt x="53" y="66"/>
                    </a:moveTo>
                    <a:cubicBezTo>
                      <a:pt x="47" y="94"/>
                      <a:pt x="38" y="119"/>
                      <a:pt x="20" y="140"/>
                    </a:cubicBezTo>
                    <a:cubicBezTo>
                      <a:pt x="17" y="145"/>
                      <a:pt x="11" y="150"/>
                      <a:pt x="5" y="146"/>
                    </a:cubicBezTo>
                    <a:cubicBezTo>
                      <a:pt x="0" y="143"/>
                      <a:pt x="3" y="136"/>
                      <a:pt x="5" y="132"/>
                    </a:cubicBezTo>
                    <a:cubicBezTo>
                      <a:pt x="19" y="95"/>
                      <a:pt x="25" y="57"/>
                      <a:pt x="22" y="18"/>
                    </a:cubicBezTo>
                    <a:cubicBezTo>
                      <a:pt x="22" y="12"/>
                      <a:pt x="20" y="4"/>
                      <a:pt x="27" y="2"/>
                    </a:cubicBezTo>
                    <a:cubicBezTo>
                      <a:pt x="34" y="0"/>
                      <a:pt x="40" y="6"/>
                      <a:pt x="41" y="13"/>
                    </a:cubicBezTo>
                    <a:cubicBezTo>
                      <a:pt x="46" y="31"/>
                      <a:pt x="49" y="49"/>
                      <a:pt x="53" y="66"/>
                    </a:cubicBezTo>
                    <a:close/>
                  </a:path>
                </a:pathLst>
              </a:custGeom>
              <a:solidFill>
                <a:srgbClr val="88CED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47"/>
              <p:cNvSpPr/>
              <p:nvPr/>
            </p:nvSpPr>
            <p:spPr>
              <a:xfrm>
                <a:off x="10578" y="3138"/>
                <a:ext cx="172" cy="383"/>
              </a:xfrm>
              <a:custGeom>
                <a:rect b="b" l="l" r="r" t="t"/>
                <a:pathLst>
                  <a:path extrusionOk="0" h="162" w="73">
                    <a:moveTo>
                      <a:pt x="46" y="105"/>
                    </a:moveTo>
                    <a:cubicBezTo>
                      <a:pt x="46" y="120"/>
                      <a:pt x="55" y="130"/>
                      <a:pt x="64" y="140"/>
                    </a:cubicBezTo>
                    <a:cubicBezTo>
                      <a:pt x="68" y="144"/>
                      <a:pt x="73" y="148"/>
                      <a:pt x="71" y="155"/>
                    </a:cubicBezTo>
                    <a:cubicBezTo>
                      <a:pt x="68" y="162"/>
                      <a:pt x="61" y="159"/>
                      <a:pt x="55" y="159"/>
                    </a:cubicBezTo>
                    <a:cubicBezTo>
                      <a:pt x="14" y="123"/>
                      <a:pt x="9" y="72"/>
                      <a:pt x="3" y="22"/>
                    </a:cubicBezTo>
                    <a:cubicBezTo>
                      <a:pt x="2" y="15"/>
                      <a:pt x="0" y="5"/>
                      <a:pt x="10" y="3"/>
                    </a:cubicBezTo>
                    <a:cubicBezTo>
                      <a:pt x="20" y="0"/>
                      <a:pt x="21" y="11"/>
                      <a:pt x="22" y="18"/>
                    </a:cubicBezTo>
                    <a:cubicBezTo>
                      <a:pt x="25" y="48"/>
                      <a:pt x="35" y="77"/>
                      <a:pt x="46" y="105"/>
                    </a:cubicBezTo>
                    <a:close/>
                  </a:path>
                </a:pathLst>
              </a:custGeom>
              <a:solidFill>
                <a:srgbClr val="8DD0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47"/>
              <p:cNvSpPr/>
              <p:nvPr/>
            </p:nvSpPr>
            <p:spPr>
              <a:xfrm>
                <a:off x="10013" y="3334"/>
                <a:ext cx="291" cy="383"/>
              </a:xfrm>
              <a:custGeom>
                <a:rect b="b" l="l" r="r" t="t"/>
                <a:pathLst>
                  <a:path extrusionOk="0" h="162" w="123">
                    <a:moveTo>
                      <a:pt x="105" y="118"/>
                    </a:moveTo>
                    <a:cubicBezTo>
                      <a:pt x="111" y="117"/>
                      <a:pt x="117" y="103"/>
                      <a:pt x="123" y="118"/>
                    </a:cubicBezTo>
                    <a:cubicBezTo>
                      <a:pt x="110" y="129"/>
                      <a:pt x="107" y="145"/>
                      <a:pt x="102" y="162"/>
                    </a:cubicBezTo>
                    <a:cubicBezTo>
                      <a:pt x="78" y="139"/>
                      <a:pt x="54" y="116"/>
                      <a:pt x="28" y="96"/>
                    </a:cubicBezTo>
                    <a:cubicBezTo>
                      <a:pt x="20" y="90"/>
                      <a:pt x="20" y="78"/>
                      <a:pt x="18" y="69"/>
                    </a:cubicBezTo>
                    <a:cubicBezTo>
                      <a:pt x="12" y="46"/>
                      <a:pt x="12" y="21"/>
                      <a:pt x="0" y="0"/>
                    </a:cubicBezTo>
                    <a:cubicBezTo>
                      <a:pt x="18" y="11"/>
                      <a:pt x="20" y="31"/>
                      <a:pt x="24" y="48"/>
                    </a:cubicBezTo>
                    <a:cubicBezTo>
                      <a:pt x="28" y="67"/>
                      <a:pt x="38" y="80"/>
                      <a:pt x="53" y="89"/>
                    </a:cubicBezTo>
                    <a:cubicBezTo>
                      <a:pt x="64" y="97"/>
                      <a:pt x="75" y="106"/>
                      <a:pt x="86" y="115"/>
                    </a:cubicBezTo>
                    <a:cubicBezTo>
                      <a:pt x="92" y="120"/>
                      <a:pt x="97" y="126"/>
                      <a:pt x="105" y="118"/>
                    </a:cubicBezTo>
                    <a:close/>
                  </a:path>
                </a:pathLst>
              </a:custGeom>
              <a:solidFill>
                <a:srgbClr val="89CED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47"/>
              <p:cNvSpPr/>
              <p:nvPr/>
            </p:nvSpPr>
            <p:spPr>
              <a:xfrm>
                <a:off x="11046" y="1435"/>
                <a:ext cx="352" cy="165"/>
              </a:xfrm>
              <a:custGeom>
                <a:rect b="b" l="l" r="r" t="t"/>
                <a:pathLst>
                  <a:path extrusionOk="0" h="70" w="149">
                    <a:moveTo>
                      <a:pt x="81" y="58"/>
                    </a:moveTo>
                    <a:cubicBezTo>
                      <a:pt x="62" y="55"/>
                      <a:pt x="44" y="45"/>
                      <a:pt x="24" y="45"/>
                    </a:cubicBezTo>
                    <a:cubicBezTo>
                      <a:pt x="22" y="43"/>
                      <a:pt x="21" y="42"/>
                      <a:pt x="19" y="40"/>
                    </a:cubicBezTo>
                    <a:cubicBezTo>
                      <a:pt x="8" y="31"/>
                      <a:pt x="0" y="20"/>
                      <a:pt x="9" y="5"/>
                    </a:cubicBezTo>
                    <a:cubicBezTo>
                      <a:pt x="14" y="0"/>
                      <a:pt x="20" y="0"/>
                      <a:pt x="25" y="2"/>
                    </a:cubicBezTo>
                    <a:cubicBezTo>
                      <a:pt x="43" y="9"/>
                      <a:pt x="61" y="14"/>
                      <a:pt x="77" y="24"/>
                    </a:cubicBezTo>
                    <a:cubicBezTo>
                      <a:pt x="93" y="33"/>
                      <a:pt x="77" y="13"/>
                      <a:pt x="84" y="17"/>
                    </a:cubicBezTo>
                    <a:cubicBezTo>
                      <a:pt x="97" y="14"/>
                      <a:pt x="141" y="33"/>
                      <a:pt x="146" y="42"/>
                    </a:cubicBezTo>
                    <a:cubicBezTo>
                      <a:pt x="149" y="48"/>
                      <a:pt x="149" y="54"/>
                      <a:pt x="146" y="60"/>
                    </a:cubicBezTo>
                    <a:cubicBezTo>
                      <a:pt x="141" y="67"/>
                      <a:pt x="135" y="70"/>
                      <a:pt x="127" y="69"/>
                    </a:cubicBezTo>
                    <a:cubicBezTo>
                      <a:pt x="119" y="67"/>
                      <a:pt x="111" y="64"/>
                      <a:pt x="104" y="60"/>
                    </a:cubicBezTo>
                    <a:cubicBezTo>
                      <a:pt x="97" y="57"/>
                      <a:pt x="89" y="54"/>
                      <a:pt x="81" y="58"/>
                    </a:cubicBezTo>
                    <a:close/>
                  </a:path>
                </a:pathLst>
              </a:custGeom>
              <a:solidFill>
                <a:srgbClr val="41ACA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47"/>
              <p:cNvSpPr/>
              <p:nvPr/>
            </p:nvSpPr>
            <p:spPr>
              <a:xfrm>
                <a:off x="10327" y="1179"/>
                <a:ext cx="239" cy="223"/>
              </a:xfrm>
              <a:custGeom>
                <a:rect b="b" l="l" r="r" t="t"/>
                <a:pathLst>
                  <a:path extrusionOk="0" h="94" w="101">
                    <a:moveTo>
                      <a:pt x="34" y="43"/>
                    </a:moveTo>
                    <a:cubicBezTo>
                      <a:pt x="42" y="31"/>
                      <a:pt x="34" y="15"/>
                      <a:pt x="43" y="0"/>
                    </a:cubicBezTo>
                    <a:cubicBezTo>
                      <a:pt x="46" y="39"/>
                      <a:pt x="73" y="60"/>
                      <a:pt x="101" y="82"/>
                    </a:cubicBezTo>
                    <a:cubicBezTo>
                      <a:pt x="92" y="85"/>
                      <a:pt x="87" y="87"/>
                      <a:pt x="82" y="89"/>
                    </a:cubicBezTo>
                    <a:cubicBezTo>
                      <a:pt x="61" y="90"/>
                      <a:pt x="40" y="85"/>
                      <a:pt x="20" y="94"/>
                    </a:cubicBezTo>
                    <a:cubicBezTo>
                      <a:pt x="11" y="93"/>
                      <a:pt x="0" y="94"/>
                      <a:pt x="13" y="80"/>
                    </a:cubicBezTo>
                    <a:cubicBezTo>
                      <a:pt x="19" y="74"/>
                      <a:pt x="26" y="67"/>
                      <a:pt x="25" y="57"/>
                    </a:cubicBezTo>
                    <a:cubicBezTo>
                      <a:pt x="24" y="51"/>
                      <a:pt x="26" y="47"/>
                      <a:pt x="31" y="44"/>
                    </a:cubicBezTo>
                    <a:cubicBezTo>
                      <a:pt x="32" y="44"/>
                      <a:pt x="33" y="43"/>
                      <a:pt x="34" y="43"/>
                    </a:cubicBezTo>
                    <a:close/>
                  </a:path>
                </a:pathLst>
              </a:custGeom>
              <a:solidFill>
                <a:srgbClr val="8ED0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47"/>
              <p:cNvSpPr/>
              <p:nvPr/>
            </p:nvSpPr>
            <p:spPr>
              <a:xfrm>
                <a:off x="9838" y="2024"/>
                <a:ext cx="210" cy="279"/>
              </a:xfrm>
              <a:custGeom>
                <a:rect b="b" l="l" r="r" t="t"/>
                <a:pathLst>
                  <a:path extrusionOk="0" h="118" w="89">
                    <a:moveTo>
                      <a:pt x="8" y="48"/>
                    </a:moveTo>
                    <a:cubicBezTo>
                      <a:pt x="30" y="46"/>
                      <a:pt x="28" y="27"/>
                      <a:pt x="30" y="12"/>
                    </a:cubicBezTo>
                    <a:cubicBezTo>
                      <a:pt x="34" y="7"/>
                      <a:pt x="41" y="0"/>
                      <a:pt x="44" y="11"/>
                    </a:cubicBezTo>
                    <a:cubicBezTo>
                      <a:pt x="51" y="35"/>
                      <a:pt x="63" y="54"/>
                      <a:pt x="84" y="66"/>
                    </a:cubicBezTo>
                    <a:cubicBezTo>
                      <a:pt x="87" y="68"/>
                      <a:pt x="89" y="72"/>
                      <a:pt x="87" y="76"/>
                    </a:cubicBezTo>
                    <a:cubicBezTo>
                      <a:pt x="84" y="80"/>
                      <a:pt x="80" y="79"/>
                      <a:pt x="77" y="77"/>
                    </a:cubicBezTo>
                    <a:cubicBezTo>
                      <a:pt x="61" y="63"/>
                      <a:pt x="61" y="75"/>
                      <a:pt x="61" y="87"/>
                    </a:cubicBezTo>
                    <a:cubicBezTo>
                      <a:pt x="60" y="97"/>
                      <a:pt x="61" y="107"/>
                      <a:pt x="61" y="118"/>
                    </a:cubicBezTo>
                    <a:cubicBezTo>
                      <a:pt x="49" y="101"/>
                      <a:pt x="37" y="84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19" y="61"/>
                      <a:pt x="0" y="69"/>
                      <a:pt x="8" y="48"/>
                    </a:cubicBezTo>
                    <a:close/>
                  </a:path>
                </a:pathLst>
              </a:custGeom>
              <a:solidFill>
                <a:srgbClr val="8BCF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47"/>
              <p:cNvSpPr/>
              <p:nvPr/>
            </p:nvSpPr>
            <p:spPr>
              <a:xfrm>
                <a:off x="11072" y="2317"/>
                <a:ext cx="345" cy="208"/>
              </a:xfrm>
              <a:custGeom>
                <a:rect b="b" l="l" r="r" t="t"/>
                <a:pathLst>
                  <a:path extrusionOk="0" h="88" w="146">
                    <a:moveTo>
                      <a:pt x="0" y="88"/>
                    </a:moveTo>
                    <a:cubicBezTo>
                      <a:pt x="21" y="39"/>
                      <a:pt x="97" y="0"/>
                      <a:pt x="146" y="12"/>
                    </a:cubicBezTo>
                    <a:cubicBezTo>
                      <a:pt x="96" y="35"/>
                      <a:pt x="42" y="48"/>
                      <a:pt x="0" y="88"/>
                    </a:cubicBezTo>
                    <a:close/>
                  </a:path>
                </a:pathLst>
              </a:custGeom>
              <a:solidFill>
                <a:srgbClr val="8ACF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47"/>
              <p:cNvSpPr/>
              <p:nvPr/>
            </p:nvSpPr>
            <p:spPr>
              <a:xfrm>
                <a:off x="9339" y="2497"/>
                <a:ext cx="170" cy="305"/>
              </a:xfrm>
              <a:custGeom>
                <a:rect b="b" l="l" r="r" t="t"/>
                <a:pathLst>
                  <a:path extrusionOk="0" h="129" w="72">
                    <a:moveTo>
                      <a:pt x="47" y="0"/>
                    </a:moveTo>
                    <a:cubicBezTo>
                      <a:pt x="47" y="5"/>
                      <a:pt x="47" y="9"/>
                      <a:pt x="48" y="13"/>
                    </a:cubicBezTo>
                    <a:cubicBezTo>
                      <a:pt x="50" y="37"/>
                      <a:pt x="53" y="61"/>
                      <a:pt x="65" y="82"/>
                    </a:cubicBezTo>
                    <a:cubicBezTo>
                      <a:pt x="64" y="94"/>
                      <a:pt x="72" y="104"/>
                      <a:pt x="68" y="116"/>
                    </a:cubicBezTo>
                    <a:cubicBezTo>
                      <a:pt x="66" y="120"/>
                      <a:pt x="64" y="129"/>
                      <a:pt x="58" y="121"/>
                    </a:cubicBezTo>
                    <a:cubicBezTo>
                      <a:pt x="39" y="96"/>
                      <a:pt x="16" y="74"/>
                      <a:pt x="0" y="45"/>
                    </a:cubicBezTo>
                    <a:cubicBezTo>
                      <a:pt x="10" y="43"/>
                      <a:pt x="11" y="51"/>
                      <a:pt x="15" y="55"/>
                    </a:cubicBezTo>
                    <a:cubicBezTo>
                      <a:pt x="21" y="60"/>
                      <a:pt x="28" y="66"/>
                      <a:pt x="37" y="62"/>
                    </a:cubicBezTo>
                    <a:cubicBezTo>
                      <a:pt x="46" y="58"/>
                      <a:pt x="43" y="48"/>
                      <a:pt x="41" y="40"/>
                    </a:cubicBezTo>
                    <a:cubicBezTo>
                      <a:pt x="39" y="26"/>
                      <a:pt x="33" y="12"/>
                      <a:pt x="47" y="0"/>
                    </a:cubicBezTo>
                    <a:close/>
                  </a:path>
                </a:pathLst>
              </a:custGeom>
              <a:solidFill>
                <a:srgbClr val="8DD0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47"/>
              <p:cNvSpPr/>
              <p:nvPr/>
            </p:nvSpPr>
            <p:spPr>
              <a:xfrm>
                <a:off x="9939" y="1326"/>
                <a:ext cx="105" cy="454"/>
              </a:xfrm>
              <a:custGeom>
                <a:rect b="b" l="l" r="r" t="t"/>
                <a:pathLst>
                  <a:path extrusionOk="0" h="192" w="44">
                    <a:moveTo>
                      <a:pt x="35" y="22"/>
                    </a:moveTo>
                    <a:cubicBezTo>
                      <a:pt x="35" y="41"/>
                      <a:pt x="33" y="59"/>
                      <a:pt x="39" y="77"/>
                    </a:cubicBezTo>
                    <a:cubicBezTo>
                      <a:pt x="44" y="92"/>
                      <a:pt x="31" y="104"/>
                      <a:pt x="31" y="119"/>
                    </a:cubicBezTo>
                    <a:cubicBezTo>
                      <a:pt x="23" y="134"/>
                      <a:pt x="27" y="152"/>
                      <a:pt x="18" y="168"/>
                    </a:cubicBezTo>
                    <a:cubicBezTo>
                      <a:pt x="13" y="177"/>
                      <a:pt x="9" y="186"/>
                      <a:pt x="0" y="192"/>
                    </a:cubicBezTo>
                    <a:cubicBezTo>
                      <a:pt x="8" y="162"/>
                      <a:pt x="8" y="131"/>
                      <a:pt x="20" y="102"/>
                    </a:cubicBezTo>
                    <a:cubicBezTo>
                      <a:pt x="24" y="92"/>
                      <a:pt x="21" y="79"/>
                      <a:pt x="22" y="68"/>
                    </a:cubicBezTo>
                    <a:cubicBezTo>
                      <a:pt x="20" y="52"/>
                      <a:pt x="18" y="35"/>
                      <a:pt x="13" y="19"/>
                    </a:cubicBezTo>
                    <a:cubicBezTo>
                      <a:pt x="11" y="15"/>
                      <a:pt x="7" y="8"/>
                      <a:pt x="13" y="5"/>
                    </a:cubicBezTo>
                    <a:cubicBezTo>
                      <a:pt x="20" y="0"/>
                      <a:pt x="22" y="9"/>
                      <a:pt x="26" y="13"/>
                    </a:cubicBezTo>
                    <a:cubicBezTo>
                      <a:pt x="29" y="16"/>
                      <a:pt x="32" y="19"/>
                      <a:pt x="35" y="22"/>
                    </a:cubicBezTo>
                    <a:close/>
                  </a:path>
                </a:pathLst>
              </a:custGeom>
              <a:solidFill>
                <a:srgbClr val="88CE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47"/>
              <p:cNvSpPr/>
              <p:nvPr/>
            </p:nvSpPr>
            <p:spPr>
              <a:xfrm>
                <a:off x="10977" y="3502"/>
                <a:ext cx="161" cy="334"/>
              </a:xfrm>
              <a:custGeom>
                <a:rect b="b" l="l" r="r" t="t"/>
                <a:pathLst>
                  <a:path extrusionOk="0" h="141" w="68">
                    <a:moveTo>
                      <a:pt x="31" y="15"/>
                    </a:moveTo>
                    <a:cubicBezTo>
                      <a:pt x="37" y="10"/>
                      <a:pt x="43" y="5"/>
                      <a:pt x="50" y="0"/>
                    </a:cubicBezTo>
                    <a:cubicBezTo>
                      <a:pt x="54" y="9"/>
                      <a:pt x="50" y="15"/>
                      <a:pt x="45" y="19"/>
                    </a:cubicBezTo>
                    <a:cubicBezTo>
                      <a:pt x="29" y="36"/>
                      <a:pt x="33" y="50"/>
                      <a:pt x="48" y="63"/>
                    </a:cubicBezTo>
                    <a:cubicBezTo>
                      <a:pt x="68" y="82"/>
                      <a:pt x="68" y="104"/>
                      <a:pt x="60" y="128"/>
                    </a:cubicBezTo>
                    <a:cubicBezTo>
                      <a:pt x="58" y="134"/>
                      <a:pt x="55" y="141"/>
                      <a:pt x="48" y="136"/>
                    </a:cubicBezTo>
                    <a:cubicBezTo>
                      <a:pt x="42" y="133"/>
                      <a:pt x="40" y="127"/>
                      <a:pt x="43" y="121"/>
                    </a:cubicBezTo>
                    <a:cubicBezTo>
                      <a:pt x="55" y="87"/>
                      <a:pt x="48" y="67"/>
                      <a:pt x="18" y="49"/>
                    </a:cubicBezTo>
                    <a:cubicBezTo>
                      <a:pt x="12" y="46"/>
                      <a:pt x="0" y="47"/>
                      <a:pt x="5" y="33"/>
                    </a:cubicBezTo>
                    <a:cubicBezTo>
                      <a:pt x="16" y="32"/>
                      <a:pt x="25" y="26"/>
                      <a:pt x="31" y="15"/>
                    </a:cubicBezTo>
                    <a:close/>
                  </a:path>
                </a:pathLst>
              </a:custGeom>
              <a:solidFill>
                <a:srgbClr val="88CED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47"/>
              <p:cNvSpPr/>
              <p:nvPr/>
            </p:nvSpPr>
            <p:spPr>
              <a:xfrm>
                <a:off x="10947" y="1338"/>
                <a:ext cx="144" cy="191"/>
              </a:xfrm>
              <a:custGeom>
                <a:rect b="b" l="l" r="r" t="t"/>
                <a:pathLst>
                  <a:path extrusionOk="0" h="81" w="61">
                    <a:moveTo>
                      <a:pt x="53" y="45"/>
                    </a:moveTo>
                    <a:cubicBezTo>
                      <a:pt x="56" y="57"/>
                      <a:pt x="58" y="69"/>
                      <a:pt x="61" y="81"/>
                    </a:cubicBezTo>
                    <a:cubicBezTo>
                      <a:pt x="50" y="80"/>
                      <a:pt x="38" y="78"/>
                      <a:pt x="26" y="77"/>
                    </a:cubicBezTo>
                    <a:cubicBezTo>
                      <a:pt x="33" y="66"/>
                      <a:pt x="26" y="58"/>
                      <a:pt x="22" y="49"/>
                    </a:cubicBezTo>
                    <a:cubicBezTo>
                      <a:pt x="8" y="40"/>
                      <a:pt x="0" y="28"/>
                      <a:pt x="6" y="10"/>
                    </a:cubicBezTo>
                    <a:cubicBezTo>
                      <a:pt x="12" y="0"/>
                      <a:pt x="20" y="16"/>
                      <a:pt x="26" y="7"/>
                    </a:cubicBezTo>
                    <a:cubicBezTo>
                      <a:pt x="33" y="6"/>
                      <a:pt x="36" y="11"/>
                      <a:pt x="37" y="17"/>
                    </a:cubicBezTo>
                    <a:cubicBezTo>
                      <a:pt x="39" y="28"/>
                      <a:pt x="49" y="33"/>
                      <a:pt x="53" y="42"/>
                    </a:cubicBezTo>
                    <a:cubicBezTo>
                      <a:pt x="53" y="43"/>
                      <a:pt x="53" y="44"/>
                      <a:pt x="53" y="45"/>
                    </a:cubicBezTo>
                    <a:close/>
                  </a:path>
                </a:pathLst>
              </a:custGeom>
              <a:solidFill>
                <a:srgbClr val="5DC0C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47"/>
              <p:cNvSpPr/>
              <p:nvPr/>
            </p:nvSpPr>
            <p:spPr>
              <a:xfrm>
                <a:off x="11819" y="2421"/>
                <a:ext cx="170" cy="50"/>
              </a:xfrm>
              <a:custGeom>
                <a:rect b="b" l="l" r="r" t="t"/>
                <a:pathLst>
                  <a:path extrusionOk="0" h="21" w="72">
                    <a:moveTo>
                      <a:pt x="48" y="0"/>
                    </a:moveTo>
                    <a:cubicBezTo>
                      <a:pt x="55" y="6"/>
                      <a:pt x="64" y="2"/>
                      <a:pt x="72" y="8"/>
                    </a:cubicBezTo>
                    <a:cubicBezTo>
                      <a:pt x="65" y="21"/>
                      <a:pt x="53" y="18"/>
                      <a:pt x="42" y="18"/>
                    </a:cubicBezTo>
                    <a:cubicBezTo>
                      <a:pt x="36" y="17"/>
                      <a:pt x="29" y="11"/>
                      <a:pt x="22" y="18"/>
                    </a:cubicBezTo>
                    <a:cubicBezTo>
                      <a:pt x="18" y="18"/>
                      <a:pt x="15" y="18"/>
                      <a:pt x="11" y="18"/>
                    </a:cubicBezTo>
                    <a:cubicBezTo>
                      <a:pt x="6" y="17"/>
                      <a:pt x="0" y="18"/>
                      <a:pt x="0" y="11"/>
                    </a:cubicBezTo>
                    <a:cubicBezTo>
                      <a:pt x="1" y="4"/>
                      <a:pt x="7" y="5"/>
                      <a:pt x="12" y="4"/>
                    </a:cubicBezTo>
                    <a:cubicBezTo>
                      <a:pt x="24" y="3"/>
                      <a:pt x="36" y="1"/>
                      <a:pt x="48" y="0"/>
                    </a:cubicBezTo>
                    <a:close/>
                  </a:path>
                </a:pathLst>
              </a:custGeom>
              <a:solidFill>
                <a:srgbClr val="86CDD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47"/>
              <p:cNvSpPr/>
              <p:nvPr/>
            </p:nvSpPr>
            <p:spPr>
              <a:xfrm>
                <a:off x="10618" y="3963"/>
                <a:ext cx="40" cy="29"/>
              </a:xfrm>
              <a:custGeom>
                <a:rect b="b" l="l" r="r" t="t"/>
                <a:pathLst>
                  <a:path extrusionOk="0" h="12" w="17">
                    <a:moveTo>
                      <a:pt x="7" y="0"/>
                    </a:moveTo>
                    <a:cubicBezTo>
                      <a:pt x="11" y="0"/>
                      <a:pt x="15" y="0"/>
                      <a:pt x="16" y="4"/>
                    </a:cubicBezTo>
                    <a:cubicBezTo>
                      <a:pt x="17" y="9"/>
                      <a:pt x="14" y="12"/>
                      <a:pt x="10" y="11"/>
                    </a:cubicBezTo>
                    <a:cubicBezTo>
                      <a:pt x="7" y="10"/>
                      <a:pt x="3" y="7"/>
                      <a:pt x="2" y="5"/>
                    </a:cubicBezTo>
                    <a:cubicBezTo>
                      <a:pt x="0" y="1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56BEC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47"/>
              <p:cNvSpPr/>
              <p:nvPr/>
            </p:nvSpPr>
            <p:spPr>
              <a:xfrm>
                <a:off x="12006" y="1669"/>
                <a:ext cx="1380" cy="852"/>
              </a:xfrm>
              <a:custGeom>
                <a:rect b="b" l="l" r="r" t="t"/>
                <a:pathLst>
                  <a:path extrusionOk="0" h="360" w="584">
                    <a:moveTo>
                      <a:pt x="216" y="120"/>
                    </a:moveTo>
                    <a:cubicBezTo>
                      <a:pt x="224" y="105"/>
                      <a:pt x="242" y="93"/>
                      <a:pt x="222" y="74"/>
                    </a:cubicBezTo>
                    <a:cubicBezTo>
                      <a:pt x="217" y="69"/>
                      <a:pt x="226" y="62"/>
                      <a:pt x="224" y="53"/>
                    </a:cubicBezTo>
                    <a:cubicBezTo>
                      <a:pt x="205" y="64"/>
                      <a:pt x="189" y="58"/>
                      <a:pt x="172" y="52"/>
                    </a:cubicBezTo>
                    <a:cubicBezTo>
                      <a:pt x="177" y="41"/>
                      <a:pt x="188" y="43"/>
                      <a:pt x="197" y="42"/>
                    </a:cubicBezTo>
                    <a:cubicBezTo>
                      <a:pt x="238" y="38"/>
                      <a:pt x="276" y="27"/>
                      <a:pt x="312" y="7"/>
                    </a:cubicBezTo>
                    <a:cubicBezTo>
                      <a:pt x="316" y="4"/>
                      <a:pt x="321" y="2"/>
                      <a:pt x="326" y="1"/>
                    </a:cubicBezTo>
                    <a:cubicBezTo>
                      <a:pt x="341" y="0"/>
                      <a:pt x="346" y="7"/>
                      <a:pt x="345" y="26"/>
                    </a:cubicBezTo>
                    <a:cubicBezTo>
                      <a:pt x="353" y="24"/>
                      <a:pt x="357" y="15"/>
                      <a:pt x="365" y="14"/>
                    </a:cubicBezTo>
                    <a:cubicBezTo>
                      <a:pt x="407" y="63"/>
                      <a:pt x="452" y="106"/>
                      <a:pt x="505" y="139"/>
                    </a:cubicBezTo>
                    <a:cubicBezTo>
                      <a:pt x="531" y="156"/>
                      <a:pt x="558" y="170"/>
                      <a:pt x="584" y="186"/>
                    </a:cubicBezTo>
                    <a:cubicBezTo>
                      <a:pt x="539" y="226"/>
                      <a:pt x="491" y="260"/>
                      <a:pt x="438" y="289"/>
                    </a:cubicBezTo>
                    <a:cubicBezTo>
                      <a:pt x="386" y="318"/>
                      <a:pt x="331" y="333"/>
                      <a:pt x="274" y="345"/>
                    </a:cubicBezTo>
                    <a:cubicBezTo>
                      <a:pt x="267" y="347"/>
                      <a:pt x="259" y="348"/>
                      <a:pt x="251" y="350"/>
                    </a:cubicBezTo>
                    <a:cubicBezTo>
                      <a:pt x="245" y="355"/>
                      <a:pt x="239" y="355"/>
                      <a:pt x="233" y="350"/>
                    </a:cubicBezTo>
                    <a:cubicBezTo>
                      <a:pt x="162" y="360"/>
                      <a:pt x="93" y="351"/>
                      <a:pt x="24" y="333"/>
                    </a:cubicBezTo>
                    <a:cubicBezTo>
                      <a:pt x="12" y="329"/>
                      <a:pt x="5" y="324"/>
                      <a:pt x="0" y="313"/>
                    </a:cubicBezTo>
                    <a:cubicBezTo>
                      <a:pt x="43" y="299"/>
                      <a:pt x="86" y="283"/>
                      <a:pt x="131" y="275"/>
                    </a:cubicBezTo>
                    <a:cubicBezTo>
                      <a:pt x="147" y="272"/>
                      <a:pt x="156" y="257"/>
                      <a:pt x="166" y="245"/>
                    </a:cubicBezTo>
                    <a:cubicBezTo>
                      <a:pt x="172" y="239"/>
                      <a:pt x="178" y="232"/>
                      <a:pt x="184" y="226"/>
                    </a:cubicBezTo>
                    <a:cubicBezTo>
                      <a:pt x="188" y="224"/>
                      <a:pt x="186" y="237"/>
                      <a:pt x="191" y="230"/>
                    </a:cubicBezTo>
                    <a:cubicBezTo>
                      <a:pt x="197" y="221"/>
                      <a:pt x="202" y="212"/>
                      <a:pt x="208" y="204"/>
                    </a:cubicBezTo>
                    <a:cubicBezTo>
                      <a:pt x="217" y="193"/>
                      <a:pt x="220" y="182"/>
                      <a:pt x="214" y="169"/>
                    </a:cubicBezTo>
                    <a:cubicBezTo>
                      <a:pt x="208" y="153"/>
                      <a:pt x="211" y="136"/>
                      <a:pt x="216" y="120"/>
                    </a:cubicBezTo>
                    <a:close/>
                  </a:path>
                </a:pathLst>
              </a:custGeom>
              <a:solidFill>
                <a:srgbClr val="32A4A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47"/>
              <p:cNvSpPr/>
              <p:nvPr/>
            </p:nvSpPr>
            <p:spPr>
              <a:xfrm>
                <a:off x="12557" y="2497"/>
                <a:ext cx="612" cy="270"/>
              </a:xfrm>
              <a:custGeom>
                <a:rect b="b" l="l" r="r" t="t"/>
                <a:pathLst>
                  <a:path extrusionOk="0" h="114" w="259">
                    <a:moveTo>
                      <a:pt x="0" y="0"/>
                    </a:moveTo>
                    <a:cubicBezTo>
                      <a:pt x="6" y="0"/>
                      <a:pt x="12" y="0"/>
                      <a:pt x="18" y="0"/>
                    </a:cubicBezTo>
                    <a:cubicBezTo>
                      <a:pt x="21" y="35"/>
                      <a:pt x="30" y="41"/>
                      <a:pt x="89" y="50"/>
                    </a:cubicBezTo>
                    <a:cubicBezTo>
                      <a:pt x="110" y="53"/>
                      <a:pt x="131" y="53"/>
                      <a:pt x="152" y="55"/>
                    </a:cubicBezTo>
                    <a:cubicBezTo>
                      <a:pt x="171" y="58"/>
                      <a:pt x="189" y="65"/>
                      <a:pt x="205" y="75"/>
                    </a:cubicBezTo>
                    <a:cubicBezTo>
                      <a:pt x="224" y="88"/>
                      <a:pt x="241" y="101"/>
                      <a:pt x="259" y="114"/>
                    </a:cubicBezTo>
                    <a:cubicBezTo>
                      <a:pt x="226" y="108"/>
                      <a:pt x="200" y="86"/>
                      <a:pt x="170" y="73"/>
                    </a:cubicBezTo>
                    <a:cubicBezTo>
                      <a:pt x="155" y="66"/>
                      <a:pt x="139" y="54"/>
                      <a:pt x="124" y="73"/>
                    </a:cubicBezTo>
                    <a:cubicBezTo>
                      <a:pt x="98" y="69"/>
                      <a:pt x="72" y="72"/>
                      <a:pt x="47" y="64"/>
                    </a:cubicBezTo>
                    <a:cubicBezTo>
                      <a:pt x="9" y="52"/>
                      <a:pt x="0" y="41"/>
                      <a:pt x="0" y="0"/>
                    </a:cubicBezTo>
                    <a:close/>
                  </a:path>
                </a:pathLst>
              </a:custGeom>
              <a:solidFill>
                <a:srgbClr val="62C2C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47"/>
              <p:cNvSpPr/>
              <p:nvPr/>
            </p:nvSpPr>
            <p:spPr>
              <a:xfrm>
                <a:off x="10590" y="3599"/>
                <a:ext cx="236" cy="246"/>
              </a:xfrm>
              <a:custGeom>
                <a:rect b="b" l="l" r="r" t="t"/>
                <a:pathLst>
                  <a:path extrusionOk="0" h="104" w="100">
                    <a:moveTo>
                      <a:pt x="20" y="53"/>
                    </a:moveTo>
                    <a:cubicBezTo>
                      <a:pt x="38" y="55"/>
                      <a:pt x="57" y="42"/>
                      <a:pt x="62" y="22"/>
                    </a:cubicBezTo>
                    <a:cubicBezTo>
                      <a:pt x="65" y="14"/>
                      <a:pt x="61" y="0"/>
                      <a:pt x="77" y="3"/>
                    </a:cubicBezTo>
                    <a:cubicBezTo>
                      <a:pt x="88" y="6"/>
                      <a:pt x="100" y="26"/>
                      <a:pt x="96" y="38"/>
                    </a:cubicBezTo>
                    <a:cubicBezTo>
                      <a:pt x="90" y="54"/>
                      <a:pt x="74" y="66"/>
                      <a:pt x="83" y="88"/>
                    </a:cubicBezTo>
                    <a:cubicBezTo>
                      <a:pt x="85" y="93"/>
                      <a:pt x="76" y="93"/>
                      <a:pt x="71" y="89"/>
                    </a:cubicBezTo>
                    <a:cubicBezTo>
                      <a:pt x="63" y="83"/>
                      <a:pt x="55" y="76"/>
                      <a:pt x="47" y="70"/>
                    </a:cubicBezTo>
                    <a:cubicBezTo>
                      <a:pt x="43" y="67"/>
                      <a:pt x="40" y="61"/>
                      <a:pt x="34" y="66"/>
                    </a:cubicBezTo>
                    <a:cubicBezTo>
                      <a:pt x="29" y="70"/>
                      <a:pt x="29" y="76"/>
                      <a:pt x="31" y="82"/>
                    </a:cubicBezTo>
                    <a:cubicBezTo>
                      <a:pt x="33" y="88"/>
                      <a:pt x="45" y="95"/>
                      <a:pt x="33" y="101"/>
                    </a:cubicBezTo>
                    <a:cubicBezTo>
                      <a:pt x="24" y="104"/>
                      <a:pt x="17" y="98"/>
                      <a:pt x="13" y="90"/>
                    </a:cubicBezTo>
                    <a:cubicBezTo>
                      <a:pt x="9" y="81"/>
                      <a:pt x="0" y="74"/>
                      <a:pt x="3" y="63"/>
                    </a:cubicBezTo>
                    <a:cubicBezTo>
                      <a:pt x="5" y="53"/>
                      <a:pt x="12" y="52"/>
                      <a:pt x="20" y="53"/>
                    </a:cubicBezTo>
                    <a:close/>
                  </a:path>
                </a:pathLst>
              </a:custGeom>
              <a:solidFill>
                <a:srgbClr val="43BA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47"/>
              <p:cNvSpPr/>
              <p:nvPr/>
            </p:nvSpPr>
            <p:spPr>
              <a:xfrm>
                <a:off x="10977" y="77"/>
                <a:ext cx="1293" cy="1434"/>
              </a:xfrm>
              <a:custGeom>
                <a:rect b="b" l="l" r="r" t="t"/>
                <a:pathLst>
                  <a:path extrusionOk="0" h="606" w="547">
                    <a:moveTo>
                      <a:pt x="303" y="440"/>
                    </a:moveTo>
                    <a:cubicBezTo>
                      <a:pt x="298" y="443"/>
                      <a:pt x="294" y="448"/>
                      <a:pt x="298" y="455"/>
                    </a:cubicBezTo>
                    <a:cubicBezTo>
                      <a:pt x="307" y="473"/>
                      <a:pt x="296" y="479"/>
                      <a:pt x="283" y="486"/>
                    </a:cubicBezTo>
                    <a:cubicBezTo>
                      <a:pt x="248" y="508"/>
                      <a:pt x="216" y="536"/>
                      <a:pt x="188" y="568"/>
                    </a:cubicBezTo>
                    <a:cubicBezTo>
                      <a:pt x="179" y="578"/>
                      <a:pt x="177" y="596"/>
                      <a:pt x="158" y="596"/>
                    </a:cubicBezTo>
                    <a:cubicBezTo>
                      <a:pt x="140" y="606"/>
                      <a:pt x="129" y="588"/>
                      <a:pt x="114" y="582"/>
                    </a:cubicBezTo>
                    <a:cubicBezTo>
                      <a:pt x="102" y="555"/>
                      <a:pt x="81" y="536"/>
                      <a:pt x="56" y="522"/>
                    </a:cubicBezTo>
                    <a:cubicBezTo>
                      <a:pt x="37" y="512"/>
                      <a:pt x="26" y="496"/>
                      <a:pt x="26" y="475"/>
                    </a:cubicBezTo>
                    <a:cubicBezTo>
                      <a:pt x="25" y="452"/>
                      <a:pt x="16" y="432"/>
                      <a:pt x="9" y="411"/>
                    </a:cubicBezTo>
                    <a:cubicBezTo>
                      <a:pt x="0" y="373"/>
                      <a:pt x="12" y="335"/>
                      <a:pt x="17" y="297"/>
                    </a:cubicBezTo>
                    <a:cubicBezTo>
                      <a:pt x="20" y="260"/>
                      <a:pt x="34" y="225"/>
                      <a:pt x="46" y="190"/>
                    </a:cubicBezTo>
                    <a:cubicBezTo>
                      <a:pt x="48" y="182"/>
                      <a:pt x="54" y="176"/>
                      <a:pt x="54" y="167"/>
                    </a:cubicBezTo>
                    <a:cubicBezTo>
                      <a:pt x="59" y="149"/>
                      <a:pt x="73" y="135"/>
                      <a:pt x="78" y="117"/>
                    </a:cubicBezTo>
                    <a:cubicBezTo>
                      <a:pt x="88" y="103"/>
                      <a:pt x="92" y="85"/>
                      <a:pt x="110" y="78"/>
                    </a:cubicBezTo>
                    <a:cubicBezTo>
                      <a:pt x="129" y="50"/>
                      <a:pt x="146" y="19"/>
                      <a:pt x="176" y="0"/>
                    </a:cubicBezTo>
                    <a:cubicBezTo>
                      <a:pt x="241" y="30"/>
                      <a:pt x="310" y="39"/>
                      <a:pt x="381" y="36"/>
                    </a:cubicBezTo>
                    <a:cubicBezTo>
                      <a:pt x="432" y="34"/>
                      <a:pt x="484" y="31"/>
                      <a:pt x="536" y="41"/>
                    </a:cubicBezTo>
                    <a:cubicBezTo>
                      <a:pt x="544" y="45"/>
                      <a:pt x="547" y="52"/>
                      <a:pt x="545" y="61"/>
                    </a:cubicBezTo>
                    <a:cubicBezTo>
                      <a:pt x="514" y="120"/>
                      <a:pt x="458" y="151"/>
                      <a:pt x="411" y="192"/>
                    </a:cubicBezTo>
                    <a:cubicBezTo>
                      <a:pt x="357" y="238"/>
                      <a:pt x="326" y="300"/>
                      <a:pt x="317" y="372"/>
                    </a:cubicBezTo>
                    <a:cubicBezTo>
                      <a:pt x="315" y="388"/>
                      <a:pt x="312" y="404"/>
                      <a:pt x="312" y="420"/>
                    </a:cubicBezTo>
                    <a:cubicBezTo>
                      <a:pt x="312" y="428"/>
                      <a:pt x="310" y="435"/>
                      <a:pt x="303" y="440"/>
                    </a:cubicBezTo>
                    <a:close/>
                  </a:path>
                </a:pathLst>
              </a:custGeom>
              <a:solidFill>
                <a:srgbClr val="269A9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47"/>
              <p:cNvSpPr/>
              <p:nvPr/>
            </p:nvSpPr>
            <p:spPr>
              <a:xfrm>
                <a:off x="14247" y="-1004"/>
                <a:ext cx="1416" cy="1332"/>
              </a:xfrm>
              <a:custGeom>
                <a:rect b="b" l="l" r="r" t="t"/>
                <a:pathLst>
                  <a:path extrusionOk="0" h="563" w="599">
                    <a:moveTo>
                      <a:pt x="507" y="489"/>
                    </a:moveTo>
                    <a:cubicBezTo>
                      <a:pt x="513" y="512"/>
                      <a:pt x="519" y="494"/>
                      <a:pt x="524" y="488"/>
                    </a:cubicBezTo>
                    <a:cubicBezTo>
                      <a:pt x="529" y="484"/>
                      <a:pt x="529" y="473"/>
                      <a:pt x="536" y="474"/>
                    </a:cubicBezTo>
                    <a:cubicBezTo>
                      <a:pt x="546" y="475"/>
                      <a:pt x="542" y="486"/>
                      <a:pt x="544" y="493"/>
                    </a:cubicBezTo>
                    <a:cubicBezTo>
                      <a:pt x="551" y="522"/>
                      <a:pt x="542" y="538"/>
                      <a:pt x="513" y="541"/>
                    </a:cubicBezTo>
                    <a:cubicBezTo>
                      <a:pt x="489" y="544"/>
                      <a:pt x="467" y="554"/>
                      <a:pt x="445" y="563"/>
                    </a:cubicBezTo>
                    <a:cubicBezTo>
                      <a:pt x="426" y="519"/>
                      <a:pt x="410" y="475"/>
                      <a:pt x="385" y="433"/>
                    </a:cubicBezTo>
                    <a:cubicBezTo>
                      <a:pt x="308" y="301"/>
                      <a:pt x="199" y="212"/>
                      <a:pt x="59" y="164"/>
                    </a:cubicBezTo>
                    <a:cubicBezTo>
                      <a:pt x="49" y="160"/>
                      <a:pt x="39" y="154"/>
                      <a:pt x="27" y="156"/>
                    </a:cubicBezTo>
                    <a:cubicBezTo>
                      <a:pt x="16" y="162"/>
                      <a:pt x="6" y="160"/>
                      <a:pt x="0" y="146"/>
                    </a:cubicBezTo>
                    <a:cubicBezTo>
                      <a:pt x="12" y="127"/>
                      <a:pt x="31" y="117"/>
                      <a:pt x="49" y="106"/>
                    </a:cubicBezTo>
                    <a:cubicBezTo>
                      <a:pt x="55" y="102"/>
                      <a:pt x="62" y="102"/>
                      <a:pt x="67" y="108"/>
                    </a:cubicBezTo>
                    <a:cubicBezTo>
                      <a:pt x="71" y="113"/>
                      <a:pt x="68" y="118"/>
                      <a:pt x="66" y="121"/>
                    </a:cubicBezTo>
                    <a:cubicBezTo>
                      <a:pt x="110" y="108"/>
                      <a:pt x="154" y="111"/>
                      <a:pt x="197" y="126"/>
                    </a:cubicBezTo>
                    <a:cubicBezTo>
                      <a:pt x="230" y="138"/>
                      <a:pt x="259" y="157"/>
                      <a:pt x="291" y="159"/>
                    </a:cubicBezTo>
                    <a:cubicBezTo>
                      <a:pt x="264" y="153"/>
                      <a:pt x="237" y="139"/>
                      <a:pt x="208" y="128"/>
                    </a:cubicBezTo>
                    <a:cubicBezTo>
                      <a:pt x="170" y="113"/>
                      <a:pt x="131" y="110"/>
                      <a:pt x="92" y="114"/>
                    </a:cubicBezTo>
                    <a:cubicBezTo>
                      <a:pt x="84" y="115"/>
                      <a:pt x="76" y="117"/>
                      <a:pt x="69" y="110"/>
                    </a:cubicBezTo>
                    <a:cubicBezTo>
                      <a:pt x="67" y="93"/>
                      <a:pt x="74" y="84"/>
                      <a:pt x="93" y="82"/>
                    </a:cubicBezTo>
                    <a:cubicBezTo>
                      <a:pt x="117" y="79"/>
                      <a:pt x="141" y="76"/>
                      <a:pt x="157" y="79"/>
                    </a:cubicBezTo>
                    <a:cubicBezTo>
                      <a:pt x="148" y="80"/>
                      <a:pt x="131" y="80"/>
                      <a:pt x="118" y="65"/>
                    </a:cubicBezTo>
                    <a:cubicBezTo>
                      <a:pt x="105" y="50"/>
                      <a:pt x="106" y="37"/>
                      <a:pt x="122" y="25"/>
                    </a:cubicBezTo>
                    <a:cubicBezTo>
                      <a:pt x="134" y="16"/>
                      <a:pt x="149" y="14"/>
                      <a:pt x="160" y="3"/>
                    </a:cubicBezTo>
                    <a:cubicBezTo>
                      <a:pt x="200" y="3"/>
                      <a:pt x="240" y="4"/>
                      <a:pt x="280" y="2"/>
                    </a:cubicBezTo>
                    <a:cubicBezTo>
                      <a:pt x="308" y="0"/>
                      <a:pt x="332" y="10"/>
                      <a:pt x="355" y="25"/>
                    </a:cubicBezTo>
                    <a:cubicBezTo>
                      <a:pt x="372" y="37"/>
                      <a:pt x="390" y="45"/>
                      <a:pt x="410" y="44"/>
                    </a:cubicBezTo>
                    <a:cubicBezTo>
                      <a:pt x="413" y="44"/>
                      <a:pt x="416" y="43"/>
                      <a:pt x="419" y="45"/>
                    </a:cubicBezTo>
                    <a:cubicBezTo>
                      <a:pt x="436" y="54"/>
                      <a:pt x="453" y="59"/>
                      <a:pt x="472" y="62"/>
                    </a:cubicBezTo>
                    <a:cubicBezTo>
                      <a:pt x="484" y="78"/>
                      <a:pt x="485" y="99"/>
                      <a:pt x="492" y="117"/>
                    </a:cubicBezTo>
                    <a:cubicBezTo>
                      <a:pt x="508" y="162"/>
                      <a:pt x="538" y="196"/>
                      <a:pt x="571" y="228"/>
                    </a:cubicBezTo>
                    <a:cubicBezTo>
                      <a:pt x="599" y="255"/>
                      <a:pt x="597" y="289"/>
                      <a:pt x="571" y="319"/>
                    </a:cubicBezTo>
                    <a:cubicBezTo>
                      <a:pt x="530" y="367"/>
                      <a:pt x="501" y="421"/>
                      <a:pt x="507" y="489"/>
                    </a:cubicBezTo>
                    <a:close/>
                  </a:path>
                </a:pathLst>
              </a:custGeom>
              <a:solidFill>
                <a:srgbClr val="58BFC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47"/>
              <p:cNvSpPr/>
              <p:nvPr/>
            </p:nvSpPr>
            <p:spPr>
              <a:xfrm>
                <a:off x="11360" y="-999"/>
                <a:ext cx="1445" cy="993"/>
              </a:xfrm>
              <a:custGeom>
                <a:rect b="b" l="l" r="r" t="t"/>
                <a:pathLst>
                  <a:path extrusionOk="0" h="420" w="611">
                    <a:moveTo>
                      <a:pt x="321" y="203"/>
                    </a:moveTo>
                    <a:cubicBezTo>
                      <a:pt x="318" y="158"/>
                      <a:pt x="308" y="115"/>
                      <a:pt x="284" y="78"/>
                    </a:cubicBezTo>
                    <a:cubicBezTo>
                      <a:pt x="277" y="65"/>
                      <a:pt x="270" y="53"/>
                      <a:pt x="265" y="39"/>
                    </a:cubicBezTo>
                    <a:cubicBezTo>
                      <a:pt x="258" y="18"/>
                      <a:pt x="269" y="1"/>
                      <a:pt x="290" y="1"/>
                    </a:cubicBezTo>
                    <a:cubicBezTo>
                      <a:pt x="361" y="0"/>
                      <a:pt x="433" y="1"/>
                      <a:pt x="504" y="0"/>
                    </a:cubicBezTo>
                    <a:cubicBezTo>
                      <a:pt x="518" y="0"/>
                      <a:pt x="527" y="5"/>
                      <a:pt x="535" y="17"/>
                    </a:cubicBezTo>
                    <a:cubicBezTo>
                      <a:pt x="556" y="50"/>
                      <a:pt x="573" y="84"/>
                      <a:pt x="581" y="123"/>
                    </a:cubicBezTo>
                    <a:cubicBezTo>
                      <a:pt x="584" y="138"/>
                      <a:pt x="590" y="153"/>
                      <a:pt x="598" y="167"/>
                    </a:cubicBezTo>
                    <a:cubicBezTo>
                      <a:pt x="609" y="189"/>
                      <a:pt x="611" y="210"/>
                      <a:pt x="592" y="230"/>
                    </a:cubicBezTo>
                    <a:cubicBezTo>
                      <a:pt x="587" y="235"/>
                      <a:pt x="585" y="241"/>
                      <a:pt x="585" y="248"/>
                    </a:cubicBezTo>
                    <a:cubicBezTo>
                      <a:pt x="581" y="263"/>
                      <a:pt x="570" y="267"/>
                      <a:pt x="558" y="262"/>
                    </a:cubicBezTo>
                    <a:cubicBezTo>
                      <a:pt x="538" y="254"/>
                      <a:pt x="518" y="251"/>
                      <a:pt x="497" y="248"/>
                    </a:cubicBezTo>
                    <a:cubicBezTo>
                      <a:pt x="509" y="251"/>
                      <a:pt x="521" y="250"/>
                      <a:pt x="533" y="254"/>
                    </a:cubicBezTo>
                    <a:cubicBezTo>
                      <a:pt x="540" y="256"/>
                      <a:pt x="550" y="257"/>
                      <a:pt x="545" y="270"/>
                    </a:cubicBezTo>
                    <a:cubicBezTo>
                      <a:pt x="536" y="278"/>
                      <a:pt x="526" y="277"/>
                      <a:pt x="516" y="275"/>
                    </a:cubicBezTo>
                    <a:cubicBezTo>
                      <a:pt x="482" y="270"/>
                      <a:pt x="448" y="267"/>
                      <a:pt x="414" y="267"/>
                    </a:cubicBezTo>
                    <a:cubicBezTo>
                      <a:pt x="386" y="267"/>
                      <a:pt x="359" y="271"/>
                      <a:pt x="332" y="277"/>
                    </a:cubicBezTo>
                    <a:cubicBezTo>
                      <a:pt x="320" y="279"/>
                      <a:pt x="307" y="277"/>
                      <a:pt x="295" y="284"/>
                    </a:cubicBezTo>
                    <a:cubicBezTo>
                      <a:pt x="208" y="308"/>
                      <a:pt x="131" y="352"/>
                      <a:pt x="62" y="412"/>
                    </a:cubicBezTo>
                    <a:cubicBezTo>
                      <a:pt x="57" y="416"/>
                      <a:pt x="52" y="418"/>
                      <a:pt x="46" y="420"/>
                    </a:cubicBezTo>
                    <a:cubicBezTo>
                      <a:pt x="44" y="420"/>
                      <a:pt x="42" y="420"/>
                      <a:pt x="40" y="418"/>
                    </a:cubicBezTo>
                    <a:cubicBezTo>
                      <a:pt x="39" y="407"/>
                      <a:pt x="31" y="401"/>
                      <a:pt x="26" y="393"/>
                    </a:cubicBezTo>
                    <a:cubicBezTo>
                      <a:pt x="18" y="380"/>
                      <a:pt x="11" y="365"/>
                      <a:pt x="15" y="350"/>
                    </a:cubicBezTo>
                    <a:cubicBezTo>
                      <a:pt x="22" y="320"/>
                      <a:pt x="17" y="291"/>
                      <a:pt x="8" y="262"/>
                    </a:cubicBezTo>
                    <a:cubicBezTo>
                      <a:pt x="0" y="235"/>
                      <a:pt x="15" y="221"/>
                      <a:pt x="31" y="206"/>
                    </a:cubicBezTo>
                    <a:cubicBezTo>
                      <a:pt x="45" y="192"/>
                      <a:pt x="60" y="191"/>
                      <a:pt x="77" y="198"/>
                    </a:cubicBezTo>
                    <a:cubicBezTo>
                      <a:pt x="134" y="222"/>
                      <a:pt x="192" y="194"/>
                      <a:pt x="213" y="134"/>
                    </a:cubicBezTo>
                    <a:cubicBezTo>
                      <a:pt x="222" y="110"/>
                      <a:pt x="230" y="87"/>
                      <a:pt x="238" y="63"/>
                    </a:cubicBezTo>
                    <a:cubicBezTo>
                      <a:pt x="239" y="58"/>
                      <a:pt x="238" y="51"/>
                      <a:pt x="245" y="51"/>
                    </a:cubicBezTo>
                    <a:cubicBezTo>
                      <a:pt x="251" y="51"/>
                      <a:pt x="252" y="57"/>
                      <a:pt x="254" y="62"/>
                    </a:cubicBezTo>
                    <a:cubicBezTo>
                      <a:pt x="263" y="89"/>
                      <a:pt x="272" y="115"/>
                      <a:pt x="281" y="142"/>
                    </a:cubicBezTo>
                    <a:cubicBezTo>
                      <a:pt x="283" y="149"/>
                      <a:pt x="283" y="157"/>
                      <a:pt x="291" y="161"/>
                    </a:cubicBezTo>
                    <a:cubicBezTo>
                      <a:pt x="296" y="174"/>
                      <a:pt x="301" y="187"/>
                      <a:pt x="306" y="200"/>
                    </a:cubicBezTo>
                    <a:cubicBezTo>
                      <a:pt x="315" y="223"/>
                      <a:pt x="325" y="241"/>
                      <a:pt x="349" y="231"/>
                    </a:cubicBezTo>
                    <a:cubicBezTo>
                      <a:pt x="339" y="227"/>
                      <a:pt x="321" y="225"/>
                      <a:pt x="321" y="203"/>
                    </a:cubicBezTo>
                    <a:close/>
                  </a:path>
                </a:pathLst>
              </a:custGeom>
              <a:solidFill>
                <a:srgbClr val="40B9B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47"/>
              <p:cNvSpPr/>
              <p:nvPr/>
            </p:nvSpPr>
            <p:spPr>
              <a:xfrm>
                <a:off x="10294" y="-387"/>
                <a:ext cx="1073" cy="1247"/>
              </a:xfrm>
              <a:custGeom>
                <a:rect b="b" l="l" r="r" t="t"/>
                <a:pathLst>
                  <a:path extrusionOk="0" h="527" w="454">
                    <a:moveTo>
                      <a:pt x="13" y="63"/>
                    </a:moveTo>
                    <a:cubicBezTo>
                      <a:pt x="18" y="38"/>
                      <a:pt x="36" y="27"/>
                      <a:pt x="57" y="21"/>
                    </a:cubicBezTo>
                    <a:cubicBezTo>
                      <a:pt x="72" y="16"/>
                      <a:pt x="87" y="10"/>
                      <a:pt x="103" y="6"/>
                    </a:cubicBezTo>
                    <a:cubicBezTo>
                      <a:pt x="125" y="1"/>
                      <a:pt x="144" y="0"/>
                      <a:pt x="161" y="23"/>
                    </a:cubicBezTo>
                    <a:cubicBezTo>
                      <a:pt x="176" y="41"/>
                      <a:pt x="201" y="39"/>
                      <a:pt x="223" y="38"/>
                    </a:cubicBezTo>
                    <a:cubicBezTo>
                      <a:pt x="248" y="36"/>
                      <a:pt x="273" y="27"/>
                      <a:pt x="299" y="32"/>
                    </a:cubicBezTo>
                    <a:cubicBezTo>
                      <a:pt x="308" y="34"/>
                      <a:pt x="314" y="36"/>
                      <a:pt x="320" y="44"/>
                    </a:cubicBezTo>
                    <a:cubicBezTo>
                      <a:pt x="343" y="73"/>
                      <a:pt x="371" y="95"/>
                      <a:pt x="403" y="114"/>
                    </a:cubicBezTo>
                    <a:cubicBezTo>
                      <a:pt x="428" y="128"/>
                      <a:pt x="443" y="149"/>
                      <a:pt x="451" y="178"/>
                    </a:cubicBezTo>
                    <a:cubicBezTo>
                      <a:pt x="454" y="180"/>
                      <a:pt x="454" y="183"/>
                      <a:pt x="452" y="187"/>
                    </a:cubicBezTo>
                    <a:cubicBezTo>
                      <a:pt x="440" y="190"/>
                      <a:pt x="431" y="197"/>
                      <a:pt x="421" y="205"/>
                    </a:cubicBezTo>
                    <a:cubicBezTo>
                      <a:pt x="417" y="220"/>
                      <a:pt x="405" y="228"/>
                      <a:pt x="393" y="235"/>
                    </a:cubicBezTo>
                    <a:cubicBezTo>
                      <a:pt x="375" y="246"/>
                      <a:pt x="365" y="262"/>
                      <a:pt x="364" y="285"/>
                    </a:cubicBezTo>
                    <a:cubicBezTo>
                      <a:pt x="363" y="298"/>
                      <a:pt x="360" y="312"/>
                      <a:pt x="352" y="323"/>
                    </a:cubicBezTo>
                    <a:cubicBezTo>
                      <a:pt x="332" y="373"/>
                      <a:pt x="302" y="417"/>
                      <a:pt x="271" y="460"/>
                    </a:cubicBezTo>
                    <a:cubicBezTo>
                      <a:pt x="257" y="478"/>
                      <a:pt x="241" y="495"/>
                      <a:pt x="228" y="514"/>
                    </a:cubicBezTo>
                    <a:cubicBezTo>
                      <a:pt x="218" y="527"/>
                      <a:pt x="204" y="527"/>
                      <a:pt x="190" y="522"/>
                    </a:cubicBezTo>
                    <a:cubicBezTo>
                      <a:pt x="159" y="509"/>
                      <a:pt x="135" y="462"/>
                      <a:pt x="142" y="428"/>
                    </a:cubicBezTo>
                    <a:cubicBezTo>
                      <a:pt x="143" y="424"/>
                      <a:pt x="146" y="420"/>
                      <a:pt x="149" y="416"/>
                    </a:cubicBezTo>
                    <a:cubicBezTo>
                      <a:pt x="172" y="400"/>
                      <a:pt x="183" y="379"/>
                      <a:pt x="176" y="349"/>
                    </a:cubicBezTo>
                    <a:cubicBezTo>
                      <a:pt x="170" y="319"/>
                      <a:pt x="161" y="291"/>
                      <a:pt x="149" y="264"/>
                    </a:cubicBezTo>
                    <a:cubicBezTo>
                      <a:pt x="141" y="252"/>
                      <a:pt x="140" y="236"/>
                      <a:pt x="132" y="226"/>
                    </a:cubicBezTo>
                    <a:cubicBezTo>
                      <a:pt x="136" y="234"/>
                      <a:pt x="140" y="245"/>
                      <a:pt x="131" y="251"/>
                    </a:cubicBezTo>
                    <a:cubicBezTo>
                      <a:pt x="120" y="258"/>
                      <a:pt x="106" y="254"/>
                      <a:pt x="95" y="247"/>
                    </a:cubicBezTo>
                    <a:cubicBezTo>
                      <a:pt x="60" y="229"/>
                      <a:pt x="31" y="205"/>
                      <a:pt x="14" y="167"/>
                    </a:cubicBezTo>
                    <a:cubicBezTo>
                      <a:pt x="3" y="141"/>
                      <a:pt x="0" y="115"/>
                      <a:pt x="6" y="87"/>
                    </a:cubicBezTo>
                    <a:cubicBezTo>
                      <a:pt x="7" y="79"/>
                      <a:pt x="3" y="69"/>
                      <a:pt x="13" y="63"/>
                    </a:cubicBezTo>
                    <a:close/>
                  </a:path>
                </a:pathLst>
              </a:custGeom>
              <a:solidFill>
                <a:srgbClr val="31B6B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47"/>
              <p:cNvSpPr/>
              <p:nvPr/>
            </p:nvSpPr>
            <p:spPr>
              <a:xfrm>
                <a:off x="13535" y="-718"/>
                <a:ext cx="776" cy="826"/>
              </a:xfrm>
              <a:custGeom>
                <a:rect b="b" l="l" r="r" t="t"/>
                <a:pathLst>
                  <a:path extrusionOk="0" h="349" w="328">
                    <a:moveTo>
                      <a:pt x="301" y="25"/>
                    </a:moveTo>
                    <a:cubicBezTo>
                      <a:pt x="310" y="28"/>
                      <a:pt x="319" y="31"/>
                      <a:pt x="328" y="35"/>
                    </a:cubicBezTo>
                    <a:cubicBezTo>
                      <a:pt x="304" y="126"/>
                      <a:pt x="289" y="218"/>
                      <a:pt x="283" y="312"/>
                    </a:cubicBezTo>
                    <a:cubicBezTo>
                      <a:pt x="275" y="323"/>
                      <a:pt x="265" y="318"/>
                      <a:pt x="255" y="318"/>
                    </a:cubicBezTo>
                    <a:cubicBezTo>
                      <a:pt x="220" y="315"/>
                      <a:pt x="185" y="309"/>
                      <a:pt x="151" y="326"/>
                    </a:cubicBezTo>
                    <a:cubicBezTo>
                      <a:pt x="127" y="328"/>
                      <a:pt x="104" y="336"/>
                      <a:pt x="81" y="342"/>
                    </a:cubicBezTo>
                    <a:cubicBezTo>
                      <a:pt x="70" y="345"/>
                      <a:pt x="60" y="349"/>
                      <a:pt x="49" y="342"/>
                    </a:cubicBezTo>
                    <a:cubicBezTo>
                      <a:pt x="30" y="318"/>
                      <a:pt x="26" y="288"/>
                      <a:pt x="20" y="260"/>
                    </a:cubicBezTo>
                    <a:cubicBezTo>
                      <a:pt x="4" y="188"/>
                      <a:pt x="0" y="115"/>
                      <a:pt x="18" y="43"/>
                    </a:cubicBezTo>
                    <a:cubicBezTo>
                      <a:pt x="19" y="39"/>
                      <a:pt x="20" y="35"/>
                      <a:pt x="22" y="32"/>
                    </a:cubicBezTo>
                    <a:cubicBezTo>
                      <a:pt x="28" y="25"/>
                      <a:pt x="35" y="22"/>
                      <a:pt x="44" y="28"/>
                    </a:cubicBezTo>
                    <a:cubicBezTo>
                      <a:pt x="55" y="25"/>
                      <a:pt x="67" y="22"/>
                      <a:pt x="78" y="19"/>
                    </a:cubicBezTo>
                    <a:cubicBezTo>
                      <a:pt x="86" y="10"/>
                      <a:pt x="96" y="5"/>
                      <a:pt x="107" y="5"/>
                    </a:cubicBezTo>
                    <a:cubicBezTo>
                      <a:pt x="162" y="5"/>
                      <a:pt x="216" y="0"/>
                      <a:pt x="271" y="10"/>
                    </a:cubicBezTo>
                    <a:cubicBezTo>
                      <a:pt x="282" y="12"/>
                      <a:pt x="294" y="12"/>
                      <a:pt x="301" y="25"/>
                    </a:cubicBezTo>
                    <a:close/>
                  </a:path>
                </a:pathLst>
              </a:custGeom>
              <a:solidFill>
                <a:srgbClr val="F7F5F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47"/>
              <p:cNvSpPr/>
              <p:nvPr/>
            </p:nvSpPr>
            <p:spPr>
              <a:xfrm>
                <a:off x="12698" y="-999"/>
                <a:ext cx="929" cy="731"/>
              </a:xfrm>
              <a:custGeom>
                <a:rect b="b" l="l" r="r" t="t"/>
                <a:pathLst>
                  <a:path extrusionOk="0" h="309" w="393">
                    <a:moveTo>
                      <a:pt x="55" y="253"/>
                    </a:moveTo>
                    <a:cubicBezTo>
                      <a:pt x="55" y="249"/>
                      <a:pt x="55" y="244"/>
                      <a:pt x="57" y="242"/>
                    </a:cubicBezTo>
                    <a:cubicBezTo>
                      <a:pt x="86" y="205"/>
                      <a:pt x="72" y="167"/>
                      <a:pt x="57" y="132"/>
                    </a:cubicBezTo>
                    <a:cubicBezTo>
                      <a:pt x="44" y="100"/>
                      <a:pt x="30" y="68"/>
                      <a:pt x="11" y="38"/>
                    </a:cubicBezTo>
                    <a:cubicBezTo>
                      <a:pt x="8" y="32"/>
                      <a:pt x="6" y="25"/>
                      <a:pt x="4" y="19"/>
                    </a:cubicBezTo>
                    <a:cubicBezTo>
                      <a:pt x="0" y="6"/>
                      <a:pt x="5" y="0"/>
                      <a:pt x="18" y="1"/>
                    </a:cubicBezTo>
                    <a:cubicBezTo>
                      <a:pt x="33" y="1"/>
                      <a:pt x="48" y="1"/>
                      <a:pt x="64" y="1"/>
                    </a:cubicBezTo>
                    <a:cubicBezTo>
                      <a:pt x="162" y="1"/>
                      <a:pt x="260" y="1"/>
                      <a:pt x="358" y="0"/>
                    </a:cubicBezTo>
                    <a:cubicBezTo>
                      <a:pt x="377" y="0"/>
                      <a:pt x="382" y="6"/>
                      <a:pt x="385" y="27"/>
                    </a:cubicBezTo>
                    <a:cubicBezTo>
                      <a:pt x="393" y="81"/>
                      <a:pt x="372" y="119"/>
                      <a:pt x="336" y="153"/>
                    </a:cubicBezTo>
                    <a:cubicBezTo>
                      <a:pt x="333" y="156"/>
                      <a:pt x="328" y="158"/>
                      <a:pt x="331" y="164"/>
                    </a:cubicBezTo>
                    <a:cubicBezTo>
                      <a:pt x="324" y="182"/>
                      <a:pt x="306" y="183"/>
                      <a:pt x="292" y="189"/>
                    </a:cubicBezTo>
                    <a:cubicBezTo>
                      <a:pt x="236" y="215"/>
                      <a:pt x="188" y="251"/>
                      <a:pt x="142" y="291"/>
                    </a:cubicBezTo>
                    <a:cubicBezTo>
                      <a:pt x="134" y="299"/>
                      <a:pt x="126" y="307"/>
                      <a:pt x="115" y="309"/>
                    </a:cubicBezTo>
                    <a:cubicBezTo>
                      <a:pt x="96" y="307"/>
                      <a:pt x="78" y="302"/>
                      <a:pt x="61" y="295"/>
                    </a:cubicBezTo>
                    <a:cubicBezTo>
                      <a:pt x="53" y="292"/>
                      <a:pt x="46" y="288"/>
                      <a:pt x="43" y="279"/>
                    </a:cubicBezTo>
                    <a:cubicBezTo>
                      <a:pt x="42" y="271"/>
                      <a:pt x="47" y="266"/>
                      <a:pt x="54" y="264"/>
                    </a:cubicBezTo>
                    <a:cubicBezTo>
                      <a:pt x="66" y="261"/>
                      <a:pt x="55" y="257"/>
                      <a:pt x="55" y="253"/>
                    </a:cubicBezTo>
                    <a:close/>
                  </a:path>
                </a:pathLst>
              </a:custGeom>
              <a:solidFill>
                <a:srgbClr val="40B9B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47"/>
              <p:cNvSpPr/>
              <p:nvPr/>
            </p:nvSpPr>
            <p:spPr>
              <a:xfrm>
                <a:off x="11077" y="-1004"/>
                <a:ext cx="822" cy="502"/>
              </a:xfrm>
              <a:custGeom>
                <a:rect b="b" l="l" r="r" t="t"/>
                <a:pathLst>
                  <a:path extrusionOk="0" h="212" w="348">
                    <a:moveTo>
                      <a:pt x="168" y="3"/>
                    </a:moveTo>
                    <a:cubicBezTo>
                      <a:pt x="216" y="3"/>
                      <a:pt x="263" y="3"/>
                      <a:pt x="311" y="2"/>
                    </a:cubicBezTo>
                    <a:cubicBezTo>
                      <a:pt x="323" y="2"/>
                      <a:pt x="335" y="3"/>
                      <a:pt x="341" y="16"/>
                    </a:cubicBezTo>
                    <a:cubicBezTo>
                      <a:pt x="348" y="29"/>
                      <a:pt x="346" y="42"/>
                      <a:pt x="338" y="55"/>
                    </a:cubicBezTo>
                    <a:cubicBezTo>
                      <a:pt x="318" y="88"/>
                      <a:pt x="300" y="121"/>
                      <a:pt x="284" y="157"/>
                    </a:cubicBezTo>
                    <a:cubicBezTo>
                      <a:pt x="270" y="188"/>
                      <a:pt x="242" y="199"/>
                      <a:pt x="211" y="187"/>
                    </a:cubicBezTo>
                    <a:cubicBezTo>
                      <a:pt x="184" y="176"/>
                      <a:pt x="160" y="171"/>
                      <a:pt x="137" y="197"/>
                    </a:cubicBezTo>
                    <a:cubicBezTo>
                      <a:pt x="124" y="212"/>
                      <a:pt x="113" y="195"/>
                      <a:pt x="101" y="188"/>
                    </a:cubicBezTo>
                    <a:cubicBezTo>
                      <a:pt x="90" y="181"/>
                      <a:pt x="90" y="173"/>
                      <a:pt x="95" y="161"/>
                    </a:cubicBezTo>
                    <a:cubicBezTo>
                      <a:pt x="108" y="129"/>
                      <a:pt x="105" y="120"/>
                      <a:pt x="73" y="107"/>
                    </a:cubicBezTo>
                    <a:cubicBezTo>
                      <a:pt x="55" y="99"/>
                      <a:pt x="39" y="87"/>
                      <a:pt x="23" y="75"/>
                    </a:cubicBezTo>
                    <a:cubicBezTo>
                      <a:pt x="2" y="60"/>
                      <a:pt x="0" y="37"/>
                      <a:pt x="3" y="14"/>
                    </a:cubicBezTo>
                    <a:cubicBezTo>
                      <a:pt x="4" y="0"/>
                      <a:pt x="15" y="3"/>
                      <a:pt x="23" y="3"/>
                    </a:cubicBezTo>
                    <a:cubicBezTo>
                      <a:pt x="71" y="2"/>
                      <a:pt x="120" y="3"/>
                      <a:pt x="168" y="3"/>
                    </a:cubicBezTo>
                    <a:close/>
                  </a:path>
                </a:pathLst>
              </a:custGeom>
              <a:solidFill>
                <a:srgbClr val="31B6B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47"/>
              <p:cNvSpPr/>
              <p:nvPr/>
            </p:nvSpPr>
            <p:spPr>
              <a:xfrm>
                <a:off x="13672" y="-997"/>
                <a:ext cx="1022" cy="338"/>
              </a:xfrm>
              <a:custGeom>
                <a:rect b="b" l="l" r="r" t="t"/>
                <a:pathLst>
                  <a:path extrusionOk="0" h="143" w="432">
                    <a:moveTo>
                      <a:pt x="243" y="143"/>
                    </a:moveTo>
                    <a:cubicBezTo>
                      <a:pt x="169" y="129"/>
                      <a:pt x="95" y="128"/>
                      <a:pt x="20" y="137"/>
                    </a:cubicBezTo>
                    <a:cubicBezTo>
                      <a:pt x="27" y="100"/>
                      <a:pt x="27" y="65"/>
                      <a:pt x="10" y="30"/>
                    </a:cubicBezTo>
                    <a:cubicBezTo>
                      <a:pt x="0" y="9"/>
                      <a:pt x="8" y="0"/>
                      <a:pt x="31" y="0"/>
                    </a:cubicBezTo>
                    <a:cubicBezTo>
                      <a:pt x="155" y="0"/>
                      <a:pt x="279" y="0"/>
                      <a:pt x="403" y="0"/>
                    </a:cubicBezTo>
                    <a:cubicBezTo>
                      <a:pt x="404" y="17"/>
                      <a:pt x="390" y="20"/>
                      <a:pt x="379" y="25"/>
                    </a:cubicBezTo>
                    <a:cubicBezTo>
                      <a:pt x="369" y="30"/>
                      <a:pt x="353" y="34"/>
                      <a:pt x="360" y="47"/>
                    </a:cubicBezTo>
                    <a:cubicBezTo>
                      <a:pt x="367" y="57"/>
                      <a:pt x="377" y="76"/>
                      <a:pt x="396" y="67"/>
                    </a:cubicBezTo>
                    <a:cubicBezTo>
                      <a:pt x="406" y="62"/>
                      <a:pt x="415" y="68"/>
                      <a:pt x="424" y="69"/>
                    </a:cubicBezTo>
                    <a:cubicBezTo>
                      <a:pt x="428" y="70"/>
                      <a:pt x="432" y="74"/>
                      <a:pt x="432" y="79"/>
                    </a:cubicBezTo>
                    <a:cubicBezTo>
                      <a:pt x="431" y="85"/>
                      <a:pt x="427" y="86"/>
                      <a:pt x="422" y="86"/>
                    </a:cubicBezTo>
                    <a:cubicBezTo>
                      <a:pt x="418" y="87"/>
                      <a:pt x="413" y="88"/>
                      <a:pt x="409" y="86"/>
                    </a:cubicBezTo>
                    <a:cubicBezTo>
                      <a:pt x="385" y="74"/>
                      <a:pt x="361" y="91"/>
                      <a:pt x="337" y="88"/>
                    </a:cubicBezTo>
                    <a:cubicBezTo>
                      <a:pt x="326" y="86"/>
                      <a:pt x="316" y="94"/>
                      <a:pt x="311" y="105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292" y="107"/>
                      <a:pt x="280" y="122"/>
                      <a:pt x="266" y="132"/>
                    </a:cubicBezTo>
                    <a:cubicBezTo>
                      <a:pt x="259" y="138"/>
                      <a:pt x="252" y="142"/>
                      <a:pt x="243" y="143"/>
                    </a:cubicBezTo>
                    <a:close/>
                  </a:path>
                </a:pathLst>
              </a:custGeom>
              <a:solidFill>
                <a:srgbClr val="4CBCC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47"/>
              <p:cNvSpPr/>
              <p:nvPr/>
            </p:nvSpPr>
            <p:spPr>
              <a:xfrm>
                <a:off x="10252" y="-978"/>
                <a:ext cx="846" cy="646"/>
              </a:xfrm>
              <a:custGeom>
                <a:rect b="b" l="l" r="r" t="t"/>
                <a:pathLst>
                  <a:path extrusionOk="0" h="273" w="358">
                    <a:moveTo>
                      <a:pt x="65" y="74"/>
                    </a:moveTo>
                    <a:cubicBezTo>
                      <a:pt x="65" y="55"/>
                      <a:pt x="66" y="36"/>
                      <a:pt x="65" y="17"/>
                    </a:cubicBezTo>
                    <a:cubicBezTo>
                      <a:pt x="65" y="4"/>
                      <a:pt x="69" y="0"/>
                      <a:pt x="81" y="8"/>
                    </a:cubicBezTo>
                    <a:cubicBezTo>
                      <a:pt x="99" y="20"/>
                      <a:pt x="118" y="28"/>
                      <a:pt x="140" y="28"/>
                    </a:cubicBezTo>
                    <a:cubicBezTo>
                      <a:pt x="174" y="40"/>
                      <a:pt x="187" y="58"/>
                      <a:pt x="188" y="95"/>
                    </a:cubicBezTo>
                    <a:cubicBezTo>
                      <a:pt x="189" y="103"/>
                      <a:pt x="189" y="110"/>
                      <a:pt x="189" y="118"/>
                    </a:cubicBezTo>
                    <a:cubicBezTo>
                      <a:pt x="189" y="168"/>
                      <a:pt x="226" y="200"/>
                      <a:pt x="273" y="191"/>
                    </a:cubicBezTo>
                    <a:cubicBezTo>
                      <a:pt x="300" y="186"/>
                      <a:pt x="328" y="184"/>
                      <a:pt x="358" y="183"/>
                    </a:cubicBezTo>
                    <a:cubicBezTo>
                      <a:pt x="328" y="197"/>
                      <a:pt x="323" y="221"/>
                      <a:pt x="325" y="249"/>
                    </a:cubicBezTo>
                    <a:cubicBezTo>
                      <a:pt x="325" y="262"/>
                      <a:pt x="318" y="267"/>
                      <a:pt x="307" y="267"/>
                    </a:cubicBezTo>
                    <a:cubicBezTo>
                      <a:pt x="280" y="267"/>
                      <a:pt x="254" y="267"/>
                      <a:pt x="228" y="270"/>
                    </a:cubicBezTo>
                    <a:cubicBezTo>
                      <a:pt x="213" y="273"/>
                      <a:pt x="199" y="268"/>
                      <a:pt x="187" y="252"/>
                    </a:cubicBezTo>
                    <a:cubicBezTo>
                      <a:pt x="174" y="233"/>
                      <a:pt x="150" y="234"/>
                      <a:pt x="128" y="237"/>
                    </a:cubicBezTo>
                    <a:cubicBezTo>
                      <a:pt x="94" y="241"/>
                      <a:pt x="64" y="260"/>
                      <a:pt x="30" y="267"/>
                    </a:cubicBezTo>
                    <a:cubicBezTo>
                      <a:pt x="19" y="273"/>
                      <a:pt x="14" y="265"/>
                      <a:pt x="11" y="255"/>
                    </a:cubicBezTo>
                    <a:cubicBezTo>
                      <a:pt x="0" y="224"/>
                      <a:pt x="5" y="196"/>
                      <a:pt x="26" y="169"/>
                    </a:cubicBezTo>
                    <a:cubicBezTo>
                      <a:pt x="43" y="149"/>
                      <a:pt x="51" y="123"/>
                      <a:pt x="56" y="97"/>
                    </a:cubicBezTo>
                    <a:cubicBezTo>
                      <a:pt x="58" y="88"/>
                      <a:pt x="62" y="81"/>
                      <a:pt x="65" y="74"/>
                    </a:cubicBezTo>
                    <a:close/>
                  </a:path>
                </a:pathLst>
              </a:custGeom>
              <a:solidFill>
                <a:srgbClr val="2AB6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47"/>
              <p:cNvSpPr/>
              <p:nvPr/>
            </p:nvSpPr>
            <p:spPr>
              <a:xfrm>
                <a:off x="10490" y="-1004"/>
                <a:ext cx="792" cy="459"/>
              </a:xfrm>
              <a:custGeom>
                <a:rect b="b" l="l" r="r" t="t"/>
                <a:pathLst>
                  <a:path extrusionOk="0" h="194" w="335">
                    <a:moveTo>
                      <a:pt x="35" y="25"/>
                    </a:moveTo>
                    <a:cubicBezTo>
                      <a:pt x="31" y="24"/>
                      <a:pt x="26" y="22"/>
                      <a:pt x="22" y="21"/>
                    </a:cubicBezTo>
                    <a:cubicBezTo>
                      <a:pt x="18" y="11"/>
                      <a:pt x="6" y="14"/>
                      <a:pt x="0" y="7"/>
                    </a:cubicBezTo>
                    <a:cubicBezTo>
                      <a:pt x="3" y="0"/>
                      <a:pt x="9" y="3"/>
                      <a:pt x="14" y="3"/>
                    </a:cubicBezTo>
                    <a:cubicBezTo>
                      <a:pt x="79" y="2"/>
                      <a:pt x="145" y="3"/>
                      <a:pt x="211" y="2"/>
                    </a:cubicBezTo>
                    <a:cubicBezTo>
                      <a:pt x="226" y="2"/>
                      <a:pt x="234" y="7"/>
                      <a:pt x="233" y="24"/>
                    </a:cubicBezTo>
                    <a:cubicBezTo>
                      <a:pt x="230" y="71"/>
                      <a:pt x="261" y="93"/>
                      <a:pt x="294" y="113"/>
                    </a:cubicBezTo>
                    <a:cubicBezTo>
                      <a:pt x="298" y="116"/>
                      <a:pt x="304" y="116"/>
                      <a:pt x="308" y="119"/>
                    </a:cubicBezTo>
                    <a:cubicBezTo>
                      <a:pt x="317" y="126"/>
                      <a:pt x="335" y="128"/>
                      <a:pt x="330" y="143"/>
                    </a:cubicBezTo>
                    <a:cubicBezTo>
                      <a:pt x="325" y="158"/>
                      <a:pt x="319" y="177"/>
                      <a:pt x="295" y="177"/>
                    </a:cubicBezTo>
                    <a:cubicBezTo>
                      <a:pt x="254" y="177"/>
                      <a:pt x="214" y="177"/>
                      <a:pt x="173" y="185"/>
                    </a:cubicBezTo>
                    <a:cubicBezTo>
                      <a:pt x="128" y="194"/>
                      <a:pt x="101" y="166"/>
                      <a:pt x="101" y="117"/>
                    </a:cubicBezTo>
                    <a:cubicBezTo>
                      <a:pt x="101" y="110"/>
                      <a:pt x="101" y="103"/>
                      <a:pt x="101" y="97"/>
                    </a:cubicBezTo>
                    <a:cubicBezTo>
                      <a:pt x="100" y="53"/>
                      <a:pt x="77" y="27"/>
                      <a:pt x="35" y="25"/>
                    </a:cubicBezTo>
                    <a:close/>
                  </a:path>
                </a:pathLst>
              </a:custGeom>
              <a:solidFill>
                <a:srgbClr val="2AB6B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47"/>
              <p:cNvSpPr/>
              <p:nvPr/>
            </p:nvSpPr>
            <p:spPr>
              <a:xfrm>
                <a:off x="12564" y="-651"/>
                <a:ext cx="1040" cy="1116"/>
              </a:xfrm>
              <a:custGeom>
                <a:rect b="b" l="l" r="r" t="t"/>
                <a:pathLst>
                  <a:path extrusionOk="0" h="472" w="440">
                    <a:moveTo>
                      <a:pt x="173" y="156"/>
                    </a:moveTo>
                    <a:cubicBezTo>
                      <a:pt x="235" y="94"/>
                      <a:pt x="308" y="49"/>
                      <a:pt x="388" y="17"/>
                    </a:cubicBezTo>
                    <a:cubicBezTo>
                      <a:pt x="401" y="16"/>
                      <a:pt x="412" y="10"/>
                      <a:pt x="423" y="4"/>
                    </a:cubicBezTo>
                    <a:cubicBezTo>
                      <a:pt x="429" y="0"/>
                      <a:pt x="434" y="0"/>
                      <a:pt x="440" y="5"/>
                    </a:cubicBezTo>
                    <a:cubicBezTo>
                      <a:pt x="438" y="8"/>
                      <a:pt x="437" y="12"/>
                      <a:pt x="436" y="15"/>
                    </a:cubicBezTo>
                    <a:cubicBezTo>
                      <a:pt x="428" y="21"/>
                      <a:pt x="419" y="25"/>
                      <a:pt x="410" y="28"/>
                    </a:cubicBezTo>
                    <a:cubicBezTo>
                      <a:pt x="305" y="69"/>
                      <a:pt x="222" y="141"/>
                      <a:pt x="155" y="234"/>
                    </a:cubicBezTo>
                    <a:cubicBezTo>
                      <a:pt x="115" y="289"/>
                      <a:pt x="87" y="351"/>
                      <a:pt x="68" y="417"/>
                    </a:cubicBezTo>
                    <a:cubicBezTo>
                      <a:pt x="64" y="429"/>
                      <a:pt x="65" y="441"/>
                      <a:pt x="60" y="452"/>
                    </a:cubicBezTo>
                    <a:cubicBezTo>
                      <a:pt x="56" y="458"/>
                      <a:pt x="51" y="461"/>
                      <a:pt x="45" y="461"/>
                    </a:cubicBezTo>
                    <a:cubicBezTo>
                      <a:pt x="32" y="465"/>
                      <a:pt x="19" y="472"/>
                      <a:pt x="6" y="462"/>
                    </a:cubicBezTo>
                    <a:cubicBezTo>
                      <a:pt x="0" y="454"/>
                      <a:pt x="1" y="446"/>
                      <a:pt x="3" y="437"/>
                    </a:cubicBezTo>
                    <a:cubicBezTo>
                      <a:pt x="22" y="364"/>
                      <a:pt x="54" y="298"/>
                      <a:pt x="93" y="236"/>
                    </a:cubicBezTo>
                    <a:cubicBezTo>
                      <a:pt x="109" y="211"/>
                      <a:pt x="130" y="192"/>
                      <a:pt x="146" y="169"/>
                    </a:cubicBezTo>
                    <a:cubicBezTo>
                      <a:pt x="153" y="160"/>
                      <a:pt x="164" y="160"/>
                      <a:pt x="173" y="156"/>
                    </a:cubicBezTo>
                    <a:close/>
                  </a:path>
                </a:pathLst>
              </a:custGeom>
              <a:solidFill>
                <a:srgbClr val="A330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47"/>
              <p:cNvSpPr/>
              <p:nvPr/>
            </p:nvSpPr>
            <p:spPr>
              <a:xfrm>
                <a:off x="11393" y="-20"/>
                <a:ext cx="1078" cy="256"/>
              </a:xfrm>
              <a:custGeom>
                <a:rect b="b" l="l" r="r" t="t"/>
                <a:pathLst>
                  <a:path extrusionOk="0" h="108" w="456">
                    <a:moveTo>
                      <a:pt x="26" y="4"/>
                    </a:moveTo>
                    <a:cubicBezTo>
                      <a:pt x="28" y="4"/>
                      <a:pt x="29" y="4"/>
                      <a:pt x="31" y="4"/>
                    </a:cubicBezTo>
                    <a:cubicBezTo>
                      <a:pt x="52" y="0"/>
                      <a:pt x="68" y="13"/>
                      <a:pt x="81" y="27"/>
                    </a:cubicBezTo>
                    <a:cubicBezTo>
                      <a:pt x="97" y="45"/>
                      <a:pt x="115" y="49"/>
                      <a:pt x="137" y="50"/>
                    </a:cubicBezTo>
                    <a:cubicBezTo>
                      <a:pt x="223" y="50"/>
                      <a:pt x="308" y="44"/>
                      <a:pt x="394" y="43"/>
                    </a:cubicBezTo>
                    <a:cubicBezTo>
                      <a:pt x="407" y="43"/>
                      <a:pt x="421" y="42"/>
                      <a:pt x="434" y="48"/>
                    </a:cubicBezTo>
                    <a:cubicBezTo>
                      <a:pt x="447" y="53"/>
                      <a:pt x="456" y="61"/>
                      <a:pt x="455" y="77"/>
                    </a:cubicBezTo>
                    <a:cubicBezTo>
                      <a:pt x="452" y="85"/>
                      <a:pt x="446" y="90"/>
                      <a:pt x="439" y="90"/>
                    </a:cubicBezTo>
                    <a:cubicBezTo>
                      <a:pt x="417" y="91"/>
                      <a:pt x="397" y="98"/>
                      <a:pt x="378" y="108"/>
                    </a:cubicBezTo>
                    <a:cubicBezTo>
                      <a:pt x="376" y="108"/>
                      <a:pt x="374" y="107"/>
                      <a:pt x="372" y="105"/>
                    </a:cubicBezTo>
                    <a:cubicBezTo>
                      <a:pt x="368" y="100"/>
                      <a:pt x="370" y="94"/>
                      <a:pt x="372" y="88"/>
                    </a:cubicBezTo>
                    <a:cubicBezTo>
                      <a:pt x="373" y="82"/>
                      <a:pt x="377" y="74"/>
                      <a:pt x="367" y="73"/>
                    </a:cubicBezTo>
                    <a:cubicBezTo>
                      <a:pt x="355" y="72"/>
                      <a:pt x="368" y="85"/>
                      <a:pt x="360" y="87"/>
                    </a:cubicBezTo>
                    <a:cubicBezTo>
                      <a:pt x="286" y="87"/>
                      <a:pt x="211" y="87"/>
                      <a:pt x="137" y="87"/>
                    </a:cubicBezTo>
                    <a:cubicBezTo>
                      <a:pt x="94" y="86"/>
                      <a:pt x="52" y="75"/>
                      <a:pt x="13" y="55"/>
                    </a:cubicBezTo>
                    <a:cubicBezTo>
                      <a:pt x="7" y="52"/>
                      <a:pt x="3" y="47"/>
                      <a:pt x="0" y="41"/>
                    </a:cubicBezTo>
                    <a:cubicBezTo>
                      <a:pt x="9" y="29"/>
                      <a:pt x="18" y="16"/>
                      <a:pt x="26" y="4"/>
                    </a:cubicBezTo>
                    <a:close/>
                  </a:path>
                </a:pathLst>
              </a:custGeom>
              <a:solidFill>
                <a:srgbClr val="41ABA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47"/>
              <p:cNvSpPr/>
              <p:nvPr/>
            </p:nvSpPr>
            <p:spPr>
              <a:xfrm>
                <a:off x="11055" y="-557"/>
                <a:ext cx="275" cy="303"/>
              </a:xfrm>
              <a:custGeom>
                <a:rect b="b" l="l" r="r" t="t"/>
                <a:pathLst>
                  <a:path extrusionOk="0" h="128" w="116">
                    <a:moveTo>
                      <a:pt x="112" y="107"/>
                    </a:moveTo>
                    <a:cubicBezTo>
                      <a:pt x="107" y="120"/>
                      <a:pt x="104" y="128"/>
                      <a:pt x="89" y="114"/>
                    </a:cubicBezTo>
                    <a:cubicBezTo>
                      <a:pt x="73" y="101"/>
                      <a:pt x="54" y="90"/>
                      <a:pt x="31" y="93"/>
                    </a:cubicBezTo>
                    <a:cubicBezTo>
                      <a:pt x="13" y="96"/>
                      <a:pt x="3" y="87"/>
                      <a:pt x="1" y="68"/>
                    </a:cubicBezTo>
                    <a:cubicBezTo>
                      <a:pt x="0" y="51"/>
                      <a:pt x="1" y="35"/>
                      <a:pt x="21" y="28"/>
                    </a:cubicBezTo>
                    <a:cubicBezTo>
                      <a:pt x="35" y="23"/>
                      <a:pt x="49" y="17"/>
                      <a:pt x="64" y="11"/>
                    </a:cubicBezTo>
                    <a:cubicBezTo>
                      <a:pt x="91" y="0"/>
                      <a:pt x="110" y="13"/>
                      <a:pt x="112" y="43"/>
                    </a:cubicBezTo>
                    <a:cubicBezTo>
                      <a:pt x="113" y="60"/>
                      <a:pt x="112" y="77"/>
                      <a:pt x="112" y="93"/>
                    </a:cubicBezTo>
                    <a:cubicBezTo>
                      <a:pt x="116" y="98"/>
                      <a:pt x="116" y="103"/>
                      <a:pt x="112" y="107"/>
                    </a:cubicBezTo>
                    <a:close/>
                  </a:path>
                </a:pathLst>
              </a:custGeom>
              <a:solidFill>
                <a:srgbClr val="33B7B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47"/>
              <p:cNvSpPr/>
              <p:nvPr/>
            </p:nvSpPr>
            <p:spPr>
              <a:xfrm>
                <a:off x="15110" y="-992"/>
                <a:ext cx="326" cy="137"/>
              </a:xfrm>
              <a:custGeom>
                <a:rect b="b" l="l" r="r" t="t"/>
                <a:pathLst>
                  <a:path extrusionOk="0" h="58" w="138">
                    <a:moveTo>
                      <a:pt x="63" y="34"/>
                    </a:moveTo>
                    <a:cubicBezTo>
                      <a:pt x="53" y="22"/>
                      <a:pt x="39" y="20"/>
                      <a:pt x="26" y="16"/>
                    </a:cubicBezTo>
                    <a:cubicBezTo>
                      <a:pt x="18" y="12"/>
                      <a:pt x="7" y="12"/>
                      <a:pt x="0" y="0"/>
                    </a:cubicBezTo>
                    <a:cubicBezTo>
                      <a:pt x="47" y="0"/>
                      <a:pt x="91" y="0"/>
                      <a:pt x="138" y="0"/>
                    </a:cubicBezTo>
                    <a:cubicBezTo>
                      <a:pt x="135" y="12"/>
                      <a:pt x="121" y="17"/>
                      <a:pt x="120" y="29"/>
                    </a:cubicBezTo>
                    <a:cubicBezTo>
                      <a:pt x="104" y="56"/>
                      <a:pt x="76" y="58"/>
                      <a:pt x="63" y="34"/>
                    </a:cubicBezTo>
                    <a:close/>
                  </a:path>
                </a:pathLst>
              </a:custGeom>
              <a:solidFill>
                <a:srgbClr val="58BFC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47"/>
              <p:cNvSpPr/>
              <p:nvPr/>
            </p:nvSpPr>
            <p:spPr>
              <a:xfrm>
                <a:off x="11103" y="98"/>
                <a:ext cx="205" cy="313"/>
              </a:xfrm>
              <a:custGeom>
                <a:rect b="b" l="l" r="r" t="t"/>
                <a:pathLst>
                  <a:path extrusionOk="0" h="132" w="87">
                    <a:moveTo>
                      <a:pt x="4" y="114"/>
                    </a:moveTo>
                    <a:cubicBezTo>
                      <a:pt x="9" y="102"/>
                      <a:pt x="13" y="90"/>
                      <a:pt x="13" y="77"/>
                    </a:cubicBezTo>
                    <a:cubicBezTo>
                      <a:pt x="13" y="50"/>
                      <a:pt x="26" y="33"/>
                      <a:pt x="48" y="21"/>
                    </a:cubicBezTo>
                    <a:cubicBezTo>
                      <a:pt x="59" y="15"/>
                      <a:pt x="69" y="8"/>
                      <a:pt x="79" y="0"/>
                    </a:cubicBezTo>
                    <a:cubicBezTo>
                      <a:pt x="87" y="8"/>
                      <a:pt x="79" y="14"/>
                      <a:pt x="74" y="19"/>
                    </a:cubicBezTo>
                    <a:cubicBezTo>
                      <a:pt x="62" y="33"/>
                      <a:pt x="56" y="50"/>
                      <a:pt x="57" y="69"/>
                    </a:cubicBezTo>
                    <a:cubicBezTo>
                      <a:pt x="51" y="84"/>
                      <a:pt x="44" y="99"/>
                      <a:pt x="31" y="110"/>
                    </a:cubicBezTo>
                    <a:cubicBezTo>
                      <a:pt x="27" y="115"/>
                      <a:pt x="23" y="120"/>
                      <a:pt x="18" y="125"/>
                    </a:cubicBezTo>
                    <a:cubicBezTo>
                      <a:pt x="15" y="129"/>
                      <a:pt x="10" y="132"/>
                      <a:pt x="5" y="128"/>
                    </a:cubicBezTo>
                    <a:cubicBezTo>
                      <a:pt x="0" y="125"/>
                      <a:pt x="2" y="119"/>
                      <a:pt x="4" y="114"/>
                    </a:cubicBezTo>
                    <a:close/>
                  </a:path>
                </a:pathLst>
              </a:custGeom>
              <a:solidFill>
                <a:srgbClr val="89CED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47"/>
              <p:cNvSpPr/>
              <p:nvPr/>
            </p:nvSpPr>
            <p:spPr>
              <a:xfrm>
                <a:off x="11159" y="-382"/>
                <a:ext cx="249" cy="450"/>
              </a:xfrm>
              <a:custGeom>
                <a:rect b="b" l="l" r="r" t="t"/>
                <a:pathLst>
                  <a:path extrusionOk="0" h="190" w="105">
                    <a:moveTo>
                      <a:pt x="68" y="33"/>
                    </a:moveTo>
                    <a:cubicBezTo>
                      <a:pt x="68" y="28"/>
                      <a:pt x="68" y="24"/>
                      <a:pt x="68" y="19"/>
                    </a:cubicBezTo>
                    <a:cubicBezTo>
                      <a:pt x="73" y="14"/>
                      <a:pt x="77" y="9"/>
                      <a:pt x="85" y="0"/>
                    </a:cubicBezTo>
                    <a:cubicBezTo>
                      <a:pt x="83" y="33"/>
                      <a:pt x="80" y="61"/>
                      <a:pt x="81" y="88"/>
                    </a:cubicBezTo>
                    <a:cubicBezTo>
                      <a:pt x="81" y="117"/>
                      <a:pt x="84" y="143"/>
                      <a:pt x="98" y="168"/>
                    </a:cubicBezTo>
                    <a:cubicBezTo>
                      <a:pt x="100" y="173"/>
                      <a:pt x="105" y="179"/>
                      <a:pt x="101" y="185"/>
                    </a:cubicBezTo>
                    <a:cubicBezTo>
                      <a:pt x="96" y="190"/>
                      <a:pt x="91" y="184"/>
                      <a:pt x="86" y="185"/>
                    </a:cubicBezTo>
                    <a:cubicBezTo>
                      <a:pt x="86" y="182"/>
                      <a:pt x="86" y="179"/>
                      <a:pt x="85" y="176"/>
                    </a:cubicBezTo>
                    <a:cubicBezTo>
                      <a:pt x="87" y="149"/>
                      <a:pt x="73" y="130"/>
                      <a:pt x="58" y="111"/>
                    </a:cubicBezTo>
                    <a:cubicBezTo>
                      <a:pt x="41" y="90"/>
                      <a:pt x="20" y="74"/>
                      <a:pt x="0" y="49"/>
                    </a:cubicBezTo>
                    <a:cubicBezTo>
                      <a:pt x="19" y="52"/>
                      <a:pt x="24" y="65"/>
                      <a:pt x="33" y="72"/>
                    </a:cubicBezTo>
                    <a:cubicBezTo>
                      <a:pt x="41" y="78"/>
                      <a:pt x="49" y="91"/>
                      <a:pt x="61" y="85"/>
                    </a:cubicBezTo>
                    <a:cubicBezTo>
                      <a:pt x="71" y="80"/>
                      <a:pt x="68" y="66"/>
                      <a:pt x="68" y="56"/>
                    </a:cubicBezTo>
                    <a:cubicBezTo>
                      <a:pt x="68" y="48"/>
                      <a:pt x="68" y="40"/>
                      <a:pt x="68" y="33"/>
                    </a:cubicBezTo>
                    <a:close/>
                  </a:path>
                </a:pathLst>
              </a:custGeom>
              <a:solidFill>
                <a:srgbClr val="89CED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47"/>
              <p:cNvSpPr/>
              <p:nvPr/>
            </p:nvSpPr>
            <p:spPr>
              <a:xfrm>
                <a:off x="12502" y="-479"/>
                <a:ext cx="388" cy="149"/>
              </a:xfrm>
              <a:custGeom>
                <a:rect b="b" l="l" r="r" t="t"/>
                <a:pathLst>
                  <a:path extrusionOk="0" h="63" w="164">
                    <a:moveTo>
                      <a:pt x="138" y="33"/>
                    </a:moveTo>
                    <a:cubicBezTo>
                      <a:pt x="147" y="35"/>
                      <a:pt x="163" y="27"/>
                      <a:pt x="164" y="40"/>
                    </a:cubicBezTo>
                    <a:cubicBezTo>
                      <a:pt x="164" y="57"/>
                      <a:pt x="147" y="48"/>
                      <a:pt x="138" y="51"/>
                    </a:cubicBezTo>
                    <a:cubicBezTo>
                      <a:pt x="135" y="52"/>
                      <a:pt x="132" y="54"/>
                      <a:pt x="128" y="56"/>
                    </a:cubicBezTo>
                    <a:cubicBezTo>
                      <a:pt x="125" y="61"/>
                      <a:pt x="119" y="63"/>
                      <a:pt x="113" y="62"/>
                    </a:cubicBezTo>
                    <a:cubicBezTo>
                      <a:pt x="99" y="59"/>
                      <a:pt x="86" y="52"/>
                      <a:pt x="71" y="56"/>
                    </a:cubicBezTo>
                    <a:cubicBezTo>
                      <a:pt x="66" y="55"/>
                      <a:pt x="62" y="53"/>
                      <a:pt x="62" y="47"/>
                    </a:cubicBezTo>
                    <a:cubicBezTo>
                      <a:pt x="51" y="36"/>
                      <a:pt x="37" y="39"/>
                      <a:pt x="23" y="36"/>
                    </a:cubicBezTo>
                    <a:cubicBezTo>
                      <a:pt x="16" y="35"/>
                      <a:pt x="9" y="30"/>
                      <a:pt x="0" y="25"/>
                    </a:cubicBezTo>
                    <a:cubicBezTo>
                      <a:pt x="24" y="21"/>
                      <a:pt x="44" y="25"/>
                      <a:pt x="63" y="31"/>
                    </a:cubicBezTo>
                    <a:cubicBezTo>
                      <a:pt x="77" y="36"/>
                      <a:pt x="90" y="36"/>
                      <a:pt x="102" y="28"/>
                    </a:cubicBezTo>
                    <a:cubicBezTo>
                      <a:pt x="117" y="0"/>
                      <a:pt x="127" y="19"/>
                      <a:pt x="138" y="33"/>
                    </a:cubicBezTo>
                    <a:close/>
                  </a:path>
                </a:pathLst>
              </a:custGeom>
              <a:solidFill>
                <a:srgbClr val="87CDD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47"/>
              <p:cNvSpPr/>
              <p:nvPr/>
            </p:nvSpPr>
            <p:spPr>
              <a:xfrm>
                <a:off x="10148" y="-415"/>
                <a:ext cx="182" cy="265"/>
              </a:xfrm>
              <a:custGeom>
                <a:rect b="b" l="l" r="r" t="t"/>
                <a:pathLst>
                  <a:path extrusionOk="0" h="112" w="77">
                    <a:moveTo>
                      <a:pt x="61" y="15"/>
                    </a:moveTo>
                    <a:cubicBezTo>
                      <a:pt x="62" y="23"/>
                      <a:pt x="67" y="28"/>
                      <a:pt x="74" y="29"/>
                    </a:cubicBezTo>
                    <a:cubicBezTo>
                      <a:pt x="77" y="44"/>
                      <a:pt x="67" y="60"/>
                      <a:pt x="75" y="75"/>
                    </a:cubicBezTo>
                    <a:cubicBezTo>
                      <a:pt x="75" y="84"/>
                      <a:pt x="74" y="93"/>
                      <a:pt x="74" y="102"/>
                    </a:cubicBezTo>
                    <a:cubicBezTo>
                      <a:pt x="68" y="112"/>
                      <a:pt x="62" y="112"/>
                      <a:pt x="57" y="102"/>
                    </a:cubicBezTo>
                    <a:cubicBezTo>
                      <a:pt x="53" y="97"/>
                      <a:pt x="51" y="91"/>
                      <a:pt x="49" y="84"/>
                    </a:cubicBezTo>
                    <a:cubicBezTo>
                      <a:pt x="46" y="69"/>
                      <a:pt x="39" y="61"/>
                      <a:pt x="23" y="64"/>
                    </a:cubicBezTo>
                    <a:cubicBezTo>
                      <a:pt x="15" y="65"/>
                      <a:pt x="5" y="66"/>
                      <a:pt x="0" y="56"/>
                    </a:cubicBezTo>
                    <a:cubicBezTo>
                      <a:pt x="1" y="43"/>
                      <a:pt x="11" y="40"/>
                      <a:pt x="21" y="38"/>
                    </a:cubicBezTo>
                    <a:cubicBezTo>
                      <a:pt x="28" y="37"/>
                      <a:pt x="35" y="36"/>
                      <a:pt x="39" y="29"/>
                    </a:cubicBezTo>
                    <a:cubicBezTo>
                      <a:pt x="39" y="28"/>
                      <a:pt x="39" y="27"/>
                      <a:pt x="39" y="25"/>
                    </a:cubicBezTo>
                    <a:cubicBezTo>
                      <a:pt x="39" y="22"/>
                      <a:pt x="39" y="19"/>
                      <a:pt x="40" y="17"/>
                    </a:cubicBezTo>
                    <a:cubicBezTo>
                      <a:pt x="42" y="11"/>
                      <a:pt x="42" y="2"/>
                      <a:pt x="50" y="1"/>
                    </a:cubicBezTo>
                    <a:cubicBezTo>
                      <a:pt x="58" y="0"/>
                      <a:pt x="57" y="11"/>
                      <a:pt x="61" y="15"/>
                    </a:cubicBezTo>
                    <a:close/>
                  </a:path>
                </a:pathLst>
              </a:custGeom>
              <a:solidFill>
                <a:srgbClr val="8CD0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47"/>
              <p:cNvSpPr/>
              <p:nvPr/>
            </p:nvSpPr>
            <p:spPr>
              <a:xfrm>
                <a:off x="12044" y="-623"/>
                <a:ext cx="203" cy="239"/>
              </a:xfrm>
              <a:custGeom>
                <a:rect b="b" l="l" r="r" t="t"/>
                <a:pathLst>
                  <a:path extrusionOk="0" h="101" w="86">
                    <a:moveTo>
                      <a:pt x="32" y="44"/>
                    </a:moveTo>
                    <a:cubicBezTo>
                      <a:pt x="45" y="63"/>
                      <a:pt x="67" y="64"/>
                      <a:pt x="86" y="72"/>
                    </a:cubicBezTo>
                    <a:cubicBezTo>
                      <a:pt x="76" y="80"/>
                      <a:pt x="64" y="85"/>
                      <a:pt x="57" y="82"/>
                    </a:cubicBezTo>
                    <a:cubicBezTo>
                      <a:pt x="38" y="74"/>
                      <a:pt x="32" y="82"/>
                      <a:pt x="28" y="101"/>
                    </a:cubicBezTo>
                    <a:cubicBezTo>
                      <a:pt x="26" y="65"/>
                      <a:pt x="0" y="38"/>
                      <a:pt x="2" y="2"/>
                    </a:cubicBezTo>
                    <a:cubicBezTo>
                      <a:pt x="9" y="0"/>
                      <a:pt x="10" y="4"/>
                      <a:pt x="11" y="10"/>
                    </a:cubicBezTo>
                    <a:cubicBezTo>
                      <a:pt x="13" y="24"/>
                      <a:pt x="21" y="35"/>
                      <a:pt x="32" y="44"/>
                    </a:cubicBezTo>
                    <a:close/>
                  </a:path>
                </a:pathLst>
              </a:custGeom>
              <a:solidFill>
                <a:srgbClr val="8CD0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47"/>
              <p:cNvSpPr/>
              <p:nvPr/>
            </p:nvSpPr>
            <p:spPr>
              <a:xfrm>
                <a:off x="15216" y="-923"/>
                <a:ext cx="229" cy="99"/>
              </a:xfrm>
              <a:custGeom>
                <a:rect b="b" l="l" r="r" t="t"/>
                <a:pathLst>
                  <a:path extrusionOk="0" h="42" w="97">
                    <a:moveTo>
                      <a:pt x="18" y="5"/>
                    </a:moveTo>
                    <a:cubicBezTo>
                      <a:pt x="38" y="24"/>
                      <a:pt x="56" y="6"/>
                      <a:pt x="75" y="0"/>
                    </a:cubicBezTo>
                    <a:cubicBezTo>
                      <a:pt x="82" y="1"/>
                      <a:pt x="89" y="1"/>
                      <a:pt x="97" y="1"/>
                    </a:cubicBezTo>
                    <a:cubicBezTo>
                      <a:pt x="88" y="17"/>
                      <a:pt x="71" y="17"/>
                      <a:pt x="62" y="28"/>
                    </a:cubicBezTo>
                    <a:cubicBezTo>
                      <a:pt x="57" y="30"/>
                      <a:pt x="52" y="31"/>
                      <a:pt x="48" y="34"/>
                    </a:cubicBezTo>
                    <a:cubicBezTo>
                      <a:pt x="37" y="42"/>
                      <a:pt x="32" y="41"/>
                      <a:pt x="24" y="28"/>
                    </a:cubicBezTo>
                    <a:cubicBezTo>
                      <a:pt x="20" y="20"/>
                      <a:pt x="9" y="16"/>
                      <a:pt x="0" y="10"/>
                    </a:cubicBezTo>
                    <a:cubicBezTo>
                      <a:pt x="5" y="4"/>
                      <a:pt x="12" y="5"/>
                      <a:pt x="18" y="5"/>
                    </a:cubicBezTo>
                    <a:close/>
                  </a:path>
                </a:pathLst>
              </a:custGeom>
              <a:solidFill>
                <a:srgbClr val="8BCF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7"/>
              <p:cNvSpPr/>
              <p:nvPr/>
            </p:nvSpPr>
            <p:spPr>
              <a:xfrm>
                <a:off x="13564" y="-815"/>
                <a:ext cx="130" cy="175"/>
              </a:xfrm>
              <a:custGeom>
                <a:rect b="b" l="l" r="r" t="t"/>
                <a:pathLst>
                  <a:path extrusionOk="0" h="74" w="55">
                    <a:moveTo>
                      <a:pt x="17" y="74"/>
                    </a:moveTo>
                    <a:cubicBezTo>
                      <a:pt x="11" y="74"/>
                      <a:pt x="6" y="74"/>
                      <a:pt x="0" y="73"/>
                    </a:cubicBezTo>
                    <a:cubicBezTo>
                      <a:pt x="1" y="71"/>
                      <a:pt x="0" y="68"/>
                      <a:pt x="1" y="67"/>
                    </a:cubicBezTo>
                    <a:cubicBezTo>
                      <a:pt x="20" y="50"/>
                      <a:pt x="32" y="29"/>
                      <a:pt x="41" y="0"/>
                    </a:cubicBezTo>
                    <a:cubicBezTo>
                      <a:pt x="55" y="30"/>
                      <a:pt x="47" y="50"/>
                      <a:pt x="32" y="69"/>
                    </a:cubicBezTo>
                    <a:cubicBezTo>
                      <a:pt x="27" y="70"/>
                      <a:pt x="22" y="72"/>
                      <a:pt x="17" y="74"/>
                    </a:cubicBezTo>
                    <a:close/>
                  </a:path>
                </a:pathLst>
              </a:custGeom>
              <a:solidFill>
                <a:srgbClr val="40B9B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47"/>
              <p:cNvSpPr/>
              <p:nvPr/>
            </p:nvSpPr>
            <p:spPr>
              <a:xfrm>
                <a:off x="9339" y="-526"/>
                <a:ext cx="1388" cy="1185"/>
              </a:xfrm>
              <a:custGeom>
                <a:rect b="b" l="l" r="r" t="t"/>
                <a:pathLst>
                  <a:path extrusionOk="0" h="501" w="587">
                    <a:moveTo>
                      <a:pt x="342" y="103"/>
                    </a:moveTo>
                    <a:cubicBezTo>
                      <a:pt x="350" y="103"/>
                      <a:pt x="358" y="104"/>
                      <a:pt x="365" y="102"/>
                    </a:cubicBezTo>
                    <a:cubicBezTo>
                      <a:pt x="386" y="96"/>
                      <a:pt x="397" y="105"/>
                      <a:pt x="399" y="126"/>
                    </a:cubicBezTo>
                    <a:cubicBezTo>
                      <a:pt x="401" y="148"/>
                      <a:pt x="405" y="169"/>
                      <a:pt x="408" y="191"/>
                    </a:cubicBezTo>
                    <a:cubicBezTo>
                      <a:pt x="414" y="233"/>
                      <a:pt x="437" y="265"/>
                      <a:pt x="470" y="289"/>
                    </a:cubicBezTo>
                    <a:cubicBezTo>
                      <a:pt x="482" y="297"/>
                      <a:pt x="493" y="308"/>
                      <a:pt x="508" y="310"/>
                    </a:cubicBezTo>
                    <a:cubicBezTo>
                      <a:pt x="513" y="311"/>
                      <a:pt x="517" y="312"/>
                      <a:pt x="521" y="316"/>
                    </a:cubicBezTo>
                    <a:cubicBezTo>
                      <a:pt x="529" y="334"/>
                      <a:pt x="548" y="342"/>
                      <a:pt x="559" y="359"/>
                    </a:cubicBezTo>
                    <a:cubicBezTo>
                      <a:pt x="587" y="399"/>
                      <a:pt x="586" y="425"/>
                      <a:pt x="554" y="461"/>
                    </a:cubicBezTo>
                    <a:cubicBezTo>
                      <a:pt x="548" y="472"/>
                      <a:pt x="540" y="482"/>
                      <a:pt x="525" y="480"/>
                    </a:cubicBezTo>
                    <a:cubicBezTo>
                      <a:pt x="478" y="472"/>
                      <a:pt x="431" y="456"/>
                      <a:pt x="383" y="446"/>
                    </a:cubicBezTo>
                    <a:cubicBezTo>
                      <a:pt x="335" y="436"/>
                      <a:pt x="292" y="450"/>
                      <a:pt x="254" y="482"/>
                    </a:cubicBezTo>
                    <a:cubicBezTo>
                      <a:pt x="247" y="487"/>
                      <a:pt x="240" y="489"/>
                      <a:pt x="232" y="490"/>
                    </a:cubicBezTo>
                    <a:cubicBezTo>
                      <a:pt x="213" y="491"/>
                      <a:pt x="195" y="494"/>
                      <a:pt x="176" y="496"/>
                    </a:cubicBezTo>
                    <a:cubicBezTo>
                      <a:pt x="140" y="501"/>
                      <a:pt x="105" y="499"/>
                      <a:pt x="75" y="474"/>
                    </a:cubicBezTo>
                    <a:cubicBezTo>
                      <a:pt x="74" y="473"/>
                      <a:pt x="74" y="472"/>
                      <a:pt x="74" y="470"/>
                    </a:cubicBezTo>
                    <a:cubicBezTo>
                      <a:pt x="63" y="428"/>
                      <a:pt x="54" y="385"/>
                      <a:pt x="11" y="364"/>
                    </a:cubicBezTo>
                    <a:cubicBezTo>
                      <a:pt x="7" y="362"/>
                      <a:pt x="3" y="357"/>
                      <a:pt x="5" y="353"/>
                    </a:cubicBezTo>
                    <a:cubicBezTo>
                      <a:pt x="19" y="320"/>
                      <a:pt x="0" y="287"/>
                      <a:pt x="3" y="254"/>
                    </a:cubicBezTo>
                    <a:cubicBezTo>
                      <a:pt x="4" y="234"/>
                      <a:pt x="6" y="215"/>
                      <a:pt x="15" y="197"/>
                    </a:cubicBezTo>
                    <a:cubicBezTo>
                      <a:pt x="26" y="176"/>
                      <a:pt x="28" y="153"/>
                      <a:pt x="29" y="131"/>
                    </a:cubicBezTo>
                    <a:cubicBezTo>
                      <a:pt x="30" y="114"/>
                      <a:pt x="36" y="101"/>
                      <a:pt x="48" y="91"/>
                    </a:cubicBezTo>
                    <a:cubicBezTo>
                      <a:pt x="69" y="76"/>
                      <a:pt x="86" y="56"/>
                      <a:pt x="104" y="37"/>
                    </a:cubicBezTo>
                    <a:cubicBezTo>
                      <a:pt x="115" y="24"/>
                      <a:pt x="128" y="17"/>
                      <a:pt x="144" y="16"/>
                    </a:cubicBezTo>
                    <a:cubicBezTo>
                      <a:pt x="168" y="0"/>
                      <a:pt x="194" y="11"/>
                      <a:pt x="210" y="44"/>
                    </a:cubicBezTo>
                    <a:cubicBezTo>
                      <a:pt x="231" y="65"/>
                      <a:pt x="246" y="94"/>
                      <a:pt x="277" y="105"/>
                    </a:cubicBezTo>
                    <a:cubicBezTo>
                      <a:pt x="300" y="112"/>
                      <a:pt x="320" y="103"/>
                      <a:pt x="342" y="103"/>
                    </a:cubicBezTo>
                    <a:close/>
                  </a:path>
                </a:pathLst>
              </a:custGeom>
              <a:solidFill>
                <a:srgbClr val="2AB6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47"/>
              <p:cNvSpPr/>
              <p:nvPr/>
            </p:nvSpPr>
            <p:spPr>
              <a:xfrm>
                <a:off x="8840" y="-238"/>
                <a:ext cx="1388" cy="1186"/>
              </a:xfrm>
              <a:custGeom>
                <a:rect b="b" l="l" r="r" t="t"/>
                <a:pathLst>
                  <a:path extrusionOk="0" h="501" w="587">
                    <a:moveTo>
                      <a:pt x="342" y="103"/>
                    </a:moveTo>
                    <a:cubicBezTo>
                      <a:pt x="349" y="103"/>
                      <a:pt x="358" y="104"/>
                      <a:pt x="365" y="102"/>
                    </a:cubicBezTo>
                    <a:cubicBezTo>
                      <a:pt x="386" y="96"/>
                      <a:pt x="396" y="105"/>
                      <a:pt x="399" y="126"/>
                    </a:cubicBezTo>
                    <a:cubicBezTo>
                      <a:pt x="400" y="148"/>
                      <a:pt x="405" y="169"/>
                      <a:pt x="408" y="191"/>
                    </a:cubicBezTo>
                    <a:cubicBezTo>
                      <a:pt x="414" y="233"/>
                      <a:pt x="437" y="265"/>
                      <a:pt x="470" y="289"/>
                    </a:cubicBezTo>
                    <a:cubicBezTo>
                      <a:pt x="482" y="297"/>
                      <a:pt x="493" y="308"/>
                      <a:pt x="508" y="310"/>
                    </a:cubicBezTo>
                    <a:cubicBezTo>
                      <a:pt x="513" y="311"/>
                      <a:pt x="517" y="312"/>
                      <a:pt x="521" y="316"/>
                    </a:cubicBezTo>
                    <a:cubicBezTo>
                      <a:pt x="529" y="334"/>
                      <a:pt x="548" y="343"/>
                      <a:pt x="559" y="359"/>
                    </a:cubicBezTo>
                    <a:cubicBezTo>
                      <a:pt x="587" y="399"/>
                      <a:pt x="586" y="425"/>
                      <a:pt x="554" y="461"/>
                    </a:cubicBezTo>
                    <a:cubicBezTo>
                      <a:pt x="547" y="472"/>
                      <a:pt x="540" y="482"/>
                      <a:pt x="525" y="481"/>
                    </a:cubicBezTo>
                    <a:cubicBezTo>
                      <a:pt x="477" y="472"/>
                      <a:pt x="431" y="456"/>
                      <a:pt x="383" y="446"/>
                    </a:cubicBezTo>
                    <a:cubicBezTo>
                      <a:pt x="334" y="436"/>
                      <a:pt x="292" y="450"/>
                      <a:pt x="253" y="482"/>
                    </a:cubicBezTo>
                    <a:cubicBezTo>
                      <a:pt x="247" y="487"/>
                      <a:pt x="240" y="489"/>
                      <a:pt x="232" y="490"/>
                    </a:cubicBezTo>
                    <a:cubicBezTo>
                      <a:pt x="213" y="491"/>
                      <a:pt x="195" y="494"/>
                      <a:pt x="176" y="496"/>
                    </a:cubicBezTo>
                    <a:cubicBezTo>
                      <a:pt x="140" y="501"/>
                      <a:pt x="105" y="499"/>
                      <a:pt x="74" y="474"/>
                    </a:cubicBezTo>
                    <a:cubicBezTo>
                      <a:pt x="74" y="473"/>
                      <a:pt x="74" y="472"/>
                      <a:pt x="73" y="470"/>
                    </a:cubicBezTo>
                    <a:cubicBezTo>
                      <a:pt x="63" y="428"/>
                      <a:pt x="54" y="385"/>
                      <a:pt x="11" y="364"/>
                    </a:cubicBezTo>
                    <a:cubicBezTo>
                      <a:pt x="7" y="362"/>
                      <a:pt x="3" y="357"/>
                      <a:pt x="5" y="353"/>
                    </a:cubicBezTo>
                    <a:cubicBezTo>
                      <a:pt x="19" y="320"/>
                      <a:pt x="0" y="287"/>
                      <a:pt x="3" y="254"/>
                    </a:cubicBezTo>
                    <a:cubicBezTo>
                      <a:pt x="4" y="234"/>
                      <a:pt x="6" y="215"/>
                      <a:pt x="15" y="197"/>
                    </a:cubicBezTo>
                    <a:cubicBezTo>
                      <a:pt x="26" y="176"/>
                      <a:pt x="28" y="153"/>
                      <a:pt x="29" y="131"/>
                    </a:cubicBezTo>
                    <a:cubicBezTo>
                      <a:pt x="30" y="114"/>
                      <a:pt x="36" y="101"/>
                      <a:pt x="48" y="91"/>
                    </a:cubicBezTo>
                    <a:cubicBezTo>
                      <a:pt x="69" y="76"/>
                      <a:pt x="86" y="56"/>
                      <a:pt x="104" y="37"/>
                    </a:cubicBezTo>
                    <a:cubicBezTo>
                      <a:pt x="115" y="25"/>
                      <a:pt x="128" y="17"/>
                      <a:pt x="144" y="16"/>
                    </a:cubicBezTo>
                    <a:cubicBezTo>
                      <a:pt x="168" y="0"/>
                      <a:pt x="194" y="12"/>
                      <a:pt x="210" y="44"/>
                    </a:cubicBezTo>
                    <a:cubicBezTo>
                      <a:pt x="231" y="65"/>
                      <a:pt x="246" y="94"/>
                      <a:pt x="277" y="105"/>
                    </a:cubicBezTo>
                    <a:cubicBezTo>
                      <a:pt x="300" y="112"/>
                      <a:pt x="320" y="103"/>
                      <a:pt x="342" y="103"/>
                    </a:cubicBezTo>
                    <a:close/>
                  </a:path>
                </a:pathLst>
              </a:custGeom>
              <a:solidFill>
                <a:srgbClr val="2AB6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47"/>
              <p:cNvSpPr/>
              <p:nvPr/>
            </p:nvSpPr>
            <p:spPr>
              <a:xfrm>
                <a:off x="7951" y="919"/>
                <a:ext cx="1388" cy="1185"/>
              </a:xfrm>
              <a:custGeom>
                <a:rect b="b" l="l" r="r" t="t"/>
                <a:pathLst>
                  <a:path extrusionOk="0" h="501" w="587">
                    <a:moveTo>
                      <a:pt x="342" y="103"/>
                    </a:moveTo>
                    <a:cubicBezTo>
                      <a:pt x="350" y="103"/>
                      <a:pt x="358" y="104"/>
                      <a:pt x="365" y="102"/>
                    </a:cubicBezTo>
                    <a:cubicBezTo>
                      <a:pt x="386" y="97"/>
                      <a:pt x="397" y="105"/>
                      <a:pt x="399" y="126"/>
                    </a:cubicBezTo>
                    <a:cubicBezTo>
                      <a:pt x="401" y="148"/>
                      <a:pt x="405" y="170"/>
                      <a:pt x="408" y="191"/>
                    </a:cubicBezTo>
                    <a:cubicBezTo>
                      <a:pt x="414" y="233"/>
                      <a:pt x="437" y="266"/>
                      <a:pt x="470" y="289"/>
                    </a:cubicBezTo>
                    <a:cubicBezTo>
                      <a:pt x="482" y="297"/>
                      <a:pt x="493" y="308"/>
                      <a:pt x="508" y="310"/>
                    </a:cubicBezTo>
                    <a:cubicBezTo>
                      <a:pt x="513" y="311"/>
                      <a:pt x="517" y="313"/>
                      <a:pt x="521" y="316"/>
                    </a:cubicBezTo>
                    <a:cubicBezTo>
                      <a:pt x="529" y="334"/>
                      <a:pt x="548" y="343"/>
                      <a:pt x="559" y="359"/>
                    </a:cubicBezTo>
                    <a:cubicBezTo>
                      <a:pt x="587" y="400"/>
                      <a:pt x="587" y="426"/>
                      <a:pt x="554" y="462"/>
                    </a:cubicBezTo>
                    <a:cubicBezTo>
                      <a:pt x="548" y="473"/>
                      <a:pt x="540" y="482"/>
                      <a:pt x="526" y="481"/>
                    </a:cubicBezTo>
                    <a:cubicBezTo>
                      <a:pt x="478" y="472"/>
                      <a:pt x="431" y="456"/>
                      <a:pt x="384" y="446"/>
                    </a:cubicBezTo>
                    <a:cubicBezTo>
                      <a:pt x="335" y="436"/>
                      <a:pt x="292" y="450"/>
                      <a:pt x="254" y="482"/>
                    </a:cubicBezTo>
                    <a:cubicBezTo>
                      <a:pt x="247" y="487"/>
                      <a:pt x="240" y="489"/>
                      <a:pt x="233" y="491"/>
                    </a:cubicBezTo>
                    <a:cubicBezTo>
                      <a:pt x="214" y="491"/>
                      <a:pt x="195" y="494"/>
                      <a:pt x="176" y="496"/>
                    </a:cubicBezTo>
                    <a:cubicBezTo>
                      <a:pt x="141" y="501"/>
                      <a:pt x="105" y="500"/>
                      <a:pt x="75" y="474"/>
                    </a:cubicBezTo>
                    <a:cubicBezTo>
                      <a:pt x="74" y="473"/>
                      <a:pt x="74" y="472"/>
                      <a:pt x="74" y="471"/>
                    </a:cubicBezTo>
                    <a:cubicBezTo>
                      <a:pt x="63" y="428"/>
                      <a:pt x="54" y="385"/>
                      <a:pt x="11" y="364"/>
                    </a:cubicBezTo>
                    <a:cubicBezTo>
                      <a:pt x="7" y="362"/>
                      <a:pt x="3" y="357"/>
                      <a:pt x="5" y="353"/>
                    </a:cubicBezTo>
                    <a:cubicBezTo>
                      <a:pt x="19" y="320"/>
                      <a:pt x="0" y="288"/>
                      <a:pt x="3" y="254"/>
                    </a:cubicBezTo>
                    <a:cubicBezTo>
                      <a:pt x="4" y="234"/>
                      <a:pt x="6" y="215"/>
                      <a:pt x="16" y="197"/>
                    </a:cubicBezTo>
                    <a:cubicBezTo>
                      <a:pt x="26" y="177"/>
                      <a:pt x="28" y="154"/>
                      <a:pt x="29" y="131"/>
                    </a:cubicBezTo>
                    <a:cubicBezTo>
                      <a:pt x="30" y="114"/>
                      <a:pt x="36" y="101"/>
                      <a:pt x="48" y="92"/>
                    </a:cubicBezTo>
                    <a:cubicBezTo>
                      <a:pt x="69" y="76"/>
                      <a:pt x="86" y="56"/>
                      <a:pt x="104" y="37"/>
                    </a:cubicBezTo>
                    <a:cubicBezTo>
                      <a:pt x="115" y="25"/>
                      <a:pt x="128" y="17"/>
                      <a:pt x="144" y="16"/>
                    </a:cubicBezTo>
                    <a:cubicBezTo>
                      <a:pt x="168" y="0"/>
                      <a:pt x="194" y="12"/>
                      <a:pt x="210" y="44"/>
                    </a:cubicBezTo>
                    <a:cubicBezTo>
                      <a:pt x="232" y="65"/>
                      <a:pt x="246" y="94"/>
                      <a:pt x="277" y="105"/>
                    </a:cubicBezTo>
                    <a:cubicBezTo>
                      <a:pt x="300" y="112"/>
                      <a:pt x="320" y="103"/>
                      <a:pt x="342" y="103"/>
                    </a:cubicBezTo>
                    <a:close/>
                  </a:path>
                </a:pathLst>
              </a:custGeom>
              <a:solidFill>
                <a:srgbClr val="2AB6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47"/>
              <p:cNvSpPr/>
              <p:nvPr/>
            </p:nvSpPr>
            <p:spPr>
              <a:xfrm>
                <a:off x="9214" y="-999"/>
                <a:ext cx="1184" cy="674"/>
              </a:xfrm>
              <a:custGeom>
                <a:rect b="b" l="l" r="r" t="t"/>
                <a:pathLst>
                  <a:path extrusionOk="0" h="285" w="501">
                    <a:moveTo>
                      <a:pt x="491" y="65"/>
                    </a:moveTo>
                    <a:cubicBezTo>
                      <a:pt x="491" y="72"/>
                      <a:pt x="491" y="80"/>
                      <a:pt x="491" y="88"/>
                    </a:cubicBezTo>
                    <a:cubicBezTo>
                      <a:pt x="501" y="106"/>
                      <a:pt x="490" y="121"/>
                      <a:pt x="486" y="138"/>
                    </a:cubicBezTo>
                    <a:cubicBezTo>
                      <a:pt x="484" y="147"/>
                      <a:pt x="480" y="155"/>
                      <a:pt x="475" y="162"/>
                    </a:cubicBezTo>
                    <a:cubicBezTo>
                      <a:pt x="453" y="192"/>
                      <a:pt x="438" y="223"/>
                      <a:pt x="441" y="262"/>
                    </a:cubicBezTo>
                    <a:cubicBezTo>
                      <a:pt x="441" y="267"/>
                      <a:pt x="437" y="271"/>
                      <a:pt x="434" y="276"/>
                    </a:cubicBezTo>
                    <a:cubicBezTo>
                      <a:pt x="434" y="276"/>
                      <a:pt x="434" y="276"/>
                      <a:pt x="434" y="276"/>
                    </a:cubicBezTo>
                    <a:cubicBezTo>
                      <a:pt x="414" y="276"/>
                      <a:pt x="393" y="276"/>
                      <a:pt x="373" y="279"/>
                    </a:cubicBezTo>
                    <a:cubicBezTo>
                      <a:pt x="332" y="285"/>
                      <a:pt x="311" y="256"/>
                      <a:pt x="291" y="226"/>
                    </a:cubicBezTo>
                    <a:cubicBezTo>
                      <a:pt x="259" y="178"/>
                      <a:pt x="217" y="146"/>
                      <a:pt x="161" y="136"/>
                    </a:cubicBezTo>
                    <a:cubicBezTo>
                      <a:pt x="146" y="133"/>
                      <a:pt x="131" y="133"/>
                      <a:pt x="115" y="134"/>
                    </a:cubicBezTo>
                    <a:cubicBezTo>
                      <a:pt x="82" y="136"/>
                      <a:pt x="52" y="122"/>
                      <a:pt x="22" y="110"/>
                    </a:cubicBezTo>
                    <a:cubicBezTo>
                      <a:pt x="8" y="104"/>
                      <a:pt x="0" y="93"/>
                      <a:pt x="3" y="72"/>
                    </a:cubicBezTo>
                    <a:cubicBezTo>
                      <a:pt x="10" y="1"/>
                      <a:pt x="9" y="1"/>
                      <a:pt x="78" y="1"/>
                    </a:cubicBezTo>
                    <a:cubicBezTo>
                      <a:pt x="213" y="0"/>
                      <a:pt x="348" y="0"/>
                      <a:pt x="483" y="0"/>
                    </a:cubicBezTo>
                    <a:cubicBezTo>
                      <a:pt x="484" y="1"/>
                      <a:pt x="485" y="1"/>
                      <a:pt x="487" y="1"/>
                    </a:cubicBezTo>
                    <a:cubicBezTo>
                      <a:pt x="496" y="21"/>
                      <a:pt x="489" y="43"/>
                      <a:pt x="491" y="65"/>
                    </a:cubicBezTo>
                    <a:close/>
                  </a:path>
                </a:pathLst>
              </a:custGeom>
              <a:solidFill>
                <a:srgbClr val="2AB6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47"/>
              <p:cNvSpPr/>
              <p:nvPr/>
            </p:nvSpPr>
            <p:spPr>
              <a:xfrm>
                <a:off x="9181" y="2530"/>
                <a:ext cx="572" cy="1209"/>
              </a:xfrm>
              <a:custGeom>
                <a:rect b="b" l="l" r="r" t="t"/>
                <a:pathLst>
                  <a:path extrusionOk="0" h="511" w="242">
                    <a:moveTo>
                      <a:pt x="242" y="431"/>
                    </a:moveTo>
                    <a:cubicBezTo>
                      <a:pt x="238" y="457"/>
                      <a:pt x="214" y="467"/>
                      <a:pt x="202" y="487"/>
                    </a:cubicBezTo>
                    <a:cubicBezTo>
                      <a:pt x="197" y="495"/>
                      <a:pt x="191" y="511"/>
                      <a:pt x="179" y="508"/>
                    </a:cubicBezTo>
                    <a:cubicBezTo>
                      <a:pt x="171" y="506"/>
                      <a:pt x="175" y="490"/>
                      <a:pt x="172" y="481"/>
                    </a:cubicBezTo>
                    <a:cubicBezTo>
                      <a:pt x="165" y="463"/>
                      <a:pt x="155" y="448"/>
                      <a:pt x="141" y="435"/>
                    </a:cubicBezTo>
                    <a:cubicBezTo>
                      <a:pt x="142" y="420"/>
                      <a:pt x="131" y="415"/>
                      <a:pt x="121" y="410"/>
                    </a:cubicBezTo>
                    <a:cubicBezTo>
                      <a:pt x="90" y="394"/>
                      <a:pt x="69" y="367"/>
                      <a:pt x="51" y="337"/>
                    </a:cubicBezTo>
                    <a:cubicBezTo>
                      <a:pt x="41" y="320"/>
                      <a:pt x="29" y="304"/>
                      <a:pt x="12" y="294"/>
                    </a:cubicBezTo>
                    <a:cubicBezTo>
                      <a:pt x="3" y="288"/>
                      <a:pt x="0" y="280"/>
                      <a:pt x="0" y="269"/>
                    </a:cubicBezTo>
                    <a:cubicBezTo>
                      <a:pt x="0" y="188"/>
                      <a:pt x="0" y="106"/>
                      <a:pt x="0" y="24"/>
                    </a:cubicBezTo>
                    <a:cubicBezTo>
                      <a:pt x="0" y="13"/>
                      <a:pt x="2" y="6"/>
                      <a:pt x="14" y="2"/>
                    </a:cubicBezTo>
                    <a:cubicBezTo>
                      <a:pt x="25" y="0"/>
                      <a:pt x="30" y="3"/>
                      <a:pt x="37" y="13"/>
                    </a:cubicBezTo>
                    <a:cubicBezTo>
                      <a:pt x="51" y="35"/>
                      <a:pt x="67" y="58"/>
                      <a:pt x="86" y="77"/>
                    </a:cubicBezTo>
                    <a:cubicBezTo>
                      <a:pt x="111" y="102"/>
                      <a:pt x="124" y="132"/>
                      <a:pt x="135" y="166"/>
                    </a:cubicBezTo>
                    <a:cubicBezTo>
                      <a:pt x="147" y="204"/>
                      <a:pt x="156" y="244"/>
                      <a:pt x="192" y="269"/>
                    </a:cubicBezTo>
                    <a:cubicBezTo>
                      <a:pt x="206" y="278"/>
                      <a:pt x="212" y="297"/>
                      <a:pt x="211" y="316"/>
                    </a:cubicBezTo>
                    <a:cubicBezTo>
                      <a:pt x="210" y="332"/>
                      <a:pt x="215" y="345"/>
                      <a:pt x="228" y="355"/>
                    </a:cubicBezTo>
                    <a:cubicBezTo>
                      <a:pt x="238" y="363"/>
                      <a:pt x="242" y="374"/>
                      <a:pt x="242" y="387"/>
                    </a:cubicBezTo>
                    <a:cubicBezTo>
                      <a:pt x="242" y="402"/>
                      <a:pt x="242" y="416"/>
                      <a:pt x="242" y="431"/>
                    </a:cubicBezTo>
                    <a:close/>
                  </a:path>
                </a:pathLst>
              </a:custGeom>
              <a:solidFill>
                <a:srgbClr val="43BA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47"/>
              <p:cNvSpPr/>
              <p:nvPr/>
            </p:nvSpPr>
            <p:spPr>
              <a:xfrm>
                <a:off x="9166" y="105"/>
                <a:ext cx="294" cy="795"/>
              </a:xfrm>
              <a:custGeom>
                <a:rect b="b" l="l" r="r" t="t"/>
                <a:pathLst>
                  <a:path extrusionOk="0" h="336" w="124">
                    <a:moveTo>
                      <a:pt x="94" y="245"/>
                    </a:moveTo>
                    <a:cubicBezTo>
                      <a:pt x="72" y="255"/>
                      <a:pt x="52" y="266"/>
                      <a:pt x="53" y="297"/>
                    </a:cubicBezTo>
                    <a:cubicBezTo>
                      <a:pt x="54" y="307"/>
                      <a:pt x="44" y="312"/>
                      <a:pt x="38" y="319"/>
                    </a:cubicBezTo>
                    <a:cubicBezTo>
                      <a:pt x="31" y="327"/>
                      <a:pt x="22" y="336"/>
                      <a:pt x="12" y="332"/>
                    </a:cubicBezTo>
                    <a:cubicBezTo>
                      <a:pt x="0" y="327"/>
                      <a:pt x="6" y="314"/>
                      <a:pt x="6" y="305"/>
                    </a:cubicBezTo>
                    <a:cubicBezTo>
                      <a:pt x="6" y="211"/>
                      <a:pt x="6" y="116"/>
                      <a:pt x="6" y="21"/>
                    </a:cubicBezTo>
                    <a:cubicBezTo>
                      <a:pt x="6" y="14"/>
                      <a:pt x="1" y="2"/>
                      <a:pt x="12" y="1"/>
                    </a:cubicBezTo>
                    <a:cubicBezTo>
                      <a:pt x="21" y="0"/>
                      <a:pt x="24" y="11"/>
                      <a:pt x="27" y="19"/>
                    </a:cubicBezTo>
                    <a:cubicBezTo>
                      <a:pt x="32" y="37"/>
                      <a:pt x="34" y="55"/>
                      <a:pt x="32" y="73"/>
                    </a:cubicBezTo>
                    <a:cubicBezTo>
                      <a:pt x="30" y="94"/>
                      <a:pt x="38" y="107"/>
                      <a:pt x="56" y="115"/>
                    </a:cubicBezTo>
                    <a:cubicBezTo>
                      <a:pt x="76" y="123"/>
                      <a:pt x="88" y="137"/>
                      <a:pt x="86" y="162"/>
                    </a:cubicBezTo>
                    <a:cubicBezTo>
                      <a:pt x="84" y="174"/>
                      <a:pt x="87" y="186"/>
                      <a:pt x="98" y="194"/>
                    </a:cubicBezTo>
                    <a:cubicBezTo>
                      <a:pt x="118" y="200"/>
                      <a:pt x="124" y="217"/>
                      <a:pt x="112" y="232"/>
                    </a:cubicBezTo>
                    <a:cubicBezTo>
                      <a:pt x="107" y="238"/>
                      <a:pt x="101" y="242"/>
                      <a:pt x="94" y="245"/>
                    </a:cubicBezTo>
                    <a:close/>
                  </a:path>
                </a:pathLst>
              </a:custGeom>
              <a:solidFill>
                <a:srgbClr val="2AB6B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47"/>
              <p:cNvSpPr/>
              <p:nvPr/>
            </p:nvSpPr>
            <p:spPr>
              <a:xfrm>
                <a:off x="9178" y="-372"/>
                <a:ext cx="201" cy="671"/>
              </a:xfrm>
              <a:custGeom>
                <a:rect b="b" l="l" r="r" t="t"/>
                <a:pathLst>
                  <a:path extrusionOk="0" h="284" w="85">
                    <a:moveTo>
                      <a:pt x="81" y="28"/>
                    </a:moveTo>
                    <a:cubicBezTo>
                      <a:pt x="57" y="60"/>
                      <a:pt x="85" y="104"/>
                      <a:pt x="60" y="141"/>
                    </a:cubicBezTo>
                    <a:cubicBezTo>
                      <a:pt x="44" y="167"/>
                      <a:pt x="55" y="203"/>
                      <a:pt x="54" y="234"/>
                    </a:cubicBezTo>
                    <a:cubicBezTo>
                      <a:pt x="53" y="246"/>
                      <a:pt x="54" y="258"/>
                      <a:pt x="54" y="270"/>
                    </a:cubicBezTo>
                    <a:cubicBezTo>
                      <a:pt x="53" y="276"/>
                      <a:pt x="54" y="283"/>
                      <a:pt x="48" y="283"/>
                    </a:cubicBezTo>
                    <a:cubicBezTo>
                      <a:pt x="40" y="284"/>
                      <a:pt x="41" y="277"/>
                      <a:pt x="41" y="271"/>
                    </a:cubicBezTo>
                    <a:cubicBezTo>
                      <a:pt x="40" y="263"/>
                      <a:pt x="40" y="255"/>
                      <a:pt x="41" y="246"/>
                    </a:cubicBezTo>
                    <a:cubicBezTo>
                      <a:pt x="43" y="219"/>
                      <a:pt x="35" y="196"/>
                      <a:pt x="12" y="181"/>
                    </a:cubicBezTo>
                    <a:cubicBezTo>
                      <a:pt x="3" y="175"/>
                      <a:pt x="1" y="166"/>
                      <a:pt x="1" y="156"/>
                    </a:cubicBezTo>
                    <a:cubicBezTo>
                      <a:pt x="1" y="113"/>
                      <a:pt x="1" y="70"/>
                      <a:pt x="1" y="27"/>
                    </a:cubicBezTo>
                    <a:cubicBezTo>
                      <a:pt x="0" y="11"/>
                      <a:pt x="6" y="5"/>
                      <a:pt x="21" y="6"/>
                    </a:cubicBezTo>
                    <a:cubicBezTo>
                      <a:pt x="34" y="7"/>
                      <a:pt x="46" y="7"/>
                      <a:pt x="58" y="4"/>
                    </a:cubicBezTo>
                    <a:cubicBezTo>
                      <a:pt x="75" y="0"/>
                      <a:pt x="79" y="11"/>
                      <a:pt x="81" y="28"/>
                    </a:cubicBezTo>
                    <a:close/>
                  </a:path>
                </a:pathLst>
              </a:custGeom>
              <a:solidFill>
                <a:srgbClr val="29B5B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47"/>
              <p:cNvSpPr/>
              <p:nvPr/>
            </p:nvSpPr>
            <p:spPr>
              <a:xfrm>
                <a:off x="9178" y="-739"/>
                <a:ext cx="371" cy="397"/>
              </a:xfrm>
              <a:custGeom>
                <a:rect b="b" l="l" r="r" t="t"/>
                <a:pathLst>
                  <a:path extrusionOk="0" h="168" w="157">
                    <a:moveTo>
                      <a:pt x="128" y="97"/>
                    </a:moveTo>
                    <a:cubicBezTo>
                      <a:pt x="136" y="105"/>
                      <a:pt x="147" y="98"/>
                      <a:pt x="157" y="105"/>
                    </a:cubicBezTo>
                    <a:cubicBezTo>
                      <a:pt x="141" y="122"/>
                      <a:pt x="135" y="146"/>
                      <a:pt x="113" y="158"/>
                    </a:cubicBezTo>
                    <a:cubicBezTo>
                      <a:pt x="109" y="160"/>
                      <a:pt x="103" y="168"/>
                      <a:pt x="98" y="161"/>
                    </a:cubicBezTo>
                    <a:cubicBezTo>
                      <a:pt x="79" y="128"/>
                      <a:pt x="49" y="143"/>
                      <a:pt x="25" y="145"/>
                    </a:cubicBezTo>
                    <a:cubicBezTo>
                      <a:pt x="5" y="147"/>
                      <a:pt x="0" y="143"/>
                      <a:pt x="1" y="123"/>
                    </a:cubicBezTo>
                    <a:cubicBezTo>
                      <a:pt x="2" y="83"/>
                      <a:pt x="1" y="42"/>
                      <a:pt x="1" y="0"/>
                    </a:cubicBezTo>
                    <a:cubicBezTo>
                      <a:pt x="23" y="9"/>
                      <a:pt x="41" y="18"/>
                      <a:pt x="51" y="40"/>
                    </a:cubicBezTo>
                    <a:cubicBezTo>
                      <a:pt x="64" y="69"/>
                      <a:pt x="86" y="87"/>
                      <a:pt x="116" y="97"/>
                    </a:cubicBezTo>
                    <a:cubicBezTo>
                      <a:pt x="120" y="93"/>
                      <a:pt x="124" y="93"/>
                      <a:pt x="128" y="97"/>
                    </a:cubicBezTo>
                    <a:close/>
                  </a:path>
                </a:pathLst>
              </a:custGeom>
              <a:solidFill>
                <a:srgbClr val="29B6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47"/>
              <p:cNvSpPr/>
              <p:nvPr/>
            </p:nvSpPr>
            <p:spPr>
              <a:xfrm>
                <a:off x="9341" y="-666"/>
                <a:ext cx="459" cy="159"/>
              </a:xfrm>
              <a:custGeom>
                <a:rect b="b" l="l" r="r" t="t"/>
                <a:pathLst>
                  <a:path extrusionOk="0" h="67" w="194">
                    <a:moveTo>
                      <a:pt x="64" y="53"/>
                    </a:moveTo>
                    <a:cubicBezTo>
                      <a:pt x="42" y="46"/>
                      <a:pt x="21" y="37"/>
                      <a:pt x="7" y="17"/>
                    </a:cubicBezTo>
                    <a:cubicBezTo>
                      <a:pt x="4" y="14"/>
                      <a:pt x="0" y="10"/>
                      <a:pt x="3" y="5"/>
                    </a:cubicBezTo>
                    <a:cubicBezTo>
                      <a:pt x="5" y="0"/>
                      <a:pt x="10" y="3"/>
                      <a:pt x="14" y="4"/>
                    </a:cubicBezTo>
                    <a:cubicBezTo>
                      <a:pt x="40" y="7"/>
                      <a:pt x="65" y="12"/>
                      <a:pt x="90" y="11"/>
                    </a:cubicBezTo>
                    <a:cubicBezTo>
                      <a:pt x="126" y="9"/>
                      <a:pt x="155" y="27"/>
                      <a:pt x="182" y="48"/>
                    </a:cubicBezTo>
                    <a:cubicBezTo>
                      <a:pt x="188" y="52"/>
                      <a:pt x="194" y="57"/>
                      <a:pt x="182" y="62"/>
                    </a:cubicBezTo>
                    <a:cubicBezTo>
                      <a:pt x="178" y="64"/>
                      <a:pt x="173" y="67"/>
                      <a:pt x="168" y="65"/>
                    </a:cubicBezTo>
                    <a:cubicBezTo>
                      <a:pt x="139" y="59"/>
                      <a:pt x="109" y="63"/>
                      <a:pt x="79" y="59"/>
                    </a:cubicBezTo>
                    <a:cubicBezTo>
                      <a:pt x="73" y="58"/>
                      <a:pt x="68" y="58"/>
                      <a:pt x="64" y="53"/>
                    </a:cubicBezTo>
                    <a:close/>
                  </a:path>
                </a:pathLst>
              </a:custGeom>
              <a:solidFill>
                <a:srgbClr val="2DB6B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47"/>
              <p:cNvSpPr/>
              <p:nvPr/>
            </p:nvSpPr>
            <p:spPr>
              <a:xfrm>
                <a:off x="9325" y="2265"/>
                <a:ext cx="104" cy="355"/>
              </a:xfrm>
              <a:custGeom>
                <a:rect b="b" l="l" r="r" t="t"/>
                <a:pathLst>
                  <a:path extrusionOk="0" h="150" w="44">
                    <a:moveTo>
                      <a:pt x="44" y="150"/>
                    </a:moveTo>
                    <a:cubicBezTo>
                      <a:pt x="18" y="130"/>
                      <a:pt x="3" y="112"/>
                      <a:pt x="4" y="82"/>
                    </a:cubicBezTo>
                    <a:cubicBezTo>
                      <a:pt x="5" y="58"/>
                      <a:pt x="8" y="34"/>
                      <a:pt x="1" y="10"/>
                    </a:cubicBezTo>
                    <a:cubicBezTo>
                      <a:pt x="1" y="6"/>
                      <a:pt x="0" y="2"/>
                      <a:pt x="5" y="0"/>
                    </a:cubicBezTo>
                    <a:cubicBezTo>
                      <a:pt x="7" y="0"/>
                      <a:pt x="11" y="1"/>
                      <a:pt x="12" y="3"/>
                    </a:cubicBezTo>
                    <a:cubicBezTo>
                      <a:pt x="28" y="17"/>
                      <a:pt x="42" y="32"/>
                      <a:pt x="40" y="56"/>
                    </a:cubicBezTo>
                    <a:cubicBezTo>
                      <a:pt x="38" y="86"/>
                      <a:pt x="38" y="115"/>
                      <a:pt x="44" y="150"/>
                    </a:cubicBezTo>
                    <a:close/>
                  </a:path>
                </a:pathLst>
              </a:custGeom>
              <a:solidFill>
                <a:srgbClr val="3CB8B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47"/>
              <p:cNvSpPr/>
              <p:nvPr/>
            </p:nvSpPr>
            <p:spPr>
              <a:xfrm>
                <a:off x="9176" y="2197"/>
                <a:ext cx="80" cy="298"/>
              </a:xfrm>
              <a:custGeom>
                <a:rect b="b" l="l" r="r" t="t"/>
                <a:pathLst>
                  <a:path extrusionOk="0" h="126" w="34">
                    <a:moveTo>
                      <a:pt x="2" y="62"/>
                    </a:moveTo>
                    <a:cubicBezTo>
                      <a:pt x="2" y="46"/>
                      <a:pt x="2" y="30"/>
                      <a:pt x="2" y="14"/>
                    </a:cubicBezTo>
                    <a:cubicBezTo>
                      <a:pt x="2" y="9"/>
                      <a:pt x="1" y="4"/>
                      <a:pt x="6" y="2"/>
                    </a:cubicBezTo>
                    <a:cubicBezTo>
                      <a:pt x="11" y="0"/>
                      <a:pt x="14" y="4"/>
                      <a:pt x="18" y="7"/>
                    </a:cubicBezTo>
                    <a:cubicBezTo>
                      <a:pt x="29" y="16"/>
                      <a:pt x="34" y="28"/>
                      <a:pt x="33" y="43"/>
                    </a:cubicBezTo>
                    <a:cubicBezTo>
                      <a:pt x="31" y="65"/>
                      <a:pt x="30" y="87"/>
                      <a:pt x="28" y="108"/>
                    </a:cubicBezTo>
                    <a:cubicBezTo>
                      <a:pt x="27" y="119"/>
                      <a:pt x="21" y="126"/>
                      <a:pt x="11" y="125"/>
                    </a:cubicBezTo>
                    <a:cubicBezTo>
                      <a:pt x="0" y="125"/>
                      <a:pt x="2" y="115"/>
                      <a:pt x="2" y="108"/>
                    </a:cubicBezTo>
                    <a:cubicBezTo>
                      <a:pt x="2" y="92"/>
                      <a:pt x="2" y="77"/>
                      <a:pt x="2" y="62"/>
                    </a:cubicBezTo>
                    <a:close/>
                  </a:path>
                </a:pathLst>
              </a:custGeom>
              <a:solidFill>
                <a:srgbClr val="33B7B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47"/>
              <p:cNvSpPr/>
              <p:nvPr/>
            </p:nvSpPr>
            <p:spPr>
              <a:xfrm>
                <a:off x="9452" y="-543"/>
                <a:ext cx="398" cy="121"/>
              </a:xfrm>
              <a:custGeom>
                <a:rect b="b" l="l" r="r" t="t"/>
                <a:pathLst>
                  <a:path extrusionOk="0" h="51" w="168">
                    <a:moveTo>
                      <a:pt x="17" y="1"/>
                    </a:moveTo>
                    <a:cubicBezTo>
                      <a:pt x="47" y="1"/>
                      <a:pt x="78" y="0"/>
                      <a:pt x="108" y="1"/>
                    </a:cubicBezTo>
                    <a:cubicBezTo>
                      <a:pt x="117" y="1"/>
                      <a:pt x="126" y="7"/>
                      <a:pt x="135" y="10"/>
                    </a:cubicBezTo>
                    <a:cubicBezTo>
                      <a:pt x="142" y="16"/>
                      <a:pt x="150" y="22"/>
                      <a:pt x="156" y="29"/>
                    </a:cubicBezTo>
                    <a:cubicBezTo>
                      <a:pt x="161" y="35"/>
                      <a:pt x="168" y="42"/>
                      <a:pt x="162" y="51"/>
                    </a:cubicBezTo>
                    <a:cubicBezTo>
                      <a:pt x="144" y="31"/>
                      <a:pt x="122" y="21"/>
                      <a:pt x="96" y="23"/>
                    </a:cubicBezTo>
                    <a:cubicBezTo>
                      <a:pt x="68" y="20"/>
                      <a:pt x="40" y="17"/>
                      <a:pt x="12" y="14"/>
                    </a:cubicBezTo>
                    <a:cubicBezTo>
                      <a:pt x="8" y="14"/>
                      <a:pt x="4" y="14"/>
                      <a:pt x="0" y="14"/>
                    </a:cubicBezTo>
                    <a:cubicBezTo>
                      <a:pt x="1" y="3"/>
                      <a:pt x="12" y="6"/>
                      <a:pt x="17" y="1"/>
                    </a:cubicBezTo>
                    <a:close/>
                  </a:path>
                </a:pathLst>
              </a:custGeom>
              <a:solidFill>
                <a:srgbClr val="8CD0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47"/>
              <p:cNvSpPr/>
              <p:nvPr/>
            </p:nvSpPr>
            <p:spPr>
              <a:xfrm>
                <a:off x="9389" y="512"/>
                <a:ext cx="153" cy="180"/>
              </a:xfrm>
              <a:custGeom>
                <a:rect b="b" l="l" r="r" t="t"/>
                <a:pathLst>
                  <a:path extrusionOk="0" h="76" w="65">
                    <a:moveTo>
                      <a:pt x="0" y="73"/>
                    </a:moveTo>
                    <a:cubicBezTo>
                      <a:pt x="13" y="57"/>
                      <a:pt x="28" y="41"/>
                      <a:pt x="4" y="22"/>
                    </a:cubicBezTo>
                    <a:cubicBezTo>
                      <a:pt x="4" y="7"/>
                      <a:pt x="7" y="0"/>
                      <a:pt x="20" y="14"/>
                    </a:cubicBezTo>
                    <a:cubicBezTo>
                      <a:pt x="29" y="23"/>
                      <a:pt x="40" y="29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4" y="35"/>
                      <a:pt x="59" y="38"/>
                      <a:pt x="60" y="41"/>
                    </a:cubicBezTo>
                    <a:cubicBezTo>
                      <a:pt x="65" y="50"/>
                      <a:pt x="62" y="54"/>
                      <a:pt x="52" y="50"/>
                    </a:cubicBezTo>
                    <a:cubicBezTo>
                      <a:pt x="30" y="39"/>
                      <a:pt x="27" y="61"/>
                      <a:pt x="17" y="73"/>
                    </a:cubicBezTo>
                    <a:cubicBezTo>
                      <a:pt x="11" y="73"/>
                      <a:pt x="6" y="76"/>
                      <a:pt x="0" y="73"/>
                    </a:cubicBezTo>
                    <a:close/>
                  </a:path>
                </a:pathLst>
              </a:custGeom>
              <a:solidFill>
                <a:srgbClr val="8ACFD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47"/>
              <p:cNvSpPr/>
              <p:nvPr/>
            </p:nvSpPr>
            <p:spPr>
              <a:xfrm>
                <a:off x="9722" y="3304"/>
                <a:ext cx="61" cy="59"/>
              </a:xfrm>
              <a:custGeom>
                <a:rect b="b" l="l" r="r" t="t"/>
                <a:pathLst>
                  <a:path extrusionOk="0" h="25" w="26">
                    <a:moveTo>
                      <a:pt x="26" y="17"/>
                    </a:moveTo>
                    <a:cubicBezTo>
                      <a:pt x="26" y="20"/>
                      <a:pt x="26" y="23"/>
                      <a:pt x="26" y="25"/>
                    </a:cubicBezTo>
                    <a:cubicBezTo>
                      <a:pt x="12" y="23"/>
                      <a:pt x="7" y="11"/>
                      <a:pt x="0" y="0"/>
                    </a:cubicBezTo>
                    <a:cubicBezTo>
                      <a:pt x="12" y="0"/>
                      <a:pt x="17" y="12"/>
                      <a:pt x="26" y="17"/>
                    </a:cubicBezTo>
                    <a:close/>
                  </a:path>
                </a:pathLst>
              </a:custGeom>
              <a:solidFill>
                <a:srgbClr val="43BA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47"/>
              <p:cNvSpPr/>
              <p:nvPr/>
            </p:nvSpPr>
            <p:spPr>
              <a:xfrm>
                <a:off x="10233" y="-803"/>
                <a:ext cx="179" cy="457"/>
              </a:xfrm>
              <a:custGeom>
                <a:rect b="b" l="l" r="r" t="t"/>
                <a:pathLst>
                  <a:path extrusionOk="0" h="193" w="76">
                    <a:moveTo>
                      <a:pt x="3" y="193"/>
                    </a:moveTo>
                    <a:cubicBezTo>
                      <a:pt x="7" y="179"/>
                      <a:pt x="9" y="166"/>
                      <a:pt x="5" y="152"/>
                    </a:cubicBezTo>
                    <a:cubicBezTo>
                      <a:pt x="0" y="139"/>
                      <a:pt x="4" y="126"/>
                      <a:pt x="12" y="116"/>
                    </a:cubicBezTo>
                    <a:cubicBezTo>
                      <a:pt x="36" y="82"/>
                      <a:pt x="52" y="45"/>
                      <a:pt x="60" y="5"/>
                    </a:cubicBezTo>
                    <a:cubicBezTo>
                      <a:pt x="65" y="3"/>
                      <a:pt x="69" y="2"/>
                      <a:pt x="73" y="0"/>
                    </a:cubicBezTo>
                    <a:cubicBezTo>
                      <a:pt x="76" y="37"/>
                      <a:pt x="62" y="69"/>
                      <a:pt x="43" y="97"/>
                    </a:cubicBezTo>
                    <a:cubicBezTo>
                      <a:pt x="24" y="123"/>
                      <a:pt x="16" y="148"/>
                      <a:pt x="25" y="179"/>
                    </a:cubicBezTo>
                    <a:cubicBezTo>
                      <a:pt x="22" y="176"/>
                      <a:pt x="18" y="173"/>
                      <a:pt x="14" y="170"/>
                    </a:cubicBezTo>
                    <a:cubicBezTo>
                      <a:pt x="10" y="178"/>
                      <a:pt x="13" y="189"/>
                      <a:pt x="3" y="193"/>
                    </a:cubicBezTo>
                    <a:close/>
                  </a:path>
                </a:pathLst>
              </a:custGeom>
              <a:solidFill>
                <a:srgbClr val="62C1C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47"/>
              <p:cNvSpPr/>
              <p:nvPr/>
            </p:nvSpPr>
            <p:spPr>
              <a:xfrm>
                <a:off x="10356" y="-997"/>
                <a:ext cx="49" cy="152"/>
              </a:xfrm>
              <a:custGeom>
                <a:rect b="b" l="l" r="r" t="t"/>
                <a:pathLst>
                  <a:path extrusionOk="0" h="64" w="21">
                    <a:moveTo>
                      <a:pt x="8" y="64"/>
                    </a:moveTo>
                    <a:cubicBezTo>
                      <a:pt x="0" y="43"/>
                      <a:pt x="6" y="21"/>
                      <a:pt x="4" y="0"/>
                    </a:cubicBezTo>
                    <a:cubicBezTo>
                      <a:pt x="21" y="20"/>
                      <a:pt x="12" y="42"/>
                      <a:pt x="8" y="64"/>
                    </a:cubicBezTo>
                    <a:close/>
                  </a:path>
                </a:pathLst>
              </a:custGeom>
              <a:solidFill>
                <a:srgbClr val="62C1C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47"/>
              <p:cNvSpPr/>
              <p:nvPr/>
            </p:nvSpPr>
            <p:spPr>
              <a:xfrm>
                <a:off x="14448" y="1073"/>
                <a:ext cx="747" cy="918"/>
              </a:xfrm>
              <a:custGeom>
                <a:rect b="b" l="l" r="r" t="t"/>
                <a:pathLst>
                  <a:path extrusionOk="0" h="388" w="316">
                    <a:moveTo>
                      <a:pt x="277" y="1"/>
                    </a:moveTo>
                    <a:cubicBezTo>
                      <a:pt x="291" y="0"/>
                      <a:pt x="304" y="6"/>
                      <a:pt x="316" y="11"/>
                    </a:cubicBezTo>
                    <a:cubicBezTo>
                      <a:pt x="296" y="97"/>
                      <a:pt x="255" y="172"/>
                      <a:pt x="200" y="238"/>
                    </a:cubicBezTo>
                    <a:cubicBezTo>
                      <a:pt x="150" y="299"/>
                      <a:pt x="90" y="347"/>
                      <a:pt x="20" y="382"/>
                    </a:cubicBezTo>
                    <a:cubicBezTo>
                      <a:pt x="14" y="385"/>
                      <a:pt x="7" y="387"/>
                      <a:pt x="0" y="388"/>
                    </a:cubicBezTo>
                    <a:cubicBezTo>
                      <a:pt x="30" y="354"/>
                      <a:pt x="69" y="331"/>
                      <a:pt x="102" y="301"/>
                    </a:cubicBezTo>
                    <a:cubicBezTo>
                      <a:pt x="189" y="226"/>
                      <a:pt x="251" y="134"/>
                      <a:pt x="286" y="22"/>
                    </a:cubicBezTo>
                    <a:cubicBezTo>
                      <a:pt x="289" y="10"/>
                      <a:pt x="286" y="6"/>
                      <a:pt x="277" y="1"/>
                    </a:cubicBezTo>
                    <a:close/>
                  </a:path>
                </a:pathLst>
              </a:custGeom>
              <a:solidFill>
                <a:srgbClr val="EE7E7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47"/>
              <p:cNvSpPr/>
              <p:nvPr/>
            </p:nvSpPr>
            <p:spPr>
              <a:xfrm>
                <a:off x="14597" y="420"/>
                <a:ext cx="182" cy="639"/>
              </a:xfrm>
              <a:custGeom>
                <a:rect b="b" l="l" r="r" t="t"/>
                <a:pathLst>
                  <a:path extrusionOk="0" h="270" w="77">
                    <a:moveTo>
                      <a:pt x="39" y="6"/>
                    </a:moveTo>
                    <a:cubicBezTo>
                      <a:pt x="77" y="89"/>
                      <a:pt x="76" y="173"/>
                      <a:pt x="46" y="258"/>
                    </a:cubicBezTo>
                    <a:cubicBezTo>
                      <a:pt x="45" y="259"/>
                      <a:pt x="43" y="260"/>
                      <a:pt x="42" y="260"/>
                    </a:cubicBezTo>
                    <a:cubicBezTo>
                      <a:pt x="32" y="267"/>
                      <a:pt x="23" y="270"/>
                      <a:pt x="12" y="262"/>
                    </a:cubicBezTo>
                    <a:cubicBezTo>
                      <a:pt x="6" y="254"/>
                      <a:pt x="9" y="246"/>
                      <a:pt x="12" y="238"/>
                    </a:cubicBezTo>
                    <a:cubicBezTo>
                      <a:pt x="33" y="168"/>
                      <a:pt x="29" y="99"/>
                      <a:pt x="3" y="31"/>
                    </a:cubicBezTo>
                    <a:cubicBezTo>
                      <a:pt x="1" y="27"/>
                      <a:pt x="0" y="23"/>
                      <a:pt x="0" y="18"/>
                    </a:cubicBezTo>
                    <a:cubicBezTo>
                      <a:pt x="7" y="3"/>
                      <a:pt x="20" y="0"/>
                      <a:pt x="34" y="2"/>
                    </a:cubicBezTo>
                    <a:cubicBezTo>
                      <a:pt x="36" y="3"/>
                      <a:pt x="38" y="4"/>
                      <a:pt x="39" y="6"/>
                    </a:cubicBezTo>
                    <a:close/>
                  </a:path>
                </a:pathLst>
              </a:custGeom>
              <a:solidFill>
                <a:srgbClr val="B2ADA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47"/>
              <p:cNvSpPr/>
              <p:nvPr/>
            </p:nvSpPr>
            <p:spPr>
              <a:xfrm>
                <a:off x="14235" y="1028"/>
                <a:ext cx="461" cy="438"/>
              </a:xfrm>
              <a:custGeom>
                <a:rect b="b" l="l" r="r" t="t"/>
                <a:pathLst>
                  <a:path extrusionOk="0" h="185" w="195">
                    <a:moveTo>
                      <a:pt x="167" y="1"/>
                    </a:moveTo>
                    <a:cubicBezTo>
                      <a:pt x="176" y="2"/>
                      <a:pt x="186" y="3"/>
                      <a:pt x="195" y="3"/>
                    </a:cubicBezTo>
                    <a:cubicBezTo>
                      <a:pt x="176" y="58"/>
                      <a:pt x="139" y="98"/>
                      <a:pt x="96" y="133"/>
                    </a:cubicBezTo>
                    <a:cubicBezTo>
                      <a:pt x="69" y="156"/>
                      <a:pt x="35" y="164"/>
                      <a:pt x="7" y="185"/>
                    </a:cubicBezTo>
                    <a:cubicBezTo>
                      <a:pt x="5" y="183"/>
                      <a:pt x="3" y="181"/>
                      <a:pt x="1" y="179"/>
                    </a:cubicBezTo>
                    <a:cubicBezTo>
                      <a:pt x="0" y="166"/>
                      <a:pt x="9" y="162"/>
                      <a:pt x="17" y="157"/>
                    </a:cubicBezTo>
                    <a:cubicBezTo>
                      <a:pt x="75" y="125"/>
                      <a:pt x="119" y="79"/>
                      <a:pt x="149" y="18"/>
                    </a:cubicBezTo>
                    <a:cubicBezTo>
                      <a:pt x="153" y="10"/>
                      <a:pt x="156" y="0"/>
                      <a:pt x="167" y="1"/>
                    </a:cubicBezTo>
                    <a:close/>
                  </a:path>
                </a:pathLst>
              </a:custGeom>
              <a:solidFill>
                <a:srgbClr val="A135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47"/>
              <p:cNvSpPr/>
              <p:nvPr/>
            </p:nvSpPr>
            <p:spPr>
              <a:xfrm>
                <a:off x="13519" y="16"/>
                <a:ext cx="1184" cy="1506"/>
              </a:xfrm>
              <a:custGeom>
                <a:rect b="b" l="l" r="r" t="t"/>
                <a:pathLst>
                  <a:path extrusionOk="0" h="637" w="501">
                    <a:moveTo>
                      <a:pt x="470" y="429"/>
                    </a:moveTo>
                    <a:cubicBezTo>
                      <a:pt x="438" y="506"/>
                      <a:pt x="387" y="563"/>
                      <a:pt x="314" y="598"/>
                    </a:cubicBezTo>
                    <a:cubicBezTo>
                      <a:pt x="311" y="600"/>
                      <a:pt x="308" y="604"/>
                      <a:pt x="304" y="607"/>
                    </a:cubicBezTo>
                    <a:cubicBezTo>
                      <a:pt x="243" y="629"/>
                      <a:pt x="181" y="637"/>
                      <a:pt x="117" y="623"/>
                    </a:cubicBezTo>
                    <a:cubicBezTo>
                      <a:pt x="112" y="621"/>
                      <a:pt x="108" y="619"/>
                      <a:pt x="103" y="617"/>
                    </a:cubicBezTo>
                    <a:cubicBezTo>
                      <a:pt x="97" y="610"/>
                      <a:pt x="96" y="603"/>
                      <a:pt x="98" y="594"/>
                    </a:cubicBezTo>
                    <a:cubicBezTo>
                      <a:pt x="112" y="546"/>
                      <a:pt x="118" y="497"/>
                      <a:pt x="118" y="447"/>
                    </a:cubicBezTo>
                    <a:cubicBezTo>
                      <a:pt x="119" y="411"/>
                      <a:pt x="118" y="373"/>
                      <a:pt x="109" y="336"/>
                    </a:cubicBezTo>
                    <a:cubicBezTo>
                      <a:pt x="103" y="312"/>
                      <a:pt x="100" y="309"/>
                      <a:pt x="76" y="312"/>
                    </a:cubicBezTo>
                    <a:cubicBezTo>
                      <a:pt x="70" y="313"/>
                      <a:pt x="64" y="314"/>
                      <a:pt x="58" y="312"/>
                    </a:cubicBezTo>
                    <a:cubicBezTo>
                      <a:pt x="44" y="305"/>
                      <a:pt x="44" y="296"/>
                      <a:pt x="57" y="288"/>
                    </a:cubicBezTo>
                    <a:cubicBezTo>
                      <a:pt x="74" y="277"/>
                      <a:pt x="83" y="261"/>
                      <a:pt x="87" y="242"/>
                    </a:cubicBezTo>
                    <a:cubicBezTo>
                      <a:pt x="65" y="189"/>
                      <a:pt x="45" y="136"/>
                      <a:pt x="10" y="91"/>
                    </a:cubicBezTo>
                    <a:cubicBezTo>
                      <a:pt x="3" y="82"/>
                      <a:pt x="0" y="71"/>
                      <a:pt x="5" y="59"/>
                    </a:cubicBezTo>
                    <a:cubicBezTo>
                      <a:pt x="19" y="40"/>
                      <a:pt x="36" y="28"/>
                      <a:pt x="60" y="28"/>
                    </a:cubicBezTo>
                    <a:cubicBezTo>
                      <a:pt x="92" y="21"/>
                      <a:pt x="123" y="8"/>
                      <a:pt x="156" y="6"/>
                    </a:cubicBezTo>
                    <a:cubicBezTo>
                      <a:pt x="193" y="2"/>
                      <a:pt x="230" y="0"/>
                      <a:pt x="266" y="8"/>
                    </a:cubicBezTo>
                    <a:cubicBezTo>
                      <a:pt x="275" y="10"/>
                      <a:pt x="283" y="12"/>
                      <a:pt x="291" y="16"/>
                    </a:cubicBezTo>
                    <a:cubicBezTo>
                      <a:pt x="362" y="43"/>
                      <a:pt x="417" y="90"/>
                      <a:pt x="456" y="157"/>
                    </a:cubicBezTo>
                    <a:cubicBezTo>
                      <a:pt x="461" y="167"/>
                      <a:pt x="467" y="176"/>
                      <a:pt x="461" y="187"/>
                    </a:cubicBezTo>
                    <a:cubicBezTo>
                      <a:pt x="499" y="266"/>
                      <a:pt x="501" y="347"/>
                      <a:pt x="470" y="429"/>
                    </a:cubicBezTo>
                    <a:close/>
                  </a:path>
                </a:pathLst>
              </a:custGeom>
              <a:solidFill>
                <a:srgbClr val="55BEC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47"/>
              <p:cNvSpPr/>
              <p:nvPr/>
            </p:nvSpPr>
            <p:spPr>
              <a:xfrm>
                <a:off x="12703" y="1030"/>
                <a:ext cx="1005" cy="1122"/>
              </a:xfrm>
              <a:custGeom>
                <a:rect b="b" l="l" r="r" t="t"/>
                <a:pathLst>
                  <a:path extrusionOk="0" h="474" w="425">
                    <a:moveTo>
                      <a:pt x="405" y="463"/>
                    </a:moveTo>
                    <a:cubicBezTo>
                      <a:pt x="383" y="474"/>
                      <a:pt x="363" y="459"/>
                      <a:pt x="344" y="451"/>
                    </a:cubicBezTo>
                    <a:cubicBezTo>
                      <a:pt x="289" y="427"/>
                      <a:pt x="237" y="397"/>
                      <a:pt x="191" y="356"/>
                    </a:cubicBezTo>
                    <a:cubicBezTo>
                      <a:pt x="141" y="312"/>
                      <a:pt x="97" y="261"/>
                      <a:pt x="63" y="202"/>
                    </a:cubicBezTo>
                    <a:cubicBezTo>
                      <a:pt x="35" y="155"/>
                      <a:pt x="12" y="106"/>
                      <a:pt x="0" y="52"/>
                    </a:cubicBezTo>
                    <a:cubicBezTo>
                      <a:pt x="1" y="47"/>
                      <a:pt x="4" y="42"/>
                      <a:pt x="9" y="39"/>
                    </a:cubicBezTo>
                    <a:cubicBezTo>
                      <a:pt x="50" y="22"/>
                      <a:pt x="93" y="16"/>
                      <a:pt x="136" y="9"/>
                    </a:cubicBezTo>
                    <a:cubicBezTo>
                      <a:pt x="162" y="5"/>
                      <a:pt x="188" y="1"/>
                      <a:pt x="214" y="0"/>
                    </a:cubicBezTo>
                    <a:cubicBezTo>
                      <a:pt x="223" y="0"/>
                      <a:pt x="231" y="0"/>
                      <a:pt x="238" y="3"/>
                    </a:cubicBezTo>
                    <a:cubicBezTo>
                      <a:pt x="254" y="5"/>
                      <a:pt x="255" y="22"/>
                      <a:pt x="264" y="31"/>
                    </a:cubicBezTo>
                    <a:cubicBezTo>
                      <a:pt x="266" y="34"/>
                      <a:pt x="268" y="36"/>
                      <a:pt x="269" y="40"/>
                    </a:cubicBezTo>
                    <a:cubicBezTo>
                      <a:pt x="303" y="92"/>
                      <a:pt x="344" y="137"/>
                      <a:pt x="403" y="161"/>
                    </a:cubicBezTo>
                    <a:cubicBezTo>
                      <a:pt x="412" y="165"/>
                      <a:pt x="425" y="168"/>
                      <a:pt x="422" y="184"/>
                    </a:cubicBezTo>
                    <a:cubicBezTo>
                      <a:pt x="392" y="268"/>
                      <a:pt x="386" y="353"/>
                      <a:pt x="403" y="440"/>
                    </a:cubicBezTo>
                    <a:cubicBezTo>
                      <a:pt x="404" y="448"/>
                      <a:pt x="404" y="455"/>
                      <a:pt x="405" y="463"/>
                    </a:cubicBezTo>
                    <a:close/>
                  </a:path>
                </a:pathLst>
              </a:custGeom>
              <a:solidFill>
                <a:srgbClr val="E53B3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47"/>
              <p:cNvSpPr/>
              <p:nvPr/>
            </p:nvSpPr>
            <p:spPr>
              <a:xfrm>
                <a:off x="13325" y="713"/>
                <a:ext cx="508" cy="762"/>
              </a:xfrm>
              <a:custGeom>
                <a:rect b="b" l="l" r="r" t="t"/>
                <a:pathLst>
                  <a:path extrusionOk="0" h="322" w="215">
                    <a:moveTo>
                      <a:pt x="159" y="318"/>
                    </a:moveTo>
                    <a:cubicBezTo>
                      <a:pt x="131" y="300"/>
                      <a:pt x="99" y="289"/>
                      <a:pt x="74" y="266"/>
                    </a:cubicBezTo>
                    <a:cubicBezTo>
                      <a:pt x="45" y="240"/>
                      <a:pt x="16" y="214"/>
                      <a:pt x="0" y="176"/>
                    </a:cubicBezTo>
                    <a:cubicBezTo>
                      <a:pt x="3" y="169"/>
                      <a:pt x="8" y="168"/>
                      <a:pt x="14" y="166"/>
                    </a:cubicBezTo>
                    <a:cubicBezTo>
                      <a:pt x="30" y="163"/>
                      <a:pt x="39" y="151"/>
                      <a:pt x="44" y="136"/>
                    </a:cubicBezTo>
                    <a:cubicBezTo>
                      <a:pt x="49" y="121"/>
                      <a:pt x="54" y="105"/>
                      <a:pt x="55" y="88"/>
                    </a:cubicBezTo>
                    <a:cubicBezTo>
                      <a:pt x="57" y="58"/>
                      <a:pt x="72" y="36"/>
                      <a:pt x="91" y="15"/>
                    </a:cubicBezTo>
                    <a:cubicBezTo>
                      <a:pt x="106" y="8"/>
                      <a:pt x="121" y="7"/>
                      <a:pt x="137" y="11"/>
                    </a:cubicBezTo>
                    <a:cubicBezTo>
                      <a:pt x="193" y="1"/>
                      <a:pt x="195" y="0"/>
                      <a:pt x="203" y="61"/>
                    </a:cubicBezTo>
                    <a:cubicBezTo>
                      <a:pt x="215" y="145"/>
                      <a:pt x="212" y="228"/>
                      <a:pt x="186" y="309"/>
                    </a:cubicBezTo>
                    <a:cubicBezTo>
                      <a:pt x="185" y="313"/>
                      <a:pt x="185" y="318"/>
                      <a:pt x="185" y="322"/>
                    </a:cubicBezTo>
                    <a:cubicBezTo>
                      <a:pt x="176" y="321"/>
                      <a:pt x="168" y="319"/>
                      <a:pt x="159" y="318"/>
                    </a:cubicBezTo>
                    <a:close/>
                  </a:path>
                </a:pathLst>
              </a:custGeom>
              <a:solidFill>
                <a:srgbClr val="33A4A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47"/>
              <p:cNvSpPr/>
              <p:nvPr/>
            </p:nvSpPr>
            <p:spPr>
              <a:xfrm>
                <a:off x="14214" y="-614"/>
                <a:ext cx="955" cy="1048"/>
              </a:xfrm>
              <a:custGeom>
                <a:rect b="b" l="l" r="r" t="t"/>
                <a:pathLst>
                  <a:path extrusionOk="0" h="443" w="404">
                    <a:moveTo>
                      <a:pt x="11" y="274"/>
                    </a:moveTo>
                    <a:cubicBezTo>
                      <a:pt x="0" y="201"/>
                      <a:pt x="19" y="131"/>
                      <a:pt x="35" y="61"/>
                    </a:cubicBezTo>
                    <a:cubicBezTo>
                      <a:pt x="37" y="49"/>
                      <a:pt x="36" y="36"/>
                      <a:pt x="41" y="25"/>
                    </a:cubicBezTo>
                    <a:cubicBezTo>
                      <a:pt x="50" y="2"/>
                      <a:pt x="85" y="0"/>
                      <a:pt x="101" y="20"/>
                    </a:cubicBezTo>
                    <a:cubicBezTo>
                      <a:pt x="108" y="29"/>
                      <a:pt x="111" y="31"/>
                      <a:pt x="121" y="28"/>
                    </a:cubicBezTo>
                    <a:cubicBezTo>
                      <a:pt x="136" y="23"/>
                      <a:pt x="161" y="45"/>
                      <a:pt x="166" y="61"/>
                    </a:cubicBezTo>
                    <a:cubicBezTo>
                      <a:pt x="167" y="66"/>
                      <a:pt x="170" y="69"/>
                      <a:pt x="174" y="71"/>
                    </a:cubicBezTo>
                    <a:cubicBezTo>
                      <a:pt x="218" y="102"/>
                      <a:pt x="255" y="139"/>
                      <a:pt x="289" y="180"/>
                    </a:cubicBezTo>
                    <a:cubicBezTo>
                      <a:pt x="332" y="230"/>
                      <a:pt x="365" y="288"/>
                      <a:pt x="386" y="352"/>
                    </a:cubicBezTo>
                    <a:cubicBezTo>
                      <a:pt x="392" y="371"/>
                      <a:pt x="404" y="389"/>
                      <a:pt x="393" y="411"/>
                    </a:cubicBezTo>
                    <a:cubicBezTo>
                      <a:pt x="336" y="411"/>
                      <a:pt x="279" y="415"/>
                      <a:pt x="223" y="434"/>
                    </a:cubicBezTo>
                    <a:cubicBezTo>
                      <a:pt x="216" y="437"/>
                      <a:pt x="208" y="437"/>
                      <a:pt x="201" y="443"/>
                    </a:cubicBezTo>
                    <a:cubicBezTo>
                      <a:pt x="201" y="442"/>
                      <a:pt x="201" y="440"/>
                      <a:pt x="200" y="439"/>
                    </a:cubicBezTo>
                    <a:cubicBezTo>
                      <a:pt x="189" y="439"/>
                      <a:pt x="185" y="430"/>
                      <a:pt x="180" y="421"/>
                    </a:cubicBezTo>
                    <a:cubicBezTo>
                      <a:pt x="146" y="357"/>
                      <a:pt x="93" y="319"/>
                      <a:pt x="30" y="292"/>
                    </a:cubicBezTo>
                    <a:cubicBezTo>
                      <a:pt x="22" y="288"/>
                      <a:pt x="11" y="287"/>
                      <a:pt x="11" y="274"/>
                    </a:cubicBezTo>
                    <a:close/>
                  </a:path>
                </a:pathLst>
              </a:custGeom>
              <a:solidFill>
                <a:srgbClr val="E53B3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47"/>
              <p:cNvSpPr/>
              <p:nvPr/>
            </p:nvSpPr>
            <p:spPr>
              <a:xfrm>
                <a:off x="14625" y="-460"/>
                <a:ext cx="582" cy="828"/>
              </a:xfrm>
              <a:custGeom>
                <a:rect b="b" l="l" r="r" t="t"/>
                <a:pathLst>
                  <a:path extrusionOk="0" h="350" w="246">
                    <a:moveTo>
                      <a:pt x="219" y="346"/>
                    </a:moveTo>
                    <a:cubicBezTo>
                      <a:pt x="190" y="209"/>
                      <a:pt x="109" y="107"/>
                      <a:pt x="11" y="17"/>
                    </a:cubicBezTo>
                    <a:cubicBezTo>
                      <a:pt x="7" y="14"/>
                      <a:pt x="4" y="10"/>
                      <a:pt x="0" y="6"/>
                    </a:cubicBezTo>
                    <a:cubicBezTo>
                      <a:pt x="9" y="0"/>
                      <a:pt x="14" y="9"/>
                      <a:pt x="19" y="13"/>
                    </a:cubicBezTo>
                    <a:cubicBezTo>
                      <a:pt x="128" y="98"/>
                      <a:pt x="207" y="205"/>
                      <a:pt x="243" y="344"/>
                    </a:cubicBezTo>
                    <a:cubicBezTo>
                      <a:pt x="244" y="346"/>
                      <a:pt x="245" y="348"/>
                      <a:pt x="246" y="350"/>
                    </a:cubicBezTo>
                    <a:cubicBezTo>
                      <a:pt x="237" y="349"/>
                      <a:pt x="228" y="347"/>
                      <a:pt x="219" y="346"/>
                    </a:cubicBezTo>
                    <a:close/>
                  </a:path>
                </a:pathLst>
              </a:custGeom>
              <a:solidFill>
                <a:srgbClr val="EE7B7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47"/>
              <p:cNvSpPr/>
              <p:nvPr/>
            </p:nvSpPr>
            <p:spPr>
              <a:xfrm>
                <a:off x="13431" y="2166"/>
                <a:ext cx="85" cy="54"/>
              </a:xfrm>
              <a:custGeom>
                <a:rect b="b" l="l" r="r" t="t"/>
                <a:pathLst>
                  <a:path extrusionOk="0" h="23" w="36">
                    <a:moveTo>
                      <a:pt x="0" y="8"/>
                    </a:moveTo>
                    <a:cubicBezTo>
                      <a:pt x="15" y="7"/>
                      <a:pt x="26" y="0"/>
                      <a:pt x="34" y="11"/>
                    </a:cubicBezTo>
                    <a:cubicBezTo>
                      <a:pt x="36" y="13"/>
                      <a:pt x="35" y="17"/>
                      <a:pt x="32" y="18"/>
                    </a:cubicBezTo>
                    <a:cubicBezTo>
                      <a:pt x="21" y="23"/>
                      <a:pt x="11" y="19"/>
                      <a:pt x="0" y="8"/>
                    </a:cubicBezTo>
                    <a:close/>
                  </a:path>
                </a:pathLst>
              </a:custGeom>
              <a:solidFill>
                <a:srgbClr val="62C2C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47"/>
              <p:cNvSpPr/>
              <p:nvPr/>
            </p:nvSpPr>
            <p:spPr>
              <a:xfrm>
                <a:off x="13181" y="2750"/>
                <a:ext cx="104" cy="40"/>
              </a:xfrm>
              <a:custGeom>
                <a:rect b="b" l="l" r="r" t="t"/>
                <a:pathLst>
                  <a:path extrusionOk="0" h="17" w="44">
                    <a:moveTo>
                      <a:pt x="44" y="16"/>
                    </a:moveTo>
                    <a:cubicBezTo>
                      <a:pt x="28" y="17"/>
                      <a:pt x="14" y="16"/>
                      <a:pt x="0" y="7"/>
                    </a:cubicBezTo>
                    <a:cubicBezTo>
                      <a:pt x="15" y="10"/>
                      <a:pt x="32" y="0"/>
                      <a:pt x="44" y="16"/>
                    </a:cubicBezTo>
                    <a:close/>
                  </a:path>
                </a:pathLst>
              </a:custGeom>
              <a:solidFill>
                <a:srgbClr val="62C2C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47"/>
              <p:cNvSpPr/>
              <p:nvPr/>
            </p:nvSpPr>
            <p:spPr>
              <a:xfrm>
                <a:off x="11689" y="224"/>
                <a:ext cx="1180" cy="1568"/>
              </a:xfrm>
              <a:custGeom>
                <a:rect b="b" l="l" r="r" t="t"/>
                <a:pathLst>
                  <a:path extrusionOk="0" h="663" w="499">
                    <a:moveTo>
                      <a:pt x="381" y="68"/>
                    </a:moveTo>
                    <a:cubicBezTo>
                      <a:pt x="380" y="76"/>
                      <a:pt x="379" y="84"/>
                      <a:pt x="378" y="92"/>
                    </a:cubicBezTo>
                    <a:cubicBezTo>
                      <a:pt x="388" y="102"/>
                      <a:pt x="387" y="115"/>
                      <a:pt x="383" y="126"/>
                    </a:cubicBezTo>
                    <a:cubicBezTo>
                      <a:pt x="377" y="142"/>
                      <a:pt x="377" y="157"/>
                      <a:pt x="377" y="173"/>
                    </a:cubicBezTo>
                    <a:cubicBezTo>
                      <a:pt x="377" y="233"/>
                      <a:pt x="373" y="294"/>
                      <a:pt x="386" y="353"/>
                    </a:cubicBezTo>
                    <a:cubicBezTo>
                      <a:pt x="390" y="372"/>
                      <a:pt x="394" y="391"/>
                      <a:pt x="388" y="410"/>
                    </a:cubicBezTo>
                    <a:cubicBezTo>
                      <a:pt x="411" y="490"/>
                      <a:pt x="450" y="560"/>
                      <a:pt x="499" y="625"/>
                    </a:cubicBezTo>
                    <a:cubicBezTo>
                      <a:pt x="492" y="643"/>
                      <a:pt x="492" y="643"/>
                      <a:pt x="459" y="653"/>
                    </a:cubicBezTo>
                    <a:cubicBezTo>
                      <a:pt x="457" y="645"/>
                      <a:pt x="464" y="643"/>
                      <a:pt x="467" y="638"/>
                    </a:cubicBezTo>
                    <a:cubicBezTo>
                      <a:pt x="470" y="634"/>
                      <a:pt x="479" y="630"/>
                      <a:pt x="474" y="623"/>
                    </a:cubicBezTo>
                    <a:cubicBezTo>
                      <a:pt x="468" y="615"/>
                      <a:pt x="461" y="619"/>
                      <a:pt x="454" y="623"/>
                    </a:cubicBezTo>
                    <a:cubicBezTo>
                      <a:pt x="440" y="631"/>
                      <a:pt x="425" y="638"/>
                      <a:pt x="411" y="644"/>
                    </a:cubicBezTo>
                    <a:cubicBezTo>
                      <a:pt x="377" y="659"/>
                      <a:pt x="341" y="661"/>
                      <a:pt x="306" y="663"/>
                    </a:cubicBezTo>
                    <a:cubicBezTo>
                      <a:pt x="240" y="662"/>
                      <a:pt x="175" y="645"/>
                      <a:pt x="125" y="603"/>
                    </a:cubicBezTo>
                    <a:cubicBezTo>
                      <a:pt x="61" y="550"/>
                      <a:pt x="9" y="482"/>
                      <a:pt x="6" y="388"/>
                    </a:cubicBezTo>
                    <a:cubicBezTo>
                      <a:pt x="6" y="385"/>
                      <a:pt x="4" y="382"/>
                      <a:pt x="2" y="378"/>
                    </a:cubicBezTo>
                    <a:cubicBezTo>
                      <a:pt x="0" y="302"/>
                      <a:pt x="16" y="232"/>
                      <a:pt x="61" y="170"/>
                    </a:cubicBezTo>
                    <a:cubicBezTo>
                      <a:pt x="86" y="134"/>
                      <a:pt x="119" y="105"/>
                      <a:pt x="155" y="82"/>
                    </a:cubicBezTo>
                    <a:cubicBezTo>
                      <a:pt x="182" y="65"/>
                      <a:pt x="205" y="43"/>
                      <a:pt x="223" y="15"/>
                    </a:cubicBezTo>
                    <a:cubicBezTo>
                      <a:pt x="227" y="9"/>
                      <a:pt x="232" y="3"/>
                      <a:pt x="239" y="2"/>
                    </a:cubicBezTo>
                    <a:cubicBezTo>
                      <a:pt x="242" y="1"/>
                      <a:pt x="245" y="0"/>
                      <a:pt x="248" y="2"/>
                    </a:cubicBezTo>
                    <a:cubicBezTo>
                      <a:pt x="249" y="2"/>
                      <a:pt x="249" y="2"/>
                      <a:pt x="249" y="2"/>
                    </a:cubicBezTo>
                    <a:cubicBezTo>
                      <a:pt x="255" y="12"/>
                      <a:pt x="248" y="17"/>
                      <a:pt x="243" y="24"/>
                    </a:cubicBezTo>
                    <a:cubicBezTo>
                      <a:pt x="241" y="27"/>
                      <a:pt x="237" y="29"/>
                      <a:pt x="239" y="33"/>
                    </a:cubicBezTo>
                    <a:cubicBezTo>
                      <a:pt x="242" y="39"/>
                      <a:pt x="246" y="37"/>
                      <a:pt x="251" y="36"/>
                    </a:cubicBezTo>
                    <a:cubicBezTo>
                      <a:pt x="286" y="28"/>
                      <a:pt x="321" y="26"/>
                      <a:pt x="357" y="33"/>
                    </a:cubicBezTo>
                    <a:cubicBezTo>
                      <a:pt x="381" y="38"/>
                      <a:pt x="384" y="41"/>
                      <a:pt x="381" y="68"/>
                    </a:cubicBezTo>
                    <a:close/>
                  </a:path>
                </a:pathLst>
              </a:custGeom>
              <a:solidFill>
                <a:srgbClr val="47BB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47"/>
              <p:cNvSpPr/>
              <p:nvPr/>
            </p:nvSpPr>
            <p:spPr>
              <a:xfrm>
                <a:off x="12535" y="422"/>
                <a:ext cx="185" cy="772"/>
              </a:xfrm>
              <a:custGeom>
                <a:rect b="b" l="l" r="r" t="t"/>
                <a:pathLst>
                  <a:path extrusionOk="0" h="326" w="78">
                    <a:moveTo>
                      <a:pt x="30" y="326"/>
                    </a:moveTo>
                    <a:cubicBezTo>
                      <a:pt x="4" y="221"/>
                      <a:pt x="0" y="115"/>
                      <a:pt x="20" y="8"/>
                    </a:cubicBezTo>
                    <a:cubicBezTo>
                      <a:pt x="32" y="5"/>
                      <a:pt x="44" y="0"/>
                      <a:pt x="57" y="1"/>
                    </a:cubicBezTo>
                    <a:cubicBezTo>
                      <a:pt x="66" y="7"/>
                      <a:pt x="67" y="17"/>
                      <a:pt x="66" y="26"/>
                    </a:cubicBezTo>
                    <a:cubicBezTo>
                      <a:pt x="48" y="120"/>
                      <a:pt x="55" y="212"/>
                      <a:pt x="78" y="304"/>
                    </a:cubicBezTo>
                    <a:cubicBezTo>
                      <a:pt x="76" y="306"/>
                      <a:pt x="73" y="308"/>
                      <a:pt x="71" y="309"/>
                    </a:cubicBezTo>
                    <a:cubicBezTo>
                      <a:pt x="56" y="310"/>
                      <a:pt x="40" y="310"/>
                      <a:pt x="30" y="326"/>
                    </a:cubicBezTo>
                    <a:close/>
                  </a:path>
                </a:pathLst>
              </a:custGeom>
              <a:solidFill>
                <a:srgbClr val="B2ACA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47"/>
              <p:cNvSpPr/>
              <p:nvPr/>
            </p:nvSpPr>
            <p:spPr>
              <a:xfrm>
                <a:off x="14178" y="27"/>
                <a:ext cx="509" cy="431"/>
              </a:xfrm>
              <a:custGeom>
                <a:rect b="b" l="l" r="r" t="t"/>
                <a:pathLst>
                  <a:path extrusionOk="0" h="182" w="215">
                    <a:moveTo>
                      <a:pt x="26" y="3"/>
                    </a:moveTo>
                    <a:cubicBezTo>
                      <a:pt x="36" y="14"/>
                      <a:pt x="51" y="13"/>
                      <a:pt x="64" y="18"/>
                    </a:cubicBezTo>
                    <a:cubicBezTo>
                      <a:pt x="131" y="50"/>
                      <a:pt x="182" y="99"/>
                      <a:pt x="215" y="168"/>
                    </a:cubicBezTo>
                    <a:cubicBezTo>
                      <a:pt x="206" y="177"/>
                      <a:pt x="194" y="179"/>
                      <a:pt x="182" y="182"/>
                    </a:cubicBezTo>
                    <a:cubicBezTo>
                      <a:pt x="146" y="104"/>
                      <a:pt x="87" y="51"/>
                      <a:pt x="10" y="19"/>
                    </a:cubicBezTo>
                    <a:cubicBezTo>
                      <a:pt x="4" y="12"/>
                      <a:pt x="0" y="5"/>
                      <a:pt x="13" y="0"/>
                    </a:cubicBezTo>
                    <a:cubicBezTo>
                      <a:pt x="17" y="1"/>
                      <a:pt x="22" y="2"/>
                      <a:pt x="26" y="3"/>
                    </a:cubicBezTo>
                    <a:close/>
                  </a:path>
                </a:pathLst>
              </a:custGeom>
              <a:solidFill>
                <a:srgbClr val="A2302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47"/>
              <p:cNvSpPr/>
              <p:nvPr/>
            </p:nvSpPr>
            <p:spPr>
              <a:xfrm>
                <a:off x="13887" y="-3"/>
                <a:ext cx="322" cy="75"/>
              </a:xfrm>
              <a:custGeom>
                <a:rect b="b" l="l" r="r" t="t"/>
                <a:pathLst>
                  <a:path extrusionOk="0" h="32" w="136">
                    <a:moveTo>
                      <a:pt x="136" y="13"/>
                    </a:moveTo>
                    <a:cubicBezTo>
                      <a:pt x="131" y="19"/>
                      <a:pt x="135" y="26"/>
                      <a:pt x="133" y="32"/>
                    </a:cubicBezTo>
                    <a:cubicBezTo>
                      <a:pt x="98" y="18"/>
                      <a:pt x="62" y="13"/>
                      <a:pt x="24" y="15"/>
                    </a:cubicBezTo>
                    <a:cubicBezTo>
                      <a:pt x="16" y="15"/>
                      <a:pt x="8" y="14"/>
                      <a:pt x="0" y="14"/>
                    </a:cubicBezTo>
                    <a:cubicBezTo>
                      <a:pt x="37" y="0"/>
                      <a:pt x="75" y="5"/>
                      <a:pt x="112" y="8"/>
                    </a:cubicBezTo>
                    <a:cubicBezTo>
                      <a:pt x="119" y="9"/>
                      <a:pt x="127" y="9"/>
                      <a:pt x="134" y="10"/>
                    </a:cubicBezTo>
                    <a:cubicBezTo>
                      <a:pt x="135" y="11"/>
                      <a:pt x="136" y="12"/>
                      <a:pt x="136" y="13"/>
                    </a:cubicBezTo>
                    <a:close/>
                  </a:path>
                </a:pathLst>
              </a:custGeom>
              <a:solidFill>
                <a:srgbClr val="AEB6B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47"/>
              <p:cNvSpPr/>
              <p:nvPr/>
            </p:nvSpPr>
            <p:spPr>
              <a:xfrm>
                <a:off x="9488" y="586"/>
                <a:ext cx="402" cy="108"/>
              </a:xfrm>
              <a:custGeom>
                <a:rect b="b" l="l" r="r" t="t"/>
                <a:pathLst>
                  <a:path extrusionOk="0" h="46" w="170">
                    <a:moveTo>
                      <a:pt x="10" y="19"/>
                    </a:moveTo>
                    <a:cubicBezTo>
                      <a:pt x="26" y="13"/>
                      <a:pt x="0" y="7"/>
                      <a:pt x="11" y="0"/>
                    </a:cubicBezTo>
                    <a:cubicBezTo>
                      <a:pt x="62" y="24"/>
                      <a:pt x="116" y="18"/>
                      <a:pt x="169" y="10"/>
                    </a:cubicBezTo>
                    <a:cubicBezTo>
                      <a:pt x="170" y="22"/>
                      <a:pt x="161" y="24"/>
                      <a:pt x="154" y="28"/>
                    </a:cubicBezTo>
                    <a:cubicBezTo>
                      <a:pt x="147" y="33"/>
                      <a:pt x="139" y="34"/>
                      <a:pt x="134" y="41"/>
                    </a:cubicBezTo>
                    <a:cubicBezTo>
                      <a:pt x="96" y="41"/>
                      <a:pt x="58" y="46"/>
                      <a:pt x="22" y="28"/>
                    </a:cubicBezTo>
                    <a:cubicBezTo>
                      <a:pt x="18" y="26"/>
                      <a:pt x="13" y="24"/>
                      <a:pt x="10" y="19"/>
                    </a:cubicBezTo>
                    <a:close/>
                  </a:path>
                </a:pathLst>
              </a:custGeom>
              <a:solidFill>
                <a:srgbClr val="62C1C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47"/>
              <p:cNvSpPr/>
              <p:nvPr/>
            </p:nvSpPr>
            <p:spPr>
              <a:xfrm>
                <a:off x="9845" y="1035"/>
                <a:ext cx="161" cy="452"/>
              </a:xfrm>
              <a:custGeom>
                <a:rect b="b" l="l" r="r" t="t"/>
                <a:pathLst>
                  <a:path extrusionOk="0" h="191" w="68">
                    <a:moveTo>
                      <a:pt x="66" y="136"/>
                    </a:moveTo>
                    <a:cubicBezTo>
                      <a:pt x="63" y="134"/>
                      <a:pt x="59" y="131"/>
                      <a:pt x="57" y="132"/>
                    </a:cubicBezTo>
                    <a:cubicBezTo>
                      <a:pt x="52" y="134"/>
                      <a:pt x="56" y="138"/>
                      <a:pt x="57" y="141"/>
                    </a:cubicBezTo>
                    <a:cubicBezTo>
                      <a:pt x="63" y="157"/>
                      <a:pt x="68" y="174"/>
                      <a:pt x="62" y="191"/>
                    </a:cubicBezTo>
                    <a:cubicBezTo>
                      <a:pt x="50" y="165"/>
                      <a:pt x="50" y="134"/>
                      <a:pt x="36" y="109"/>
                    </a:cubicBezTo>
                    <a:cubicBezTo>
                      <a:pt x="22" y="83"/>
                      <a:pt x="14" y="54"/>
                      <a:pt x="4" y="27"/>
                    </a:cubicBezTo>
                    <a:cubicBezTo>
                      <a:pt x="2" y="23"/>
                      <a:pt x="1" y="20"/>
                      <a:pt x="1" y="16"/>
                    </a:cubicBezTo>
                    <a:cubicBezTo>
                      <a:pt x="0" y="10"/>
                      <a:pt x="1" y="3"/>
                      <a:pt x="8" y="1"/>
                    </a:cubicBezTo>
                    <a:cubicBezTo>
                      <a:pt x="14" y="0"/>
                      <a:pt x="17" y="6"/>
                      <a:pt x="18" y="11"/>
                    </a:cubicBezTo>
                    <a:cubicBezTo>
                      <a:pt x="29" y="55"/>
                      <a:pt x="51" y="94"/>
                      <a:pt x="66" y="136"/>
                    </a:cubicBezTo>
                    <a:close/>
                  </a:path>
                </a:pathLst>
              </a:custGeom>
              <a:solidFill>
                <a:srgbClr val="62C1C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47"/>
              <p:cNvSpPr/>
              <p:nvPr/>
            </p:nvSpPr>
            <p:spPr>
              <a:xfrm>
                <a:off x="9585" y="2133"/>
                <a:ext cx="312" cy="125"/>
              </a:xfrm>
              <a:custGeom>
                <a:rect b="b" l="l" r="r" t="t"/>
                <a:pathLst>
                  <a:path extrusionOk="0" h="53" w="132">
                    <a:moveTo>
                      <a:pt x="115" y="2"/>
                    </a:moveTo>
                    <a:cubicBezTo>
                      <a:pt x="114" y="15"/>
                      <a:pt x="126" y="15"/>
                      <a:pt x="132" y="21"/>
                    </a:cubicBezTo>
                    <a:cubicBezTo>
                      <a:pt x="104" y="20"/>
                      <a:pt x="77" y="23"/>
                      <a:pt x="53" y="40"/>
                    </a:cubicBezTo>
                    <a:cubicBezTo>
                      <a:pt x="41" y="47"/>
                      <a:pt x="27" y="50"/>
                      <a:pt x="13" y="52"/>
                    </a:cubicBezTo>
                    <a:cubicBezTo>
                      <a:pt x="9" y="53"/>
                      <a:pt x="4" y="52"/>
                      <a:pt x="2" y="47"/>
                    </a:cubicBezTo>
                    <a:cubicBezTo>
                      <a:pt x="0" y="42"/>
                      <a:pt x="2" y="38"/>
                      <a:pt x="7" y="36"/>
                    </a:cubicBezTo>
                    <a:cubicBezTo>
                      <a:pt x="42" y="22"/>
                      <a:pt x="75" y="0"/>
                      <a:pt x="115" y="2"/>
                    </a:cubicBezTo>
                    <a:close/>
                  </a:path>
                </a:pathLst>
              </a:custGeom>
              <a:solidFill>
                <a:srgbClr val="43BA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47"/>
              <p:cNvSpPr/>
              <p:nvPr/>
            </p:nvSpPr>
            <p:spPr>
              <a:xfrm>
                <a:off x="9802" y="560"/>
                <a:ext cx="225" cy="168"/>
              </a:xfrm>
              <a:custGeom>
                <a:rect b="b" l="l" r="r" t="t"/>
                <a:pathLst>
                  <a:path extrusionOk="0" h="71" w="95">
                    <a:moveTo>
                      <a:pt x="1" y="52"/>
                    </a:moveTo>
                    <a:cubicBezTo>
                      <a:pt x="0" y="41"/>
                      <a:pt x="6" y="35"/>
                      <a:pt x="15" y="32"/>
                    </a:cubicBezTo>
                    <a:cubicBezTo>
                      <a:pt x="22" y="29"/>
                      <a:pt x="30" y="27"/>
                      <a:pt x="36" y="21"/>
                    </a:cubicBezTo>
                    <a:cubicBezTo>
                      <a:pt x="42" y="20"/>
                      <a:pt x="48" y="21"/>
                      <a:pt x="53" y="16"/>
                    </a:cubicBezTo>
                    <a:cubicBezTo>
                      <a:pt x="59" y="12"/>
                      <a:pt x="65" y="10"/>
                      <a:pt x="71" y="7"/>
                    </a:cubicBezTo>
                    <a:cubicBezTo>
                      <a:pt x="77" y="4"/>
                      <a:pt x="83" y="0"/>
                      <a:pt x="89" y="6"/>
                    </a:cubicBezTo>
                    <a:cubicBezTo>
                      <a:pt x="95" y="14"/>
                      <a:pt x="90" y="20"/>
                      <a:pt x="85" y="26"/>
                    </a:cubicBezTo>
                    <a:cubicBezTo>
                      <a:pt x="84" y="29"/>
                      <a:pt x="82" y="31"/>
                      <a:pt x="80" y="34"/>
                    </a:cubicBezTo>
                    <a:cubicBezTo>
                      <a:pt x="68" y="44"/>
                      <a:pt x="87" y="56"/>
                      <a:pt x="79" y="66"/>
                    </a:cubicBezTo>
                    <a:cubicBezTo>
                      <a:pt x="75" y="68"/>
                      <a:pt x="71" y="70"/>
                      <a:pt x="66" y="71"/>
                    </a:cubicBezTo>
                    <a:cubicBezTo>
                      <a:pt x="48" y="51"/>
                      <a:pt x="24" y="53"/>
                      <a:pt x="1" y="52"/>
                    </a:cubicBezTo>
                    <a:close/>
                  </a:path>
                </a:pathLst>
              </a:custGeom>
              <a:solidFill>
                <a:srgbClr val="8ED0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47"/>
              <p:cNvSpPr/>
              <p:nvPr/>
            </p:nvSpPr>
            <p:spPr>
              <a:xfrm>
                <a:off x="9639" y="2277"/>
                <a:ext cx="121" cy="161"/>
              </a:xfrm>
              <a:custGeom>
                <a:rect b="b" l="l" r="r" t="t"/>
                <a:pathLst>
                  <a:path extrusionOk="0" h="68" w="51">
                    <a:moveTo>
                      <a:pt x="51" y="19"/>
                    </a:moveTo>
                    <a:cubicBezTo>
                      <a:pt x="49" y="27"/>
                      <a:pt x="45" y="35"/>
                      <a:pt x="38" y="39"/>
                    </a:cubicBezTo>
                    <a:cubicBezTo>
                      <a:pt x="29" y="46"/>
                      <a:pt x="17" y="49"/>
                      <a:pt x="12" y="62"/>
                    </a:cubicBezTo>
                    <a:cubicBezTo>
                      <a:pt x="11" y="65"/>
                      <a:pt x="7" y="68"/>
                      <a:pt x="3" y="65"/>
                    </a:cubicBezTo>
                    <a:cubicBezTo>
                      <a:pt x="2" y="63"/>
                      <a:pt x="0" y="58"/>
                      <a:pt x="1" y="57"/>
                    </a:cubicBezTo>
                    <a:cubicBezTo>
                      <a:pt x="13" y="44"/>
                      <a:pt x="10" y="24"/>
                      <a:pt x="20" y="10"/>
                    </a:cubicBezTo>
                    <a:cubicBezTo>
                      <a:pt x="25" y="3"/>
                      <a:pt x="31" y="0"/>
                      <a:pt x="39" y="4"/>
                    </a:cubicBezTo>
                    <a:cubicBezTo>
                      <a:pt x="46" y="7"/>
                      <a:pt x="51" y="10"/>
                      <a:pt x="51" y="19"/>
                    </a:cubicBezTo>
                    <a:close/>
                  </a:path>
                </a:pathLst>
              </a:custGeom>
              <a:solidFill>
                <a:srgbClr val="43BA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7"/>
              <p:cNvSpPr/>
              <p:nvPr/>
            </p:nvSpPr>
            <p:spPr>
              <a:xfrm>
                <a:off x="11403" y="1631"/>
                <a:ext cx="428" cy="343"/>
              </a:xfrm>
              <a:custGeom>
                <a:rect b="b" l="l" r="r" t="t"/>
                <a:pathLst>
                  <a:path extrusionOk="0" h="145" w="181">
                    <a:moveTo>
                      <a:pt x="119" y="137"/>
                    </a:moveTo>
                    <a:cubicBezTo>
                      <a:pt x="96" y="145"/>
                      <a:pt x="53" y="122"/>
                      <a:pt x="42" y="102"/>
                    </a:cubicBezTo>
                    <a:cubicBezTo>
                      <a:pt x="31" y="83"/>
                      <a:pt x="17" y="65"/>
                      <a:pt x="13" y="42"/>
                    </a:cubicBezTo>
                    <a:cubicBezTo>
                      <a:pt x="11" y="31"/>
                      <a:pt x="7" y="21"/>
                      <a:pt x="0" y="13"/>
                    </a:cubicBezTo>
                    <a:cubicBezTo>
                      <a:pt x="15" y="0"/>
                      <a:pt x="30" y="5"/>
                      <a:pt x="44" y="13"/>
                    </a:cubicBezTo>
                    <a:cubicBezTo>
                      <a:pt x="58" y="21"/>
                      <a:pt x="72" y="26"/>
                      <a:pt x="88" y="27"/>
                    </a:cubicBezTo>
                    <a:cubicBezTo>
                      <a:pt x="145" y="38"/>
                      <a:pt x="179" y="68"/>
                      <a:pt x="181" y="113"/>
                    </a:cubicBezTo>
                    <a:cubicBezTo>
                      <a:pt x="176" y="118"/>
                      <a:pt x="170" y="117"/>
                      <a:pt x="165" y="114"/>
                    </a:cubicBezTo>
                    <a:cubicBezTo>
                      <a:pt x="161" y="111"/>
                      <a:pt x="157" y="107"/>
                      <a:pt x="155" y="103"/>
                    </a:cubicBezTo>
                    <a:cubicBezTo>
                      <a:pt x="137" y="69"/>
                      <a:pt x="108" y="55"/>
                      <a:pt x="70" y="52"/>
                    </a:cubicBezTo>
                    <a:cubicBezTo>
                      <a:pt x="82" y="72"/>
                      <a:pt x="99" y="88"/>
                      <a:pt x="106" y="110"/>
                    </a:cubicBezTo>
                    <a:cubicBezTo>
                      <a:pt x="103" y="123"/>
                      <a:pt x="120" y="125"/>
                      <a:pt x="119" y="137"/>
                    </a:cubicBezTo>
                    <a:close/>
                  </a:path>
                </a:pathLst>
              </a:custGeom>
              <a:solidFill>
                <a:srgbClr val="40ADA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7"/>
              <p:cNvSpPr/>
              <p:nvPr/>
            </p:nvSpPr>
            <p:spPr>
              <a:xfrm>
                <a:off x="12346" y="1953"/>
                <a:ext cx="239" cy="317"/>
              </a:xfrm>
              <a:custGeom>
                <a:rect b="b" l="l" r="r" t="t"/>
                <a:pathLst>
                  <a:path extrusionOk="0" h="134" w="101">
                    <a:moveTo>
                      <a:pt x="72" y="0"/>
                    </a:moveTo>
                    <a:cubicBezTo>
                      <a:pt x="79" y="10"/>
                      <a:pt x="75" y="22"/>
                      <a:pt x="76" y="33"/>
                    </a:cubicBezTo>
                    <a:cubicBezTo>
                      <a:pt x="76" y="34"/>
                      <a:pt x="76" y="36"/>
                      <a:pt x="76" y="37"/>
                    </a:cubicBezTo>
                    <a:cubicBezTo>
                      <a:pt x="101" y="89"/>
                      <a:pt x="51" y="104"/>
                      <a:pt x="32" y="134"/>
                    </a:cubicBezTo>
                    <a:cubicBezTo>
                      <a:pt x="31" y="124"/>
                      <a:pt x="41" y="116"/>
                      <a:pt x="40" y="106"/>
                    </a:cubicBezTo>
                    <a:cubicBezTo>
                      <a:pt x="43" y="91"/>
                      <a:pt x="36" y="84"/>
                      <a:pt x="23" y="83"/>
                    </a:cubicBezTo>
                    <a:cubicBezTo>
                      <a:pt x="13" y="82"/>
                      <a:pt x="4" y="79"/>
                      <a:pt x="2" y="67"/>
                    </a:cubicBezTo>
                    <a:cubicBezTo>
                      <a:pt x="0" y="56"/>
                      <a:pt x="8" y="51"/>
                      <a:pt x="15" y="46"/>
                    </a:cubicBezTo>
                    <a:cubicBezTo>
                      <a:pt x="35" y="32"/>
                      <a:pt x="54" y="17"/>
                      <a:pt x="72" y="0"/>
                    </a:cubicBezTo>
                    <a:close/>
                  </a:path>
                </a:pathLst>
              </a:custGeom>
              <a:solidFill>
                <a:srgbClr val="64C1C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7"/>
              <p:cNvSpPr/>
              <p:nvPr/>
            </p:nvSpPr>
            <p:spPr>
              <a:xfrm>
                <a:off x="11228" y="1432"/>
                <a:ext cx="383" cy="277"/>
              </a:xfrm>
              <a:custGeom>
                <a:rect b="b" l="l" r="r" t="t"/>
                <a:pathLst>
                  <a:path extrusionOk="0" h="117" w="162">
                    <a:moveTo>
                      <a:pt x="162" y="111"/>
                    </a:moveTo>
                    <a:cubicBezTo>
                      <a:pt x="155" y="117"/>
                      <a:pt x="148" y="116"/>
                      <a:pt x="141" y="113"/>
                    </a:cubicBezTo>
                    <a:cubicBezTo>
                      <a:pt x="120" y="102"/>
                      <a:pt x="97" y="99"/>
                      <a:pt x="74" y="97"/>
                    </a:cubicBezTo>
                    <a:cubicBezTo>
                      <a:pt x="68" y="94"/>
                      <a:pt x="63" y="91"/>
                      <a:pt x="57" y="87"/>
                    </a:cubicBezTo>
                    <a:cubicBezTo>
                      <a:pt x="43" y="78"/>
                      <a:pt x="27" y="73"/>
                      <a:pt x="13" y="64"/>
                    </a:cubicBezTo>
                    <a:cubicBezTo>
                      <a:pt x="10" y="63"/>
                      <a:pt x="7" y="61"/>
                      <a:pt x="4" y="59"/>
                    </a:cubicBezTo>
                    <a:cubicBezTo>
                      <a:pt x="0" y="51"/>
                      <a:pt x="1" y="46"/>
                      <a:pt x="12" y="50"/>
                    </a:cubicBezTo>
                    <a:cubicBezTo>
                      <a:pt x="23" y="53"/>
                      <a:pt x="35" y="58"/>
                      <a:pt x="47" y="62"/>
                    </a:cubicBezTo>
                    <a:cubicBezTo>
                      <a:pt x="55" y="64"/>
                      <a:pt x="62" y="64"/>
                      <a:pt x="64" y="55"/>
                    </a:cubicBezTo>
                    <a:cubicBezTo>
                      <a:pt x="67" y="46"/>
                      <a:pt x="63" y="39"/>
                      <a:pt x="55" y="38"/>
                    </a:cubicBezTo>
                    <a:cubicBezTo>
                      <a:pt x="38" y="35"/>
                      <a:pt x="25" y="22"/>
                      <a:pt x="9" y="18"/>
                    </a:cubicBezTo>
                    <a:cubicBezTo>
                      <a:pt x="4" y="19"/>
                      <a:pt x="2" y="16"/>
                      <a:pt x="1" y="13"/>
                    </a:cubicBezTo>
                    <a:cubicBezTo>
                      <a:pt x="2" y="5"/>
                      <a:pt x="4" y="0"/>
                      <a:pt x="13" y="5"/>
                    </a:cubicBezTo>
                    <a:cubicBezTo>
                      <a:pt x="25" y="13"/>
                      <a:pt x="38" y="20"/>
                      <a:pt x="52" y="23"/>
                    </a:cubicBezTo>
                    <a:cubicBezTo>
                      <a:pt x="68" y="35"/>
                      <a:pt x="80" y="51"/>
                      <a:pt x="92" y="67"/>
                    </a:cubicBezTo>
                    <a:cubicBezTo>
                      <a:pt x="109" y="92"/>
                      <a:pt x="137" y="99"/>
                      <a:pt x="162" y="111"/>
                    </a:cubicBezTo>
                    <a:close/>
                  </a:path>
                </a:pathLst>
              </a:custGeom>
              <a:solidFill>
                <a:srgbClr val="62C0C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47"/>
              <p:cNvSpPr/>
              <p:nvPr/>
            </p:nvSpPr>
            <p:spPr>
              <a:xfrm>
                <a:off x="11627" y="1875"/>
                <a:ext cx="230" cy="177"/>
              </a:xfrm>
              <a:custGeom>
                <a:rect b="b" l="l" r="r" t="t"/>
                <a:pathLst>
                  <a:path extrusionOk="0" h="75" w="97">
                    <a:moveTo>
                      <a:pt x="24" y="34"/>
                    </a:moveTo>
                    <a:cubicBezTo>
                      <a:pt x="17" y="27"/>
                      <a:pt x="0" y="28"/>
                      <a:pt x="7" y="10"/>
                    </a:cubicBezTo>
                    <a:cubicBezTo>
                      <a:pt x="19" y="0"/>
                      <a:pt x="30" y="9"/>
                      <a:pt x="41" y="13"/>
                    </a:cubicBezTo>
                    <a:cubicBezTo>
                      <a:pt x="54" y="16"/>
                      <a:pt x="64" y="16"/>
                      <a:pt x="73" y="6"/>
                    </a:cubicBezTo>
                    <a:cubicBezTo>
                      <a:pt x="77" y="7"/>
                      <a:pt x="81" y="9"/>
                      <a:pt x="86" y="10"/>
                    </a:cubicBezTo>
                    <a:cubicBezTo>
                      <a:pt x="92" y="24"/>
                      <a:pt x="96" y="39"/>
                      <a:pt x="95" y="54"/>
                    </a:cubicBezTo>
                    <a:cubicBezTo>
                      <a:pt x="94" y="61"/>
                      <a:pt x="97" y="69"/>
                      <a:pt x="89" y="72"/>
                    </a:cubicBezTo>
                    <a:cubicBezTo>
                      <a:pt x="82" y="75"/>
                      <a:pt x="78" y="67"/>
                      <a:pt x="73" y="64"/>
                    </a:cubicBezTo>
                    <a:cubicBezTo>
                      <a:pt x="57" y="52"/>
                      <a:pt x="42" y="40"/>
                      <a:pt x="24" y="34"/>
                    </a:cubicBezTo>
                    <a:close/>
                  </a:path>
                </a:pathLst>
              </a:custGeom>
              <a:solidFill>
                <a:srgbClr val="5EBEC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47"/>
              <p:cNvSpPr/>
              <p:nvPr/>
            </p:nvSpPr>
            <p:spPr>
              <a:xfrm>
                <a:off x="11259" y="1584"/>
                <a:ext cx="104" cy="54"/>
              </a:xfrm>
              <a:custGeom>
                <a:rect b="b" l="l" r="r" t="t"/>
                <a:pathLst>
                  <a:path extrusionOk="0" h="23" w="44">
                    <a:moveTo>
                      <a:pt x="0" y="0"/>
                    </a:moveTo>
                    <a:cubicBezTo>
                      <a:pt x="18" y="1"/>
                      <a:pt x="31" y="11"/>
                      <a:pt x="44" y="23"/>
                    </a:cubicBezTo>
                    <a:cubicBezTo>
                      <a:pt x="29" y="17"/>
                      <a:pt x="11" y="16"/>
                      <a:pt x="0" y="0"/>
                    </a:cubicBezTo>
                    <a:close/>
                  </a:path>
                </a:pathLst>
              </a:custGeom>
              <a:solidFill>
                <a:srgbClr val="41ACA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7"/>
              <p:cNvSpPr/>
              <p:nvPr/>
            </p:nvSpPr>
            <p:spPr>
              <a:xfrm>
                <a:off x="9918" y="538"/>
                <a:ext cx="1081" cy="923"/>
              </a:xfrm>
              <a:custGeom>
                <a:rect b="b" l="l" r="r" t="t"/>
                <a:pathLst>
                  <a:path extrusionOk="0" h="390" w="457">
                    <a:moveTo>
                      <a:pt x="30" y="75"/>
                    </a:moveTo>
                    <a:cubicBezTo>
                      <a:pt x="28" y="63"/>
                      <a:pt x="0" y="57"/>
                      <a:pt x="22" y="39"/>
                    </a:cubicBezTo>
                    <a:cubicBezTo>
                      <a:pt x="41" y="32"/>
                      <a:pt x="53" y="15"/>
                      <a:pt x="73" y="10"/>
                    </a:cubicBezTo>
                    <a:cubicBezTo>
                      <a:pt x="124" y="0"/>
                      <a:pt x="172" y="5"/>
                      <a:pt x="216" y="32"/>
                    </a:cubicBezTo>
                    <a:cubicBezTo>
                      <a:pt x="223" y="36"/>
                      <a:pt x="229" y="41"/>
                      <a:pt x="236" y="41"/>
                    </a:cubicBezTo>
                    <a:cubicBezTo>
                      <a:pt x="253" y="46"/>
                      <a:pt x="271" y="47"/>
                      <a:pt x="285" y="59"/>
                    </a:cubicBezTo>
                    <a:cubicBezTo>
                      <a:pt x="301" y="79"/>
                      <a:pt x="312" y="104"/>
                      <a:pt x="332" y="118"/>
                    </a:cubicBezTo>
                    <a:cubicBezTo>
                      <a:pt x="361" y="137"/>
                      <a:pt x="374" y="158"/>
                      <a:pt x="367" y="195"/>
                    </a:cubicBezTo>
                    <a:cubicBezTo>
                      <a:pt x="364" y="210"/>
                      <a:pt x="373" y="227"/>
                      <a:pt x="383" y="241"/>
                    </a:cubicBezTo>
                    <a:cubicBezTo>
                      <a:pt x="399" y="262"/>
                      <a:pt x="423" y="276"/>
                      <a:pt x="436" y="300"/>
                    </a:cubicBezTo>
                    <a:cubicBezTo>
                      <a:pt x="438" y="315"/>
                      <a:pt x="453" y="329"/>
                      <a:pt x="444" y="346"/>
                    </a:cubicBezTo>
                    <a:cubicBezTo>
                      <a:pt x="448" y="360"/>
                      <a:pt x="453" y="373"/>
                      <a:pt x="457" y="387"/>
                    </a:cubicBezTo>
                    <a:cubicBezTo>
                      <a:pt x="439" y="390"/>
                      <a:pt x="422" y="384"/>
                      <a:pt x="404" y="383"/>
                    </a:cubicBezTo>
                    <a:cubicBezTo>
                      <a:pt x="384" y="384"/>
                      <a:pt x="365" y="381"/>
                      <a:pt x="347" y="369"/>
                    </a:cubicBezTo>
                    <a:cubicBezTo>
                      <a:pt x="340" y="366"/>
                      <a:pt x="332" y="363"/>
                      <a:pt x="325" y="360"/>
                    </a:cubicBezTo>
                    <a:cubicBezTo>
                      <a:pt x="313" y="354"/>
                      <a:pt x="302" y="346"/>
                      <a:pt x="290" y="342"/>
                    </a:cubicBezTo>
                    <a:cubicBezTo>
                      <a:pt x="245" y="315"/>
                      <a:pt x="228" y="307"/>
                      <a:pt x="227" y="260"/>
                    </a:cubicBezTo>
                    <a:cubicBezTo>
                      <a:pt x="226" y="214"/>
                      <a:pt x="200" y="176"/>
                      <a:pt x="168" y="144"/>
                    </a:cubicBezTo>
                    <a:cubicBezTo>
                      <a:pt x="164" y="140"/>
                      <a:pt x="159" y="135"/>
                      <a:pt x="153" y="140"/>
                    </a:cubicBezTo>
                    <a:cubicBezTo>
                      <a:pt x="147" y="147"/>
                      <a:pt x="151" y="154"/>
                      <a:pt x="156" y="158"/>
                    </a:cubicBezTo>
                    <a:cubicBezTo>
                      <a:pt x="187" y="183"/>
                      <a:pt x="191" y="217"/>
                      <a:pt x="194" y="254"/>
                    </a:cubicBezTo>
                    <a:cubicBezTo>
                      <a:pt x="196" y="274"/>
                      <a:pt x="202" y="294"/>
                      <a:pt x="207" y="314"/>
                    </a:cubicBezTo>
                    <a:cubicBezTo>
                      <a:pt x="207" y="314"/>
                      <a:pt x="206" y="314"/>
                      <a:pt x="206" y="314"/>
                    </a:cubicBezTo>
                    <a:cubicBezTo>
                      <a:pt x="198" y="330"/>
                      <a:pt x="184" y="329"/>
                      <a:pt x="174" y="319"/>
                    </a:cubicBezTo>
                    <a:cubicBezTo>
                      <a:pt x="166" y="312"/>
                      <a:pt x="158" y="312"/>
                      <a:pt x="149" y="309"/>
                    </a:cubicBezTo>
                    <a:cubicBezTo>
                      <a:pt x="121" y="287"/>
                      <a:pt x="106" y="256"/>
                      <a:pt x="91" y="224"/>
                    </a:cubicBezTo>
                    <a:cubicBezTo>
                      <a:pt x="74" y="187"/>
                      <a:pt x="71" y="148"/>
                      <a:pt x="56" y="111"/>
                    </a:cubicBezTo>
                    <a:cubicBezTo>
                      <a:pt x="50" y="97"/>
                      <a:pt x="44" y="84"/>
                      <a:pt x="30" y="75"/>
                    </a:cubicBezTo>
                    <a:close/>
                  </a:path>
                </a:pathLst>
              </a:custGeom>
              <a:solidFill>
                <a:srgbClr val="31B7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7"/>
              <p:cNvSpPr/>
              <p:nvPr/>
            </p:nvSpPr>
            <p:spPr>
              <a:xfrm>
                <a:off x="10270" y="1227"/>
                <a:ext cx="135" cy="97"/>
              </a:xfrm>
              <a:custGeom>
                <a:rect b="b" l="l" r="r" t="t"/>
                <a:pathLst>
                  <a:path extrusionOk="0" h="41" w="57">
                    <a:moveTo>
                      <a:pt x="0" y="18"/>
                    </a:moveTo>
                    <a:cubicBezTo>
                      <a:pt x="5" y="15"/>
                      <a:pt x="9" y="13"/>
                      <a:pt x="13" y="9"/>
                    </a:cubicBezTo>
                    <a:cubicBezTo>
                      <a:pt x="21" y="0"/>
                      <a:pt x="25" y="3"/>
                      <a:pt x="26" y="14"/>
                    </a:cubicBezTo>
                    <a:cubicBezTo>
                      <a:pt x="30" y="41"/>
                      <a:pt x="44" y="31"/>
                      <a:pt x="57" y="23"/>
                    </a:cubicBezTo>
                    <a:cubicBezTo>
                      <a:pt x="57" y="29"/>
                      <a:pt x="54" y="34"/>
                      <a:pt x="49" y="37"/>
                    </a:cubicBezTo>
                    <a:cubicBezTo>
                      <a:pt x="31" y="36"/>
                      <a:pt x="12" y="38"/>
                      <a:pt x="0" y="18"/>
                    </a:cubicBezTo>
                    <a:close/>
                  </a:path>
                </a:pathLst>
              </a:custGeom>
              <a:solidFill>
                <a:srgbClr val="43BA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7"/>
              <p:cNvSpPr/>
              <p:nvPr/>
            </p:nvSpPr>
            <p:spPr>
              <a:xfrm>
                <a:off x="10739" y="1411"/>
                <a:ext cx="134" cy="55"/>
              </a:xfrm>
              <a:custGeom>
                <a:rect b="b" l="l" r="r" t="t"/>
                <a:pathLst>
                  <a:path extrusionOk="0" h="23" w="57">
                    <a:moveTo>
                      <a:pt x="0" y="0"/>
                    </a:moveTo>
                    <a:cubicBezTo>
                      <a:pt x="19" y="5"/>
                      <a:pt x="38" y="9"/>
                      <a:pt x="57" y="14"/>
                    </a:cubicBezTo>
                    <a:cubicBezTo>
                      <a:pt x="35" y="23"/>
                      <a:pt x="16" y="18"/>
                      <a:pt x="0" y="0"/>
                    </a:cubicBezTo>
                    <a:close/>
                  </a:path>
                </a:pathLst>
              </a:custGeom>
              <a:solidFill>
                <a:srgbClr val="5DC0C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47"/>
              <p:cNvSpPr/>
              <p:nvPr/>
            </p:nvSpPr>
            <p:spPr>
              <a:xfrm>
                <a:off x="10604" y="1340"/>
                <a:ext cx="83" cy="50"/>
              </a:xfrm>
              <a:custGeom>
                <a:rect b="b" l="l" r="r" t="t"/>
                <a:pathLst>
                  <a:path extrusionOk="0" h="21" w="35">
                    <a:moveTo>
                      <a:pt x="0" y="3"/>
                    </a:moveTo>
                    <a:cubicBezTo>
                      <a:pt x="16" y="0"/>
                      <a:pt x="25" y="12"/>
                      <a:pt x="35" y="21"/>
                    </a:cubicBezTo>
                    <a:cubicBezTo>
                      <a:pt x="21" y="19"/>
                      <a:pt x="9" y="15"/>
                      <a:pt x="0" y="3"/>
                    </a:cubicBezTo>
                    <a:close/>
                  </a:path>
                </a:pathLst>
              </a:custGeom>
              <a:solidFill>
                <a:srgbClr val="43BA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47"/>
              <p:cNvSpPr/>
              <p:nvPr/>
            </p:nvSpPr>
            <p:spPr>
              <a:xfrm>
                <a:off x="11015" y="1286"/>
                <a:ext cx="248" cy="227"/>
              </a:xfrm>
              <a:custGeom>
                <a:rect b="b" l="l" r="r" t="t"/>
                <a:pathLst>
                  <a:path extrusionOk="0" h="96" w="105">
                    <a:moveTo>
                      <a:pt x="94" y="76"/>
                    </a:moveTo>
                    <a:cubicBezTo>
                      <a:pt x="96" y="77"/>
                      <a:pt x="97" y="79"/>
                      <a:pt x="99" y="80"/>
                    </a:cubicBezTo>
                    <a:cubicBezTo>
                      <a:pt x="102" y="89"/>
                      <a:pt x="105" y="96"/>
                      <a:pt x="90" y="94"/>
                    </a:cubicBezTo>
                    <a:cubicBezTo>
                      <a:pt x="66" y="90"/>
                      <a:pt x="45" y="78"/>
                      <a:pt x="24" y="67"/>
                    </a:cubicBezTo>
                    <a:cubicBezTo>
                      <a:pt x="24" y="67"/>
                      <a:pt x="23" y="67"/>
                      <a:pt x="23" y="67"/>
                    </a:cubicBezTo>
                    <a:cubicBezTo>
                      <a:pt x="11" y="49"/>
                      <a:pt x="0" y="31"/>
                      <a:pt x="7" y="8"/>
                    </a:cubicBezTo>
                    <a:cubicBezTo>
                      <a:pt x="13" y="1"/>
                      <a:pt x="20" y="0"/>
                      <a:pt x="27" y="3"/>
                    </a:cubicBezTo>
                    <a:cubicBezTo>
                      <a:pt x="55" y="21"/>
                      <a:pt x="88" y="35"/>
                      <a:pt x="94" y="76"/>
                    </a:cubicBezTo>
                    <a:close/>
                  </a:path>
                </a:pathLst>
              </a:custGeom>
              <a:solidFill>
                <a:srgbClr val="28999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47"/>
              <p:cNvSpPr/>
              <p:nvPr/>
            </p:nvSpPr>
            <p:spPr>
              <a:xfrm>
                <a:off x="10767" y="512"/>
                <a:ext cx="336" cy="932"/>
              </a:xfrm>
              <a:custGeom>
                <a:rect b="b" l="l" r="r" t="t"/>
                <a:pathLst>
                  <a:path extrusionOk="0" h="394" w="142">
                    <a:moveTo>
                      <a:pt x="116" y="334"/>
                    </a:moveTo>
                    <a:cubicBezTo>
                      <a:pt x="114" y="355"/>
                      <a:pt x="125" y="374"/>
                      <a:pt x="128" y="394"/>
                    </a:cubicBezTo>
                    <a:cubicBezTo>
                      <a:pt x="111" y="389"/>
                      <a:pt x="109" y="371"/>
                      <a:pt x="102" y="357"/>
                    </a:cubicBezTo>
                    <a:cubicBezTo>
                      <a:pt x="97" y="355"/>
                      <a:pt x="93" y="351"/>
                      <a:pt x="92" y="345"/>
                    </a:cubicBezTo>
                    <a:cubicBezTo>
                      <a:pt x="87" y="314"/>
                      <a:pt x="67" y="294"/>
                      <a:pt x="47" y="275"/>
                    </a:cubicBezTo>
                    <a:cubicBezTo>
                      <a:pt x="38" y="265"/>
                      <a:pt x="29" y="256"/>
                      <a:pt x="21" y="245"/>
                    </a:cubicBezTo>
                    <a:cubicBezTo>
                      <a:pt x="0" y="210"/>
                      <a:pt x="6" y="176"/>
                      <a:pt x="26" y="143"/>
                    </a:cubicBezTo>
                    <a:cubicBezTo>
                      <a:pt x="45" y="136"/>
                      <a:pt x="47" y="137"/>
                      <a:pt x="62" y="164"/>
                    </a:cubicBezTo>
                    <a:cubicBezTo>
                      <a:pt x="47" y="147"/>
                      <a:pt x="48" y="126"/>
                      <a:pt x="57" y="104"/>
                    </a:cubicBezTo>
                    <a:cubicBezTo>
                      <a:pt x="68" y="83"/>
                      <a:pt x="83" y="65"/>
                      <a:pt x="96" y="46"/>
                    </a:cubicBezTo>
                    <a:cubicBezTo>
                      <a:pt x="106" y="39"/>
                      <a:pt x="114" y="30"/>
                      <a:pt x="118" y="18"/>
                    </a:cubicBezTo>
                    <a:cubicBezTo>
                      <a:pt x="120" y="12"/>
                      <a:pt x="124" y="6"/>
                      <a:pt x="130" y="3"/>
                    </a:cubicBezTo>
                    <a:cubicBezTo>
                      <a:pt x="134" y="1"/>
                      <a:pt x="138" y="0"/>
                      <a:pt x="142" y="4"/>
                    </a:cubicBezTo>
                    <a:cubicBezTo>
                      <a:pt x="137" y="24"/>
                      <a:pt x="133" y="44"/>
                      <a:pt x="127" y="63"/>
                    </a:cubicBezTo>
                    <a:cubicBezTo>
                      <a:pt x="113" y="107"/>
                      <a:pt x="111" y="152"/>
                      <a:pt x="104" y="197"/>
                    </a:cubicBezTo>
                    <a:cubicBezTo>
                      <a:pt x="102" y="207"/>
                      <a:pt x="106" y="218"/>
                      <a:pt x="107" y="228"/>
                    </a:cubicBezTo>
                    <a:cubicBezTo>
                      <a:pt x="112" y="257"/>
                      <a:pt x="115" y="285"/>
                      <a:pt x="118" y="314"/>
                    </a:cubicBezTo>
                    <a:cubicBezTo>
                      <a:pt x="119" y="321"/>
                      <a:pt x="118" y="328"/>
                      <a:pt x="116" y="334"/>
                    </a:cubicBezTo>
                    <a:close/>
                  </a:path>
                </a:pathLst>
              </a:custGeom>
              <a:solidFill>
                <a:srgbClr val="31B7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47"/>
              <p:cNvSpPr/>
              <p:nvPr/>
            </p:nvSpPr>
            <p:spPr>
              <a:xfrm>
                <a:off x="10935" y="1234"/>
                <a:ext cx="73" cy="168"/>
              </a:xfrm>
              <a:custGeom>
                <a:rect b="b" l="l" r="r" t="t"/>
                <a:pathLst>
                  <a:path extrusionOk="0" h="71" w="31">
                    <a:moveTo>
                      <a:pt x="27" y="38"/>
                    </a:moveTo>
                    <a:cubicBezTo>
                      <a:pt x="28" y="43"/>
                      <a:pt x="30" y="47"/>
                      <a:pt x="31" y="52"/>
                    </a:cubicBezTo>
                    <a:cubicBezTo>
                      <a:pt x="31" y="58"/>
                      <a:pt x="31" y="63"/>
                      <a:pt x="30" y="71"/>
                    </a:cubicBezTo>
                    <a:cubicBezTo>
                      <a:pt x="24" y="64"/>
                      <a:pt x="19" y="58"/>
                      <a:pt x="14" y="52"/>
                    </a:cubicBezTo>
                    <a:cubicBezTo>
                      <a:pt x="9" y="37"/>
                      <a:pt x="5" y="21"/>
                      <a:pt x="0" y="6"/>
                    </a:cubicBezTo>
                    <a:cubicBezTo>
                      <a:pt x="8" y="0"/>
                      <a:pt x="12" y="6"/>
                      <a:pt x="15" y="12"/>
                    </a:cubicBezTo>
                    <a:cubicBezTo>
                      <a:pt x="20" y="20"/>
                      <a:pt x="22" y="30"/>
                      <a:pt x="27" y="38"/>
                    </a:cubicBezTo>
                    <a:close/>
                  </a:path>
                </a:pathLst>
              </a:custGeom>
              <a:solidFill>
                <a:srgbClr val="61C1C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47"/>
              <p:cNvSpPr/>
              <p:nvPr/>
            </p:nvSpPr>
            <p:spPr>
              <a:xfrm>
                <a:off x="10585" y="359"/>
                <a:ext cx="591" cy="768"/>
              </a:xfrm>
              <a:custGeom>
                <a:rect b="b" l="l" r="r" t="t"/>
                <a:pathLst>
                  <a:path extrusionOk="0" h="325" w="250">
                    <a:moveTo>
                      <a:pt x="210" y="73"/>
                    </a:moveTo>
                    <a:cubicBezTo>
                      <a:pt x="207" y="78"/>
                      <a:pt x="204" y="83"/>
                      <a:pt x="201" y="87"/>
                    </a:cubicBezTo>
                    <a:cubicBezTo>
                      <a:pt x="191" y="94"/>
                      <a:pt x="186" y="105"/>
                      <a:pt x="179" y="115"/>
                    </a:cubicBezTo>
                    <a:cubicBezTo>
                      <a:pt x="166" y="133"/>
                      <a:pt x="153" y="152"/>
                      <a:pt x="140" y="170"/>
                    </a:cubicBezTo>
                    <a:cubicBezTo>
                      <a:pt x="130" y="184"/>
                      <a:pt x="120" y="198"/>
                      <a:pt x="109" y="211"/>
                    </a:cubicBezTo>
                    <a:cubicBezTo>
                      <a:pt x="95" y="243"/>
                      <a:pt x="85" y="274"/>
                      <a:pt x="105" y="307"/>
                    </a:cubicBezTo>
                    <a:cubicBezTo>
                      <a:pt x="107" y="316"/>
                      <a:pt x="110" y="325"/>
                      <a:pt x="96" y="321"/>
                    </a:cubicBezTo>
                    <a:cubicBezTo>
                      <a:pt x="77" y="297"/>
                      <a:pt x="71" y="269"/>
                      <a:pt x="79" y="239"/>
                    </a:cubicBezTo>
                    <a:cubicBezTo>
                      <a:pt x="81" y="232"/>
                      <a:pt x="83" y="225"/>
                      <a:pt x="74" y="221"/>
                    </a:cubicBezTo>
                    <a:cubicBezTo>
                      <a:pt x="38" y="207"/>
                      <a:pt x="22" y="171"/>
                      <a:pt x="0" y="142"/>
                    </a:cubicBezTo>
                    <a:cubicBezTo>
                      <a:pt x="6" y="130"/>
                      <a:pt x="7" y="114"/>
                      <a:pt x="25" y="115"/>
                    </a:cubicBezTo>
                    <a:cubicBezTo>
                      <a:pt x="21" y="145"/>
                      <a:pt x="43" y="186"/>
                      <a:pt x="70" y="199"/>
                    </a:cubicBezTo>
                    <a:cubicBezTo>
                      <a:pt x="85" y="206"/>
                      <a:pt x="95" y="201"/>
                      <a:pt x="106" y="187"/>
                    </a:cubicBezTo>
                    <a:cubicBezTo>
                      <a:pt x="151" y="130"/>
                      <a:pt x="191" y="70"/>
                      <a:pt x="223" y="4"/>
                    </a:cubicBezTo>
                    <a:cubicBezTo>
                      <a:pt x="224" y="9"/>
                      <a:pt x="222" y="19"/>
                      <a:pt x="232" y="12"/>
                    </a:cubicBezTo>
                    <a:cubicBezTo>
                      <a:pt x="238" y="7"/>
                      <a:pt x="244" y="4"/>
                      <a:pt x="250" y="0"/>
                    </a:cubicBezTo>
                    <a:cubicBezTo>
                      <a:pt x="245" y="18"/>
                      <a:pt x="236" y="34"/>
                      <a:pt x="227" y="51"/>
                    </a:cubicBezTo>
                    <a:cubicBezTo>
                      <a:pt x="222" y="59"/>
                      <a:pt x="215" y="65"/>
                      <a:pt x="210" y="73"/>
                    </a:cubicBezTo>
                    <a:close/>
                  </a:path>
                </a:pathLst>
              </a:custGeom>
              <a:solidFill>
                <a:srgbClr val="61C1C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47"/>
              <p:cNvSpPr/>
              <p:nvPr/>
            </p:nvSpPr>
            <p:spPr>
              <a:xfrm>
                <a:off x="11018" y="1052"/>
                <a:ext cx="241" cy="414"/>
              </a:xfrm>
              <a:custGeom>
                <a:rect b="b" l="l" r="r" t="t"/>
                <a:pathLst>
                  <a:path extrusionOk="0" h="175" w="102">
                    <a:moveTo>
                      <a:pt x="10" y="106"/>
                    </a:moveTo>
                    <a:cubicBezTo>
                      <a:pt x="2" y="71"/>
                      <a:pt x="0" y="36"/>
                      <a:pt x="1" y="0"/>
                    </a:cubicBezTo>
                    <a:cubicBezTo>
                      <a:pt x="12" y="22"/>
                      <a:pt x="14" y="47"/>
                      <a:pt x="17" y="71"/>
                    </a:cubicBezTo>
                    <a:cubicBezTo>
                      <a:pt x="19" y="84"/>
                      <a:pt x="25" y="90"/>
                      <a:pt x="35" y="97"/>
                    </a:cubicBezTo>
                    <a:cubicBezTo>
                      <a:pt x="61" y="115"/>
                      <a:pt x="91" y="131"/>
                      <a:pt x="102" y="166"/>
                    </a:cubicBezTo>
                    <a:cubicBezTo>
                      <a:pt x="96" y="167"/>
                      <a:pt x="94" y="170"/>
                      <a:pt x="93" y="175"/>
                    </a:cubicBezTo>
                    <a:cubicBezTo>
                      <a:pt x="72" y="143"/>
                      <a:pt x="47" y="117"/>
                      <a:pt x="10" y="106"/>
                    </a:cubicBezTo>
                    <a:close/>
                  </a:path>
                </a:pathLst>
              </a:custGeom>
              <a:solidFill>
                <a:srgbClr val="3CAAA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47"/>
              <p:cNvSpPr/>
              <p:nvPr/>
            </p:nvSpPr>
            <p:spPr>
              <a:xfrm>
                <a:off x="12207" y="117"/>
                <a:ext cx="118" cy="119"/>
              </a:xfrm>
              <a:custGeom>
                <a:rect b="b" l="l" r="r" t="t"/>
                <a:pathLst>
                  <a:path extrusionOk="0" h="50" w="50">
                    <a:moveTo>
                      <a:pt x="29" y="47"/>
                    </a:moveTo>
                    <a:cubicBezTo>
                      <a:pt x="26" y="48"/>
                      <a:pt x="23" y="50"/>
                      <a:pt x="20" y="47"/>
                    </a:cubicBezTo>
                    <a:cubicBezTo>
                      <a:pt x="19" y="41"/>
                      <a:pt x="18" y="35"/>
                      <a:pt x="16" y="29"/>
                    </a:cubicBezTo>
                    <a:cubicBezTo>
                      <a:pt x="16" y="18"/>
                      <a:pt x="5" y="18"/>
                      <a:pt x="0" y="12"/>
                    </a:cubicBezTo>
                    <a:cubicBezTo>
                      <a:pt x="1" y="11"/>
                      <a:pt x="2" y="10"/>
                      <a:pt x="3" y="10"/>
                    </a:cubicBezTo>
                    <a:cubicBezTo>
                      <a:pt x="16" y="5"/>
                      <a:pt x="33" y="0"/>
                      <a:pt x="42" y="9"/>
                    </a:cubicBezTo>
                    <a:cubicBezTo>
                      <a:pt x="50" y="18"/>
                      <a:pt x="36" y="30"/>
                      <a:pt x="31" y="41"/>
                    </a:cubicBezTo>
                    <a:cubicBezTo>
                      <a:pt x="30" y="43"/>
                      <a:pt x="30" y="45"/>
                      <a:pt x="29" y="47"/>
                    </a:cubicBezTo>
                    <a:close/>
                  </a:path>
                </a:pathLst>
              </a:custGeom>
              <a:solidFill>
                <a:srgbClr val="62C0C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47"/>
              <p:cNvSpPr/>
              <p:nvPr/>
            </p:nvSpPr>
            <p:spPr>
              <a:xfrm>
                <a:off x="11081" y="479"/>
                <a:ext cx="41" cy="52"/>
              </a:xfrm>
              <a:custGeom>
                <a:rect b="b" l="l" r="r" t="t"/>
                <a:pathLst>
                  <a:path extrusionOk="0" h="22" w="17">
                    <a:moveTo>
                      <a:pt x="0" y="22"/>
                    </a:moveTo>
                    <a:cubicBezTo>
                      <a:pt x="1" y="11"/>
                      <a:pt x="8" y="4"/>
                      <a:pt x="17" y="0"/>
                    </a:cubicBezTo>
                    <a:cubicBezTo>
                      <a:pt x="17" y="7"/>
                      <a:pt x="14" y="13"/>
                      <a:pt x="9" y="18"/>
                    </a:cubicBezTo>
                    <a:cubicBezTo>
                      <a:pt x="6" y="19"/>
                      <a:pt x="3" y="21"/>
                      <a:pt x="0" y="22"/>
                    </a:cubicBezTo>
                    <a:close/>
                  </a:path>
                </a:pathLst>
              </a:custGeom>
              <a:solidFill>
                <a:srgbClr val="5EC0C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47"/>
              <p:cNvSpPr/>
              <p:nvPr/>
            </p:nvSpPr>
            <p:spPr>
              <a:xfrm>
                <a:off x="14341" y="-782"/>
                <a:ext cx="679" cy="180"/>
              </a:xfrm>
              <a:custGeom>
                <a:rect b="b" l="l" r="r" t="t"/>
                <a:pathLst>
                  <a:path extrusionOk="0" h="76" w="287">
                    <a:moveTo>
                      <a:pt x="28" y="14"/>
                    </a:moveTo>
                    <a:cubicBezTo>
                      <a:pt x="93" y="0"/>
                      <a:pt x="155" y="14"/>
                      <a:pt x="215" y="42"/>
                    </a:cubicBezTo>
                    <a:cubicBezTo>
                      <a:pt x="238" y="53"/>
                      <a:pt x="263" y="60"/>
                      <a:pt x="287" y="70"/>
                    </a:cubicBezTo>
                    <a:cubicBezTo>
                      <a:pt x="259" y="76"/>
                      <a:pt x="231" y="75"/>
                      <a:pt x="203" y="63"/>
                    </a:cubicBezTo>
                    <a:cubicBezTo>
                      <a:pt x="176" y="51"/>
                      <a:pt x="150" y="36"/>
                      <a:pt x="119" y="32"/>
                    </a:cubicBezTo>
                    <a:cubicBezTo>
                      <a:pt x="79" y="26"/>
                      <a:pt x="40" y="29"/>
                      <a:pt x="0" y="45"/>
                    </a:cubicBezTo>
                    <a:cubicBezTo>
                      <a:pt x="5" y="28"/>
                      <a:pt x="22" y="27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lose/>
                  </a:path>
                </a:pathLst>
              </a:custGeom>
              <a:solidFill>
                <a:srgbClr val="8DD0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47"/>
              <p:cNvSpPr/>
              <p:nvPr/>
            </p:nvSpPr>
            <p:spPr>
              <a:xfrm>
                <a:off x="12098" y="-405"/>
                <a:ext cx="875" cy="790"/>
              </a:xfrm>
              <a:custGeom>
                <a:rect b="b" l="l" r="r" t="t"/>
                <a:pathLst>
                  <a:path extrusionOk="0" h="334" w="370">
                    <a:moveTo>
                      <a:pt x="208" y="334"/>
                    </a:moveTo>
                    <a:cubicBezTo>
                      <a:pt x="209" y="317"/>
                      <a:pt x="202" y="311"/>
                      <a:pt x="185" y="308"/>
                    </a:cubicBezTo>
                    <a:cubicBezTo>
                      <a:pt x="141" y="301"/>
                      <a:pt x="97" y="306"/>
                      <a:pt x="55" y="317"/>
                    </a:cubicBezTo>
                    <a:cubicBezTo>
                      <a:pt x="39" y="289"/>
                      <a:pt x="69" y="284"/>
                      <a:pt x="76" y="268"/>
                    </a:cubicBezTo>
                    <a:cubicBezTo>
                      <a:pt x="96" y="240"/>
                      <a:pt x="128" y="249"/>
                      <a:pt x="155" y="240"/>
                    </a:cubicBezTo>
                    <a:cubicBezTo>
                      <a:pt x="157" y="236"/>
                      <a:pt x="161" y="233"/>
                      <a:pt x="166" y="234"/>
                    </a:cubicBezTo>
                    <a:cubicBezTo>
                      <a:pt x="185" y="237"/>
                      <a:pt x="203" y="231"/>
                      <a:pt x="216" y="225"/>
                    </a:cubicBezTo>
                    <a:cubicBezTo>
                      <a:pt x="198" y="226"/>
                      <a:pt x="174" y="234"/>
                      <a:pt x="155" y="214"/>
                    </a:cubicBezTo>
                    <a:cubicBezTo>
                      <a:pt x="147" y="202"/>
                      <a:pt x="134" y="200"/>
                      <a:pt x="124" y="193"/>
                    </a:cubicBezTo>
                    <a:cubicBezTo>
                      <a:pt x="76" y="158"/>
                      <a:pt x="34" y="117"/>
                      <a:pt x="10" y="60"/>
                    </a:cubicBezTo>
                    <a:cubicBezTo>
                      <a:pt x="4" y="44"/>
                      <a:pt x="0" y="29"/>
                      <a:pt x="14" y="16"/>
                    </a:cubicBezTo>
                    <a:cubicBezTo>
                      <a:pt x="87" y="0"/>
                      <a:pt x="160" y="7"/>
                      <a:pt x="233" y="16"/>
                    </a:cubicBezTo>
                    <a:cubicBezTo>
                      <a:pt x="236" y="18"/>
                      <a:pt x="239" y="19"/>
                      <a:pt x="242" y="20"/>
                    </a:cubicBezTo>
                    <a:cubicBezTo>
                      <a:pt x="256" y="18"/>
                      <a:pt x="269" y="28"/>
                      <a:pt x="282" y="24"/>
                    </a:cubicBezTo>
                    <a:cubicBezTo>
                      <a:pt x="288" y="24"/>
                      <a:pt x="294" y="24"/>
                      <a:pt x="299" y="25"/>
                    </a:cubicBezTo>
                    <a:cubicBezTo>
                      <a:pt x="320" y="40"/>
                      <a:pt x="347" y="42"/>
                      <a:pt x="370" y="52"/>
                    </a:cubicBezTo>
                    <a:cubicBezTo>
                      <a:pt x="294" y="129"/>
                      <a:pt x="240" y="219"/>
                      <a:pt x="212" y="326"/>
                    </a:cubicBezTo>
                    <a:cubicBezTo>
                      <a:pt x="211" y="329"/>
                      <a:pt x="209" y="332"/>
                      <a:pt x="208" y="334"/>
                    </a:cubicBezTo>
                    <a:close/>
                  </a:path>
                </a:pathLst>
              </a:custGeom>
              <a:solidFill>
                <a:srgbClr val="269A9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47"/>
              <p:cNvSpPr/>
              <p:nvPr/>
            </p:nvSpPr>
            <p:spPr>
              <a:xfrm>
                <a:off x="11467" y="-361"/>
                <a:ext cx="964" cy="485"/>
              </a:xfrm>
              <a:custGeom>
                <a:rect b="b" l="l" r="r" t="t"/>
                <a:pathLst>
                  <a:path extrusionOk="0" h="205" w="408">
                    <a:moveTo>
                      <a:pt x="404" y="198"/>
                    </a:moveTo>
                    <a:cubicBezTo>
                      <a:pt x="346" y="197"/>
                      <a:pt x="288" y="196"/>
                      <a:pt x="230" y="201"/>
                    </a:cubicBezTo>
                    <a:cubicBezTo>
                      <a:pt x="178" y="205"/>
                      <a:pt x="126" y="202"/>
                      <a:pt x="73" y="203"/>
                    </a:cubicBezTo>
                    <a:cubicBezTo>
                      <a:pt x="69" y="203"/>
                      <a:pt x="64" y="202"/>
                      <a:pt x="62" y="198"/>
                    </a:cubicBezTo>
                    <a:cubicBezTo>
                      <a:pt x="46" y="174"/>
                      <a:pt x="21" y="163"/>
                      <a:pt x="0" y="148"/>
                    </a:cubicBezTo>
                    <a:cubicBezTo>
                      <a:pt x="36" y="107"/>
                      <a:pt x="82" y="78"/>
                      <a:pt x="128" y="52"/>
                    </a:cubicBezTo>
                    <a:cubicBezTo>
                      <a:pt x="165" y="32"/>
                      <a:pt x="205" y="17"/>
                      <a:pt x="246" y="6"/>
                    </a:cubicBezTo>
                    <a:cubicBezTo>
                      <a:pt x="259" y="0"/>
                      <a:pt x="267" y="7"/>
                      <a:pt x="270" y="19"/>
                    </a:cubicBezTo>
                    <a:cubicBezTo>
                      <a:pt x="285" y="76"/>
                      <a:pt x="322" y="115"/>
                      <a:pt x="362" y="151"/>
                    </a:cubicBezTo>
                    <a:cubicBezTo>
                      <a:pt x="368" y="157"/>
                      <a:pt x="375" y="164"/>
                      <a:pt x="382" y="169"/>
                    </a:cubicBezTo>
                    <a:cubicBezTo>
                      <a:pt x="389" y="179"/>
                      <a:pt x="408" y="179"/>
                      <a:pt x="404" y="198"/>
                    </a:cubicBezTo>
                    <a:close/>
                  </a:path>
                </a:pathLst>
              </a:custGeom>
              <a:solidFill>
                <a:srgbClr val="259A9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47"/>
              <p:cNvSpPr/>
              <p:nvPr/>
            </p:nvSpPr>
            <p:spPr>
              <a:xfrm>
                <a:off x="12048" y="-368"/>
                <a:ext cx="426" cy="485"/>
              </a:xfrm>
              <a:custGeom>
                <a:rect b="b" l="l" r="r" t="t"/>
                <a:pathLst>
                  <a:path extrusionOk="0" h="205" w="180">
                    <a:moveTo>
                      <a:pt x="131" y="179"/>
                    </a:moveTo>
                    <a:cubicBezTo>
                      <a:pt x="105" y="159"/>
                      <a:pt x="81" y="136"/>
                      <a:pt x="61" y="110"/>
                    </a:cubicBezTo>
                    <a:cubicBezTo>
                      <a:pt x="42" y="86"/>
                      <a:pt x="23" y="60"/>
                      <a:pt x="17" y="28"/>
                    </a:cubicBezTo>
                    <a:cubicBezTo>
                      <a:pt x="16" y="17"/>
                      <a:pt x="12" y="9"/>
                      <a:pt x="0" y="9"/>
                    </a:cubicBezTo>
                    <a:cubicBezTo>
                      <a:pt x="10" y="0"/>
                      <a:pt x="24" y="7"/>
                      <a:pt x="35" y="0"/>
                    </a:cubicBezTo>
                    <a:cubicBezTo>
                      <a:pt x="30" y="13"/>
                      <a:pt x="33" y="25"/>
                      <a:pt x="38" y="37"/>
                    </a:cubicBezTo>
                    <a:cubicBezTo>
                      <a:pt x="63" y="99"/>
                      <a:pt x="108" y="142"/>
                      <a:pt x="162" y="177"/>
                    </a:cubicBezTo>
                    <a:cubicBezTo>
                      <a:pt x="168" y="181"/>
                      <a:pt x="176" y="184"/>
                      <a:pt x="180" y="192"/>
                    </a:cubicBezTo>
                    <a:cubicBezTo>
                      <a:pt x="174" y="205"/>
                      <a:pt x="167" y="201"/>
                      <a:pt x="160" y="194"/>
                    </a:cubicBezTo>
                    <a:cubicBezTo>
                      <a:pt x="151" y="187"/>
                      <a:pt x="143" y="179"/>
                      <a:pt x="131" y="179"/>
                    </a:cubicBezTo>
                    <a:close/>
                  </a:path>
                </a:pathLst>
              </a:custGeom>
              <a:solidFill>
                <a:srgbClr val="3CAAA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47"/>
              <p:cNvSpPr/>
              <p:nvPr/>
            </p:nvSpPr>
            <p:spPr>
              <a:xfrm>
                <a:off x="10561" y="214"/>
                <a:ext cx="185" cy="395"/>
              </a:xfrm>
              <a:custGeom>
                <a:rect b="b" l="l" r="r" t="t"/>
                <a:pathLst>
                  <a:path extrusionOk="0" h="167" w="78">
                    <a:moveTo>
                      <a:pt x="31" y="144"/>
                    </a:moveTo>
                    <a:cubicBezTo>
                      <a:pt x="63" y="101"/>
                      <a:pt x="60" y="75"/>
                      <a:pt x="22" y="36"/>
                    </a:cubicBezTo>
                    <a:cubicBezTo>
                      <a:pt x="13" y="27"/>
                      <a:pt x="4" y="19"/>
                      <a:pt x="0" y="6"/>
                    </a:cubicBezTo>
                    <a:cubicBezTo>
                      <a:pt x="13" y="0"/>
                      <a:pt x="27" y="3"/>
                      <a:pt x="40" y="6"/>
                    </a:cubicBezTo>
                    <a:cubicBezTo>
                      <a:pt x="46" y="7"/>
                      <a:pt x="51" y="9"/>
                      <a:pt x="52" y="15"/>
                    </a:cubicBezTo>
                    <a:cubicBezTo>
                      <a:pt x="56" y="46"/>
                      <a:pt x="72" y="74"/>
                      <a:pt x="75" y="105"/>
                    </a:cubicBezTo>
                    <a:cubicBezTo>
                      <a:pt x="78" y="132"/>
                      <a:pt x="67" y="153"/>
                      <a:pt x="40" y="167"/>
                    </a:cubicBezTo>
                    <a:cubicBezTo>
                      <a:pt x="30" y="162"/>
                      <a:pt x="36" y="151"/>
                      <a:pt x="31" y="144"/>
                    </a:cubicBezTo>
                    <a:close/>
                  </a:path>
                </a:pathLst>
              </a:custGeom>
              <a:solidFill>
                <a:srgbClr val="61C1C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47"/>
              <p:cNvSpPr/>
              <p:nvPr/>
            </p:nvSpPr>
            <p:spPr>
              <a:xfrm>
                <a:off x="10273" y="-228"/>
                <a:ext cx="279" cy="445"/>
              </a:xfrm>
              <a:custGeom>
                <a:rect b="b" l="l" r="r" t="t"/>
                <a:pathLst>
                  <a:path extrusionOk="0" h="188" w="118">
                    <a:moveTo>
                      <a:pt x="114" y="188"/>
                    </a:moveTo>
                    <a:cubicBezTo>
                      <a:pt x="72" y="182"/>
                      <a:pt x="46" y="153"/>
                      <a:pt x="24" y="119"/>
                    </a:cubicBezTo>
                    <a:cubicBezTo>
                      <a:pt x="0" y="83"/>
                      <a:pt x="3" y="41"/>
                      <a:pt x="4" y="0"/>
                    </a:cubicBezTo>
                    <a:cubicBezTo>
                      <a:pt x="8" y="5"/>
                      <a:pt x="8" y="11"/>
                      <a:pt x="8" y="17"/>
                    </a:cubicBezTo>
                    <a:cubicBezTo>
                      <a:pt x="9" y="27"/>
                      <a:pt x="14" y="27"/>
                      <a:pt x="21" y="23"/>
                    </a:cubicBezTo>
                    <a:cubicBezTo>
                      <a:pt x="14" y="85"/>
                      <a:pt x="39" y="130"/>
                      <a:pt x="89" y="162"/>
                    </a:cubicBezTo>
                    <a:cubicBezTo>
                      <a:pt x="96" y="166"/>
                      <a:pt x="102" y="170"/>
                      <a:pt x="109" y="175"/>
                    </a:cubicBezTo>
                    <a:cubicBezTo>
                      <a:pt x="105" y="181"/>
                      <a:pt x="118" y="182"/>
                      <a:pt x="114" y="188"/>
                    </a:cubicBezTo>
                    <a:close/>
                  </a:path>
                </a:pathLst>
              </a:custGeom>
              <a:solidFill>
                <a:srgbClr val="61C1C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47"/>
              <p:cNvSpPr/>
              <p:nvPr/>
            </p:nvSpPr>
            <p:spPr>
              <a:xfrm>
                <a:off x="10460" y="555"/>
                <a:ext cx="205" cy="139"/>
              </a:xfrm>
              <a:custGeom>
                <a:rect b="b" l="l" r="r" t="t"/>
                <a:pathLst>
                  <a:path extrusionOk="0" h="59" w="87">
                    <a:moveTo>
                      <a:pt x="74" y="0"/>
                    </a:moveTo>
                    <a:cubicBezTo>
                      <a:pt x="87" y="3"/>
                      <a:pt x="82" y="14"/>
                      <a:pt x="83" y="23"/>
                    </a:cubicBezTo>
                    <a:cubicBezTo>
                      <a:pt x="82" y="26"/>
                      <a:pt x="80" y="29"/>
                      <a:pt x="78" y="32"/>
                    </a:cubicBezTo>
                    <a:cubicBezTo>
                      <a:pt x="69" y="40"/>
                      <a:pt x="68" y="57"/>
                      <a:pt x="53" y="59"/>
                    </a:cubicBezTo>
                    <a:cubicBezTo>
                      <a:pt x="40" y="48"/>
                      <a:pt x="21" y="53"/>
                      <a:pt x="8" y="41"/>
                    </a:cubicBezTo>
                    <a:cubicBezTo>
                      <a:pt x="0" y="27"/>
                      <a:pt x="4" y="18"/>
                      <a:pt x="20" y="19"/>
                    </a:cubicBezTo>
                    <a:cubicBezTo>
                      <a:pt x="31" y="19"/>
                      <a:pt x="42" y="19"/>
                      <a:pt x="52" y="18"/>
                    </a:cubicBezTo>
                    <a:cubicBezTo>
                      <a:pt x="63" y="16"/>
                      <a:pt x="69" y="8"/>
                      <a:pt x="74" y="0"/>
                    </a:cubicBezTo>
                    <a:close/>
                  </a:path>
                </a:pathLst>
              </a:custGeom>
              <a:solidFill>
                <a:srgbClr val="8BCF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47"/>
              <p:cNvSpPr/>
              <p:nvPr/>
            </p:nvSpPr>
            <p:spPr>
              <a:xfrm>
                <a:off x="10497" y="84"/>
                <a:ext cx="159" cy="175"/>
              </a:xfrm>
              <a:custGeom>
                <a:rect b="b" l="l" r="r" t="t"/>
                <a:pathLst>
                  <a:path extrusionOk="0" h="74" w="67">
                    <a:moveTo>
                      <a:pt x="19" y="56"/>
                    </a:moveTo>
                    <a:cubicBezTo>
                      <a:pt x="19" y="51"/>
                      <a:pt x="0" y="53"/>
                      <a:pt x="14" y="43"/>
                    </a:cubicBezTo>
                    <a:cubicBezTo>
                      <a:pt x="23" y="48"/>
                      <a:pt x="35" y="54"/>
                      <a:pt x="42" y="47"/>
                    </a:cubicBezTo>
                    <a:cubicBezTo>
                      <a:pt x="49" y="39"/>
                      <a:pt x="37" y="30"/>
                      <a:pt x="35" y="20"/>
                    </a:cubicBezTo>
                    <a:cubicBezTo>
                      <a:pt x="34" y="15"/>
                      <a:pt x="30" y="10"/>
                      <a:pt x="25" y="0"/>
                    </a:cubicBezTo>
                    <a:cubicBezTo>
                      <a:pt x="53" y="14"/>
                      <a:pt x="64" y="35"/>
                      <a:pt x="67" y="61"/>
                    </a:cubicBezTo>
                    <a:cubicBezTo>
                      <a:pt x="54" y="74"/>
                      <a:pt x="41" y="67"/>
                      <a:pt x="27" y="61"/>
                    </a:cubicBezTo>
                    <a:cubicBezTo>
                      <a:pt x="24" y="60"/>
                      <a:pt x="21" y="58"/>
                      <a:pt x="19" y="56"/>
                    </a:cubicBezTo>
                    <a:close/>
                  </a:path>
                </a:pathLst>
              </a:custGeom>
              <a:solidFill>
                <a:srgbClr val="8BCF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47"/>
              <p:cNvSpPr/>
              <p:nvPr/>
            </p:nvSpPr>
            <p:spPr>
              <a:xfrm>
                <a:off x="12682" y="-633"/>
                <a:ext cx="979" cy="1131"/>
              </a:xfrm>
              <a:custGeom>
                <a:rect b="b" l="l" r="r" t="t"/>
                <a:pathLst>
                  <a:path extrusionOk="0" h="478" w="414">
                    <a:moveTo>
                      <a:pt x="414" y="302"/>
                    </a:moveTo>
                    <a:cubicBezTo>
                      <a:pt x="399" y="316"/>
                      <a:pt x="378" y="320"/>
                      <a:pt x="364" y="336"/>
                    </a:cubicBezTo>
                    <a:cubicBezTo>
                      <a:pt x="355" y="353"/>
                      <a:pt x="341" y="364"/>
                      <a:pt x="328" y="377"/>
                    </a:cubicBezTo>
                    <a:cubicBezTo>
                      <a:pt x="305" y="400"/>
                      <a:pt x="287" y="425"/>
                      <a:pt x="272" y="454"/>
                    </a:cubicBezTo>
                    <a:cubicBezTo>
                      <a:pt x="267" y="465"/>
                      <a:pt x="262" y="478"/>
                      <a:pt x="246" y="478"/>
                    </a:cubicBezTo>
                    <a:cubicBezTo>
                      <a:pt x="221" y="476"/>
                      <a:pt x="197" y="464"/>
                      <a:pt x="173" y="458"/>
                    </a:cubicBezTo>
                    <a:cubicBezTo>
                      <a:pt x="127" y="446"/>
                      <a:pt x="81" y="446"/>
                      <a:pt x="34" y="448"/>
                    </a:cubicBezTo>
                    <a:cubicBezTo>
                      <a:pt x="25" y="449"/>
                      <a:pt x="15" y="452"/>
                      <a:pt x="9" y="441"/>
                    </a:cubicBezTo>
                    <a:cubicBezTo>
                      <a:pt x="0" y="436"/>
                      <a:pt x="3" y="429"/>
                      <a:pt x="5" y="421"/>
                    </a:cubicBezTo>
                    <a:cubicBezTo>
                      <a:pt x="33" y="309"/>
                      <a:pt x="90" y="214"/>
                      <a:pt x="170" y="134"/>
                    </a:cubicBezTo>
                    <a:cubicBezTo>
                      <a:pt x="227" y="78"/>
                      <a:pt x="291" y="33"/>
                      <a:pt x="368" y="7"/>
                    </a:cubicBezTo>
                    <a:cubicBezTo>
                      <a:pt x="374" y="5"/>
                      <a:pt x="379" y="0"/>
                      <a:pt x="386" y="7"/>
                    </a:cubicBezTo>
                    <a:cubicBezTo>
                      <a:pt x="383" y="30"/>
                      <a:pt x="380" y="54"/>
                      <a:pt x="378" y="77"/>
                    </a:cubicBezTo>
                    <a:cubicBezTo>
                      <a:pt x="374" y="155"/>
                      <a:pt x="386" y="230"/>
                      <a:pt x="414" y="302"/>
                    </a:cubicBezTo>
                    <a:close/>
                  </a:path>
                </a:pathLst>
              </a:custGeom>
              <a:solidFill>
                <a:srgbClr val="E63B3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47"/>
              <p:cNvSpPr/>
              <p:nvPr/>
            </p:nvSpPr>
            <p:spPr>
              <a:xfrm>
                <a:off x="12630" y="394"/>
                <a:ext cx="674" cy="748"/>
              </a:xfrm>
              <a:custGeom>
                <a:rect b="b" l="l" r="r" t="t"/>
                <a:pathLst>
                  <a:path extrusionOk="0" h="316" w="285">
                    <a:moveTo>
                      <a:pt x="31" y="7"/>
                    </a:moveTo>
                    <a:cubicBezTo>
                      <a:pt x="96" y="0"/>
                      <a:pt x="161" y="1"/>
                      <a:pt x="224" y="21"/>
                    </a:cubicBezTo>
                    <a:cubicBezTo>
                      <a:pt x="240" y="26"/>
                      <a:pt x="257" y="33"/>
                      <a:pt x="273" y="39"/>
                    </a:cubicBezTo>
                    <a:cubicBezTo>
                      <a:pt x="285" y="54"/>
                      <a:pt x="272" y="68"/>
                      <a:pt x="271" y="82"/>
                    </a:cubicBezTo>
                    <a:cubicBezTo>
                      <a:pt x="268" y="88"/>
                      <a:pt x="266" y="95"/>
                      <a:pt x="265" y="103"/>
                    </a:cubicBezTo>
                    <a:cubicBezTo>
                      <a:pt x="258" y="151"/>
                      <a:pt x="260" y="198"/>
                      <a:pt x="274" y="245"/>
                    </a:cubicBezTo>
                    <a:cubicBezTo>
                      <a:pt x="278" y="256"/>
                      <a:pt x="282" y="267"/>
                      <a:pt x="274" y="277"/>
                    </a:cubicBezTo>
                    <a:cubicBezTo>
                      <a:pt x="193" y="281"/>
                      <a:pt x="115" y="296"/>
                      <a:pt x="38" y="316"/>
                    </a:cubicBezTo>
                    <a:cubicBezTo>
                      <a:pt x="25" y="316"/>
                      <a:pt x="25" y="305"/>
                      <a:pt x="23" y="297"/>
                    </a:cubicBezTo>
                    <a:cubicBezTo>
                      <a:pt x="3" y="209"/>
                      <a:pt x="0" y="122"/>
                      <a:pt x="17" y="34"/>
                    </a:cubicBezTo>
                    <a:cubicBezTo>
                      <a:pt x="18" y="27"/>
                      <a:pt x="17" y="20"/>
                      <a:pt x="17" y="13"/>
                    </a:cubicBezTo>
                    <a:cubicBezTo>
                      <a:pt x="22" y="11"/>
                      <a:pt x="26" y="9"/>
                      <a:pt x="31" y="7"/>
                    </a:cubicBezTo>
                    <a:close/>
                  </a:path>
                </a:pathLst>
              </a:custGeom>
              <a:solidFill>
                <a:srgbClr val="F7F5F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47"/>
              <p:cNvSpPr/>
              <p:nvPr/>
            </p:nvSpPr>
            <p:spPr>
              <a:xfrm>
                <a:off x="12358" y="39"/>
                <a:ext cx="317" cy="149"/>
              </a:xfrm>
              <a:custGeom>
                <a:rect b="b" l="l" r="r" t="t"/>
                <a:pathLst>
                  <a:path extrusionOk="0" h="63" w="134">
                    <a:moveTo>
                      <a:pt x="0" y="7"/>
                    </a:moveTo>
                    <a:cubicBezTo>
                      <a:pt x="12" y="0"/>
                      <a:pt x="19" y="8"/>
                      <a:pt x="26" y="14"/>
                    </a:cubicBezTo>
                    <a:cubicBezTo>
                      <a:pt x="33" y="20"/>
                      <a:pt x="40" y="27"/>
                      <a:pt x="49" y="20"/>
                    </a:cubicBezTo>
                    <a:cubicBezTo>
                      <a:pt x="76" y="39"/>
                      <a:pt x="105" y="27"/>
                      <a:pt x="134" y="26"/>
                    </a:cubicBezTo>
                    <a:cubicBezTo>
                      <a:pt x="109" y="50"/>
                      <a:pt x="80" y="63"/>
                      <a:pt x="45" y="52"/>
                    </a:cubicBezTo>
                    <a:cubicBezTo>
                      <a:pt x="39" y="45"/>
                      <a:pt x="36" y="35"/>
                      <a:pt x="27" y="29"/>
                    </a:cubicBezTo>
                    <a:cubicBezTo>
                      <a:pt x="22" y="17"/>
                      <a:pt x="9" y="15"/>
                      <a:pt x="0" y="7"/>
                    </a:cubicBezTo>
                    <a:close/>
                  </a:path>
                </a:pathLst>
              </a:custGeom>
              <a:solidFill>
                <a:srgbClr val="61C0C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47"/>
              <p:cNvSpPr/>
              <p:nvPr/>
            </p:nvSpPr>
            <p:spPr>
              <a:xfrm>
                <a:off x="12670" y="-379"/>
                <a:ext cx="95" cy="54"/>
              </a:xfrm>
              <a:custGeom>
                <a:rect b="b" l="l" r="r" t="t"/>
                <a:pathLst>
                  <a:path extrusionOk="0" h="23" w="40">
                    <a:moveTo>
                      <a:pt x="40" y="13"/>
                    </a:moveTo>
                    <a:cubicBezTo>
                      <a:pt x="26" y="23"/>
                      <a:pt x="13" y="15"/>
                      <a:pt x="0" y="9"/>
                    </a:cubicBezTo>
                    <a:cubicBezTo>
                      <a:pt x="15" y="0"/>
                      <a:pt x="27" y="9"/>
                      <a:pt x="40" y="13"/>
                    </a:cubicBezTo>
                    <a:close/>
                  </a:path>
                </a:pathLst>
              </a:custGeom>
              <a:solidFill>
                <a:srgbClr val="40B9B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47"/>
              <p:cNvSpPr/>
              <p:nvPr/>
            </p:nvSpPr>
            <p:spPr>
              <a:xfrm>
                <a:off x="9928" y="479"/>
                <a:ext cx="655" cy="175"/>
              </a:xfrm>
              <a:custGeom>
                <a:rect b="b" l="l" r="r" t="t"/>
                <a:pathLst>
                  <a:path extrusionOk="0" h="74" w="277">
                    <a:moveTo>
                      <a:pt x="277" y="50"/>
                    </a:moveTo>
                    <a:cubicBezTo>
                      <a:pt x="268" y="60"/>
                      <a:pt x="256" y="59"/>
                      <a:pt x="245" y="59"/>
                    </a:cubicBezTo>
                    <a:cubicBezTo>
                      <a:pt x="236" y="59"/>
                      <a:pt x="228" y="60"/>
                      <a:pt x="233" y="73"/>
                    </a:cubicBezTo>
                    <a:cubicBezTo>
                      <a:pt x="214" y="74"/>
                      <a:pt x="198" y="63"/>
                      <a:pt x="182" y="54"/>
                    </a:cubicBezTo>
                    <a:cubicBezTo>
                      <a:pt x="141" y="32"/>
                      <a:pt x="99" y="39"/>
                      <a:pt x="57" y="50"/>
                    </a:cubicBezTo>
                    <a:cubicBezTo>
                      <a:pt x="44" y="54"/>
                      <a:pt x="32" y="63"/>
                      <a:pt x="18" y="64"/>
                    </a:cubicBezTo>
                    <a:cubicBezTo>
                      <a:pt x="19" y="63"/>
                      <a:pt x="20" y="62"/>
                      <a:pt x="21" y="60"/>
                    </a:cubicBezTo>
                    <a:cubicBezTo>
                      <a:pt x="26" y="56"/>
                      <a:pt x="36" y="53"/>
                      <a:pt x="32" y="44"/>
                    </a:cubicBezTo>
                    <a:cubicBezTo>
                      <a:pt x="28" y="37"/>
                      <a:pt x="21" y="45"/>
                      <a:pt x="15" y="47"/>
                    </a:cubicBezTo>
                    <a:cubicBezTo>
                      <a:pt x="10" y="48"/>
                      <a:pt x="5" y="49"/>
                      <a:pt x="0" y="50"/>
                    </a:cubicBezTo>
                    <a:cubicBezTo>
                      <a:pt x="38" y="17"/>
                      <a:pt x="81" y="0"/>
                      <a:pt x="130" y="10"/>
                    </a:cubicBezTo>
                    <a:cubicBezTo>
                      <a:pt x="179" y="20"/>
                      <a:pt x="229" y="32"/>
                      <a:pt x="277" y="50"/>
                    </a:cubicBezTo>
                    <a:close/>
                  </a:path>
                </a:pathLst>
              </a:custGeom>
              <a:solidFill>
                <a:srgbClr val="62C1C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47"/>
              <p:cNvSpPr/>
              <p:nvPr/>
            </p:nvSpPr>
            <p:spPr>
              <a:xfrm>
                <a:off x="13252" y="160"/>
                <a:ext cx="489" cy="485"/>
              </a:xfrm>
              <a:custGeom>
                <a:rect b="b" l="l" r="r" t="t"/>
                <a:pathLst>
                  <a:path extrusionOk="0" h="205" w="207">
                    <a:moveTo>
                      <a:pt x="0" y="179"/>
                    </a:moveTo>
                    <a:cubicBezTo>
                      <a:pt x="3" y="165"/>
                      <a:pt x="7" y="152"/>
                      <a:pt x="10" y="138"/>
                    </a:cubicBezTo>
                    <a:cubicBezTo>
                      <a:pt x="34" y="87"/>
                      <a:pt x="66" y="42"/>
                      <a:pt x="110" y="8"/>
                    </a:cubicBezTo>
                    <a:cubicBezTo>
                      <a:pt x="114" y="5"/>
                      <a:pt x="117" y="0"/>
                      <a:pt x="123" y="1"/>
                    </a:cubicBezTo>
                    <a:cubicBezTo>
                      <a:pt x="120" y="11"/>
                      <a:pt x="126" y="18"/>
                      <a:pt x="131" y="25"/>
                    </a:cubicBezTo>
                    <a:cubicBezTo>
                      <a:pt x="166" y="72"/>
                      <a:pt x="190" y="124"/>
                      <a:pt x="207" y="180"/>
                    </a:cubicBezTo>
                    <a:cubicBezTo>
                      <a:pt x="202" y="190"/>
                      <a:pt x="193" y="193"/>
                      <a:pt x="185" y="193"/>
                    </a:cubicBezTo>
                    <a:cubicBezTo>
                      <a:pt x="158" y="193"/>
                      <a:pt x="133" y="198"/>
                      <a:pt x="106" y="199"/>
                    </a:cubicBezTo>
                    <a:cubicBezTo>
                      <a:pt x="79" y="199"/>
                      <a:pt x="51" y="205"/>
                      <a:pt x="24" y="204"/>
                    </a:cubicBezTo>
                    <a:cubicBezTo>
                      <a:pt x="4" y="203"/>
                      <a:pt x="0" y="199"/>
                      <a:pt x="0" y="179"/>
                    </a:cubicBezTo>
                    <a:close/>
                  </a:path>
                </a:pathLst>
              </a:custGeom>
              <a:solidFill>
                <a:srgbClr val="2EA2A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47"/>
              <p:cNvSpPr/>
              <p:nvPr/>
            </p:nvSpPr>
            <p:spPr>
              <a:xfrm>
                <a:off x="13240" y="583"/>
                <a:ext cx="517" cy="305"/>
              </a:xfrm>
              <a:custGeom>
                <a:rect b="b" l="l" r="r" t="t"/>
                <a:pathLst>
                  <a:path extrusionOk="0" h="129" w="219">
                    <a:moveTo>
                      <a:pt x="5" y="0"/>
                    </a:moveTo>
                    <a:cubicBezTo>
                      <a:pt x="7" y="17"/>
                      <a:pt x="20" y="15"/>
                      <a:pt x="31" y="15"/>
                    </a:cubicBezTo>
                    <a:cubicBezTo>
                      <a:pt x="92" y="16"/>
                      <a:pt x="152" y="6"/>
                      <a:pt x="212" y="1"/>
                    </a:cubicBezTo>
                    <a:cubicBezTo>
                      <a:pt x="219" y="10"/>
                      <a:pt x="216" y="17"/>
                      <a:pt x="208" y="24"/>
                    </a:cubicBezTo>
                    <a:cubicBezTo>
                      <a:pt x="196" y="34"/>
                      <a:pt x="190" y="50"/>
                      <a:pt x="174" y="56"/>
                    </a:cubicBezTo>
                    <a:cubicBezTo>
                      <a:pt x="170" y="58"/>
                      <a:pt x="170" y="62"/>
                      <a:pt x="173" y="66"/>
                    </a:cubicBezTo>
                    <a:cubicBezTo>
                      <a:pt x="158" y="69"/>
                      <a:pt x="145" y="77"/>
                      <a:pt x="129" y="75"/>
                    </a:cubicBezTo>
                    <a:cubicBezTo>
                      <a:pt x="115" y="83"/>
                      <a:pt x="107" y="96"/>
                      <a:pt x="102" y="111"/>
                    </a:cubicBezTo>
                    <a:cubicBezTo>
                      <a:pt x="99" y="118"/>
                      <a:pt x="99" y="129"/>
                      <a:pt x="87" y="125"/>
                    </a:cubicBezTo>
                    <a:cubicBezTo>
                      <a:pt x="77" y="103"/>
                      <a:pt x="80" y="87"/>
                      <a:pt x="97" y="70"/>
                    </a:cubicBezTo>
                    <a:cubicBezTo>
                      <a:pt x="114" y="52"/>
                      <a:pt x="137" y="45"/>
                      <a:pt x="164" y="40"/>
                    </a:cubicBezTo>
                    <a:cubicBezTo>
                      <a:pt x="142" y="35"/>
                      <a:pt x="123" y="44"/>
                      <a:pt x="105" y="37"/>
                    </a:cubicBezTo>
                    <a:cubicBezTo>
                      <a:pt x="94" y="27"/>
                      <a:pt x="88" y="39"/>
                      <a:pt x="82" y="44"/>
                    </a:cubicBezTo>
                    <a:cubicBezTo>
                      <a:pt x="75" y="49"/>
                      <a:pt x="70" y="59"/>
                      <a:pt x="60" y="51"/>
                    </a:cubicBezTo>
                    <a:cubicBezTo>
                      <a:pt x="51" y="38"/>
                      <a:pt x="37" y="44"/>
                      <a:pt x="26" y="43"/>
                    </a:cubicBezTo>
                    <a:cubicBezTo>
                      <a:pt x="11" y="42"/>
                      <a:pt x="1" y="38"/>
                      <a:pt x="1" y="20"/>
                    </a:cubicBezTo>
                    <a:cubicBezTo>
                      <a:pt x="0" y="13"/>
                      <a:pt x="1" y="6"/>
                      <a:pt x="5" y="0"/>
                    </a:cubicBezTo>
                    <a:close/>
                  </a:path>
                </a:pathLst>
              </a:custGeom>
              <a:solidFill>
                <a:srgbClr val="43B1B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47"/>
              <p:cNvSpPr/>
              <p:nvPr/>
            </p:nvSpPr>
            <p:spPr>
              <a:xfrm>
                <a:off x="14143" y="496"/>
                <a:ext cx="298" cy="92"/>
              </a:xfrm>
              <a:custGeom>
                <a:rect b="b" l="l" r="r" t="t"/>
                <a:pathLst>
                  <a:path extrusionOk="0" h="39" w="126">
                    <a:moveTo>
                      <a:pt x="126" y="3"/>
                    </a:moveTo>
                    <a:cubicBezTo>
                      <a:pt x="96" y="26"/>
                      <a:pt x="63" y="39"/>
                      <a:pt x="26" y="38"/>
                    </a:cubicBezTo>
                    <a:cubicBezTo>
                      <a:pt x="20" y="38"/>
                      <a:pt x="13" y="36"/>
                      <a:pt x="7" y="32"/>
                    </a:cubicBezTo>
                    <a:cubicBezTo>
                      <a:pt x="0" y="28"/>
                      <a:pt x="1" y="19"/>
                      <a:pt x="3" y="12"/>
                    </a:cubicBezTo>
                    <a:cubicBezTo>
                      <a:pt x="6" y="5"/>
                      <a:pt x="12" y="7"/>
                      <a:pt x="16" y="11"/>
                    </a:cubicBezTo>
                    <a:cubicBezTo>
                      <a:pt x="31" y="25"/>
                      <a:pt x="48" y="20"/>
                      <a:pt x="65" y="16"/>
                    </a:cubicBezTo>
                    <a:cubicBezTo>
                      <a:pt x="86" y="11"/>
                      <a:pt x="104" y="0"/>
                      <a:pt x="126" y="3"/>
                    </a:cubicBezTo>
                    <a:close/>
                  </a:path>
                </a:pathLst>
              </a:custGeom>
              <a:solidFill>
                <a:srgbClr val="8ACF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47"/>
              <p:cNvSpPr/>
              <p:nvPr/>
            </p:nvSpPr>
            <p:spPr>
              <a:xfrm>
                <a:off x="14190" y="1040"/>
                <a:ext cx="244" cy="168"/>
              </a:xfrm>
              <a:custGeom>
                <a:rect b="b" l="l" r="r" t="t"/>
                <a:pathLst>
                  <a:path extrusionOk="0" h="71" w="103">
                    <a:moveTo>
                      <a:pt x="0" y="0"/>
                    </a:moveTo>
                    <a:cubicBezTo>
                      <a:pt x="33" y="22"/>
                      <a:pt x="80" y="23"/>
                      <a:pt x="103" y="71"/>
                    </a:cubicBezTo>
                    <a:cubicBezTo>
                      <a:pt x="63" y="56"/>
                      <a:pt x="8" y="19"/>
                      <a:pt x="0" y="0"/>
                    </a:cubicBezTo>
                    <a:close/>
                  </a:path>
                </a:pathLst>
              </a:custGeom>
              <a:solidFill>
                <a:srgbClr val="88CED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47"/>
              <p:cNvSpPr/>
              <p:nvPr/>
            </p:nvSpPr>
            <p:spPr>
              <a:xfrm>
                <a:off x="13767" y="616"/>
                <a:ext cx="137" cy="83"/>
              </a:xfrm>
              <a:custGeom>
                <a:rect b="b" l="l" r="r" t="t"/>
                <a:pathLst>
                  <a:path extrusionOk="0" h="35" w="58">
                    <a:moveTo>
                      <a:pt x="5" y="35"/>
                    </a:moveTo>
                    <a:cubicBezTo>
                      <a:pt x="19" y="21"/>
                      <a:pt x="15" y="13"/>
                      <a:pt x="0" y="7"/>
                    </a:cubicBezTo>
                    <a:cubicBezTo>
                      <a:pt x="10" y="0"/>
                      <a:pt x="44" y="2"/>
                      <a:pt x="50" y="9"/>
                    </a:cubicBezTo>
                    <a:cubicBezTo>
                      <a:pt x="58" y="19"/>
                      <a:pt x="49" y="23"/>
                      <a:pt x="43" y="26"/>
                    </a:cubicBezTo>
                    <a:cubicBezTo>
                      <a:pt x="31" y="31"/>
                      <a:pt x="18" y="27"/>
                      <a:pt x="5" y="35"/>
                    </a:cubicBezTo>
                    <a:close/>
                  </a:path>
                </a:pathLst>
              </a:custGeom>
              <a:solidFill>
                <a:srgbClr val="87CED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47"/>
              <p:cNvSpPr/>
              <p:nvPr/>
            </p:nvSpPr>
            <p:spPr>
              <a:xfrm>
                <a:off x="13211" y="631"/>
                <a:ext cx="194" cy="485"/>
              </a:xfrm>
              <a:custGeom>
                <a:rect b="b" l="l" r="r" t="t"/>
                <a:pathLst>
                  <a:path extrusionOk="0" h="205" w="82">
                    <a:moveTo>
                      <a:pt x="13" y="0"/>
                    </a:moveTo>
                    <a:cubicBezTo>
                      <a:pt x="25" y="23"/>
                      <a:pt x="46" y="12"/>
                      <a:pt x="62" y="13"/>
                    </a:cubicBezTo>
                    <a:cubicBezTo>
                      <a:pt x="78" y="13"/>
                      <a:pt x="82" y="17"/>
                      <a:pt x="75" y="32"/>
                    </a:cubicBezTo>
                    <a:cubicBezTo>
                      <a:pt x="79" y="35"/>
                      <a:pt x="82" y="40"/>
                      <a:pt x="81" y="46"/>
                    </a:cubicBezTo>
                    <a:cubicBezTo>
                      <a:pt x="73" y="79"/>
                      <a:pt x="80" y="114"/>
                      <a:pt x="70" y="146"/>
                    </a:cubicBezTo>
                    <a:cubicBezTo>
                      <a:pt x="63" y="165"/>
                      <a:pt x="65" y="191"/>
                      <a:pt x="45" y="205"/>
                    </a:cubicBezTo>
                    <a:cubicBezTo>
                      <a:pt x="35" y="198"/>
                      <a:pt x="35" y="185"/>
                      <a:pt x="28" y="177"/>
                    </a:cubicBezTo>
                    <a:cubicBezTo>
                      <a:pt x="12" y="127"/>
                      <a:pt x="0" y="75"/>
                      <a:pt x="8" y="21"/>
                    </a:cubicBezTo>
                    <a:cubicBezTo>
                      <a:pt x="9" y="14"/>
                      <a:pt x="9" y="6"/>
                      <a:pt x="13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47"/>
              <p:cNvSpPr/>
              <p:nvPr/>
            </p:nvSpPr>
            <p:spPr>
              <a:xfrm>
                <a:off x="13311" y="633"/>
                <a:ext cx="234" cy="520"/>
              </a:xfrm>
              <a:custGeom>
                <a:rect b="b" l="l" r="r" t="t"/>
                <a:pathLst>
                  <a:path extrusionOk="0" h="220" w="99">
                    <a:moveTo>
                      <a:pt x="3" y="204"/>
                    </a:moveTo>
                    <a:cubicBezTo>
                      <a:pt x="4" y="196"/>
                      <a:pt x="15" y="188"/>
                      <a:pt x="2" y="180"/>
                    </a:cubicBezTo>
                    <a:cubicBezTo>
                      <a:pt x="1" y="180"/>
                      <a:pt x="0" y="175"/>
                      <a:pt x="1" y="175"/>
                    </a:cubicBezTo>
                    <a:cubicBezTo>
                      <a:pt x="39" y="133"/>
                      <a:pt x="18" y="78"/>
                      <a:pt x="33" y="31"/>
                    </a:cubicBezTo>
                    <a:cubicBezTo>
                      <a:pt x="44" y="24"/>
                      <a:pt x="50" y="11"/>
                      <a:pt x="63" y="6"/>
                    </a:cubicBezTo>
                    <a:cubicBezTo>
                      <a:pt x="68" y="4"/>
                      <a:pt x="75" y="0"/>
                      <a:pt x="72" y="12"/>
                    </a:cubicBezTo>
                    <a:cubicBezTo>
                      <a:pt x="73" y="16"/>
                      <a:pt x="72" y="20"/>
                      <a:pt x="70" y="23"/>
                    </a:cubicBezTo>
                    <a:cubicBezTo>
                      <a:pt x="54" y="45"/>
                      <a:pt x="48" y="70"/>
                      <a:pt x="50" y="98"/>
                    </a:cubicBezTo>
                    <a:cubicBezTo>
                      <a:pt x="51" y="110"/>
                      <a:pt x="49" y="122"/>
                      <a:pt x="46" y="134"/>
                    </a:cubicBezTo>
                    <a:cubicBezTo>
                      <a:pt x="52" y="125"/>
                      <a:pt x="48" y="111"/>
                      <a:pt x="59" y="104"/>
                    </a:cubicBezTo>
                    <a:cubicBezTo>
                      <a:pt x="70" y="92"/>
                      <a:pt x="68" y="73"/>
                      <a:pt x="82" y="62"/>
                    </a:cubicBezTo>
                    <a:cubicBezTo>
                      <a:pt x="87" y="59"/>
                      <a:pt x="89" y="48"/>
                      <a:pt x="99" y="54"/>
                    </a:cubicBezTo>
                    <a:cubicBezTo>
                      <a:pt x="72" y="87"/>
                      <a:pt x="64" y="127"/>
                      <a:pt x="62" y="169"/>
                    </a:cubicBezTo>
                    <a:cubicBezTo>
                      <a:pt x="61" y="185"/>
                      <a:pt x="46" y="190"/>
                      <a:pt x="40" y="202"/>
                    </a:cubicBezTo>
                    <a:cubicBezTo>
                      <a:pt x="32" y="220"/>
                      <a:pt x="17" y="205"/>
                      <a:pt x="6" y="210"/>
                    </a:cubicBezTo>
                    <a:cubicBezTo>
                      <a:pt x="5" y="208"/>
                      <a:pt x="4" y="206"/>
                      <a:pt x="3" y="204"/>
                    </a:cubicBezTo>
                    <a:close/>
                  </a:path>
                </a:pathLst>
              </a:custGeom>
              <a:solidFill>
                <a:srgbClr val="55BEC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47"/>
              <p:cNvSpPr/>
              <p:nvPr/>
            </p:nvSpPr>
            <p:spPr>
              <a:xfrm>
                <a:off x="11809" y="754"/>
                <a:ext cx="305" cy="477"/>
              </a:xfrm>
              <a:custGeom>
                <a:rect b="b" l="l" r="r" t="t"/>
                <a:pathLst>
                  <a:path extrusionOk="0" h="202" w="129">
                    <a:moveTo>
                      <a:pt x="75" y="0"/>
                    </a:moveTo>
                    <a:cubicBezTo>
                      <a:pt x="88" y="19"/>
                      <a:pt x="109" y="32"/>
                      <a:pt x="118" y="54"/>
                    </a:cubicBezTo>
                    <a:cubicBezTo>
                      <a:pt x="129" y="82"/>
                      <a:pt x="124" y="110"/>
                      <a:pt x="103" y="131"/>
                    </a:cubicBezTo>
                    <a:cubicBezTo>
                      <a:pt x="74" y="162"/>
                      <a:pt x="42" y="187"/>
                      <a:pt x="0" y="202"/>
                    </a:cubicBezTo>
                    <a:cubicBezTo>
                      <a:pt x="12" y="184"/>
                      <a:pt x="12" y="185"/>
                      <a:pt x="28" y="177"/>
                    </a:cubicBezTo>
                    <a:cubicBezTo>
                      <a:pt x="59" y="159"/>
                      <a:pt x="89" y="140"/>
                      <a:pt x="102" y="103"/>
                    </a:cubicBezTo>
                    <a:cubicBezTo>
                      <a:pt x="109" y="82"/>
                      <a:pt x="106" y="64"/>
                      <a:pt x="92" y="46"/>
                    </a:cubicBezTo>
                    <a:cubicBezTo>
                      <a:pt x="83" y="33"/>
                      <a:pt x="78" y="18"/>
                      <a:pt x="70" y="4"/>
                    </a:cubicBezTo>
                    <a:cubicBezTo>
                      <a:pt x="72" y="2"/>
                      <a:pt x="74" y="1"/>
                      <a:pt x="75" y="0"/>
                    </a:cubicBezTo>
                    <a:close/>
                  </a:path>
                </a:pathLst>
              </a:custGeom>
              <a:solidFill>
                <a:srgbClr val="89CED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47"/>
              <p:cNvSpPr/>
              <p:nvPr/>
            </p:nvSpPr>
            <p:spPr>
              <a:xfrm>
                <a:off x="12242" y="1378"/>
                <a:ext cx="263" cy="168"/>
              </a:xfrm>
              <a:custGeom>
                <a:rect b="b" l="l" r="r" t="t"/>
                <a:pathLst>
                  <a:path extrusionOk="0" h="71" w="111">
                    <a:moveTo>
                      <a:pt x="0" y="64"/>
                    </a:moveTo>
                    <a:cubicBezTo>
                      <a:pt x="2" y="54"/>
                      <a:pt x="7" y="52"/>
                      <a:pt x="10" y="52"/>
                    </a:cubicBezTo>
                    <a:cubicBezTo>
                      <a:pt x="45" y="57"/>
                      <a:pt x="66" y="31"/>
                      <a:pt x="89" y="11"/>
                    </a:cubicBezTo>
                    <a:cubicBezTo>
                      <a:pt x="92" y="9"/>
                      <a:pt x="95" y="6"/>
                      <a:pt x="98" y="4"/>
                    </a:cubicBezTo>
                    <a:cubicBezTo>
                      <a:pt x="101" y="2"/>
                      <a:pt x="104" y="0"/>
                      <a:pt x="107" y="3"/>
                    </a:cubicBezTo>
                    <a:cubicBezTo>
                      <a:pt x="111" y="7"/>
                      <a:pt x="108" y="10"/>
                      <a:pt x="105" y="12"/>
                    </a:cubicBezTo>
                    <a:cubicBezTo>
                      <a:pt x="91" y="20"/>
                      <a:pt x="85" y="35"/>
                      <a:pt x="76" y="46"/>
                    </a:cubicBezTo>
                    <a:cubicBezTo>
                      <a:pt x="55" y="71"/>
                      <a:pt x="28" y="64"/>
                      <a:pt x="0" y="64"/>
                    </a:cubicBezTo>
                    <a:close/>
                  </a:path>
                </a:pathLst>
              </a:custGeom>
              <a:solidFill>
                <a:srgbClr val="88CE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47"/>
              <p:cNvSpPr/>
              <p:nvPr/>
            </p:nvSpPr>
            <p:spPr>
              <a:xfrm>
                <a:off x="11528" y="1709"/>
                <a:ext cx="277" cy="242"/>
              </a:xfrm>
              <a:custGeom>
                <a:rect b="b" l="l" r="r" t="t"/>
                <a:pathLst>
                  <a:path extrusionOk="0" h="102" w="117">
                    <a:moveTo>
                      <a:pt x="115" y="76"/>
                    </a:moveTo>
                    <a:cubicBezTo>
                      <a:pt x="117" y="101"/>
                      <a:pt x="115" y="102"/>
                      <a:pt x="92" y="95"/>
                    </a:cubicBezTo>
                    <a:cubicBezTo>
                      <a:pt x="78" y="90"/>
                      <a:pt x="63" y="85"/>
                      <a:pt x="49" y="80"/>
                    </a:cubicBezTo>
                    <a:cubicBezTo>
                      <a:pt x="35" y="61"/>
                      <a:pt x="21" y="42"/>
                      <a:pt x="6" y="23"/>
                    </a:cubicBezTo>
                    <a:cubicBezTo>
                      <a:pt x="3" y="17"/>
                      <a:pt x="0" y="11"/>
                      <a:pt x="3" y="6"/>
                    </a:cubicBezTo>
                    <a:cubicBezTo>
                      <a:pt x="7" y="0"/>
                      <a:pt x="13" y="5"/>
                      <a:pt x="17" y="7"/>
                    </a:cubicBezTo>
                    <a:cubicBezTo>
                      <a:pt x="23" y="9"/>
                      <a:pt x="28" y="11"/>
                      <a:pt x="34" y="12"/>
                    </a:cubicBezTo>
                    <a:cubicBezTo>
                      <a:pt x="73" y="16"/>
                      <a:pt x="99" y="40"/>
                      <a:pt x="115" y="76"/>
                    </a:cubicBezTo>
                    <a:close/>
                  </a:path>
                </a:pathLst>
              </a:custGeom>
              <a:solidFill>
                <a:srgbClr val="2C9D9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47"/>
              <p:cNvSpPr/>
              <p:nvPr/>
            </p:nvSpPr>
            <p:spPr>
              <a:xfrm>
                <a:off x="10812" y="1085"/>
                <a:ext cx="187" cy="239"/>
              </a:xfrm>
              <a:custGeom>
                <a:rect b="b" l="l" r="r" t="t"/>
                <a:pathLst>
                  <a:path extrusionOk="0" h="101" w="79">
                    <a:moveTo>
                      <a:pt x="0" y="14"/>
                    </a:moveTo>
                    <a:cubicBezTo>
                      <a:pt x="7" y="13"/>
                      <a:pt x="9" y="7"/>
                      <a:pt x="9" y="0"/>
                    </a:cubicBezTo>
                    <a:cubicBezTo>
                      <a:pt x="31" y="25"/>
                      <a:pt x="59" y="45"/>
                      <a:pt x="73" y="78"/>
                    </a:cubicBezTo>
                    <a:cubicBezTo>
                      <a:pt x="76" y="86"/>
                      <a:pt x="79" y="93"/>
                      <a:pt x="79" y="101"/>
                    </a:cubicBezTo>
                    <a:cubicBezTo>
                      <a:pt x="65" y="96"/>
                      <a:pt x="71" y="71"/>
                      <a:pt x="52" y="69"/>
                    </a:cubicBezTo>
                    <a:cubicBezTo>
                      <a:pt x="34" y="52"/>
                      <a:pt x="13" y="37"/>
                      <a:pt x="0" y="14"/>
                    </a:cubicBezTo>
                    <a:close/>
                  </a:path>
                </a:pathLst>
              </a:custGeom>
              <a:solidFill>
                <a:srgbClr val="5DC0C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47"/>
              <p:cNvSpPr/>
              <p:nvPr/>
            </p:nvSpPr>
            <p:spPr>
              <a:xfrm>
                <a:off x="10843" y="761"/>
                <a:ext cx="118" cy="217"/>
              </a:xfrm>
              <a:custGeom>
                <a:rect b="b" l="l" r="r" t="t"/>
                <a:pathLst>
                  <a:path extrusionOk="0" h="92" w="50">
                    <a:moveTo>
                      <a:pt x="0" y="41"/>
                    </a:moveTo>
                    <a:cubicBezTo>
                      <a:pt x="1" y="24"/>
                      <a:pt x="16" y="3"/>
                      <a:pt x="31" y="0"/>
                    </a:cubicBezTo>
                    <a:cubicBezTo>
                      <a:pt x="16" y="33"/>
                      <a:pt x="42" y="58"/>
                      <a:pt x="50" y="92"/>
                    </a:cubicBezTo>
                    <a:cubicBezTo>
                      <a:pt x="30" y="77"/>
                      <a:pt x="23" y="61"/>
                      <a:pt x="13" y="46"/>
                    </a:cubicBezTo>
                    <a:cubicBezTo>
                      <a:pt x="10" y="41"/>
                      <a:pt x="7" y="35"/>
                      <a:pt x="0" y="41"/>
                    </a:cubicBezTo>
                    <a:close/>
                  </a:path>
                </a:pathLst>
              </a:custGeom>
              <a:solidFill>
                <a:srgbClr val="86CDD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47"/>
              <p:cNvSpPr/>
              <p:nvPr/>
            </p:nvSpPr>
            <p:spPr>
              <a:xfrm>
                <a:off x="6871" y="1362"/>
                <a:ext cx="2518" cy="2722"/>
              </a:xfrm>
              <a:custGeom>
                <a:rect b="b" l="l" r="r" t="t"/>
                <a:pathLst>
                  <a:path extrusionOk="0" h="1151" w="1065">
                    <a:moveTo>
                      <a:pt x="505" y="1151"/>
                    </a:moveTo>
                    <a:cubicBezTo>
                      <a:pt x="345" y="1151"/>
                      <a:pt x="186" y="1151"/>
                      <a:pt x="26" y="1151"/>
                    </a:cubicBezTo>
                    <a:cubicBezTo>
                      <a:pt x="17" y="1134"/>
                      <a:pt x="30" y="1124"/>
                      <a:pt x="38" y="1114"/>
                    </a:cubicBezTo>
                    <a:cubicBezTo>
                      <a:pt x="54" y="1095"/>
                      <a:pt x="71" y="1077"/>
                      <a:pt x="81" y="1054"/>
                    </a:cubicBezTo>
                    <a:cubicBezTo>
                      <a:pt x="88" y="1039"/>
                      <a:pt x="92" y="1023"/>
                      <a:pt x="93" y="1006"/>
                    </a:cubicBezTo>
                    <a:cubicBezTo>
                      <a:pt x="98" y="985"/>
                      <a:pt x="109" y="968"/>
                      <a:pt x="128" y="957"/>
                    </a:cubicBezTo>
                    <a:cubicBezTo>
                      <a:pt x="133" y="954"/>
                      <a:pt x="139" y="952"/>
                      <a:pt x="139" y="945"/>
                    </a:cubicBezTo>
                    <a:cubicBezTo>
                      <a:pt x="141" y="919"/>
                      <a:pt x="154" y="894"/>
                      <a:pt x="152" y="867"/>
                    </a:cubicBezTo>
                    <a:cubicBezTo>
                      <a:pt x="157" y="853"/>
                      <a:pt x="158" y="838"/>
                      <a:pt x="145" y="827"/>
                    </a:cubicBezTo>
                    <a:cubicBezTo>
                      <a:pt x="101" y="793"/>
                      <a:pt x="85" y="742"/>
                      <a:pt x="75" y="689"/>
                    </a:cubicBezTo>
                    <a:cubicBezTo>
                      <a:pt x="72" y="678"/>
                      <a:pt x="67" y="668"/>
                      <a:pt x="62" y="658"/>
                    </a:cubicBezTo>
                    <a:cubicBezTo>
                      <a:pt x="50" y="636"/>
                      <a:pt x="34" y="617"/>
                      <a:pt x="30" y="591"/>
                    </a:cubicBezTo>
                    <a:cubicBezTo>
                      <a:pt x="29" y="581"/>
                      <a:pt x="22" y="573"/>
                      <a:pt x="15" y="566"/>
                    </a:cubicBezTo>
                    <a:cubicBezTo>
                      <a:pt x="0" y="545"/>
                      <a:pt x="0" y="521"/>
                      <a:pt x="1" y="497"/>
                    </a:cubicBezTo>
                    <a:cubicBezTo>
                      <a:pt x="15" y="488"/>
                      <a:pt x="17" y="501"/>
                      <a:pt x="20" y="509"/>
                    </a:cubicBezTo>
                    <a:cubicBezTo>
                      <a:pt x="34" y="537"/>
                      <a:pt x="36" y="537"/>
                      <a:pt x="58" y="516"/>
                    </a:cubicBezTo>
                    <a:cubicBezTo>
                      <a:pt x="69" y="506"/>
                      <a:pt x="79" y="499"/>
                      <a:pt x="93" y="507"/>
                    </a:cubicBezTo>
                    <a:cubicBezTo>
                      <a:pt x="101" y="512"/>
                      <a:pt x="105" y="510"/>
                      <a:pt x="107" y="501"/>
                    </a:cubicBezTo>
                    <a:cubicBezTo>
                      <a:pt x="110" y="488"/>
                      <a:pt x="114" y="476"/>
                      <a:pt x="128" y="472"/>
                    </a:cubicBezTo>
                    <a:cubicBezTo>
                      <a:pt x="136" y="471"/>
                      <a:pt x="132" y="466"/>
                      <a:pt x="131" y="462"/>
                    </a:cubicBezTo>
                    <a:cubicBezTo>
                      <a:pt x="128" y="452"/>
                      <a:pt x="126" y="442"/>
                      <a:pt x="129" y="433"/>
                    </a:cubicBezTo>
                    <a:cubicBezTo>
                      <a:pt x="133" y="420"/>
                      <a:pt x="140" y="410"/>
                      <a:pt x="154" y="412"/>
                    </a:cubicBezTo>
                    <a:cubicBezTo>
                      <a:pt x="169" y="413"/>
                      <a:pt x="165" y="426"/>
                      <a:pt x="165" y="438"/>
                    </a:cubicBezTo>
                    <a:cubicBezTo>
                      <a:pt x="174" y="434"/>
                      <a:pt x="178" y="425"/>
                      <a:pt x="184" y="419"/>
                    </a:cubicBezTo>
                    <a:cubicBezTo>
                      <a:pt x="189" y="414"/>
                      <a:pt x="189" y="409"/>
                      <a:pt x="185" y="403"/>
                    </a:cubicBezTo>
                    <a:cubicBezTo>
                      <a:pt x="167" y="373"/>
                      <a:pt x="168" y="373"/>
                      <a:pt x="192" y="348"/>
                    </a:cubicBezTo>
                    <a:cubicBezTo>
                      <a:pt x="212" y="346"/>
                      <a:pt x="214" y="364"/>
                      <a:pt x="221" y="377"/>
                    </a:cubicBezTo>
                    <a:cubicBezTo>
                      <a:pt x="218" y="363"/>
                      <a:pt x="222" y="352"/>
                      <a:pt x="236" y="344"/>
                    </a:cubicBezTo>
                    <a:cubicBezTo>
                      <a:pt x="212" y="333"/>
                      <a:pt x="212" y="303"/>
                      <a:pt x="192" y="289"/>
                    </a:cubicBezTo>
                    <a:cubicBezTo>
                      <a:pt x="191" y="251"/>
                      <a:pt x="190" y="214"/>
                      <a:pt x="203" y="178"/>
                    </a:cubicBezTo>
                    <a:cubicBezTo>
                      <a:pt x="220" y="164"/>
                      <a:pt x="227" y="145"/>
                      <a:pt x="228" y="123"/>
                    </a:cubicBezTo>
                    <a:cubicBezTo>
                      <a:pt x="229" y="115"/>
                      <a:pt x="230" y="107"/>
                      <a:pt x="237" y="101"/>
                    </a:cubicBezTo>
                    <a:cubicBezTo>
                      <a:pt x="246" y="95"/>
                      <a:pt x="255" y="97"/>
                      <a:pt x="264" y="101"/>
                    </a:cubicBezTo>
                    <a:cubicBezTo>
                      <a:pt x="298" y="117"/>
                      <a:pt x="322" y="113"/>
                      <a:pt x="343" y="90"/>
                    </a:cubicBezTo>
                    <a:cubicBezTo>
                      <a:pt x="348" y="85"/>
                      <a:pt x="354" y="80"/>
                      <a:pt x="354" y="73"/>
                    </a:cubicBezTo>
                    <a:cubicBezTo>
                      <a:pt x="354" y="42"/>
                      <a:pt x="372" y="24"/>
                      <a:pt x="395" y="9"/>
                    </a:cubicBezTo>
                    <a:cubicBezTo>
                      <a:pt x="415" y="0"/>
                      <a:pt x="435" y="2"/>
                      <a:pt x="456" y="6"/>
                    </a:cubicBezTo>
                    <a:cubicBezTo>
                      <a:pt x="486" y="29"/>
                      <a:pt x="521" y="36"/>
                      <a:pt x="556" y="45"/>
                    </a:cubicBezTo>
                    <a:cubicBezTo>
                      <a:pt x="592" y="54"/>
                      <a:pt x="628" y="49"/>
                      <a:pt x="663" y="60"/>
                    </a:cubicBezTo>
                    <a:cubicBezTo>
                      <a:pt x="675" y="59"/>
                      <a:pt x="687" y="65"/>
                      <a:pt x="698" y="67"/>
                    </a:cubicBezTo>
                    <a:cubicBezTo>
                      <a:pt x="702" y="68"/>
                      <a:pt x="704" y="70"/>
                      <a:pt x="707" y="73"/>
                    </a:cubicBezTo>
                    <a:cubicBezTo>
                      <a:pt x="735" y="153"/>
                      <a:pt x="779" y="222"/>
                      <a:pt x="834" y="285"/>
                    </a:cubicBezTo>
                    <a:cubicBezTo>
                      <a:pt x="878" y="334"/>
                      <a:pt x="931" y="373"/>
                      <a:pt x="988" y="405"/>
                    </a:cubicBezTo>
                    <a:cubicBezTo>
                      <a:pt x="1006" y="414"/>
                      <a:pt x="1021" y="426"/>
                      <a:pt x="1045" y="420"/>
                    </a:cubicBezTo>
                    <a:cubicBezTo>
                      <a:pt x="1061" y="416"/>
                      <a:pt x="1065" y="434"/>
                      <a:pt x="1061" y="450"/>
                    </a:cubicBezTo>
                    <a:cubicBezTo>
                      <a:pt x="1060" y="452"/>
                      <a:pt x="1059" y="453"/>
                      <a:pt x="1057" y="454"/>
                    </a:cubicBezTo>
                    <a:cubicBezTo>
                      <a:pt x="1050" y="459"/>
                      <a:pt x="1042" y="459"/>
                      <a:pt x="1035" y="460"/>
                    </a:cubicBezTo>
                    <a:cubicBezTo>
                      <a:pt x="1032" y="461"/>
                      <a:pt x="1030" y="461"/>
                      <a:pt x="1033" y="461"/>
                    </a:cubicBezTo>
                    <a:cubicBezTo>
                      <a:pt x="1033" y="461"/>
                      <a:pt x="1033" y="461"/>
                      <a:pt x="1034" y="462"/>
                    </a:cubicBezTo>
                    <a:cubicBezTo>
                      <a:pt x="1051" y="473"/>
                      <a:pt x="1049" y="490"/>
                      <a:pt x="1045" y="507"/>
                    </a:cubicBezTo>
                    <a:cubicBezTo>
                      <a:pt x="1043" y="517"/>
                      <a:pt x="1038" y="527"/>
                      <a:pt x="1032" y="535"/>
                    </a:cubicBezTo>
                    <a:cubicBezTo>
                      <a:pt x="1013" y="559"/>
                      <a:pt x="1010" y="586"/>
                      <a:pt x="1010" y="616"/>
                    </a:cubicBezTo>
                    <a:cubicBezTo>
                      <a:pt x="1011" y="653"/>
                      <a:pt x="1004" y="669"/>
                      <a:pt x="961" y="706"/>
                    </a:cubicBezTo>
                    <a:cubicBezTo>
                      <a:pt x="939" y="725"/>
                      <a:pt x="925" y="747"/>
                      <a:pt x="917" y="775"/>
                    </a:cubicBezTo>
                    <a:cubicBezTo>
                      <a:pt x="911" y="798"/>
                      <a:pt x="900" y="819"/>
                      <a:pt x="887" y="838"/>
                    </a:cubicBezTo>
                    <a:cubicBezTo>
                      <a:pt x="879" y="852"/>
                      <a:pt x="870" y="857"/>
                      <a:pt x="853" y="846"/>
                    </a:cubicBezTo>
                    <a:cubicBezTo>
                      <a:pt x="836" y="836"/>
                      <a:pt x="815" y="842"/>
                      <a:pt x="796" y="845"/>
                    </a:cubicBezTo>
                    <a:cubicBezTo>
                      <a:pt x="807" y="851"/>
                      <a:pt x="818" y="848"/>
                      <a:pt x="829" y="844"/>
                    </a:cubicBezTo>
                    <a:cubicBezTo>
                      <a:pt x="838" y="841"/>
                      <a:pt x="848" y="841"/>
                      <a:pt x="854" y="851"/>
                    </a:cubicBezTo>
                    <a:cubicBezTo>
                      <a:pt x="861" y="860"/>
                      <a:pt x="858" y="870"/>
                      <a:pt x="854" y="879"/>
                    </a:cubicBezTo>
                    <a:cubicBezTo>
                      <a:pt x="833" y="919"/>
                      <a:pt x="794" y="922"/>
                      <a:pt x="769" y="885"/>
                    </a:cubicBezTo>
                    <a:cubicBezTo>
                      <a:pt x="764" y="878"/>
                      <a:pt x="761" y="869"/>
                      <a:pt x="756" y="862"/>
                    </a:cubicBezTo>
                    <a:cubicBezTo>
                      <a:pt x="746" y="848"/>
                      <a:pt x="735" y="847"/>
                      <a:pt x="724" y="860"/>
                    </a:cubicBezTo>
                    <a:cubicBezTo>
                      <a:pt x="714" y="872"/>
                      <a:pt x="705" y="886"/>
                      <a:pt x="693" y="896"/>
                    </a:cubicBezTo>
                    <a:cubicBezTo>
                      <a:pt x="684" y="903"/>
                      <a:pt x="689" y="915"/>
                      <a:pt x="687" y="924"/>
                    </a:cubicBezTo>
                    <a:cubicBezTo>
                      <a:pt x="680" y="937"/>
                      <a:pt x="671" y="947"/>
                      <a:pt x="655" y="945"/>
                    </a:cubicBezTo>
                    <a:cubicBezTo>
                      <a:pt x="645" y="940"/>
                      <a:pt x="634" y="941"/>
                      <a:pt x="623" y="940"/>
                    </a:cubicBezTo>
                    <a:cubicBezTo>
                      <a:pt x="593" y="938"/>
                      <a:pt x="567" y="926"/>
                      <a:pt x="552" y="896"/>
                    </a:cubicBezTo>
                    <a:cubicBezTo>
                      <a:pt x="544" y="882"/>
                      <a:pt x="535" y="872"/>
                      <a:pt x="523" y="863"/>
                    </a:cubicBezTo>
                    <a:cubicBezTo>
                      <a:pt x="506" y="838"/>
                      <a:pt x="501" y="809"/>
                      <a:pt x="495" y="784"/>
                    </a:cubicBezTo>
                    <a:cubicBezTo>
                      <a:pt x="494" y="830"/>
                      <a:pt x="512" y="872"/>
                      <a:pt x="542" y="910"/>
                    </a:cubicBezTo>
                    <a:cubicBezTo>
                      <a:pt x="554" y="943"/>
                      <a:pt x="552" y="947"/>
                      <a:pt x="514" y="977"/>
                    </a:cubicBezTo>
                    <a:cubicBezTo>
                      <a:pt x="494" y="994"/>
                      <a:pt x="477" y="994"/>
                      <a:pt x="455" y="977"/>
                    </a:cubicBezTo>
                    <a:cubicBezTo>
                      <a:pt x="437" y="963"/>
                      <a:pt x="418" y="953"/>
                      <a:pt x="399" y="943"/>
                    </a:cubicBezTo>
                    <a:cubicBezTo>
                      <a:pt x="379" y="933"/>
                      <a:pt x="366" y="937"/>
                      <a:pt x="352" y="956"/>
                    </a:cubicBezTo>
                    <a:cubicBezTo>
                      <a:pt x="342" y="969"/>
                      <a:pt x="331" y="963"/>
                      <a:pt x="321" y="956"/>
                    </a:cubicBezTo>
                    <a:cubicBezTo>
                      <a:pt x="289" y="935"/>
                      <a:pt x="259" y="913"/>
                      <a:pt x="257" y="867"/>
                    </a:cubicBezTo>
                    <a:cubicBezTo>
                      <a:pt x="257" y="861"/>
                      <a:pt x="255" y="855"/>
                      <a:pt x="251" y="849"/>
                    </a:cubicBezTo>
                    <a:cubicBezTo>
                      <a:pt x="253" y="852"/>
                      <a:pt x="254" y="854"/>
                      <a:pt x="255" y="857"/>
                    </a:cubicBezTo>
                    <a:cubicBezTo>
                      <a:pt x="258" y="908"/>
                      <a:pt x="289" y="939"/>
                      <a:pt x="324" y="967"/>
                    </a:cubicBezTo>
                    <a:cubicBezTo>
                      <a:pt x="337" y="977"/>
                      <a:pt x="342" y="975"/>
                      <a:pt x="349" y="963"/>
                    </a:cubicBezTo>
                    <a:cubicBezTo>
                      <a:pt x="352" y="957"/>
                      <a:pt x="355" y="951"/>
                      <a:pt x="362" y="947"/>
                    </a:cubicBezTo>
                    <a:cubicBezTo>
                      <a:pt x="368" y="942"/>
                      <a:pt x="376" y="941"/>
                      <a:pt x="384" y="942"/>
                    </a:cubicBezTo>
                    <a:cubicBezTo>
                      <a:pt x="416" y="945"/>
                      <a:pt x="455" y="978"/>
                      <a:pt x="464" y="1009"/>
                    </a:cubicBezTo>
                    <a:cubicBezTo>
                      <a:pt x="469" y="1029"/>
                      <a:pt x="465" y="1035"/>
                      <a:pt x="442" y="1043"/>
                    </a:cubicBezTo>
                    <a:cubicBezTo>
                      <a:pt x="477" y="1048"/>
                      <a:pt x="498" y="1076"/>
                      <a:pt x="531" y="1083"/>
                    </a:cubicBezTo>
                    <a:cubicBezTo>
                      <a:pt x="553" y="1087"/>
                      <a:pt x="555" y="1108"/>
                      <a:pt x="537" y="1124"/>
                    </a:cubicBezTo>
                    <a:cubicBezTo>
                      <a:pt x="527" y="1133"/>
                      <a:pt x="517" y="1144"/>
                      <a:pt x="505" y="1151"/>
                    </a:cubicBezTo>
                    <a:close/>
                  </a:path>
                </a:pathLst>
              </a:custGeom>
              <a:solidFill>
                <a:srgbClr val="43BA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47"/>
              <p:cNvSpPr/>
              <p:nvPr/>
            </p:nvSpPr>
            <p:spPr>
              <a:xfrm>
                <a:off x="7691" y="2398"/>
                <a:ext cx="2733" cy="1686"/>
              </a:xfrm>
              <a:custGeom>
                <a:rect b="b" l="l" r="r" t="t"/>
                <a:pathLst>
                  <a:path extrusionOk="0" h="713" w="1156">
                    <a:moveTo>
                      <a:pt x="0" y="516"/>
                    </a:moveTo>
                    <a:cubicBezTo>
                      <a:pt x="11" y="491"/>
                      <a:pt x="29" y="482"/>
                      <a:pt x="51" y="493"/>
                    </a:cubicBezTo>
                    <a:cubicBezTo>
                      <a:pt x="73" y="505"/>
                      <a:pt x="96" y="516"/>
                      <a:pt x="115" y="533"/>
                    </a:cubicBezTo>
                    <a:cubicBezTo>
                      <a:pt x="133" y="548"/>
                      <a:pt x="154" y="546"/>
                      <a:pt x="168" y="527"/>
                    </a:cubicBezTo>
                    <a:cubicBezTo>
                      <a:pt x="173" y="519"/>
                      <a:pt x="178" y="514"/>
                      <a:pt x="187" y="510"/>
                    </a:cubicBezTo>
                    <a:cubicBezTo>
                      <a:pt x="204" y="501"/>
                      <a:pt x="188" y="486"/>
                      <a:pt x="189" y="474"/>
                    </a:cubicBezTo>
                    <a:cubicBezTo>
                      <a:pt x="196" y="465"/>
                      <a:pt x="189" y="459"/>
                      <a:pt x="185" y="453"/>
                    </a:cubicBezTo>
                    <a:cubicBezTo>
                      <a:pt x="179" y="443"/>
                      <a:pt x="169" y="432"/>
                      <a:pt x="180" y="419"/>
                    </a:cubicBezTo>
                    <a:cubicBezTo>
                      <a:pt x="191" y="428"/>
                      <a:pt x="201" y="438"/>
                      <a:pt x="208" y="450"/>
                    </a:cubicBezTo>
                    <a:cubicBezTo>
                      <a:pt x="225" y="480"/>
                      <a:pt x="251" y="492"/>
                      <a:pt x="282" y="493"/>
                    </a:cubicBezTo>
                    <a:cubicBezTo>
                      <a:pt x="292" y="493"/>
                      <a:pt x="302" y="491"/>
                      <a:pt x="307" y="502"/>
                    </a:cubicBezTo>
                    <a:cubicBezTo>
                      <a:pt x="327" y="511"/>
                      <a:pt x="341" y="526"/>
                      <a:pt x="353" y="544"/>
                    </a:cubicBezTo>
                    <a:cubicBezTo>
                      <a:pt x="362" y="556"/>
                      <a:pt x="364" y="567"/>
                      <a:pt x="360" y="578"/>
                    </a:cubicBezTo>
                    <a:cubicBezTo>
                      <a:pt x="369" y="561"/>
                      <a:pt x="358" y="546"/>
                      <a:pt x="346" y="534"/>
                    </a:cubicBezTo>
                    <a:cubicBezTo>
                      <a:pt x="333" y="520"/>
                      <a:pt x="324" y="507"/>
                      <a:pt x="339" y="488"/>
                    </a:cubicBezTo>
                    <a:cubicBezTo>
                      <a:pt x="339" y="487"/>
                      <a:pt x="336" y="485"/>
                      <a:pt x="334" y="484"/>
                    </a:cubicBezTo>
                    <a:cubicBezTo>
                      <a:pt x="336" y="472"/>
                      <a:pt x="328" y="466"/>
                      <a:pt x="319" y="457"/>
                    </a:cubicBezTo>
                    <a:cubicBezTo>
                      <a:pt x="344" y="455"/>
                      <a:pt x="355" y="437"/>
                      <a:pt x="366" y="420"/>
                    </a:cubicBezTo>
                    <a:cubicBezTo>
                      <a:pt x="383" y="394"/>
                      <a:pt x="407" y="395"/>
                      <a:pt x="421" y="423"/>
                    </a:cubicBezTo>
                    <a:cubicBezTo>
                      <a:pt x="424" y="430"/>
                      <a:pt x="427" y="439"/>
                      <a:pt x="432" y="445"/>
                    </a:cubicBezTo>
                    <a:cubicBezTo>
                      <a:pt x="441" y="457"/>
                      <a:pt x="451" y="470"/>
                      <a:pt x="468" y="464"/>
                    </a:cubicBezTo>
                    <a:cubicBezTo>
                      <a:pt x="486" y="459"/>
                      <a:pt x="495" y="444"/>
                      <a:pt x="504" y="429"/>
                    </a:cubicBezTo>
                    <a:cubicBezTo>
                      <a:pt x="506" y="424"/>
                      <a:pt x="505" y="418"/>
                      <a:pt x="501" y="414"/>
                    </a:cubicBezTo>
                    <a:cubicBezTo>
                      <a:pt x="497" y="411"/>
                      <a:pt x="492" y="410"/>
                      <a:pt x="489" y="413"/>
                    </a:cubicBezTo>
                    <a:cubicBezTo>
                      <a:pt x="478" y="422"/>
                      <a:pt x="464" y="417"/>
                      <a:pt x="453" y="424"/>
                    </a:cubicBezTo>
                    <a:cubicBezTo>
                      <a:pt x="443" y="429"/>
                      <a:pt x="438" y="424"/>
                      <a:pt x="436" y="414"/>
                    </a:cubicBezTo>
                    <a:cubicBezTo>
                      <a:pt x="434" y="404"/>
                      <a:pt x="435" y="393"/>
                      <a:pt x="446" y="393"/>
                    </a:cubicBezTo>
                    <a:cubicBezTo>
                      <a:pt x="468" y="392"/>
                      <a:pt x="492" y="391"/>
                      <a:pt x="510" y="402"/>
                    </a:cubicBezTo>
                    <a:cubicBezTo>
                      <a:pt x="524" y="412"/>
                      <a:pt x="529" y="406"/>
                      <a:pt x="533" y="396"/>
                    </a:cubicBezTo>
                    <a:cubicBezTo>
                      <a:pt x="547" y="368"/>
                      <a:pt x="563" y="340"/>
                      <a:pt x="570" y="309"/>
                    </a:cubicBezTo>
                    <a:cubicBezTo>
                      <a:pt x="572" y="299"/>
                      <a:pt x="577" y="291"/>
                      <a:pt x="584" y="284"/>
                    </a:cubicBezTo>
                    <a:cubicBezTo>
                      <a:pt x="601" y="268"/>
                      <a:pt x="615" y="249"/>
                      <a:pt x="634" y="237"/>
                    </a:cubicBezTo>
                    <a:cubicBezTo>
                      <a:pt x="658" y="223"/>
                      <a:pt x="656" y="198"/>
                      <a:pt x="655" y="180"/>
                    </a:cubicBezTo>
                    <a:cubicBezTo>
                      <a:pt x="652" y="137"/>
                      <a:pt x="669" y="104"/>
                      <a:pt x="688" y="69"/>
                    </a:cubicBezTo>
                    <a:cubicBezTo>
                      <a:pt x="696" y="57"/>
                      <a:pt x="699" y="39"/>
                      <a:pt x="681" y="29"/>
                    </a:cubicBezTo>
                    <a:cubicBezTo>
                      <a:pt x="682" y="16"/>
                      <a:pt x="693" y="20"/>
                      <a:pt x="699" y="21"/>
                    </a:cubicBezTo>
                    <a:cubicBezTo>
                      <a:pt x="709" y="23"/>
                      <a:pt x="707" y="17"/>
                      <a:pt x="707" y="11"/>
                    </a:cubicBezTo>
                    <a:cubicBezTo>
                      <a:pt x="709" y="11"/>
                      <a:pt x="710" y="11"/>
                      <a:pt x="712" y="11"/>
                    </a:cubicBezTo>
                    <a:cubicBezTo>
                      <a:pt x="719" y="0"/>
                      <a:pt x="729" y="0"/>
                      <a:pt x="740" y="3"/>
                    </a:cubicBezTo>
                    <a:cubicBezTo>
                      <a:pt x="775" y="23"/>
                      <a:pt x="813" y="29"/>
                      <a:pt x="851" y="33"/>
                    </a:cubicBezTo>
                    <a:cubicBezTo>
                      <a:pt x="886" y="36"/>
                      <a:pt x="921" y="42"/>
                      <a:pt x="956" y="35"/>
                    </a:cubicBezTo>
                    <a:cubicBezTo>
                      <a:pt x="961" y="34"/>
                      <a:pt x="966" y="36"/>
                      <a:pt x="970" y="39"/>
                    </a:cubicBezTo>
                    <a:cubicBezTo>
                      <a:pt x="975" y="42"/>
                      <a:pt x="979" y="48"/>
                      <a:pt x="979" y="54"/>
                    </a:cubicBezTo>
                    <a:cubicBezTo>
                      <a:pt x="981" y="82"/>
                      <a:pt x="1000" y="91"/>
                      <a:pt x="1022" y="98"/>
                    </a:cubicBezTo>
                    <a:cubicBezTo>
                      <a:pt x="1046" y="106"/>
                      <a:pt x="1072" y="101"/>
                      <a:pt x="1096" y="109"/>
                    </a:cubicBezTo>
                    <a:cubicBezTo>
                      <a:pt x="1117" y="110"/>
                      <a:pt x="1135" y="120"/>
                      <a:pt x="1146" y="140"/>
                    </a:cubicBezTo>
                    <a:cubicBezTo>
                      <a:pt x="1151" y="148"/>
                      <a:pt x="1156" y="158"/>
                      <a:pt x="1147" y="167"/>
                    </a:cubicBezTo>
                    <a:cubicBezTo>
                      <a:pt x="1132" y="196"/>
                      <a:pt x="1118" y="225"/>
                      <a:pt x="1092" y="245"/>
                    </a:cubicBezTo>
                    <a:cubicBezTo>
                      <a:pt x="1077" y="258"/>
                      <a:pt x="1069" y="275"/>
                      <a:pt x="1072" y="296"/>
                    </a:cubicBezTo>
                    <a:cubicBezTo>
                      <a:pt x="1075" y="327"/>
                      <a:pt x="1034" y="361"/>
                      <a:pt x="1006" y="351"/>
                    </a:cubicBezTo>
                    <a:cubicBezTo>
                      <a:pt x="958" y="351"/>
                      <a:pt x="911" y="336"/>
                      <a:pt x="862" y="336"/>
                    </a:cubicBezTo>
                    <a:cubicBezTo>
                      <a:pt x="830" y="336"/>
                      <a:pt x="804" y="347"/>
                      <a:pt x="781" y="368"/>
                    </a:cubicBezTo>
                    <a:cubicBezTo>
                      <a:pt x="749" y="398"/>
                      <a:pt x="738" y="395"/>
                      <a:pt x="725" y="355"/>
                    </a:cubicBezTo>
                    <a:cubicBezTo>
                      <a:pt x="708" y="340"/>
                      <a:pt x="722" y="318"/>
                      <a:pt x="714" y="304"/>
                    </a:cubicBezTo>
                    <a:cubicBezTo>
                      <a:pt x="715" y="315"/>
                      <a:pt x="717" y="330"/>
                      <a:pt x="701" y="336"/>
                    </a:cubicBezTo>
                    <a:cubicBezTo>
                      <a:pt x="687" y="341"/>
                      <a:pt x="678" y="330"/>
                      <a:pt x="670" y="319"/>
                    </a:cubicBezTo>
                    <a:cubicBezTo>
                      <a:pt x="644" y="281"/>
                      <a:pt x="647" y="252"/>
                      <a:pt x="683" y="221"/>
                    </a:cubicBezTo>
                    <a:cubicBezTo>
                      <a:pt x="692" y="213"/>
                      <a:pt x="693" y="202"/>
                      <a:pt x="695" y="192"/>
                    </a:cubicBezTo>
                    <a:cubicBezTo>
                      <a:pt x="693" y="201"/>
                      <a:pt x="695" y="218"/>
                      <a:pt x="678" y="215"/>
                    </a:cubicBezTo>
                    <a:cubicBezTo>
                      <a:pt x="665" y="213"/>
                      <a:pt x="668" y="200"/>
                      <a:pt x="669" y="194"/>
                    </a:cubicBezTo>
                    <a:cubicBezTo>
                      <a:pt x="676" y="232"/>
                      <a:pt x="660" y="261"/>
                      <a:pt x="623" y="278"/>
                    </a:cubicBezTo>
                    <a:cubicBezTo>
                      <a:pt x="621" y="280"/>
                      <a:pt x="625" y="281"/>
                      <a:pt x="623" y="279"/>
                    </a:cubicBezTo>
                    <a:cubicBezTo>
                      <a:pt x="623" y="278"/>
                      <a:pt x="623" y="278"/>
                      <a:pt x="625" y="277"/>
                    </a:cubicBezTo>
                    <a:cubicBezTo>
                      <a:pt x="637" y="269"/>
                      <a:pt x="646" y="274"/>
                      <a:pt x="652" y="286"/>
                    </a:cubicBezTo>
                    <a:cubicBezTo>
                      <a:pt x="661" y="308"/>
                      <a:pt x="674" y="326"/>
                      <a:pt x="691" y="342"/>
                    </a:cubicBezTo>
                    <a:cubicBezTo>
                      <a:pt x="697" y="347"/>
                      <a:pt x="703" y="354"/>
                      <a:pt x="699" y="364"/>
                    </a:cubicBezTo>
                    <a:cubicBezTo>
                      <a:pt x="701" y="415"/>
                      <a:pt x="705" y="467"/>
                      <a:pt x="703" y="518"/>
                    </a:cubicBezTo>
                    <a:cubicBezTo>
                      <a:pt x="703" y="520"/>
                      <a:pt x="703" y="523"/>
                      <a:pt x="704" y="525"/>
                    </a:cubicBezTo>
                    <a:cubicBezTo>
                      <a:pt x="717" y="561"/>
                      <a:pt x="725" y="599"/>
                      <a:pt x="730" y="637"/>
                    </a:cubicBezTo>
                    <a:cubicBezTo>
                      <a:pt x="734" y="670"/>
                      <a:pt x="757" y="689"/>
                      <a:pt x="785" y="699"/>
                    </a:cubicBezTo>
                    <a:cubicBezTo>
                      <a:pt x="794" y="702"/>
                      <a:pt x="800" y="705"/>
                      <a:pt x="804" y="713"/>
                    </a:cubicBezTo>
                    <a:cubicBezTo>
                      <a:pt x="589" y="713"/>
                      <a:pt x="373" y="713"/>
                      <a:pt x="158" y="713"/>
                    </a:cubicBezTo>
                    <a:cubicBezTo>
                      <a:pt x="164" y="699"/>
                      <a:pt x="169" y="684"/>
                      <a:pt x="186" y="678"/>
                    </a:cubicBezTo>
                    <a:cubicBezTo>
                      <a:pt x="192" y="677"/>
                      <a:pt x="195" y="670"/>
                      <a:pt x="195" y="664"/>
                    </a:cubicBezTo>
                    <a:cubicBezTo>
                      <a:pt x="196" y="656"/>
                      <a:pt x="189" y="655"/>
                      <a:pt x="183" y="653"/>
                    </a:cubicBezTo>
                    <a:cubicBezTo>
                      <a:pt x="172" y="650"/>
                      <a:pt x="161" y="643"/>
                      <a:pt x="148" y="644"/>
                    </a:cubicBezTo>
                    <a:cubicBezTo>
                      <a:pt x="144" y="644"/>
                      <a:pt x="137" y="642"/>
                      <a:pt x="136" y="640"/>
                    </a:cubicBezTo>
                    <a:cubicBezTo>
                      <a:pt x="126" y="612"/>
                      <a:pt x="100" y="621"/>
                      <a:pt x="82" y="612"/>
                    </a:cubicBezTo>
                    <a:cubicBezTo>
                      <a:pt x="78" y="610"/>
                      <a:pt x="72" y="611"/>
                      <a:pt x="72" y="605"/>
                    </a:cubicBezTo>
                    <a:cubicBezTo>
                      <a:pt x="73" y="599"/>
                      <a:pt x="78" y="599"/>
                      <a:pt x="82" y="598"/>
                    </a:cubicBezTo>
                    <a:cubicBezTo>
                      <a:pt x="83" y="597"/>
                      <a:pt x="84" y="597"/>
                      <a:pt x="84" y="597"/>
                    </a:cubicBezTo>
                    <a:cubicBezTo>
                      <a:pt x="116" y="587"/>
                      <a:pt x="116" y="585"/>
                      <a:pt x="99" y="554"/>
                    </a:cubicBezTo>
                    <a:cubicBezTo>
                      <a:pt x="85" y="528"/>
                      <a:pt x="42" y="508"/>
                      <a:pt x="17" y="516"/>
                    </a:cubicBezTo>
                    <a:cubicBezTo>
                      <a:pt x="12" y="510"/>
                      <a:pt x="6" y="522"/>
                      <a:pt x="0" y="516"/>
                    </a:cubicBezTo>
                    <a:close/>
                  </a:path>
                </a:pathLst>
              </a:custGeom>
              <a:solidFill>
                <a:srgbClr val="56BEC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47"/>
              <p:cNvSpPr/>
              <p:nvPr/>
            </p:nvSpPr>
            <p:spPr>
              <a:xfrm>
                <a:off x="7710" y="-1006"/>
                <a:ext cx="5402" cy="1279"/>
              </a:xfrm>
              <a:custGeom>
                <a:rect b="b" l="l" r="r" t="t"/>
                <a:pathLst>
                  <a:path extrusionOk="0" h="541" w="2285">
                    <a:moveTo>
                      <a:pt x="2281" y="221"/>
                    </a:moveTo>
                    <a:cubicBezTo>
                      <a:pt x="2281" y="306"/>
                      <a:pt x="2281" y="392"/>
                      <a:pt x="2281" y="477"/>
                    </a:cubicBezTo>
                    <a:cubicBezTo>
                      <a:pt x="2265" y="491"/>
                      <a:pt x="2253" y="476"/>
                      <a:pt x="2240" y="469"/>
                    </a:cubicBezTo>
                    <a:cubicBezTo>
                      <a:pt x="2225" y="456"/>
                      <a:pt x="2224" y="436"/>
                      <a:pt x="2221" y="418"/>
                    </a:cubicBezTo>
                    <a:cubicBezTo>
                      <a:pt x="2217" y="442"/>
                      <a:pt x="2207" y="464"/>
                      <a:pt x="2196" y="485"/>
                    </a:cubicBezTo>
                    <a:cubicBezTo>
                      <a:pt x="2193" y="490"/>
                      <a:pt x="2190" y="494"/>
                      <a:pt x="2183" y="492"/>
                    </a:cubicBezTo>
                    <a:cubicBezTo>
                      <a:pt x="2170" y="469"/>
                      <a:pt x="2173" y="444"/>
                      <a:pt x="2181" y="422"/>
                    </a:cubicBezTo>
                    <a:cubicBezTo>
                      <a:pt x="2196" y="384"/>
                      <a:pt x="2212" y="346"/>
                      <a:pt x="2240" y="316"/>
                    </a:cubicBezTo>
                    <a:cubicBezTo>
                      <a:pt x="2266" y="288"/>
                      <a:pt x="2266" y="261"/>
                      <a:pt x="2239" y="234"/>
                    </a:cubicBezTo>
                    <a:cubicBezTo>
                      <a:pt x="2207" y="203"/>
                      <a:pt x="2177" y="170"/>
                      <a:pt x="2162" y="125"/>
                    </a:cubicBezTo>
                    <a:cubicBezTo>
                      <a:pt x="2156" y="106"/>
                      <a:pt x="2148" y="87"/>
                      <a:pt x="2145" y="66"/>
                    </a:cubicBezTo>
                    <a:cubicBezTo>
                      <a:pt x="2147" y="55"/>
                      <a:pt x="2155" y="51"/>
                      <a:pt x="2163" y="46"/>
                    </a:cubicBezTo>
                    <a:cubicBezTo>
                      <a:pt x="2175" y="39"/>
                      <a:pt x="2157" y="41"/>
                      <a:pt x="2160" y="37"/>
                    </a:cubicBezTo>
                    <a:cubicBezTo>
                      <a:pt x="2157" y="30"/>
                      <a:pt x="2161" y="24"/>
                      <a:pt x="2163" y="15"/>
                    </a:cubicBezTo>
                    <a:cubicBezTo>
                      <a:pt x="2133" y="13"/>
                      <a:pt x="2103" y="16"/>
                      <a:pt x="2074" y="14"/>
                    </a:cubicBezTo>
                    <a:cubicBezTo>
                      <a:pt x="2086" y="22"/>
                      <a:pt x="2108" y="19"/>
                      <a:pt x="2106" y="44"/>
                    </a:cubicBezTo>
                    <a:cubicBezTo>
                      <a:pt x="2100" y="50"/>
                      <a:pt x="2093" y="50"/>
                      <a:pt x="2086" y="54"/>
                    </a:cubicBezTo>
                    <a:cubicBezTo>
                      <a:pt x="2065" y="59"/>
                      <a:pt x="2047" y="49"/>
                      <a:pt x="2031" y="38"/>
                    </a:cubicBezTo>
                    <a:cubicBezTo>
                      <a:pt x="2005" y="22"/>
                      <a:pt x="1979" y="13"/>
                      <a:pt x="1948" y="14"/>
                    </a:cubicBezTo>
                    <a:cubicBezTo>
                      <a:pt x="1911" y="16"/>
                      <a:pt x="1873" y="16"/>
                      <a:pt x="1836" y="13"/>
                    </a:cubicBezTo>
                    <a:cubicBezTo>
                      <a:pt x="1730" y="17"/>
                      <a:pt x="1624" y="14"/>
                      <a:pt x="1519" y="15"/>
                    </a:cubicBezTo>
                    <a:cubicBezTo>
                      <a:pt x="1505" y="15"/>
                      <a:pt x="1491" y="15"/>
                      <a:pt x="1477" y="15"/>
                    </a:cubicBezTo>
                    <a:cubicBezTo>
                      <a:pt x="1455" y="16"/>
                      <a:pt x="1451" y="22"/>
                      <a:pt x="1459" y="44"/>
                    </a:cubicBezTo>
                    <a:cubicBezTo>
                      <a:pt x="1471" y="76"/>
                      <a:pt x="1475" y="109"/>
                      <a:pt x="1461" y="141"/>
                    </a:cubicBezTo>
                    <a:cubicBezTo>
                      <a:pt x="1452" y="156"/>
                      <a:pt x="1439" y="159"/>
                      <a:pt x="1424" y="156"/>
                    </a:cubicBezTo>
                    <a:cubicBezTo>
                      <a:pt x="1415" y="151"/>
                      <a:pt x="1418" y="143"/>
                      <a:pt x="1421" y="136"/>
                    </a:cubicBezTo>
                    <a:cubicBezTo>
                      <a:pt x="1424" y="128"/>
                      <a:pt x="1429" y="120"/>
                      <a:pt x="1429" y="108"/>
                    </a:cubicBezTo>
                    <a:cubicBezTo>
                      <a:pt x="1423" y="133"/>
                      <a:pt x="1403" y="144"/>
                      <a:pt x="1391" y="161"/>
                    </a:cubicBezTo>
                    <a:cubicBezTo>
                      <a:pt x="1378" y="167"/>
                      <a:pt x="1367" y="178"/>
                      <a:pt x="1352" y="170"/>
                    </a:cubicBezTo>
                    <a:cubicBezTo>
                      <a:pt x="1346" y="163"/>
                      <a:pt x="1349" y="156"/>
                      <a:pt x="1353" y="150"/>
                    </a:cubicBezTo>
                    <a:cubicBezTo>
                      <a:pt x="1357" y="143"/>
                      <a:pt x="1361" y="136"/>
                      <a:pt x="1367" y="132"/>
                    </a:cubicBezTo>
                    <a:cubicBezTo>
                      <a:pt x="1401" y="107"/>
                      <a:pt x="1399" y="70"/>
                      <a:pt x="1397" y="33"/>
                    </a:cubicBezTo>
                    <a:cubicBezTo>
                      <a:pt x="1396" y="21"/>
                      <a:pt x="1390" y="15"/>
                      <a:pt x="1379" y="15"/>
                    </a:cubicBezTo>
                    <a:cubicBezTo>
                      <a:pt x="1375" y="15"/>
                      <a:pt x="1370" y="15"/>
                      <a:pt x="1366" y="15"/>
                    </a:cubicBezTo>
                    <a:cubicBezTo>
                      <a:pt x="1266" y="15"/>
                      <a:pt x="1165" y="15"/>
                      <a:pt x="1065" y="15"/>
                    </a:cubicBezTo>
                    <a:cubicBezTo>
                      <a:pt x="1036" y="15"/>
                      <a:pt x="1035" y="19"/>
                      <a:pt x="1048" y="47"/>
                    </a:cubicBezTo>
                    <a:cubicBezTo>
                      <a:pt x="1068" y="89"/>
                      <a:pt x="1094" y="128"/>
                      <a:pt x="1102" y="176"/>
                    </a:cubicBezTo>
                    <a:cubicBezTo>
                      <a:pt x="1107" y="205"/>
                      <a:pt x="1107" y="233"/>
                      <a:pt x="1083" y="254"/>
                    </a:cubicBezTo>
                    <a:cubicBezTo>
                      <a:pt x="1082" y="256"/>
                      <a:pt x="1080" y="259"/>
                      <a:pt x="1078" y="258"/>
                    </a:cubicBezTo>
                    <a:cubicBezTo>
                      <a:pt x="1065" y="254"/>
                      <a:pt x="1051" y="255"/>
                      <a:pt x="1039" y="249"/>
                    </a:cubicBezTo>
                    <a:cubicBezTo>
                      <a:pt x="1036" y="240"/>
                      <a:pt x="1039" y="233"/>
                      <a:pt x="1044" y="226"/>
                    </a:cubicBezTo>
                    <a:cubicBezTo>
                      <a:pt x="1055" y="210"/>
                      <a:pt x="1054" y="193"/>
                      <a:pt x="1046" y="177"/>
                    </a:cubicBezTo>
                    <a:cubicBezTo>
                      <a:pt x="1037" y="157"/>
                      <a:pt x="1029" y="137"/>
                      <a:pt x="1025" y="117"/>
                    </a:cubicBezTo>
                    <a:cubicBezTo>
                      <a:pt x="1018" y="84"/>
                      <a:pt x="1002" y="56"/>
                      <a:pt x="984" y="29"/>
                    </a:cubicBezTo>
                    <a:cubicBezTo>
                      <a:pt x="977" y="19"/>
                      <a:pt x="969" y="15"/>
                      <a:pt x="958" y="15"/>
                    </a:cubicBezTo>
                    <a:cubicBezTo>
                      <a:pt x="890" y="15"/>
                      <a:pt x="822" y="14"/>
                      <a:pt x="754" y="15"/>
                    </a:cubicBezTo>
                    <a:cubicBezTo>
                      <a:pt x="735" y="15"/>
                      <a:pt x="729" y="25"/>
                      <a:pt x="734" y="45"/>
                    </a:cubicBezTo>
                    <a:cubicBezTo>
                      <a:pt x="737" y="56"/>
                      <a:pt x="742" y="65"/>
                      <a:pt x="748" y="74"/>
                    </a:cubicBezTo>
                    <a:cubicBezTo>
                      <a:pt x="770" y="106"/>
                      <a:pt x="778" y="144"/>
                      <a:pt x="786" y="183"/>
                    </a:cubicBezTo>
                    <a:cubicBezTo>
                      <a:pt x="787" y="190"/>
                      <a:pt x="787" y="198"/>
                      <a:pt x="783" y="205"/>
                    </a:cubicBezTo>
                    <a:cubicBezTo>
                      <a:pt x="772" y="214"/>
                      <a:pt x="766" y="206"/>
                      <a:pt x="760" y="198"/>
                    </a:cubicBezTo>
                    <a:cubicBezTo>
                      <a:pt x="753" y="189"/>
                      <a:pt x="751" y="177"/>
                      <a:pt x="742" y="170"/>
                    </a:cubicBezTo>
                    <a:cubicBezTo>
                      <a:pt x="729" y="159"/>
                      <a:pt x="727" y="143"/>
                      <a:pt x="722" y="127"/>
                    </a:cubicBezTo>
                    <a:cubicBezTo>
                      <a:pt x="718" y="111"/>
                      <a:pt x="711" y="95"/>
                      <a:pt x="703" y="75"/>
                    </a:cubicBezTo>
                    <a:cubicBezTo>
                      <a:pt x="695" y="99"/>
                      <a:pt x="687" y="117"/>
                      <a:pt x="680" y="137"/>
                    </a:cubicBezTo>
                    <a:cubicBezTo>
                      <a:pt x="657" y="206"/>
                      <a:pt x="598" y="236"/>
                      <a:pt x="531" y="213"/>
                    </a:cubicBezTo>
                    <a:cubicBezTo>
                      <a:pt x="499" y="202"/>
                      <a:pt x="468" y="229"/>
                      <a:pt x="475" y="264"/>
                    </a:cubicBezTo>
                    <a:cubicBezTo>
                      <a:pt x="481" y="294"/>
                      <a:pt x="488" y="325"/>
                      <a:pt x="481" y="357"/>
                    </a:cubicBezTo>
                    <a:cubicBezTo>
                      <a:pt x="478" y="370"/>
                      <a:pt x="485" y="382"/>
                      <a:pt x="492" y="393"/>
                    </a:cubicBezTo>
                    <a:cubicBezTo>
                      <a:pt x="497" y="402"/>
                      <a:pt x="504" y="410"/>
                      <a:pt x="503" y="422"/>
                    </a:cubicBezTo>
                    <a:cubicBezTo>
                      <a:pt x="498" y="439"/>
                      <a:pt x="490" y="454"/>
                      <a:pt x="476" y="466"/>
                    </a:cubicBezTo>
                    <a:cubicBezTo>
                      <a:pt x="454" y="481"/>
                      <a:pt x="440" y="504"/>
                      <a:pt x="423" y="525"/>
                    </a:cubicBezTo>
                    <a:cubicBezTo>
                      <a:pt x="418" y="531"/>
                      <a:pt x="415" y="541"/>
                      <a:pt x="403" y="537"/>
                    </a:cubicBezTo>
                    <a:cubicBezTo>
                      <a:pt x="392" y="521"/>
                      <a:pt x="398" y="505"/>
                      <a:pt x="409" y="493"/>
                    </a:cubicBezTo>
                    <a:cubicBezTo>
                      <a:pt x="416" y="484"/>
                      <a:pt x="421" y="476"/>
                      <a:pt x="423" y="466"/>
                    </a:cubicBezTo>
                    <a:cubicBezTo>
                      <a:pt x="430" y="452"/>
                      <a:pt x="441" y="445"/>
                      <a:pt x="456" y="445"/>
                    </a:cubicBezTo>
                    <a:cubicBezTo>
                      <a:pt x="465" y="443"/>
                      <a:pt x="465" y="435"/>
                      <a:pt x="462" y="429"/>
                    </a:cubicBezTo>
                    <a:cubicBezTo>
                      <a:pt x="455" y="417"/>
                      <a:pt x="455" y="403"/>
                      <a:pt x="449" y="391"/>
                    </a:cubicBezTo>
                    <a:cubicBezTo>
                      <a:pt x="436" y="368"/>
                      <a:pt x="449" y="344"/>
                      <a:pt x="446" y="320"/>
                    </a:cubicBezTo>
                    <a:cubicBezTo>
                      <a:pt x="445" y="308"/>
                      <a:pt x="454" y="294"/>
                      <a:pt x="438" y="286"/>
                    </a:cubicBezTo>
                    <a:cubicBezTo>
                      <a:pt x="428" y="274"/>
                      <a:pt x="432" y="260"/>
                      <a:pt x="431" y="246"/>
                    </a:cubicBezTo>
                    <a:cubicBezTo>
                      <a:pt x="430" y="211"/>
                      <a:pt x="419" y="203"/>
                      <a:pt x="387" y="215"/>
                    </a:cubicBezTo>
                    <a:cubicBezTo>
                      <a:pt x="377" y="218"/>
                      <a:pt x="367" y="223"/>
                      <a:pt x="357" y="227"/>
                    </a:cubicBezTo>
                    <a:cubicBezTo>
                      <a:pt x="341" y="232"/>
                      <a:pt x="337" y="243"/>
                      <a:pt x="339" y="259"/>
                    </a:cubicBezTo>
                    <a:cubicBezTo>
                      <a:pt x="341" y="274"/>
                      <a:pt x="352" y="275"/>
                      <a:pt x="364" y="275"/>
                    </a:cubicBezTo>
                    <a:cubicBezTo>
                      <a:pt x="380" y="275"/>
                      <a:pt x="395" y="281"/>
                      <a:pt x="409" y="289"/>
                    </a:cubicBezTo>
                    <a:cubicBezTo>
                      <a:pt x="419" y="295"/>
                      <a:pt x="429" y="299"/>
                      <a:pt x="440" y="297"/>
                    </a:cubicBezTo>
                    <a:cubicBezTo>
                      <a:pt x="454" y="313"/>
                      <a:pt x="445" y="332"/>
                      <a:pt x="442" y="348"/>
                    </a:cubicBezTo>
                    <a:cubicBezTo>
                      <a:pt x="441" y="359"/>
                      <a:pt x="429" y="362"/>
                      <a:pt x="419" y="355"/>
                    </a:cubicBezTo>
                    <a:cubicBezTo>
                      <a:pt x="413" y="350"/>
                      <a:pt x="408" y="346"/>
                      <a:pt x="405" y="342"/>
                    </a:cubicBezTo>
                    <a:cubicBezTo>
                      <a:pt x="444" y="374"/>
                      <a:pt x="445" y="376"/>
                      <a:pt x="460" y="424"/>
                    </a:cubicBezTo>
                    <a:cubicBezTo>
                      <a:pt x="462" y="430"/>
                      <a:pt x="464" y="437"/>
                      <a:pt x="457" y="442"/>
                    </a:cubicBezTo>
                    <a:cubicBezTo>
                      <a:pt x="448" y="442"/>
                      <a:pt x="444" y="435"/>
                      <a:pt x="442" y="428"/>
                    </a:cubicBezTo>
                    <a:cubicBezTo>
                      <a:pt x="436" y="408"/>
                      <a:pt x="421" y="397"/>
                      <a:pt x="405" y="387"/>
                    </a:cubicBezTo>
                    <a:cubicBezTo>
                      <a:pt x="374" y="367"/>
                      <a:pt x="345" y="344"/>
                      <a:pt x="320" y="317"/>
                    </a:cubicBezTo>
                    <a:cubicBezTo>
                      <a:pt x="306" y="302"/>
                      <a:pt x="290" y="303"/>
                      <a:pt x="273" y="305"/>
                    </a:cubicBezTo>
                    <a:cubicBezTo>
                      <a:pt x="246" y="308"/>
                      <a:pt x="220" y="315"/>
                      <a:pt x="192" y="308"/>
                    </a:cubicBezTo>
                    <a:cubicBezTo>
                      <a:pt x="179" y="305"/>
                      <a:pt x="167" y="301"/>
                      <a:pt x="158" y="290"/>
                    </a:cubicBezTo>
                    <a:cubicBezTo>
                      <a:pt x="147" y="277"/>
                      <a:pt x="133" y="274"/>
                      <a:pt x="118" y="277"/>
                    </a:cubicBezTo>
                    <a:cubicBezTo>
                      <a:pt x="96" y="282"/>
                      <a:pt x="75" y="291"/>
                      <a:pt x="53" y="298"/>
                    </a:cubicBezTo>
                    <a:cubicBezTo>
                      <a:pt x="37" y="304"/>
                      <a:pt x="35" y="324"/>
                      <a:pt x="18" y="327"/>
                    </a:cubicBezTo>
                    <a:cubicBezTo>
                      <a:pt x="0" y="312"/>
                      <a:pt x="8" y="294"/>
                      <a:pt x="15" y="277"/>
                    </a:cubicBezTo>
                    <a:cubicBezTo>
                      <a:pt x="59" y="255"/>
                      <a:pt x="103" y="232"/>
                      <a:pt x="154" y="243"/>
                    </a:cubicBezTo>
                    <a:cubicBezTo>
                      <a:pt x="166" y="246"/>
                      <a:pt x="177" y="250"/>
                      <a:pt x="184" y="261"/>
                    </a:cubicBezTo>
                    <a:cubicBezTo>
                      <a:pt x="193" y="272"/>
                      <a:pt x="205" y="276"/>
                      <a:pt x="217" y="274"/>
                    </a:cubicBezTo>
                    <a:cubicBezTo>
                      <a:pt x="239" y="270"/>
                      <a:pt x="261" y="271"/>
                      <a:pt x="283" y="270"/>
                    </a:cubicBezTo>
                    <a:cubicBezTo>
                      <a:pt x="296" y="270"/>
                      <a:pt x="304" y="265"/>
                      <a:pt x="303" y="250"/>
                    </a:cubicBezTo>
                    <a:cubicBezTo>
                      <a:pt x="303" y="235"/>
                      <a:pt x="307" y="220"/>
                      <a:pt x="318" y="207"/>
                    </a:cubicBezTo>
                    <a:cubicBezTo>
                      <a:pt x="299" y="206"/>
                      <a:pt x="282" y="211"/>
                      <a:pt x="266" y="214"/>
                    </a:cubicBezTo>
                    <a:cubicBezTo>
                      <a:pt x="208" y="224"/>
                      <a:pt x="168" y="189"/>
                      <a:pt x="167" y="127"/>
                    </a:cubicBezTo>
                    <a:cubicBezTo>
                      <a:pt x="167" y="109"/>
                      <a:pt x="166" y="91"/>
                      <a:pt x="157" y="74"/>
                    </a:cubicBezTo>
                    <a:cubicBezTo>
                      <a:pt x="150" y="60"/>
                      <a:pt x="134" y="57"/>
                      <a:pt x="125" y="45"/>
                    </a:cubicBezTo>
                    <a:cubicBezTo>
                      <a:pt x="122" y="39"/>
                      <a:pt x="120" y="33"/>
                      <a:pt x="123" y="27"/>
                    </a:cubicBezTo>
                    <a:cubicBezTo>
                      <a:pt x="133" y="17"/>
                      <a:pt x="145" y="19"/>
                      <a:pt x="155" y="25"/>
                    </a:cubicBezTo>
                    <a:cubicBezTo>
                      <a:pt x="182" y="38"/>
                      <a:pt x="198" y="59"/>
                      <a:pt x="199" y="91"/>
                    </a:cubicBezTo>
                    <a:cubicBezTo>
                      <a:pt x="199" y="101"/>
                      <a:pt x="199" y="111"/>
                      <a:pt x="199" y="121"/>
                    </a:cubicBezTo>
                    <a:cubicBezTo>
                      <a:pt x="200" y="161"/>
                      <a:pt x="225" y="185"/>
                      <a:pt x="262" y="177"/>
                    </a:cubicBezTo>
                    <a:cubicBezTo>
                      <a:pt x="298" y="169"/>
                      <a:pt x="334" y="170"/>
                      <a:pt x="370" y="169"/>
                    </a:cubicBezTo>
                    <a:cubicBezTo>
                      <a:pt x="374" y="169"/>
                      <a:pt x="378" y="169"/>
                      <a:pt x="381" y="169"/>
                    </a:cubicBezTo>
                    <a:cubicBezTo>
                      <a:pt x="394" y="169"/>
                      <a:pt x="402" y="161"/>
                      <a:pt x="405" y="149"/>
                    </a:cubicBezTo>
                    <a:cubicBezTo>
                      <a:pt x="407" y="136"/>
                      <a:pt x="397" y="132"/>
                      <a:pt x="388" y="129"/>
                    </a:cubicBezTo>
                    <a:cubicBezTo>
                      <a:pt x="369" y="121"/>
                      <a:pt x="354" y="109"/>
                      <a:pt x="339" y="95"/>
                    </a:cubicBezTo>
                    <a:cubicBezTo>
                      <a:pt x="323" y="79"/>
                      <a:pt x="313" y="60"/>
                      <a:pt x="313" y="37"/>
                    </a:cubicBezTo>
                    <a:cubicBezTo>
                      <a:pt x="312" y="19"/>
                      <a:pt x="304" y="15"/>
                      <a:pt x="289" y="15"/>
                    </a:cubicBezTo>
                    <a:cubicBezTo>
                      <a:pt x="233" y="15"/>
                      <a:pt x="176" y="16"/>
                      <a:pt x="120" y="14"/>
                    </a:cubicBezTo>
                    <a:cubicBezTo>
                      <a:pt x="110" y="13"/>
                      <a:pt x="112" y="19"/>
                      <a:pt x="111" y="24"/>
                    </a:cubicBezTo>
                    <a:cubicBezTo>
                      <a:pt x="95" y="32"/>
                      <a:pt x="78" y="27"/>
                      <a:pt x="69" y="15"/>
                    </a:cubicBezTo>
                    <a:cubicBezTo>
                      <a:pt x="62" y="5"/>
                      <a:pt x="70" y="3"/>
                      <a:pt x="75" y="0"/>
                    </a:cubicBezTo>
                    <a:cubicBezTo>
                      <a:pt x="803" y="0"/>
                      <a:pt x="1531" y="0"/>
                      <a:pt x="2260" y="0"/>
                    </a:cubicBezTo>
                    <a:cubicBezTo>
                      <a:pt x="2278" y="0"/>
                      <a:pt x="2285" y="4"/>
                      <a:pt x="2281" y="23"/>
                    </a:cubicBezTo>
                    <a:cubicBezTo>
                      <a:pt x="2275" y="32"/>
                      <a:pt x="2265" y="32"/>
                      <a:pt x="2256" y="33"/>
                    </a:cubicBezTo>
                    <a:cubicBezTo>
                      <a:pt x="2247" y="33"/>
                      <a:pt x="2238" y="30"/>
                      <a:pt x="2230" y="38"/>
                    </a:cubicBezTo>
                    <a:cubicBezTo>
                      <a:pt x="2243" y="58"/>
                      <a:pt x="2269" y="63"/>
                      <a:pt x="2281" y="83"/>
                    </a:cubicBezTo>
                    <a:cubicBezTo>
                      <a:pt x="2281" y="94"/>
                      <a:pt x="2281" y="104"/>
                      <a:pt x="2281" y="115"/>
                    </a:cubicBezTo>
                    <a:cubicBezTo>
                      <a:pt x="2271" y="124"/>
                      <a:pt x="2262" y="115"/>
                      <a:pt x="2254" y="111"/>
                    </a:cubicBezTo>
                    <a:cubicBezTo>
                      <a:pt x="2236" y="101"/>
                      <a:pt x="2219" y="89"/>
                      <a:pt x="2196" y="76"/>
                    </a:cubicBezTo>
                    <a:cubicBezTo>
                      <a:pt x="2207" y="121"/>
                      <a:pt x="2220" y="158"/>
                      <a:pt x="2251" y="186"/>
                    </a:cubicBezTo>
                    <a:cubicBezTo>
                      <a:pt x="2263" y="196"/>
                      <a:pt x="2273" y="207"/>
                      <a:pt x="2281" y="221"/>
                    </a:cubicBezTo>
                    <a:close/>
                  </a:path>
                </a:pathLst>
              </a:custGeom>
              <a:solidFill>
                <a:srgbClr val="62C1C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47"/>
              <p:cNvSpPr/>
              <p:nvPr/>
            </p:nvSpPr>
            <p:spPr>
              <a:xfrm>
                <a:off x="6590" y="-1006"/>
                <a:ext cx="1198" cy="5090"/>
              </a:xfrm>
              <a:custGeom>
                <a:rect b="b" l="l" r="r" t="t"/>
                <a:pathLst>
                  <a:path extrusionOk="0" h="2152" w="507">
                    <a:moveTo>
                      <a:pt x="141" y="1565"/>
                    </a:moveTo>
                    <a:cubicBezTo>
                      <a:pt x="161" y="1586"/>
                      <a:pt x="163" y="1617"/>
                      <a:pt x="181" y="1640"/>
                    </a:cubicBezTo>
                    <a:cubicBezTo>
                      <a:pt x="203" y="1670"/>
                      <a:pt x="208" y="1707"/>
                      <a:pt x="216" y="1742"/>
                    </a:cubicBezTo>
                    <a:cubicBezTo>
                      <a:pt x="220" y="1763"/>
                      <a:pt x="232" y="1780"/>
                      <a:pt x="245" y="1795"/>
                    </a:cubicBezTo>
                    <a:cubicBezTo>
                      <a:pt x="255" y="1806"/>
                      <a:pt x="266" y="1816"/>
                      <a:pt x="274" y="1829"/>
                    </a:cubicBezTo>
                    <a:cubicBezTo>
                      <a:pt x="282" y="1842"/>
                      <a:pt x="284" y="1854"/>
                      <a:pt x="277" y="1868"/>
                    </a:cubicBezTo>
                    <a:cubicBezTo>
                      <a:pt x="267" y="1862"/>
                      <a:pt x="274" y="1845"/>
                      <a:pt x="260" y="1843"/>
                    </a:cubicBezTo>
                    <a:cubicBezTo>
                      <a:pt x="258" y="1841"/>
                      <a:pt x="257" y="1840"/>
                      <a:pt x="255" y="1838"/>
                    </a:cubicBezTo>
                    <a:cubicBezTo>
                      <a:pt x="253" y="1837"/>
                      <a:pt x="253" y="1837"/>
                      <a:pt x="255" y="1839"/>
                    </a:cubicBezTo>
                    <a:cubicBezTo>
                      <a:pt x="258" y="1840"/>
                      <a:pt x="255" y="1838"/>
                      <a:pt x="257" y="1840"/>
                    </a:cubicBezTo>
                    <a:cubicBezTo>
                      <a:pt x="261" y="1845"/>
                      <a:pt x="268" y="1844"/>
                      <a:pt x="270" y="1852"/>
                    </a:cubicBezTo>
                    <a:cubicBezTo>
                      <a:pt x="273" y="1872"/>
                      <a:pt x="271" y="1892"/>
                      <a:pt x="266" y="1911"/>
                    </a:cubicBezTo>
                    <a:cubicBezTo>
                      <a:pt x="264" y="1919"/>
                      <a:pt x="262" y="1928"/>
                      <a:pt x="252" y="1929"/>
                    </a:cubicBezTo>
                    <a:cubicBezTo>
                      <a:pt x="240" y="1922"/>
                      <a:pt x="241" y="1911"/>
                      <a:pt x="241" y="1900"/>
                    </a:cubicBezTo>
                    <a:cubicBezTo>
                      <a:pt x="242" y="1882"/>
                      <a:pt x="239" y="1866"/>
                      <a:pt x="225" y="1853"/>
                    </a:cubicBezTo>
                    <a:cubicBezTo>
                      <a:pt x="215" y="1844"/>
                      <a:pt x="211" y="1830"/>
                      <a:pt x="210" y="1816"/>
                    </a:cubicBezTo>
                    <a:cubicBezTo>
                      <a:pt x="210" y="1795"/>
                      <a:pt x="203" y="1779"/>
                      <a:pt x="187" y="1766"/>
                    </a:cubicBezTo>
                    <a:cubicBezTo>
                      <a:pt x="157" y="1742"/>
                      <a:pt x="147" y="1707"/>
                      <a:pt x="137" y="1672"/>
                    </a:cubicBezTo>
                    <a:cubicBezTo>
                      <a:pt x="125" y="1634"/>
                      <a:pt x="109" y="1600"/>
                      <a:pt x="81" y="1573"/>
                    </a:cubicBezTo>
                    <a:cubicBezTo>
                      <a:pt x="65" y="1557"/>
                      <a:pt x="54" y="1537"/>
                      <a:pt x="39" y="1520"/>
                    </a:cubicBezTo>
                    <a:cubicBezTo>
                      <a:pt x="35" y="1516"/>
                      <a:pt x="32" y="1509"/>
                      <a:pt x="25" y="1512"/>
                    </a:cubicBezTo>
                    <a:cubicBezTo>
                      <a:pt x="19" y="1515"/>
                      <a:pt x="19" y="1522"/>
                      <a:pt x="18" y="1528"/>
                    </a:cubicBezTo>
                    <a:cubicBezTo>
                      <a:pt x="18" y="1542"/>
                      <a:pt x="18" y="1557"/>
                      <a:pt x="18" y="1571"/>
                    </a:cubicBezTo>
                    <a:cubicBezTo>
                      <a:pt x="18" y="1630"/>
                      <a:pt x="18" y="1689"/>
                      <a:pt x="18" y="1748"/>
                    </a:cubicBezTo>
                    <a:cubicBezTo>
                      <a:pt x="18" y="1766"/>
                      <a:pt x="21" y="1780"/>
                      <a:pt x="37" y="1791"/>
                    </a:cubicBezTo>
                    <a:cubicBezTo>
                      <a:pt x="51" y="1800"/>
                      <a:pt x="61" y="1815"/>
                      <a:pt x="70" y="1830"/>
                    </a:cubicBezTo>
                    <a:cubicBezTo>
                      <a:pt x="86" y="1857"/>
                      <a:pt x="105" y="1881"/>
                      <a:pt x="132" y="1896"/>
                    </a:cubicBezTo>
                    <a:cubicBezTo>
                      <a:pt x="144" y="1902"/>
                      <a:pt x="155" y="1911"/>
                      <a:pt x="154" y="1927"/>
                    </a:cubicBezTo>
                    <a:cubicBezTo>
                      <a:pt x="153" y="1947"/>
                      <a:pt x="168" y="1960"/>
                      <a:pt x="173" y="1977"/>
                    </a:cubicBezTo>
                    <a:cubicBezTo>
                      <a:pt x="178" y="1992"/>
                      <a:pt x="186" y="2006"/>
                      <a:pt x="193" y="2020"/>
                    </a:cubicBezTo>
                    <a:cubicBezTo>
                      <a:pt x="204" y="2020"/>
                      <a:pt x="207" y="2003"/>
                      <a:pt x="220" y="2010"/>
                    </a:cubicBezTo>
                    <a:cubicBezTo>
                      <a:pt x="216" y="2052"/>
                      <a:pt x="198" y="2088"/>
                      <a:pt x="168" y="2117"/>
                    </a:cubicBezTo>
                    <a:cubicBezTo>
                      <a:pt x="158" y="2126"/>
                      <a:pt x="149" y="2137"/>
                      <a:pt x="145" y="2152"/>
                    </a:cubicBezTo>
                    <a:cubicBezTo>
                      <a:pt x="136" y="2152"/>
                      <a:pt x="127" y="2152"/>
                      <a:pt x="119" y="2152"/>
                    </a:cubicBezTo>
                    <a:cubicBezTo>
                      <a:pt x="112" y="2133"/>
                      <a:pt x="125" y="2122"/>
                      <a:pt x="133" y="2109"/>
                    </a:cubicBezTo>
                    <a:cubicBezTo>
                      <a:pt x="171" y="2055"/>
                      <a:pt x="167" y="2012"/>
                      <a:pt x="121" y="1965"/>
                    </a:cubicBezTo>
                    <a:cubicBezTo>
                      <a:pt x="90" y="1932"/>
                      <a:pt x="67" y="1892"/>
                      <a:pt x="37" y="1857"/>
                    </a:cubicBezTo>
                    <a:cubicBezTo>
                      <a:pt x="33" y="1852"/>
                      <a:pt x="32" y="1840"/>
                      <a:pt x="23" y="1843"/>
                    </a:cubicBezTo>
                    <a:cubicBezTo>
                      <a:pt x="15" y="1846"/>
                      <a:pt x="18" y="1857"/>
                      <a:pt x="18" y="1864"/>
                    </a:cubicBezTo>
                    <a:cubicBezTo>
                      <a:pt x="18" y="1949"/>
                      <a:pt x="18" y="2033"/>
                      <a:pt x="18" y="2118"/>
                    </a:cubicBezTo>
                    <a:cubicBezTo>
                      <a:pt x="18" y="2130"/>
                      <a:pt x="19" y="2143"/>
                      <a:pt x="9" y="2152"/>
                    </a:cubicBezTo>
                    <a:cubicBezTo>
                      <a:pt x="0" y="2148"/>
                      <a:pt x="5" y="2140"/>
                      <a:pt x="5" y="2134"/>
                    </a:cubicBezTo>
                    <a:cubicBezTo>
                      <a:pt x="4" y="1972"/>
                      <a:pt x="4" y="1809"/>
                      <a:pt x="4" y="1647"/>
                    </a:cubicBezTo>
                    <a:cubicBezTo>
                      <a:pt x="4" y="1104"/>
                      <a:pt x="4" y="562"/>
                      <a:pt x="4" y="19"/>
                    </a:cubicBezTo>
                    <a:cubicBezTo>
                      <a:pt x="4" y="3"/>
                      <a:pt x="7" y="0"/>
                      <a:pt x="22" y="0"/>
                    </a:cubicBezTo>
                    <a:cubicBezTo>
                      <a:pt x="183" y="1"/>
                      <a:pt x="344" y="0"/>
                      <a:pt x="505" y="0"/>
                    </a:cubicBezTo>
                    <a:cubicBezTo>
                      <a:pt x="507" y="3"/>
                      <a:pt x="507" y="5"/>
                      <a:pt x="505" y="8"/>
                    </a:cubicBezTo>
                    <a:cubicBezTo>
                      <a:pt x="494" y="18"/>
                      <a:pt x="481" y="15"/>
                      <a:pt x="469" y="15"/>
                    </a:cubicBezTo>
                    <a:cubicBezTo>
                      <a:pt x="340" y="15"/>
                      <a:pt x="210" y="15"/>
                      <a:pt x="81" y="15"/>
                    </a:cubicBezTo>
                    <a:cubicBezTo>
                      <a:pt x="69" y="15"/>
                      <a:pt x="52" y="9"/>
                      <a:pt x="46" y="26"/>
                    </a:cubicBezTo>
                    <a:cubicBezTo>
                      <a:pt x="38" y="48"/>
                      <a:pt x="31" y="71"/>
                      <a:pt x="39" y="95"/>
                    </a:cubicBezTo>
                    <a:cubicBezTo>
                      <a:pt x="41" y="101"/>
                      <a:pt x="47" y="105"/>
                      <a:pt x="52" y="107"/>
                    </a:cubicBezTo>
                    <a:cubicBezTo>
                      <a:pt x="80" y="116"/>
                      <a:pt x="107" y="130"/>
                      <a:pt x="137" y="128"/>
                    </a:cubicBezTo>
                    <a:cubicBezTo>
                      <a:pt x="219" y="123"/>
                      <a:pt x="280" y="161"/>
                      <a:pt x="326" y="230"/>
                    </a:cubicBezTo>
                    <a:cubicBezTo>
                      <a:pt x="347" y="262"/>
                      <a:pt x="372" y="281"/>
                      <a:pt x="412" y="271"/>
                    </a:cubicBezTo>
                    <a:cubicBezTo>
                      <a:pt x="426" y="268"/>
                      <a:pt x="442" y="267"/>
                      <a:pt x="455" y="276"/>
                    </a:cubicBezTo>
                    <a:cubicBezTo>
                      <a:pt x="462" y="290"/>
                      <a:pt x="454" y="294"/>
                      <a:pt x="444" y="296"/>
                    </a:cubicBezTo>
                    <a:cubicBezTo>
                      <a:pt x="434" y="299"/>
                      <a:pt x="425" y="303"/>
                      <a:pt x="419" y="312"/>
                    </a:cubicBezTo>
                    <a:cubicBezTo>
                      <a:pt x="360" y="337"/>
                      <a:pt x="320" y="314"/>
                      <a:pt x="282" y="255"/>
                    </a:cubicBezTo>
                    <a:cubicBezTo>
                      <a:pt x="280" y="241"/>
                      <a:pt x="278" y="228"/>
                      <a:pt x="264" y="222"/>
                    </a:cubicBezTo>
                    <a:cubicBezTo>
                      <a:pt x="259" y="219"/>
                      <a:pt x="256" y="213"/>
                      <a:pt x="255" y="207"/>
                    </a:cubicBezTo>
                    <a:cubicBezTo>
                      <a:pt x="254" y="198"/>
                      <a:pt x="248" y="194"/>
                      <a:pt x="242" y="190"/>
                    </a:cubicBezTo>
                    <a:cubicBezTo>
                      <a:pt x="215" y="176"/>
                      <a:pt x="189" y="162"/>
                      <a:pt x="157" y="166"/>
                    </a:cubicBezTo>
                    <a:cubicBezTo>
                      <a:pt x="137" y="168"/>
                      <a:pt x="117" y="160"/>
                      <a:pt x="96" y="160"/>
                    </a:cubicBezTo>
                    <a:cubicBezTo>
                      <a:pt x="101" y="172"/>
                      <a:pt x="113" y="175"/>
                      <a:pt x="122" y="181"/>
                    </a:cubicBezTo>
                    <a:cubicBezTo>
                      <a:pt x="130" y="185"/>
                      <a:pt x="139" y="188"/>
                      <a:pt x="142" y="197"/>
                    </a:cubicBezTo>
                    <a:cubicBezTo>
                      <a:pt x="141" y="209"/>
                      <a:pt x="129" y="208"/>
                      <a:pt x="124" y="215"/>
                    </a:cubicBezTo>
                    <a:cubicBezTo>
                      <a:pt x="89" y="216"/>
                      <a:pt x="71" y="191"/>
                      <a:pt x="54" y="165"/>
                    </a:cubicBezTo>
                    <a:cubicBezTo>
                      <a:pt x="45" y="152"/>
                      <a:pt x="38" y="136"/>
                      <a:pt x="18" y="132"/>
                    </a:cubicBezTo>
                    <a:cubicBezTo>
                      <a:pt x="17" y="167"/>
                      <a:pt x="18" y="201"/>
                      <a:pt x="18" y="235"/>
                    </a:cubicBezTo>
                    <a:cubicBezTo>
                      <a:pt x="18" y="245"/>
                      <a:pt x="22" y="249"/>
                      <a:pt x="32" y="248"/>
                    </a:cubicBezTo>
                    <a:cubicBezTo>
                      <a:pt x="43" y="247"/>
                      <a:pt x="55" y="249"/>
                      <a:pt x="67" y="247"/>
                    </a:cubicBezTo>
                    <a:cubicBezTo>
                      <a:pt x="79" y="245"/>
                      <a:pt x="90" y="248"/>
                      <a:pt x="100" y="256"/>
                    </a:cubicBezTo>
                    <a:cubicBezTo>
                      <a:pt x="110" y="265"/>
                      <a:pt x="120" y="265"/>
                      <a:pt x="128" y="253"/>
                    </a:cubicBezTo>
                    <a:cubicBezTo>
                      <a:pt x="135" y="243"/>
                      <a:pt x="152" y="235"/>
                      <a:pt x="137" y="218"/>
                    </a:cubicBezTo>
                    <a:cubicBezTo>
                      <a:pt x="134" y="214"/>
                      <a:pt x="135" y="211"/>
                      <a:pt x="138" y="208"/>
                    </a:cubicBezTo>
                    <a:cubicBezTo>
                      <a:pt x="162" y="200"/>
                      <a:pt x="186" y="209"/>
                      <a:pt x="209" y="208"/>
                    </a:cubicBezTo>
                    <a:cubicBezTo>
                      <a:pt x="214" y="208"/>
                      <a:pt x="219" y="212"/>
                      <a:pt x="221" y="218"/>
                    </a:cubicBezTo>
                    <a:cubicBezTo>
                      <a:pt x="221" y="223"/>
                      <a:pt x="218" y="227"/>
                      <a:pt x="214" y="229"/>
                    </a:cubicBezTo>
                    <a:cubicBezTo>
                      <a:pt x="180" y="246"/>
                      <a:pt x="160" y="282"/>
                      <a:pt x="130" y="304"/>
                    </a:cubicBezTo>
                    <a:cubicBezTo>
                      <a:pt x="119" y="312"/>
                      <a:pt x="115" y="325"/>
                      <a:pt x="114" y="338"/>
                    </a:cubicBezTo>
                    <a:cubicBezTo>
                      <a:pt x="112" y="364"/>
                      <a:pt x="108" y="389"/>
                      <a:pt x="97" y="413"/>
                    </a:cubicBezTo>
                    <a:cubicBezTo>
                      <a:pt x="84" y="441"/>
                      <a:pt x="87" y="470"/>
                      <a:pt x="91" y="499"/>
                    </a:cubicBezTo>
                    <a:cubicBezTo>
                      <a:pt x="93" y="508"/>
                      <a:pt x="98" y="519"/>
                      <a:pt x="95" y="528"/>
                    </a:cubicBezTo>
                    <a:cubicBezTo>
                      <a:pt x="87" y="551"/>
                      <a:pt x="99" y="563"/>
                      <a:pt x="115" y="577"/>
                    </a:cubicBezTo>
                    <a:cubicBezTo>
                      <a:pt x="141" y="602"/>
                      <a:pt x="155" y="635"/>
                      <a:pt x="153" y="673"/>
                    </a:cubicBezTo>
                    <a:cubicBezTo>
                      <a:pt x="142" y="685"/>
                      <a:pt x="131" y="678"/>
                      <a:pt x="122" y="671"/>
                    </a:cubicBezTo>
                    <a:cubicBezTo>
                      <a:pt x="114" y="665"/>
                      <a:pt x="106" y="665"/>
                      <a:pt x="97" y="668"/>
                    </a:cubicBezTo>
                    <a:cubicBezTo>
                      <a:pt x="82" y="662"/>
                      <a:pt x="79" y="648"/>
                      <a:pt x="79" y="634"/>
                    </a:cubicBezTo>
                    <a:cubicBezTo>
                      <a:pt x="79" y="616"/>
                      <a:pt x="72" y="604"/>
                      <a:pt x="57" y="596"/>
                    </a:cubicBezTo>
                    <a:cubicBezTo>
                      <a:pt x="35" y="585"/>
                      <a:pt x="24" y="567"/>
                      <a:pt x="26" y="541"/>
                    </a:cubicBezTo>
                    <a:cubicBezTo>
                      <a:pt x="26" y="527"/>
                      <a:pt x="26" y="513"/>
                      <a:pt x="18" y="494"/>
                    </a:cubicBezTo>
                    <a:cubicBezTo>
                      <a:pt x="18" y="591"/>
                      <a:pt x="18" y="682"/>
                      <a:pt x="18" y="774"/>
                    </a:cubicBezTo>
                    <a:cubicBezTo>
                      <a:pt x="18" y="779"/>
                      <a:pt x="17" y="785"/>
                      <a:pt x="23" y="787"/>
                    </a:cubicBezTo>
                    <a:cubicBezTo>
                      <a:pt x="29" y="789"/>
                      <a:pt x="32" y="784"/>
                      <a:pt x="36" y="781"/>
                    </a:cubicBezTo>
                    <a:cubicBezTo>
                      <a:pt x="42" y="775"/>
                      <a:pt x="46" y="768"/>
                      <a:pt x="48" y="759"/>
                    </a:cubicBezTo>
                    <a:cubicBezTo>
                      <a:pt x="52" y="731"/>
                      <a:pt x="68" y="716"/>
                      <a:pt x="93" y="710"/>
                    </a:cubicBezTo>
                    <a:cubicBezTo>
                      <a:pt x="101" y="711"/>
                      <a:pt x="110" y="709"/>
                      <a:pt x="116" y="717"/>
                    </a:cubicBezTo>
                    <a:cubicBezTo>
                      <a:pt x="116" y="720"/>
                      <a:pt x="117" y="724"/>
                      <a:pt x="115" y="726"/>
                    </a:cubicBezTo>
                    <a:cubicBezTo>
                      <a:pt x="85" y="758"/>
                      <a:pt x="79" y="810"/>
                      <a:pt x="34" y="829"/>
                    </a:cubicBezTo>
                    <a:cubicBezTo>
                      <a:pt x="26" y="832"/>
                      <a:pt x="23" y="839"/>
                      <a:pt x="23" y="848"/>
                    </a:cubicBezTo>
                    <a:cubicBezTo>
                      <a:pt x="21" y="865"/>
                      <a:pt x="18" y="882"/>
                      <a:pt x="18" y="900"/>
                    </a:cubicBezTo>
                    <a:cubicBezTo>
                      <a:pt x="17" y="926"/>
                      <a:pt x="21" y="949"/>
                      <a:pt x="41" y="968"/>
                    </a:cubicBezTo>
                    <a:cubicBezTo>
                      <a:pt x="55" y="982"/>
                      <a:pt x="54" y="1001"/>
                      <a:pt x="51" y="1020"/>
                    </a:cubicBezTo>
                    <a:cubicBezTo>
                      <a:pt x="47" y="1052"/>
                      <a:pt x="33" y="1081"/>
                      <a:pt x="25" y="1112"/>
                    </a:cubicBezTo>
                    <a:cubicBezTo>
                      <a:pt x="15" y="1153"/>
                      <a:pt x="13" y="1194"/>
                      <a:pt x="31" y="1234"/>
                    </a:cubicBezTo>
                    <a:cubicBezTo>
                      <a:pt x="42" y="1261"/>
                      <a:pt x="49" y="1289"/>
                      <a:pt x="62" y="1315"/>
                    </a:cubicBezTo>
                    <a:cubicBezTo>
                      <a:pt x="74" y="1339"/>
                      <a:pt x="90" y="1360"/>
                      <a:pt x="109" y="1378"/>
                    </a:cubicBezTo>
                    <a:cubicBezTo>
                      <a:pt x="134" y="1399"/>
                      <a:pt x="141" y="1426"/>
                      <a:pt x="133" y="1458"/>
                    </a:cubicBezTo>
                    <a:cubicBezTo>
                      <a:pt x="132" y="1465"/>
                      <a:pt x="133" y="1473"/>
                      <a:pt x="130" y="1480"/>
                    </a:cubicBezTo>
                    <a:cubicBezTo>
                      <a:pt x="119" y="1491"/>
                      <a:pt x="118" y="1503"/>
                      <a:pt x="122" y="1519"/>
                    </a:cubicBezTo>
                    <a:cubicBezTo>
                      <a:pt x="128" y="1546"/>
                      <a:pt x="121" y="1554"/>
                      <a:pt x="98" y="1550"/>
                    </a:cubicBezTo>
                    <a:cubicBezTo>
                      <a:pt x="112" y="1558"/>
                      <a:pt x="119" y="1575"/>
                      <a:pt x="133" y="1586"/>
                    </a:cubicBezTo>
                    <a:cubicBezTo>
                      <a:pt x="136" y="1579"/>
                      <a:pt x="133" y="1569"/>
                      <a:pt x="141" y="1565"/>
                    </a:cubicBezTo>
                    <a:close/>
                  </a:path>
                </a:pathLst>
              </a:custGeom>
              <a:solidFill>
                <a:srgbClr val="62C1C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47"/>
              <p:cNvSpPr/>
              <p:nvPr/>
            </p:nvSpPr>
            <p:spPr>
              <a:xfrm>
                <a:off x="6601" y="3308"/>
                <a:ext cx="412" cy="776"/>
              </a:xfrm>
              <a:custGeom>
                <a:rect b="b" l="l" r="r" t="t"/>
                <a:pathLst>
                  <a:path extrusionOk="0" h="328" w="174">
                    <a:moveTo>
                      <a:pt x="4" y="328"/>
                    </a:moveTo>
                    <a:cubicBezTo>
                      <a:pt x="4" y="226"/>
                      <a:pt x="4" y="123"/>
                      <a:pt x="4" y="21"/>
                    </a:cubicBezTo>
                    <a:cubicBezTo>
                      <a:pt x="4" y="14"/>
                      <a:pt x="0" y="2"/>
                      <a:pt x="9" y="2"/>
                    </a:cubicBezTo>
                    <a:cubicBezTo>
                      <a:pt x="18" y="2"/>
                      <a:pt x="31" y="0"/>
                      <a:pt x="35" y="16"/>
                    </a:cubicBezTo>
                    <a:cubicBezTo>
                      <a:pt x="40" y="33"/>
                      <a:pt x="51" y="46"/>
                      <a:pt x="64" y="58"/>
                    </a:cubicBezTo>
                    <a:cubicBezTo>
                      <a:pt x="76" y="70"/>
                      <a:pt x="88" y="83"/>
                      <a:pt x="95" y="99"/>
                    </a:cubicBezTo>
                    <a:cubicBezTo>
                      <a:pt x="104" y="123"/>
                      <a:pt x="127" y="136"/>
                      <a:pt x="141" y="156"/>
                    </a:cubicBezTo>
                    <a:cubicBezTo>
                      <a:pt x="174" y="204"/>
                      <a:pt x="174" y="239"/>
                      <a:pt x="140" y="286"/>
                    </a:cubicBezTo>
                    <a:cubicBezTo>
                      <a:pt x="130" y="299"/>
                      <a:pt x="122" y="314"/>
                      <a:pt x="114" y="328"/>
                    </a:cubicBezTo>
                    <a:cubicBezTo>
                      <a:pt x="77" y="328"/>
                      <a:pt x="40" y="328"/>
                      <a:pt x="4" y="328"/>
                    </a:cubicBezTo>
                    <a:close/>
                  </a:path>
                </a:pathLst>
              </a:custGeom>
              <a:solidFill>
                <a:srgbClr val="43BA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47"/>
              <p:cNvSpPr/>
              <p:nvPr/>
            </p:nvSpPr>
            <p:spPr>
              <a:xfrm>
                <a:off x="7783" y="-1006"/>
                <a:ext cx="230" cy="229"/>
              </a:xfrm>
              <a:custGeom>
                <a:rect b="b" l="l" r="r" t="t"/>
                <a:pathLst>
                  <a:path extrusionOk="0" h="97" w="97">
                    <a:moveTo>
                      <a:pt x="1" y="5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15" y="0"/>
                      <a:pt x="30" y="0"/>
                      <a:pt x="44" y="0"/>
                    </a:cubicBezTo>
                    <a:cubicBezTo>
                      <a:pt x="36" y="8"/>
                      <a:pt x="43" y="11"/>
                      <a:pt x="48" y="15"/>
                    </a:cubicBezTo>
                    <a:cubicBezTo>
                      <a:pt x="58" y="23"/>
                      <a:pt x="68" y="24"/>
                      <a:pt x="80" y="23"/>
                    </a:cubicBezTo>
                    <a:cubicBezTo>
                      <a:pt x="86" y="18"/>
                      <a:pt x="90" y="21"/>
                      <a:pt x="93" y="28"/>
                    </a:cubicBezTo>
                    <a:cubicBezTo>
                      <a:pt x="94" y="32"/>
                      <a:pt x="96" y="37"/>
                      <a:pt x="97" y="41"/>
                    </a:cubicBezTo>
                    <a:cubicBezTo>
                      <a:pt x="83" y="56"/>
                      <a:pt x="68" y="46"/>
                      <a:pt x="55" y="41"/>
                    </a:cubicBezTo>
                    <a:cubicBezTo>
                      <a:pt x="32" y="33"/>
                      <a:pt x="32" y="32"/>
                      <a:pt x="31" y="58"/>
                    </a:cubicBezTo>
                    <a:cubicBezTo>
                      <a:pt x="31" y="70"/>
                      <a:pt x="32" y="81"/>
                      <a:pt x="25" y="91"/>
                    </a:cubicBezTo>
                    <a:cubicBezTo>
                      <a:pt x="20" y="95"/>
                      <a:pt x="14" y="97"/>
                      <a:pt x="8" y="93"/>
                    </a:cubicBezTo>
                    <a:cubicBezTo>
                      <a:pt x="2" y="87"/>
                      <a:pt x="1" y="80"/>
                      <a:pt x="1" y="72"/>
                    </a:cubicBezTo>
                    <a:cubicBezTo>
                      <a:pt x="8" y="52"/>
                      <a:pt x="10" y="32"/>
                      <a:pt x="2" y="11"/>
                    </a:cubicBezTo>
                    <a:cubicBezTo>
                      <a:pt x="1" y="9"/>
                      <a:pt x="1" y="7"/>
                      <a:pt x="1" y="5"/>
                    </a:cubicBezTo>
                    <a:close/>
                  </a:path>
                </a:pathLst>
              </a:custGeom>
              <a:solidFill>
                <a:srgbClr val="89CED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47"/>
              <p:cNvSpPr/>
              <p:nvPr/>
            </p:nvSpPr>
            <p:spPr>
              <a:xfrm>
                <a:off x="6601" y="602"/>
                <a:ext cx="1168" cy="2060"/>
              </a:xfrm>
              <a:custGeom>
                <a:rect b="b" l="l" r="r" t="t"/>
                <a:pathLst>
                  <a:path extrusionOk="0" h="871" w="494">
                    <a:moveTo>
                      <a:pt x="118" y="803"/>
                    </a:moveTo>
                    <a:cubicBezTo>
                      <a:pt x="118" y="790"/>
                      <a:pt x="119" y="778"/>
                      <a:pt x="121" y="766"/>
                    </a:cubicBezTo>
                    <a:cubicBezTo>
                      <a:pt x="125" y="744"/>
                      <a:pt x="120" y="725"/>
                      <a:pt x="102" y="709"/>
                    </a:cubicBezTo>
                    <a:cubicBezTo>
                      <a:pt x="66" y="678"/>
                      <a:pt x="43" y="638"/>
                      <a:pt x="29" y="592"/>
                    </a:cubicBezTo>
                    <a:cubicBezTo>
                      <a:pt x="18" y="557"/>
                      <a:pt x="0" y="525"/>
                      <a:pt x="3" y="485"/>
                    </a:cubicBezTo>
                    <a:cubicBezTo>
                      <a:pt x="4" y="452"/>
                      <a:pt x="13" y="421"/>
                      <a:pt x="23" y="390"/>
                    </a:cubicBezTo>
                    <a:cubicBezTo>
                      <a:pt x="28" y="375"/>
                      <a:pt x="32" y="360"/>
                      <a:pt x="36" y="344"/>
                    </a:cubicBezTo>
                    <a:cubicBezTo>
                      <a:pt x="42" y="320"/>
                      <a:pt x="40" y="300"/>
                      <a:pt x="19" y="283"/>
                    </a:cubicBezTo>
                    <a:cubicBezTo>
                      <a:pt x="7" y="273"/>
                      <a:pt x="3" y="259"/>
                      <a:pt x="3" y="243"/>
                    </a:cubicBezTo>
                    <a:cubicBezTo>
                      <a:pt x="3" y="214"/>
                      <a:pt x="6" y="187"/>
                      <a:pt x="8" y="158"/>
                    </a:cubicBezTo>
                    <a:cubicBezTo>
                      <a:pt x="9" y="149"/>
                      <a:pt x="14" y="144"/>
                      <a:pt x="22" y="140"/>
                    </a:cubicBezTo>
                    <a:cubicBezTo>
                      <a:pt x="48" y="127"/>
                      <a:pt x="71" y="110"/>
                      <a:pt x="75" y="76"/>
                    </a:cubicBezTo>
                    <a:cubicBezTo>
                      <a:pt x="75" y="68"/>
                      <a:pt x="80" y="64"/>
                      <a:pt x="86" y="60"/>
                    </a:cubicBezTo>
                    <a:cubicBezTo>
                      <a:pt x="95" y="54"/>
                      <a:pt x="103" y="46"/>
                      <a:pt x="109" y="36"/>
                    </a:cubicBezTo>
                    <a:cubicBezTo>
                      <a:pt x="111" y="7"/>
                      <a:pt x="122" y="0"/>
                      <a:pt x="148" y="9"/>
                    </a:cubicBezTo>
                    <a:cubicBezTo>
                      <a:pt x="178" y="23"/>
                      <a:pt x="209" y="28"/>
                      <a:pt x="241" y="26"/>
                    </a:cubicBezTo>
                    <a:cubicBezTo>
                      <a:pt x="250" y="26"/>
                      <a:pt x="259" y="27"/>
                      <a:pt x="268" y="28"/>
                    </a:cubicBezTo>
                    <a:cubicBezTo>
                      <a:pt x="294" y="25"/>
                      <a:pt x="319" y="25"/>
                      <a:pt x="337" y="48"/>
                    </a:cubicBezTo>
                    <a:cubicBezTo>
                      <a:pt x="365" y="76"/>
                      <a:pt x="372" y="114"/>
                      <a:pt x="381" y="151"/>
                    </a:cubicBezTo>
                    <a:cubicBezTo>
                      <a:pt x="390" y="188"/>
                      <a:pt x="403" y="223"/>
                      <a:pt x="425" y="254"/>
                    </a:cubicBezTo>
                    <a:cubicBezTo>
                      <a:pt x="439" y="275"/>
                      <a:pt x="449" y="299"/>
                      <a:pt x="468" y="317"/>
                    </a:cubicBezTo>
                    <a:cubicBezTo>
                      <a:pt x="470" y="319"/>
                      <a:pt x="471" y="322"/>
                      <a:pt x="472" y="325"/>
                    </a:cubicBezTo>
                    <a:cubicBezTo>
                      <a:pt x="494" y="375"/>
                      <a:pt x="454" y="435"/>
                      <a:pt x="402" y="430"/>
                    </a:cubicBezTo>
                    <a:cubicBezTo>
                      <a:pt x="377" y="428"/>
                      <a:pt x="362" y="412"/>
                      <a:pt x="362" y="386"/>
                    </a:cubicBezTo>
                    <a:cubicBezTo>
                      <a:pt x="362" y="369"/>
                      <a:pt x="362" y="352"/>
                      <a:pt x="353" y="337"/>
                    </a:cubicBezTo>
                    <a:cubicBezTo>
                      <a:pt x="351" y="332"/>
                      <a:pt x="348" y="327"/>
                      <a:pt x="345" y="322"/>
                    </a:cubicBezTo>
                    <a:cubicBezTo>
                      <a:pt x="328" y="286"/>
                      <a:pt x="309" y="251"/>
                      <a:pt x="303" y="224"/>
                    </a:cubicBezTo>
                    <a:cubicBezTo>
                      <a:pt x="319" y="267"/>
                      <a:pt x="342" y="321"/>
                      <a:pt x="354" y="379"/>
                    </a:cubicBezTo>
                    <a:cubicBezTo>
                      <a:pt x="357" y="394"/>
                      <a:pt x="355" y="408"/>
                      <a:pt x="348" y="420"/>
                    </a:cubicBezTo>
                    <a:cubicBezTo>
                      <a:pt x="340" y="436"/>
                      <a:pt x="344" y="454"/>
                      <a:pt x="337" y="471"/>
                    </a:cubicBezTo>
                    <a:cubicBezTo>
                      <a:pt x="333" y="480"/>
                      <a:pt x="330" y="490"/>
                      <a:pt x="325" y="499"/>
                    </a:cubicBezTo>
                    <a:cubicBezTo>
                      <a:pt x="314" y="537"/>
                      <a:pt x="318" y="576"/>
                      <a:pt x="312" y="614"/>
                    </a:cubicBezTo>
                    <a:cubicBezTo>
                      <a:pt x="323" y="636"/>
                      <a:pt x="318" y="648"/>
                      <a:pt x="295" y="658"/>
                    </a:cubicBezTo>
                    <a:cubicBezTo>
                      <a:pt x="261" y="661"/>
                      <a:pt x="229" y="670"/>
                      <a:pt x="198" y="690"/>
                    </a:cubicBezTo>
                    <a:cubicBezTo>
                      <a:pt x="234" y="676"/>
                      <a:pt x="266" y="650"/>
                      <a:pt x="306" y="666"/>
                    </a:cubicBezTo>
                    <a:cubicBezTo>
                      <a:pt x="306" y="667"/>
                      <a:pt x="307" y="668"/>
                      <a:pt x="307" y="669"/>
                    </a:cubicBezTo>
                    <a:cubicBezTo>
                      <a:pt x="310" y="685"/>
                      <a:pt x="289" y="689"/>
                      <a:pt x="290" y="700"/>
                    </a:cubicBezTo>
                    <a:cubicBezTo>
                      <a:pt x="291" y="712"/>
                      <a:pt x="310" y="714"/>
                      <a:pt x="313" y="728"/>
                    </a:cubicBezTo>
                    <a:cubicBezTo>
                      <a:pt x="314" y="730"/>
                      <a:pt x="315" y="733"/>
                      <a:pt x="315" y="735"/>
                    </a:cubicBezTo>
                    <a:cubicBezTo>
                      <a:pt x="315" y="742"/>
                      <a:pt x="283" y="775"/>
                      <a:pt x="276" y="774"/>
                    </a:cubicBezTo>
                    <a:cubicBezTo>
                      <a:pt x="263" y="772"/>
                      <a:pt x="261" y="764"/>
                      <a:pt x="269" y="753"/>
                    </a:cubicBezTo>
                    <a:cubicBezTo>
                      <a:pt x="271" y="749"/>
                      <a:pt x="278" y="745"/>
                      <a:pt x="271" y="740"/>
                    </a:cubicBezTo>
                    <a:cubicBezTo>
                      <a:pt x="265" y="736"/>
                      <a:pt x="259" y="739"/>
                      <a:pt x="256" y="745"/>
                    </a:cubicBezTo>
                    <a:cubicBezTo>
                      <a:pt x="247" y="758"/>
                      <a:pt x="246" y="771"/>
                      <a:pt x="256" y="784"/>
                    </a:cubicBezTo>
                    <a:cubicBezTo>
                      <a:pt x="260" y="789"/>
                      <a:pt x="268" y="793"/>
                      <a:pt x="264" y="801"/>
                    </a:cubicBezTo>
                    <a:cubicBezTo>
                      <a:pt x="260" y="809"/>
                      <a:pt x="253" y="806"/>
                      <a:pt x="247" y="803"/>
                    </a:cubicBezTo>
                    <a:cubicBezTo>
                      <a:pt x="239" y="799"/>
                      <a:pt x="234" y="802"/>
                      <a:pt x="232" y="811"/>
                    </a:cubicBezTo>
                    <a:cubicBezTo>
                      <a:pt x="231" y="816"/>
                      <a:pt x="230" y="821"/>
                      <a:pt x="229" y="826"/>
                    </a:cubicBezTo>
                    <a:cubicBezTo>
                      <a:pt x="224" y="852"/>
                      <a:pt x="224" y="852"/>
                      <a:pt x="206" y="836"/>
                    </a:cubicBezTo>
                    <a:cubicBezTo>
                      <a:pt x="197" y="829"/>
                      <a:pt x="190" y="830"/>
                      <a:pt x="183" y="838"/>
                    </a:cubicBezTo>
                    <a:cubicBezTo>
                      <a:pt x="179" y="842"/>
                      <a:pt x="176" y="848"/>
                      <a:pt x="172" y="852"/>
                    </a:cubicBezTo>
                    <a:cubicBezTo>
                      <a:pt x="154" y="871"/>
                      <a:pt x="135" y="866"/>
                      <a:pt x="128" y="841"/>
                    </a:cubicBezTo>
                    <a:cubicBezTo>
                      <a:pt x="126" y="832"/>
                      <a:pt x="125" y="823"/>
                      <a:pt x="119" y="816"/>
                    </a:cubicBezTo>
                    <a:cubicBezTo>
                      <a:pt x="114" y="812"/>
                      <a:pt x="115" y="807"/>
                      <a:pt x="118" y="803"/>
                    </a:cubicBezTo>
                    <a:close/>
                  </a:path>
                </a:pathLst>
              </a:custGeom>
              <a:solidFill>
                <a:srgbClr val="31B7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47"/>
              <p:cNvSpPr/>
              <p:nvPr/>
            </p:nvSpPr>
            <p:spPr>
              <a:xfrm>
                <a:off x="7389" y="709"/>
                <a:ext cx="444" cy="960"/>
              </a:xfrm>
              <a:custGeom>
                <a:rect b="b" l="l" r="r" t="t"/>
                <a:pathLst>
                  <a:path extrusionOk="0" h="406" w="188">
                    <a:moveTo>
                      <a:pt x="27" y="285"/>
                    </a:moveTo>
                    <a:cubicBezTo>
                      <a:pt x="36" y="300"/>
                      <a:pt x="36" y="317"/>
                      <a:pt x="35" y="333"/>
                    </a:cubicBezTo>
                    <a:cubicBezTo>
                      <a:pt x="34" y="351"/>
                      <a:pt x="39" y="366"/>
                      <a:pt x="55" y="372"/>
                    </a:cubicBezTo>
                    <a:cubicBezTo>
                      <a:pt x="73" y="378"/>
                      <a:pt x="91" y="382"/>
                      <a:pt x="107" y="368"/>
                    </a:cubicBezTo>
                    <a:cubicBezTo>
                      <a:pt x="138" y="342"/>
                      <a:pt x="138" y="295"/>
                      <a:pt x="115" y="263"/>
                    </a:cubicBezTo>
                    <a:cubicBezTo>
                      <a:pt x="81" y="217"/>
                      <a:pt x="51" y="168"/>
                      <a:pt x="40" y="110"/>
                    </a:cubicBezTo>
                    <a:cubicBezTo>
                      <a:pt x="32" y="74"/>
                      <a:pt x="24" y="39"/>
                      <a:pt x="0" y="10"/>
                    </a:cubicBezTo>
                    <a:cubicBezTo>
                      <a:pt x="3" y="3"/>
                      <a:pt x="7" y="1"/>
                      <a:pt x="14" y="0"/>
                    </a:cubicBezTo>
                    <a:cubicBezTo>
                      <a:pt x="31" y="3"/>
                      <a:pt x="38" y="17"/>
                      <a:pt x="44" y="31"/>
                    </a:cubicBezTo>
                    <a:cubicBezTo>
                      <a:pt x="51" y="46"/>
                      <a:pt x="57" y="63"/>
                      <a:pt x="60" y="80"/>
                    </a:cubicBezTo>
                    <a:cubicBezTo>
                      <a:pt x="73" y="138"/>
                      <a:pt x="95" y="191"/>
                      <a:pt x="136" y="233"/>
                    </a:cubicBezTo>
                    <a:cubicBezTo>
                      <a:pt x="147" y="249"/>
                      <a:pt x="166" y="247"/>
                      <a:pt x="181" y="254"/>
                    </a:cubicBezTo>
                    <a:cubicBezTo>
                      <a:pt x="188" y="262"/>
                      <a:pt x="186" y="270"/>
                      <a:pt x="181" y="278"/>
                    </a:cubicBezTo>
                    <a:cubicBezTo>
                      <a:pt x="178" y="283"/>
                      <a:pt x="174" y="287"/>
                      <a:pt x="176" y="294"/>
                    </a:cubicBezTo>
                    <a:cubicBezTo>
                      <a:pt x="155" y="307"/>
                      <a:pt x="150" y="328"/>
                      <a:pt x="142" y="351"/>
                    </a:cubicBezTo>
                    <a:cubicBezTo>
                      <a:pt x="127" y="393"/>
                      <a:pt x="88" y="406"/>
                      <a:pt x="46" y="388"/>
                    </a:cubicBezTo>
                    <a:cubicBezTo>
                      <a:pt x="38" y="385"/>
                      <a:pt x="32" y="376"/>
                      <a:pt x="22" y="381"/>
                    </a:cubicBezTo>
                    <a:cubicBezTo>
                      <a:pt x="24" y="350"/>
                      <a:pt x="16" y="319"/>
                      <a:pt x="23" y="288"/>
                    </a:cubicBezTo>
                    <a:cubicBezTo>
                      <a:pt x="24" y="287"/>
                      <a:pt x="25" y="286"/>
                      <a:pt x="27" y="285"/>
                    </a:cubicBezTo>
                    <a:close/>
                  </a:path>
                </a:pathLst>
              </a:custGeom>
              <a:solidFill>
                <a:srgbClr val="5FC1C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47"/>
              <p:cNvSpPr/>
              <p:nvPr/>
            </p:nvSpPr>
            <p:spPr>
              <a:xfrm>
                <a:off x="7677" y="841"/>
                <a:ext cx="799" cy="681"/>
              </a:xfrm>
              <a:custGeom>
                <a:rect b="b" l="l" r="r" t="t"/>
                <a:pathLst>
                  <a:path extrusionOk="0" h="288" w="338">
                    <a:moveTo>
                      <a:pt x="322" y="288"/>
                    </a:moveTo>
                    <a:cubicBezTo>
                      <a:pt x="265" y="279"/>
                      <a:pt x="206" y="281"/>
                      <a:pt x="152" y="257"/>
                    </a:cubicBezTo>
                    <a:cubicBezTo>
                      <a:pt x="139" y="251"/>
                      <a:pt x="124" y="248"/>
                      <a:pt x="116" y="233"/>
                    </a:cubicBezTo>
                    <a:cubicBezTo>
                      <a:pt x="117" y="224"/>
                      <a:pt x="111" y="218"/>
                      <a:pt x="105" y="213"/>
                    </a:cubicBezTo>
                    <a:cubicBezTo>
                      <a:pt x="92" y="202"/>
                      <a:pt x="81" y="189"/>
                      <a:pt x="78" y="170"/>
                    </a:cubicBezTo>
                    <a:cubicBezTo>
                      <a:pt x="77" y="180"/>
                      <a:pt x="78" y="189"/>
                      <a:pt x="65" y="187"/>
                    </a:cubicBezTo>
                    <a:cubicBezTo>
                      <a:pt x="50" y="170"/>
                      <a:pt x="48" y="148"/>
                      <a:pt x="46" y="127"/>
                    </a:cubicBezTo>
                    <a:cubicBezTo>
                      <a:pt x="42" y="95"/>
                      <a:pt x="38" y="64"/>
                      <a:pt x="13" y="40"/>
                    </a:cubicBezTo>
                    <a:cubicBezTo>
                      <a:pt x="5" y="32"/>
                      <a:pt x="0" y="20"/>
                      <a:pt x="10" y="10"/>
                    </a:cubicBezTo>
                    <a:cubicBezTo>
                      <a:pt x="21" y="0"/>
                      <a:pt x="32" y="7"/>
                      <a:pt x="40" y="15"/>
                    </a:cubicBezTo>
                    <a:cubicBezTo>
                      <a:pt x="70" y="45"/>
                      <a:pt x="94" y="82"/>
                      <a:pt x="96" y="123"/>
                    </a:cubicBezTo>
                    <a:cubicBezTo>
                      <a:pt x="97" y="169"/>
                      <a:pt x="122" y="188"/>
                      <a:pt x="152" y="207"/>
                    </a:cubicBezTo>
                    <a:cubicBezTo>
                      <a:pt x="162" y="218"/>
                      <a:pt x="174" y="225"/>
                      <a:pt x="188" y="226"/>
                    </a:cubicBezTo>
                    <a:cubicBezTo>
                      <a:pt x="196" y="228"/>
                      <a:pt x="204" y="231"/>
                      <a:pt x="211" y="236"/>
                    </a:cubicBezTo>
                    <a:cubicBezTo>
                      <a:pt x="228" y="254"/>
                      <a:pt x="247" y="257"/>
                      <a:pt x="269" y="248"/>
                    </a:cubicBezTo>
                    <a:cubicBezTo>
                      <a:pt x="286" y="247"/>
                      <a:pt x="302" y="252"/>
                      <a:pt x="318" y="256"/>
                    </a:cubicBezTo>
                    <a:cubicBezTo>
                      <a:pt x="330" y="265"/>
                      <a:pt x="338" y="275"/>
                      <a:pt x="322" y="288"/>
                    </a:cubicBezTo>
                    <a:close/>
                  </a:path>
                </a:pathLst>
              </a:custGeom>
              <a:solidFill>
                <a:srgbClr val="62C1C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47"/>
              <p:cNvSpPr/>
              <p:nvPr/>
            </p:nvSpPr>
            <p:spPr>
              <a:xfrm>
                <a:off x="6921" y="3346"/>
                <a:ext cx="328" cy="476"/>
              </a:xfrm>
              <a:custGeom>
                <a:rect b="b" l="l" r="r" t="t"/>
                <a:pathLst>
                  <a:path extrusionOk="0" h="201" w="139">
                    <a:moveTo>
                      <a:pt x="123" y="0"/>
                    </a:moveTo>
                    <a:cubicBezTo>
                      <a:pt x="139" y="3"/>
                      <a:pt x="131" y="19"/>
                      <a:pt x="137" y="28"/>
                    </a:cubicBezTo>
                    <a:cubicBezTo>
                      <a:pt x="139" y="58"/>
                      <a:pt x="124" y="87"/>
                      <a:pt x="128" y="118"/>
                    </a:cubicBezTo>
                    <a:cubicBezTo>
                      <a:pt x="128" y="122"/>
                      <a:pt x="126" y="127"/>
                      <a:pt x="122" y="127"/>
                    </a:cubicBezTo>
                    <a:cubicBezTo>
                      <a:pt x="93" y="125"/>
                      <a:pt x="88" y="149"/>
                      <a:pt x="80" y="170"/>
                    </a:cubicBezTo>
                    <a:cubicBezTo>
                      <a:pt x="72" y="174"/>
                      <a:pt x="67" y="182"/>
                      <a:pt x="63" y="191"/>
                    </a:cubicBezTo>
                    <a:cubicBezTo>
                      <a:pt x="62" y="195"/>
                      <a:pt x="60" y="201"/>
                      <a:pt x="53" y="200"/>
                    </a:cubicBezTo>
                    <a:cubicBezTo>
                      <a:pt x="48" y="199"/>
                      <a:pt x="46" y="195"/>
                      <a:pt x="45" y="190"/>
                    </a:cubicBezTo>
                    <a:cubicBezTo>
                      <a:pt x="36" y="157"/>
                      <a:pt x="21" y="125"/>
                      <a:pt x="4" y="95"/>
                    </a:cubicBezTo>
                    <a:cubicBezTo>
                      <a:pt x="0" y="89"/>
                      <a:pt x="6" y="91"/>
                      <a:pt x="10" y="91"/>
                    </a:cubicBezTo>
                    <a:cubicBezTo>
                      <a:pt x="25" y="88"/>
                      <a:pt x="30" y="102"/>
                      <a:pt x="38" y="111"/>
                    </a:cubicBezTo>
                    <a:cubicBezTo>
                      <a:pt x="45" y="122"/>
                      <a:pt x="49" y="134"/>
                      <a:pt x="53" y="149"/>
                    </a:cubicBezTo>
                    <a:cubicBezTo>
                      <a:pt x="75" y="130"/>
                      <a:pt x="87" y="102"/>
                      <a:pt x="111" y="87"/>
                    </a:cubicBezTo>
                    <a:cubicBezTo>
                      <a:pt x="127" y="63"/>
                      <a:pt x="126" y="36"/>
                      <a:pt x="124" y="9"/>
                    </a:cubicBezTo>
                    <a:cubicBezTo>
                      <a:pt x="121" y="6"/>
                      <a:pt x="121" y="3"/>
                      <a:pt x="123" y="0"/>
                    </a:cubicBezTo>
                    <a:close/>
                  </a:path>
                </a:pathLst>
              </a:custGeom>
              <a:solidFill>
                <a:srgbClr val="8BCF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47"/>
              <p:cNvSpPr/>
              <p:nvPr/>
            </p:nvSpPr>
            <p:spPr>
              <a:xfrm>
                <a:off x="7925" y="2220"/>
                <a:ext cx="234" cy="336"/>
              </a:xfrm>
              <a:custGeom>
                <a:rect b="b" l="l" r="r" t="t"/>
                <a:pathLst>
                  <a:path extrusionOk="0" h="142" w="99">
                    <a:moveTo>
                      <a:pt x="84" y="142"/>
                    </a:moveTo>
                    <a:cubicBezTo>
                      <a:pt x="66" y="109"/>
                      <a:pt x="41" y="95"/>
                      <a:pt x="15" y="82"/>
                    </a:cubicBezTo>
                    <a:cubicBezTo>
                      <a:pt x="9" y="79"/>
                      <a:pt x="0" y="80"/>
                      <a:pt x="0" y="71"/>
                    </a:cubicBezTo>
                    <a:cubicBezTo>
                      <a:pt x="0" y="64"/>
                      <a:pt x="8" y="61"/>
                      <a:pt x="13" y="57"/>
                    </a:cubicBezTo>
                    <a:cubicBezTo>
                      <a:pt x="33" y="41"/>
                      <a:pt x="54" y="25"/>
                      <a:pt x="74" y="10"/>
                    </a:cubicBezTo>
                    <a:cubicBezTo>
                      <a:pt x="80" y="6"/>
                      <a:pt x="88" y="0"/>
                      <a:pt x="94" y="8"/>
                    </a:cubicBezTo>
                    <a:cubicBezTo>
                      <a:pt x="99" y="15"/>
                      <a:pt x="90" y="19"/>
                      <a:pt x="85" y="24"/>
                    </a:cubicBezTo>
                    <a:cubicBezTo>
                      <a:pt x="59" y="47"/>
                      <a:pt x="57" y="67"/>
                      <a:pt x="79" y="95"/>
                    </a:cubicBezTo>
                    <a:cubicBezTo>
                      <a:pt x="89" y="108"/>
                      <a:pt x="86" y="122"/>
                      <a:pt x="84" y="142"/>
                    </a:cubicBezTo>
                    <a:close/>
                  </a:path>
                </a:pathLst>
              </a:custGeom>
              <a:solidFill>
                <a:srgbClr val="8ED0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47"/>
              <p:cNvSpPr/>
              <p:nvPr/>
            </p:nvSpPr>
            <p:spPr>
              <a:xfrm>
                <a:off x="7400" y="2547"/>
                <a:ext cx="126" cy="352"/>
              </a:xfrm>
              <a:custGeom>
                <a:rect b="b" l="l" r="r" t="t"/>
                <a:pathLst>
                  <a:path extrusionOk="0" h="149" w="53">
                    <a:moveTo>
                      <a:pt x="53" y="66"/>
                    </a:moveTo>
                    <a:cubicBezTo>
                      <a:pt x="46" y="93"/>
                      <a:pt x="38" y="118"/>
                      <a:pt x="20" y="140"/>
                    </a:cubicBezTo>
                    <a:cubicBezTo>
                      <a:pt x="17" y="144"/>
                      <a:pt x="11" y="149"/>
                      <a:pt x="5" y="146"/>
                    </a:cubicBezTo>
                    <a:cubicBezTo>
                      <a:pt x="0" y="142"/>
                      <a:pt x="3" y="136"/>
                      <a:pt x="5" y="131"/>
                    </a:cubicBezTo>
                    <a:cubicBezTo>
                      <a:pt x="19" y="94"/>
                      <a:pt x="25" y="57"/>
                      <a:pt x="22" y="17"/>
                    </a:cubicBezTo>
                    <a:cubicBezTo>
                      <a:pt x="22" y="12"/>
                      <a:pt x="20" y="3"/>
                      <a:pt x="27" y="1"/>
                    </a:cubicBezTo>
                    <a:cubicBezTo>
                      <a:pt x="34" y="0"/>
                      <a:pt x="39" y="6"/>
                      <a:pt x="41" y="13"/>
                    </a:cubicBezTo>
                    <a:cubicBezTo>
                      <a:pt x="46" y="30"/>
                      <a:pt x="49" y="48"/>
                      <a:pt x="53" y="66"/>
                    </a:cubicBezTo>
                    <a:close/>
                  </a:path>
                </a:pathLst>
              </a:custGeom>
              <a:solidFill>
                <a:srgbClr val="88CED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47"/>
              <p:cNvSpPr/>
              <p:nvPr/>
            </p:nvSpPr>
            <p:spPr>
              <a:xfrm>
                <a:off x="8008" y="3143"/>
                <a:ext cx="173" cy="381"/>
              </a:xfrm>
              <a:custGeom>
                <a:rect b="b" l="l" r="r" t="t"/>
                <a:pathLst>
                  <a:path extrusionOk="0" h="161" w="73">
                    <a:moveTo>
                      <a:pt x="46" y="104"/>
                    </a:moveTo>
                    <a:cubicBezTo>
                      <a:pt x="45" y="120"/>
                      <a:pt x="54" y="129"/>
                      <a:pt x="64" y="139"/>
                    </a:cubicBezTo>
                    <a:cubicBezTo>
                      <a:pt x="68" y="143"/>
                      <a:pt x="73" y="147"/>
                      <a:pt x="70" y="154"/>
                    </a:cubicBezTo>
                    <a:cubicBezTo>
                      <a:pt x="67" y="161"/>
                      <a:pt x="61" y="159"/>
                      <a:pt x="55" y="159"/>
                    </a:cubicBezTo>
                    <a:cubicBezTo>
                      <a:pt x="14" y="123"/>
                      <a:pt x="8" y="72"/>
                      <a:pt x="3" y="21"/>
                    </a:cubicBezTo>
                    <a:cubicBezTo>
                      <a:pt x="2" y="14"/>
                      <a:pt x="0" y="4"/>
                      <a:pt x="9" y="2"/>
                    </a:cubicBezTo>
                    <a:cubicBezTo>
                      <a:pt x="20" y="0"/>
                      <a:pt x="21" y="11"/>
                      <a:pt x="22" y="17"/>
                    </a:cubicBezTo>
                    <a:cubicBezTo>
                      <a:pt x="25" y="48"/>
                      <a:pt x="35" y="76"/>
                      <a:pt x="46" y="104"/>
                    </a:cubicBezTo>
                    <a:close/>
                  </a:path>
                </a:pathLst>
              </a:custGeom>
              <a:solidFill>
                <a:srgbClr val="8DD0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47"/>
              <p:cNvSpPr/>
              <p:nvPr/>
            </p:nvSpPr>
            <p:spPr>
              <a:xfrm>
                <a:off x="7443" y="3337"/>
                <a:ext cx="288" cy="385"/>
              </a:xfrm>
              <a:custGeom>
                <a:rect b="b" l="l" r="r" t="t"/>
                <a:pathLst>
                  <a:path extrusionOk="0" h="163" w="122">
                    <a:moveTo>
                      <a:pt x="105" y="119"/>
                    </a:moveTo>
                    <a:cubicBezTo>
                      <a:pt x="111" y="118"/>
                      <a:pt x="117" y="103"/>
                      <a:pt x="122" y="119"/>
                    </a:cubicBezTo>
                    <a:cubicBezTo>
                      <a:pt x="110" y="130"/>
                      <a:pt x="107" y="145"/>
                      <a:pt x="102" y="163"/>
                    </a:cubicBezTo>
                    <a:cubicBezTo>
                      <a:pt x="78" y="139"/>
                      <a:pt x="53" y="117"/>
                      <a:pt x="27" y="97"/>
                    </a:cubicBezTo>
                    <a:cubicBezTo>
                      <a:pt x="19" y="90"/>
                      <a:pt x="20" y="79"/>
                      <a:pt x="18" y="69"/>
                    </a:cubicBezTo>
                    <a:cubicBezTo>
                      <a:pt x="12" y="46"/>
                      <a:pt x="12" y="22"/>
                      <a:pt x="0" y="0"/>
                    </a:cubicBezTo>
                    <a:cubicBezTo>
                      <a:pt x="18" y="12"/>
                      <a:pt x="20" y="31"/>
                      <a:pt x="24" y="49"/>
                    </a:cubicBezTo>
                    <a:cubicBezTo>
                      <a:pt x="28" y="68"/>
                      <a:pt x="37" y="80"/>
                      <a:pt x="52" y="90"/>
                    </a:cubicBezTo>
                    <a:cubicBezTo>
                      <a:pt x="64" y="98"/>
                      <a:pt x="75" y="107"/>
                      <a:pt x="86" y="115"/>
                    </a:cubicBezTo>
                    <a:cubicBezTo>
                      <a:pt x="92" y="120"/>
                      <a:pt x="97" y="126"/>
                      <a:pt x="105" y="119"/>
                    </a:cubicBezTo>
                    <a:close/>
                  </a:path>
                </a:pathLst>
              </a:custGeom>
              <a:solidFill>
                <a:srgbClr val="89CED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47"/>
              <p:cNvSpPr/>
              <p:nvPr/>
            </p:nvSpPr>
            <p:spPr>
              <a:xfrm>
                <a:off x="7755" y="1184"/>
                <a:ext cx="241" cy="220"/>
              </a:xfrm>
              <a:custGeom>
                <a:rect b="b" l="l" r="r" t="t"/>
                <a:pathLst>
                  <a:path extrusionOk="0" h="93" w="102">
                    <a:moveTo>
                      <a:pt x="35" y="42"/>
                    </a:moveTo>
                    <a:cubicBezTo>
                      <a:pt x="43" y="30"/>
                      <a:pt x="35" y="14"/>
                      <a:pt x="44" y="0"/>
                    </a:cubicBezTo>
                    <a:cubicBezTo>
                      <a:pt x="47" y="38"/>
                      <a:pt x="74" y="59"/>
                      <a:pt x="102" y="82"/>
                    </a:cubicBezTo>
                    <a:cubicBezTo>
                      <a:pt x="93" y="85"/>
                      <a:pt x="88" y="87"/>
                      <a:pt x="83" y="88"/>
                    </a:cubicBezTo>
                    <a:cubicBezTo>
                      <a:pt x="62" y="90"/>
                      <a:pt x="41" y="84"/>
                      <a:pt x="21" y="93"/>
                    </a:cubicBezTo>
                    <a:cubicBezTo>
                      <a:pt x="12" y="93"/>
                      <a:pt x="0" y="93"/>
                      <a:pt x="14" y="80"/>
                    </a:cubicBezTo>
                    <a:cubicBezTo>
                      <a:pt x="20" y="73"/>
                      <a:pt x="26" y="67"/>
                      <a:pt x="26" y="56"/>
                    </a:cubicBezTo>
                    <a:cubicBezTo>
                      <a:pt x="25" y="51"/>
                      <a:pt x="27" y="46"/>
                      <a:pt x="32" y="43"/>
                    </a:cubicBezTo>
                    <a:cubicBezTo>
                      <a:pt x="33" y="43"/>
                      <a:pt x="34" y="43"/>
                      <a:pt x="35" y="42"/>
                    </a:cubicBezTo>
                    <a:close/>
                  </a:path>
                </a:pathLst>
              </a:custGeom>
              <a:solidFill>
                <a:srgbClr val="8ED0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47"/>
              <p:cNvSpPr/>
              <p:nvPr/>
            </p:nvSpPr>
            <p:spPr>
              <a:xfrm>
                <a:off x="7268" y="2026"/>
                <a:ext cx="211" cy="282"/>
              </a:xfrm>
              <a:custGeom>
                <a:rect b="b" l="l" r="r" t="t"/>
                <a:pathLst>
                  <a:path extrusionOk="0" h="119" w="89">
                    <a:moveTo>
                      <a:pt x="8" y="49"/>
                    </a:moveTo>
                    <a:cubicBezTo>
                      <a:pt x="30" y="47"/>
                      <a:pt x="27" y="28"/>
                      <a:pt x="30" y="12"/>
                    </a:cubicBezTo>
                    <a:cubicBezTo>
                      <a:pt x="34" y="8"/>
                      <a:pt x="41" y="0"/>
                      <a:pt x="44" y="12"/>
                    </a:cubicBezTo>
                    <a:cubicBezTo>
                      <a:pt x="51" y="36"/>
                      <a:pt x="63" y="54"/>
                      <a:pt x="84" y="67"/>
                    </a:cubicBezTo>
                    <a:cubicBezTo>
                      <a:pt x="87" y="69"/>
                      <a:pt x="89" y="73"/>
                      <a:pt x="87" y="76"/>
                    </a:cubicBezTo>
                    <a:cubicBezTo>
                      <a:pt x="84" y="80"/>
                      <a:pt x="80" y="80"/>
                      <a:pt x="77" y="77"/>
                    </a:cubicBezTo>
                    <a:cubicBezTo>
                      <a:pt x="61" y="63"/>
                      <a:pt x="61" y="76"/>
                      <a:pt x="60" y="88"/>
                    </a:cubicBezTo>
                    <a:cubicBezTo>
                      <a:pt x="60" y="97"/>
                      <a:pt x="60" y="107"/>
                      <a:pt x="60" y="119"/>
                    </a:cubicBezTo>
                    <a:cubicBezTo>
                      <a:pt x="48" y="101"/>
                      <a:pt x="37" y="84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19" y="61"/>
                      <a:pt x="0" y="69"/>
                      <a:pt x="8" y="49"/>
                    </a:cubicBezTo>
                    <a:close/>
                  </a:path>
                </a:pathLst>
              </a:custGeom>
              <a:solidFill>
                <a:srgbClr val="8BCF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47"/>
              <p:cNvSpPr/>
              <p:nvPr/>
            </p:nvSpPr>
            <p:spPr>
              <a:xfrm>
                <a:off x="6769" y="2502"/>
                <a:ext cx="171" cy="302"/>
              </a:xfrm>
              <a:custGeom>
                <a:rect b="b" l="l" r="r" t="t"/>
                <a:pathLst>
                  <a:path extrusionOk="0" h="128" w="72">
                    <a:moveTo>
                      <a:pt x="47" y="0"/>
                    </a:moveTo>
                    <a:cubicBezTo>
                      <a:pt x="47" y="4"/>
                      <a:pt x="47" y="8"/>
                      <a:pt x="48" y="13"/>
                    </a:cubicBezTo>
                    <a:cubicBezTo>
                      <a:pt x="50" y="37"/>
                      <a:pt x="53" y="60"/>
                      <a:pt x="65" y="82"/>
                    </a:cubicBezTo>
                    <a:cubicBezTo>
                      <a:pt x="64" y="93"/>
                      <a:pt x="72" y="104"/>
                      <a:pt x="68" y="115"/>
                    </a:cubicBezTo>
                    <a:cubicBezTo>
                      <a:pt x="66" y="120"/>
                      <a:pt x="64" y="128"/>
                      <a:pt x="58" y="121"/>
                    </a:cubicBezTo>
                    <a:cubicBezTo>
                      <a:pt x="38" y="96"/>
                      <a:pt x="15" y="74"/>
                      <a:pt x="0" y="44"/>
                    </a:cubicBezTo>
                    <a:cubicBezTo>
                      <a:pt x="10" y="42"/>
                      <a:pt x="11" y="50"/>
                      <a:pt x="15" y="54"/>
                    </a:cubicBezTo>
                    <a:cubicBezTo>
                      <a:pt x="21" y="59"/>
                      <a:pt x="28" y="66"/>
                      <a:pt x="37" y="62"/>
                    </a:cubicBezTo>
                    <a:cubicBezTo>
                      <a:pt x="46" y="57"/>
                      <a:pt x="42" y="47"/>
                      <a:pt x="41" y="39"/>
                    </a:cubicBezTo>
                    <a:cubicBezTo>
                      <a:pt x="39" y="25"/>
                      <a:pt x="32" y="11"/>
                      <a:pt x="47" y="0"/>
                    </a:cubicBezTo>
                    <a:close/>
                  </a:path>
                </a:pathLst>
              </a:custGeom>
              <a:solidFill>
                <a:srgbClr val="8DD0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47"/>
              <p:cNvSpPr/>
              <p:nvPr/>
            </p:nvSpPr>
            <p:spPr>
              <a:xfrm>
                <a:off x="7370" y="1331"/>
                <a:ext cx="104" cy="452"/>
              </a:xfrm>
              <a:custGeom>
                <a:rect b="b" l="l" r="r" t="t"/>
                <a:pathLst>
                  <a:path extrusionOk="0" h="191" w="44">
                    <a:moveTo>
                      <a:pt x="35" y="22"/>
                    </a:moveTo>
                    <a:cubicBezTo>
                      <a:pt x="35" y="40"/>
                      <a:pt x="33" y="59"/>
                      <a:pt x="39" y="76"/>
                    </a:cubicBezTo>
                    <a:cubicBezTo>
                      <a:pt x="44" y="92"/>
                      <a:pt x="31" y="104"/>
                      <a:pt x="30" y="118"/>
                    </a:cubicBezTo>
                    <a:cubicBezTo>
                      <a:pt x="23" y="133"/>
                      <a:pt x="27" y="152"/>
                      <a:pt x="18" y="167"/>
                    </a:cubicBezTo>
                    <a:cubicBezTo>
                      <a:pt x="13" y="177"/>
                      <a:pt x="9" y="186"/>
                      <a:pt x="0" y="191"/>
                    </a:cubicBezTo>
                    <a:cubicBezTo>
                      <a:pt x="7" y="161"/>
                      <a:pt x="8" y="130"/>
                      <a:pt x="20" y="101"/>
                    </a:cubicBezTo>
                    <a:cubicBezTo>
                      <a:pt x="24" y="91"/>
                      <a:pt x="21" y="79"/>
                      <a:pt x="21" y="68"/>
                    </a:cubicBezTo>
                    <a:cubicBezTo>
                      <a:pt x="20" y="51"/>
                      <a:pt x="18" y="35"/>
                      <a:pt x="13" y="19"/>
                    </a:cubicBezTo>
                    <a:cubicBezTo>
                      <a:pt x="11" y="14"/>
                      <a:pt x="7" y="8"/>
                      <a:pt x="13" y="4"/>
                    </a:cubicBezTo>
                    <a:cubicBezTo>
                      <a:pt x="20" y="0"/>
                      <a:pt x="22" y="9"/>
                      <a:pt x="26" y="12"/>
                    </a:cubicBezTo>
                    <a:cubicBezTo>
                      <a:pt x="29" y="15"/>
                      <a:pt x="32" y="19"/>
                      <a:pt x="35" y="22"/>
                    </a:cubicBezTo>
                    <a:close/>
                  </a:path>
                </a:pathLst>
              </a:custGeom>
              <a:solidFill>
                <a:srgbClr val="88CE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47"/>
              <p:cNvSpPr/>
              <p:nvPr/>
            </p:nvSpPr>
            <p:spPr>
              <a:xfrm>
                <a:off x="8048" y="3966"/>
                <a:ext cx="40" cy="28"/>
              </a:xfrm>
              <a:custGeom>
                <a:rect b="b" l="l" r="r" t="t"/>
                <a:pathLst>
                  <a:path extrusionOk="0" h="12" w="17">
                    <a:moveTo>
                      <a:pt x="7" y="0"/>
                    </a:moveTo>
                    <a:cubicBezTo>
                      <a:pt x="11" y="0"/>
                      <a:pt x="15" y="1"/>
                      <a:pt x="16" y="5"/>
                    </a:cubicBezTo>
                    <a:cubicBezTo>
                      <a:pt x="17" y="10"/>
                      <a:pt x="14" y="12"/>
                      <a:pt x="10" y="11"/>
                    </a:cubicBezTo>
                    <a:cubicBezTo>
                      <a:pt x="7" y="10"/>
                      <a:pt x="3" y="8"/>
                      <a:pt x="2" y="5"/>
                    </a:cubicBezTo>
                    <a:cubicBezTo>
                      <a:pt x="0" y="2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56BEC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47"/>
              <p:cNvSpPr/>
              <p:nvPr/>
            </p:nvSpPr>
            <p:spPr>
              <a:xfrm>
                <a:off x="8020" y="3602"/>
                <a:ext cx="236" cy="248"/>
              </a:xfrm>
              <a:custGeom>
                <a:rect b="b" l="l" r="r" t="t"/>
                <a:pathLst>
                  <a:path extrusionOk="0" h="105" w="100">
                    <a:moveTo>
                      <a:pt x="19" y="54"/>
                    </a:moveTo>
                    <a:cubicBezTo>
                      <a:pt x="38" y="55"/>
                      <a:pt x="57" y="42"/>
                      <a:pt x="62" y="23"/>
                    </a:cubicBezTo>
                    <a:cubicBezTo>
                      <a:pt x="65" y="14"/>
                      <a:pt x="61" y="0"/>
                      <a:pt x="77" y="4"/>
                    </a:cubicBezTo>
                    <a:cubicBezTo>
                      <a:pt x="88" y="6"/>
                      <a:pt x="100" y="27"/>
                      <a:pt x="96" y="38"/>
                    </a:cubicBezTo>
                    <a:cubicBezTo>
                      <a:pt x="90" y="54"/>
                      <a:pt x="74" y="67"/>
                      <a:pt x="83" y="88"/>
                    </a:cubicBezTo>
                    <a:cubicBezTo>
                      <a:pt x="85" y="93"/>
                      <a:pt x="76" y="93"/>
                      <a:pt x="71" y="90"/>
                    </a:cubicBezTo>
                    <a:cubicBezTo>
                      <a:pt x="63" y="84"/>
                      <a:pt x="55" y="77"/>
                      <a:pt x="47" y="70"/>
                    </a:cubicBezTo>
                    <a:cubicBezTo>
                      <a:pt x="43" y="67"/>
                      <a:pt x="40" y="61"/>
                      <a:pt x="34" y="66"/>
                    </a:cubicBezTo>
                    <a:cubicBezTo>
                      <a:pt x="29" y="70"/>
                      <a:pt x="29" y="76"/>
                      <a:pt x="31" y="83"/>
                    </a:cubicBezTo>
                    <a:cubicBezTo>
                      <a:pt x="33" y="89"/>
                      <a:pt x="45" y="96"/>
                      <a:pt x="33" y="101"/>
                    </a:cubicBezTo>
                    <a:cubicBezTo>
                      <a:pt x="24" y="105"/>
                      <a:pt x="17" y="98"/>
                      <a:pt x="13" y="90"/>
                    </a:cubicBezTo>
                    <a:cubicBezTo>
                      <a:pt x="9" y="82"/>
                      <a:pt x="0" y="75"/>
                      <a:pt x="3" y="64"/>
                    </a:cubicBezTo>
                    <a:cubicBezTo>
                      <a:pt x="4" y="54"/>
                      <a:pt x="11" y="53"/>
                      <a:pt x="19" y="54"/>
                    </a:cubicBezTo>
                    <a:close/>
                  </a:path>
                </a:pathLst>
              </a:custGeom>
              <a:solidFill>
                <a:srgbClr val="43BA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47"/>
              <p:cNvSpPr/>
              <p:nvPr/>
            </p:nvSpPr>
            <p:spPr>
              <a:xfrm>
                <a:off x="7724" y="-382"/>
                <a:ext cx="1074" cy="1247"/>
              </a:xfrm>
              <a:custGeom>
                <a:rect b="b" l="l" r="r" t="t"/>
                <a:pathLst>
                  <a:path extrusionOk="0" h="527" w="454">
                    <a:moveTo>
                      <a:pt x="13" y="62"/>
                    </a:moveTo>
                    <a:cubicBezTo>
                      <a:pt x="18" y="37"/>
                      <a:pt x="35" y="27"/>
                      <a:pt x="57" y="20"/>
                    </a:cubicBezTo>
                    <a:cubicBezTo>
                      <a:pt x="72" y="15"/>
                      <a:pt x="87" y="9"/>
                      <a:pt x="103" y="6"/>
                    </a:cubicBezTo>
                    <a:cubicBezTo>
                      <a:pt x="125" y="1"/>
                      <a:pt x="144" y="0"/>
                      <a:pt x="161" y="22"/>
                    </a:cubicBezTo>
                    <a:cubicBezTo>
                      <a:pt x="175" y="40"/>
                      <a:pt x="201" y="38"/>
                      <a:pt x="223" y="37"/>
                    </a:cubicBezTo>
                    <a:cubicBezTo>
                      <a:pt x="248" y="36"/>
                      <a:pt x="273" y="27"/>
                      <a:pt x="299" y="32"/>
                    </a:cubicBezTo>
                    <a:cubicBezTo>
                      <a:pt x="307" y="33"/>
                      <a:pt x="314" y="36"/>
                      <a:pt x="320" y="43"/>
                    </a:cubicBezTo>
                    <a:cubicBezTo>
                      <a:pt x="342" y="72"/>
                      <a:pt x="371" y="95"/>
                      <a:pt x="403" y="113"/>
                    </a:cubicBezTo>
                    <a:cubicBezTo>
                      <a:pt x="427" y="127"/>
                      <a:pt x="443" y="149"/>
                      <a:pt x="451" y="177"/>
                    </a:cubicBezTo>
                    <a:cubicBezTo>
                      <a:pt x="454" y="180"/>
                      <a:pt x="454" y="183"/>
                      <a:pt x="452" y="186"/>
                    </a:cubicBezTo>
                    <a:cubicBezTo>
                      <a:pt x="440" y="189"/>
                      <a:pt x="430" y="197"/>
                      <a:pt x="421" y="204"/>
                    </a:cubicBezTo>
                    <a:cubicBezTo>
                      <a:pt x="416" y="219"/>
                      <a:pt x="405" y="227"/>
                      <a:pt x="393" y="234"/>
                    </a:cubicBezTo>
                    <a:cubicBezTo>
                      <a:pt x="375" y="246"/>
                      <a:pt x="365" y="262"/>
                      <a:pt x="364" y="284"/>
                    </a:cubicBezTo>
                    <a:cubicBezTo>
                      <a:pt x="363" y="298"/>
                      <a:pt x="359" y="311"/>
                      <a:pt x="352" y="322"/>
                    </a:cubicBezTo>
                    <a:cubicBezTo>
                      <a:pt x="332" y="373"/>
                      <a:pt x="302" y="416"/>
                      <a:pt x="271" y="459"/>
                    </a:cubicBezTo>
                    <a:cubicBezTo>
                      <a:pt x="257" y="478"/>
                      <a:pt x="241" y="494"/>
                      <a:pt x="228" y="513"/>
                    </a:cubicBezTo>
                    <a:cubicBezTo>
                      <a:pt x="218" y="527"/>
                      <a:pt x="204" y="527"/>
                      <a:pt x="190" y="521"/>
                    </a:cubicBezTo>
                    <a:cubicBezTo>
                      <a:pt x="159" y="508"/>
                      <a:pt x="135" y="461"/>
                      <a:pt x="142" y="428"/>
                    </a:cubicBezTo>
                    <a:cubicBezTo>
                      <a:pt x="143" y="423"/>
                      <a:pt x="146" y="419"/>
                      <a:pt x="149" y="416"/>
                    </a:cubicBezTo>
                    <a:cubicBezTo>
                      <a:pt x="172" y="399"/>
                      <a:pt x="183" y="378"/>
                      <a:pt x="176" y="348"/>
                    </a:cubicBezTo>
                    <a:cubicBezTo>
                      <a:pt x="170" y="319"/>
                      <a:pt x="161" y="290"/>
                      <a:pt x="149" y="263"/>
                    </a:cubicBezTo>
                    <a:cubicBezTo>
                      <a:pt x="141" y="251"/>
                      <a:pt x="140" y="236"/>
                      <a:pt x="132" y="226"/>
                    </a:cubicBezTo>
                    <a:cubicBezTo>
                      <a:pt x="136" y="233"/>
                      <a:pt x="140" y="245"/>
                      <a:pt x="131" y="250"/>
                    </a:cubicBezTo>
                    <a:cubicBezTo>
                      <a:pt x="120" y="258"/>
                      <a:pt x="106" y="254"/>
                      <a:pt x="94" y="247"/>
                    </a:cubicBezTo>
                    <a:cubicBezTo>
                      <a:pt x="60" y="229"/>
                      <a:pt x="31" y="205"/>
                      <a:pt x="14" y="166"/>
                    </a:cubicBezTo>
                    <a:cubicBezTo>
                      <a:pt x="3" y="140"/>
                      <a:pt x="0" y="114"/>
                      <a:pt x="5" y="86"/>
                    </a:cubicBezTo>
                    <a:cubicBezTo>
                      <a:pt x="6" y="78"/>
                      <a:pt x="3" y="68"/>
                      <a:pt x="13" y="62"/>
                    </a:cubicBezTo>
                    <a:close/>
                  </a:path>
                </a:pathLst>
              </a:custGeom>
              <a:solidFill>
                <a:srgbClr val="31B6B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47"/>
              <p:cNvSpPr/>
              <p:nvPr/>
            </p:nvSpPr>
            <p:spPr>
              <a:xfrm>
                <a:off x="7679" y="-976"/>
                <a:ext cx="847" cy="646"/>
              </a:xfrm>
              <a:custGeom>
                <a:rect b="b" l="l" r="r" t="t"/>
                <a:pathLst>
                  <a:path extrusionOk="0" h="273" w="358">
                    <a:moveTo>
                      <a:pt x="66" y="74"/>
                    </a:moveTo>
                    <a:cubicBezTo>
                      <a:pt x="66" y="55"/>
                      <a:pt x="66" y="36"/>
                      <a:pt x="66" y="17"/>
                    </a:cubicBezTo>
                    <a:cubicBezTo>
                      <a:pt x="66" y="4"/>
                      <a:pt x="70" y="0"/>
                      <a:pt x="81" y="8"/>
                    </a:cubicBezTo>
                    <a:cubicBezTo>
                      <a:pt x="99" y="20"/>
                      <a:pt x="119" y="28"/>
                      <a:pt x="141" y="28"/>
                    </a:cubicBezTo>
                    <a:cubicBezTo>
                      <a:pt x="175" y="41"/>
                      <a:pt x="188" y="59"/>
                      <a:pt x="189" y="96"/>
                    </a:cubicBezTo>
                    <a:cubicBezTo>
                      <a:pt x="190" y="103"/>
                      <a:pt x="189" y="111"/>
                      <a:pt x="189" y="118"/>
                    </a:cubicBezTo>
                    <a:cubicBezTo>
                      <a:pt x="189" y="169"/>
                      <a:pt x="227" y="200"/>
                      <a:pt x="274" y="191"/>
                    </a:cubicBezTo>
                    <a:cubicBezTo>
                      <a:pt x="301" y="186"/>
                      <a:pt x="329" y="184"/>
                      <a:pt x="358" y="183"/>
                    </a:cubicBezTo>
                    <a:cubicBezTo>
                      <a:pt x="329" y="197"/>
                      <a:pt x="324" y="221"/>
                      <a:pt x="325" y="250"/>
                    </a:cubicBezTo>
                    <a:cubicBezTo>
                      <a:pt x="326" y="262"/>
                      <a:pt x="319" y="267"/>
                      <a:pt x="307" y="267"/>
                    </a:cubicBezTo>
                    <a:cubicBezTo>
                      <a:pt x="281" y="268"/>
                      <a:pt x="255" y="267"/>
                      <a:pt x="229" y="271"/>
                    </a:cubicBezTo>
                    <a:cubicBezTo>
                      <a:pt x="214" y="273"/>
                      <a:pt x="199" y="268"/>
                      <a:pt x="188" y="252"/>
                    </a:cubicBezTo>
                    <a:cubicBezTo>
                      <a:pt x="174" y="233"/>
                      <a:pt x="150" y="234"/>
                      <a:pt x="129" y="237"/>
                    </a:cubicBezTo>
                    <a:cubicBezTo>
                      <a:pt x="95" y="241"/>
                      <a:pt x="65" y="260"/>
                      <a:pt x="31" y="267"/>
                    </a:cubicBezTo>
                    <a:cubicBezTo>
                      <a:pt x="19" y="273"/>
                      <a:pt x="15" y="266"/>
                      <a:pt x="12" y="256"/>
                    </a:cubicBezTo>
                    <a:cubicBezTo>
                      <a:pt x="0" y="224"/>
                      <a:pt x="5" y="196"/>
                      <a:pt x="27" y="170"/>
                    </a:cubicBezTo>
                    <a:cubicBezTo>
                      <a:pt x="44" y="149"/>
                      <a:pt x="52" y="123"/>
                      <a:pt x="57" y="97"/>
                    </a:cubicBezTo>
                    <a:cubicBezTo>
                      <a:pt x="59" y="89"/>
                      <a:pt x="62" y="82"/>
                      <a:pt x="66" y="74"/>
                    </a:cubicBezTo>
                    <a:close/>
                  </a:path>
                </a:pathLst>
              </a:custGeom>
              <a:solidFill>
                <a:srgbClr val="2AB6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47"/>
              <p:cNvSpPr/>
              <p:nvPr/>
            </p:nvSpPr>
            <p:spPr>
              <a:xfrm>
                <a:off x="7921" y="-1002"/>
                <a:ext cx="792" cy="459"/>
              </a:xfrm>
              <a:custGeom>
                <a:rect b="b" l="l" r="r" t="t"/>
                <a:pathLst>
                  <a:path extrusionOk="0" h="194" w="335">
                    <a:moveTo>
                      <a:pt x="35" y="26"/>
                    </a:moveTo>
                    <a:cubicBezTo>
                      <a:pt x="31" y="24"/>
                      <a:pt x="26" y="23"/>
                      <a:pt x="22" y="21"/>
                    </a:cubicBezTo>
                    <a:cubicBezTo>
                      <a:pt x="18" y="11"/>
                      <a:pt x="6" y="14"/>
                      <a:pt x="0" y="7"/>
                    </a:cubicBezTo>
                    <a:cubicBezTo>
                      <a:pt x="3" y="0"/>
                      <a:pt x="9" y="3"/>
                      <a:pt x="13" y="3"/>
                    </a:cubicBezTo>
                    <a:cubicBezTo>
                      <a:pt x="79" y="3"/>
                      <a:pt x="145" y="3"/>
                      <a:pt x="211" y="3"/>
                    </a:cubicBezTo>
                    <a:cubicBezTo>
                      <a:pt x="226" y="3"/>
                      <a:pt x="234" y="7"/>
                      <a:pt x="233" y="25"/>
                    </a:cubicBezTo>
                    <a:cubicBezTo>
                      <a:pt x="230" y="71"/>
                      <a:pt x="260" y="94"/>
                      <a:pt x="294" y="113"/>
                    </a:cubicBezTo>
                    <a:cubicBezTo>
                      <a:pt x="298" y="116"/>
                      <a:pt x="304" y="116"/>
                      <a:pt x="308" y="119"/>
                    </a:cubicBezTo>
                    <a:cubicBezTo>
                      <a:pt x="317" y="126"/>
                      <a:pt x="335" y="129"/>
                      <a:pt x="330" y="143"/>
                    </a:cubicBezTo>
                    <a:cubicBezTo>
                      <a:pt x="325" y="159"/>
                      <a:pt x="319" y="178"/>
                      <a:pt x="295" y="178"/>
                    </a:cubicBezTo>
                    <a:cubicBezTo>
                      <a:pt x="254" y="177"/>
                      <a:pt x="214" y="177"/>
                      <a:pt x="173" y="185"/>
                    </a:cubicBezTo>
                    <a:cubicBezTo>
                      <a:pt x="128" y="194"/>
                      <a:pt x="101" y="166"/>
                      <a:pt x="101" y="118"/>
                    </a:cubicBezTo>
                    <a:cubicBezTo>
                      <a:pt x="101" y="111"/>
                      <a:pt x="101" y="104"/>
                      <a:pt x="101" y="97"/>
                    </a:cubicBezTo>
                    <a:cubicBezTo>
                      <a:pt x="100" y="54"/>
                      <a:pt x="77" y="28"/>
                      <a:pt x="35" y="26"/>
                    </a:cubicBezTo>
                    <a:close/>
                  </a:path>
                </a:pathLst>
              </a:custGeom>
              <a:solidFill>
                <a:srgbClr val="2AB6B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47"/>
              <p:cNvSpPr/>
              <p:nvPr/>
            </p:nvSpPr>
            <p:spPr>
              <a:xfrm>
                <a:off x="7578" y="-410"/>
                <a:ext cx="182" cy="265"/>
              </a:xfrm>
              <a:custGeom>
                <a:rect b="b" l="l" r="r" t="t"/>
                <a:pathLst>
                  <a:path extrusionOk="0" h="112" w="77">
                    <a:moveTo>
                      <a:pt x="61" y="15"/>
                    </a:moveTo>
                    <a:cubicBezTo>
                      <a:pt x="62" y="22"/>
                      <a:pt x="67" y="27"/>
                      <a:pt x="74" y="28"/>
                    </a:cubicBezTo>
                    <a:cubicBezTo>
                      <a:pt x="77" y="44"/>
                      <a:pt x="67" y="59"/>
                      <a:pt x="75" y="74"/>
                    </a:cubicBezTo>
                    <a:cubicBezTo>
                      <a:pt x="74" y="83"/>
                      <a:pt x="74" y="92"/>
                      <a:pt x="74" y="101"/>
                    </a:cubicBezTo>
                    <a:cubicBezTo>
                      <a:pt x="68" y="112"/>
                      <a:pt x="62" y="111"/>
                      <a:pt x="56" y="102"/>
                    </a:cubicBezTo>
                    <a:cubicBezTo>
                      <a:pt x="53" y="96"/>
                      <a:pt x="51" y="90"/>
                      <a:pt x="49" y="84"/>
                    </a:cubicBezTo>
                    <a:cubicBezTo>
                      <a:pt x="46" y="68"/>
                      <a:pt x="39" y="61"/>
                      <a:pt x="23" y="63"/>
                    </a:cubicBezTo>
                    <a:cubicBezTo>
                      <a:pt x="15" y="65"/>
                      <a:pt x="5" y="65"/>
                      <a:pt x="0" y="56"/>
                    </a:cubicBezTo>
                    <a:cubicBezTo>
                      <a:pt x="1" y="43"/>
                      <a:pt x="11" y="40"/>
                      <a:pt x="21" y="38"/>
                    </a:cubicBezTo>
                    <a:cubicBezTo>
                      <a:pt x="28" y="37"/>
                      <a:pt x="35" y="36"/>
                      <a:pt x="39" y="28"/>
                    </a:cubicBezTo>
                    <a:cubicBezTo>
                      <a:pt x="39" y="27"/>
                      <a:pt x="39" y="26"/>
                      <a:pt x="39" y="25"/>
                    </a:cubicBezTo>
                    <a:cubicBezTo>
                      <a:pt x="39" y="22"/>
                      <a:pt x="39" y="19"/>
                      <a:pt x="40" y="16"/>
                    </a:cubicBezTo>
                    <a:cubicBezTo>
                      <a:pt x="42" y="10"/>
                      <a:pt x="41" y="1"/>
                      <a:pt x="49" y="0"/>
                    </a:cubicBezTo>
                    <a:cubicBezTo>
                      <a:pt x="57" y="0"/>
                      <a:pt x="57" y="10"/>
                      <a:pt x="61" y="15"/>
                    </a:cubicBezTo>
                    <a:close/>
                  </a:path>
                </a:pathLst>
              </a:custGeom>
              <a:solidFill>
                <a:srgbClr val="8CD0D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47"/>
              <p:cNvSpPr/>
              <p:nvPr/>
            </p:nvSpPr>
            <p:spPr>
              <a:xfrm>
                <a:off x="6769" y="-524"/>
                <a:ext cx="1388" cy="1185"/>
              </a:xfrm>
              <a:custGeom>
                <a:rect b="b" l="l" r="r" t="t"/>
                <a:pathLst>
                  <a:path extrusionOk="0" h="501" w="587">
                    <a:moveTo>
                      <a:pt x="342" y="104"/>
                    </a:moveTo>
                    <a:cubicBezTo>
                      <a:pt x="349" y="103"/>
                      <a:pt x="357" y="104"/>
                      <a:pt x="365" y="102"/>
                    </a:cubicBezTo>
                    <a:cubicBezTo>
                      <a:pt x="386" y="97"/>
                      <a:pt x="396" y="105"/>
                      <a:pt x="399" y="126"/>
                    </a:cubicBezTo>
                    <a:cubicBezTo>
                      <a:pt x="400" y="148"/>
                      <a:pt x="405" y="170"/>
                      <a:pt x="408" y="191"/>
                    </a:cubicBezTo>
                    <a:cubicBezTo>
                      <a:pt x="414" y="234"/>
                      <a:pt x="436" y="266"/>
                      <a:pt x="470" y="289"/>
                    </a:cubicBezTo>
                    <a:cubicBezTo>
                      <a:pt x="481" y="298"/>
                      <a:pt x="493" y="308"/>
                      <a:pt x="508" y="310"/>
                    </a:cubicBezTo>
                    <a:cubicBezTo>
                      <a:pt x="513" y="312"/>
                      <a:pt x="517" y="313"/>
                      <a:pt x="521" y="316"/>
                    </a:cubicBezTo>
                    <a:cubicBezTo>
                      <a:pt x="529" y="334"/>
                      <a:pt x="548" y="343"/>
                      <a:pt x="559" y="359"/>
                    </a:cubicBezTo>
                    <a:cubicBezTo>
                      <a:pt x="587" y="400"/>
                      <a:pt x="586" y="426"/>
                      <a:pt x="554" y="462"/>
                    </a:cubicBezTo>
                    <a:cubicBezTo>
                      <a:pt x="547" y="473"/>
                      <a:pt x="540" y="482"/>
                      <a:pt x="525" y="481"/>
                    </a:cubicBezTo>
                    <a:cubicBezTo>
                      <a:pt x="477" y="472"/>
                      <a:pt x="431" y="457"/>
                      <a:pt x="383" y="447"/>
                    </a:cubicBezTo>
                    <a:cubicBezTo>
                      <a:pt x="334" y="436"/>
                      <a:pt x="292" y="450"/>
                      <a:pt x="253" y="482"/>
                    </a:cubicBezTo>
                    <a:cubicBezTo>
                      <a:pt x="247" y="487"/>
                      <a:pt x="240" y="490"/>
                      <a:pt x="232" y="491"/>
                    </a:cubicBezTo>
                    <a:cubicBezTo>
                      <a:pt x="213" y="491"/>
                      <a:pt x="195" y="494"/>
                      <a:pt x="176" y="497"/>
                    </a:cubicBezTo>
                    <a:cubicBezTo>
                      <a:pt x="140" y="501"/>
                      <a:pt x="105" y="500"/>
                      <a:pt x="74" y="475"/>
                    </a:cubicBezTo>
                    <a:cubicBezTo>
                      <a:pt x="74" y="473"/>
                      <a:pt x="74" y="472"/>
                      <a:pt x="73" y="471"/>
                    </a:cubicBezTo>
                    <a:cubicBezTo>
                      <a:pt x="63" y="428"/>
                      <a:pt x="54" y="386"/>
                      <a:pt x="11" y="364"/>
                    </a:cubicBezTo>
                    <a:cubicBezTo>
                      <a:pt x="7" y="362"/>
                      <a:pt x="3" y="357"/>
                      <a:pt x="5" y="353"/>
                    </a:cubicBezTo>
                    <a:cubicBezTo>
                      <a:pt x="19" y="320"/>
                      <a:pt x="0" y="288"/>
                      <a:pt x="2" y="255"/>
                    </a:cubicBezTo>
                    <a:cubicBezTo>
                      <a:pt x="4" y="234"/>
                      <a:pt x="6" y="215"/>
                      <a:pt x="15" y="197"/>
                    </a:cubicBezTo>
                    <a:cubicBezTo>
                      <a:pt x="26" y="177"/>
                      <a:pt x="28" y="154"/>
                      <a:pt x="29" y="131"/>
                    </a:cubicBezTo>
                    <a:cubicBezTo>
                      <a:pt x="30" y="114"/>
                      <a:pt x="36" y="101"/>
                      <a:pt x="48" y="92"/>
                    </a:cubicBezTo>
                    <a:cubicBezTo>
                      <a:pt x="69" y="76"/>
                      <a:pt x="86" y="56"/>
                      <a:pt x="104" y="37"/>
                    </a:cubicBezTo>
                    <a:cubicBezTo>
                      <a:pt x="115" y="25"/>
                      <a:pt x="128" y="18"/>
                      <a:pt x="144" y="16"/>
                    </a:cubicBezTo>
                    <a:cubicBezTo>
                      <a:pt x="168" y="0"/>
                      <a:pt x="194" y="12"/>
                      <a:pt x="209" y="45"/>
                    </a:cubicBezTo>
                    <a:cubicBezTo>
                      <a:pt x="231" y="65"/>
                      <a:pt x="246" y="95"/>
                      <a:pt x="277" y="105"/>
                    </a:cubicBezTo>
                    <a:cubicBezTo>
                      <a:pt x="299" y="112"/>
                      <a:pt x="320" y="103"/>
                      <a:pt x="342" y="104"/>
                    </a:cubicBezTo>
                    <a:close/>
                  </a:path>
                </a:pathLst>
              </a:custGeom>
              <a:solidFill>
                <a:srgbClr val="2AB6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47"/>
              <p:cNvSpPr/>
              <p:nvPr/>
            </p:nvSpPr>
            <p:spPr>
              <a:xfrm>
                <a:off x="6644" y="-994"/>
                <a:ext cx="1184" cy="674"/>
              </a:xfrm>
              <a:custGeom>
                <a:rect b="b" l="l" r="r" t="t"/>
                <a:pathLst>
                  <a:path extrusionOk="0" h="285" w="501">
                    <a:moveTo>
                      <a:pt x="491" y="64"/>
                    </a:moveTo>
                    <a:cubicBezTo>
                      <a:pt x="491" y="72"/>
                      <a:pt x="491" y="79"/>
                      <a:pt x="491" y="87"/>
                    </a:cubicBezTo>
                    <a:cubicBezTo>
                      <a:pt x="501" y="105"/>
                      <a:pt x="489" y="121"/>
                      <a:pt x="486" y="137"/>
                    </a:cubicBezTo>
                    <a:cubicBezTo>
                      <a:pt x="484" y="146"/>
                      <a:pt x="480" y="155"/>
                      <a:pt x="475" y="162"/>
                    </a:cubicBezTo>
                    <a:cubicBezTo>
                      <a:pt x="453" y="191"/>
                      <a:pt x="438" y="223"/>
                      <a:pt x="440" y="261"/>
                    </a:cubicBezTo>
                    <a:cubicBezTo>
                      <a:pt x="441" y="267"/>
                      <a:pt x="437" y="271"/>
                      <a:pt x="434" y="275"/>
                    </a:cubicBezTo>
                    <a:cubicBezTo>
                      <a:pt x="434" y="275"/>
                      <a:pt x="434" y="275"/>
                      <a:pt x="434" y="275"/>
                    </a:cubicBezTo>
                    <a:cubicBezTo>
                      <a:pt x="414" y="276"/>
                      <a:pt x="393" y="276"/>
                      <a:pt x="373" y="279"/>
                    </a:cubicBezTo>
                    <a:cubicBezTo>
                      <a:pt x="332" y="285"/>
                      <a:pt x="311" y="256"/>
                      <a:pt x="291" y="225"/>
                    </a:cubicBezTo>
                    <a:cubicBezTo>
                      <a:pt x="259" y="177"/>
                      <a:pt x="217" y="145"/>
                      <a:pt x="161" y="135"/>
                    </a:cubicBezTo>
                    <a:cubicBezTo>
                      <a:pt x="146" y="132"/>
                      <a:pt x="131" y="132"/>
                      <a:pt x="115" y="133"/>
                    </a:cubicBezTo>
                    <a:cubicBezTo>
                      <a:pt x="82" y="136"/>
                      <a:pt x="52" y="122"/>
                      <a:pt x="22" y="110"/>
                    </a:cubicBezTo>
                    <a:cubicBezTo>
                      <a:pt x="7" y="104"/>
                      <a:pt x="0" y="92"/>
                      <a:pt x="2" y="72"/>
                    </a:cubicBezTo>
                    <a:cubicBezTo>
                      <a:pt x="10" y="0"/>
                      <a:pt x="9" y="0"/>
                      <a:pt x="78" y="0"/>
                    </a:cubicBezTo>
                    <a:cubicBezTo>
                      <a:pt x="213" y="0"/>
                      <a:pt x="348" y="0"/>
                      <a:pt x="483" y="0"/>
                    </a:cubicBezTo>
                    <a:cubicBezTo>
                      <a:pt x="484" y="0"/>
                      <a:pt x="485" y="0"/>
                      <a:pt x="487" y="0"/>
                    </a:cubicBezTo>
                    <a:cubicBezTo>
                      <a:pt x="496" y="21"/>
                      <a:pt x="489" y="43"/>
                      <a:pt x="491" y="64"/>
                    </a:cubicBezTo>
                    <a:close/>
                  </a:path>
                </a:pathLst>
              </a:custGeom>
              <a:solidFill>
                <a:srgbClr val="2AB6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47"/>
              <p:cNvSpPr/>
              <p:nvPr/>
            </p:nvSpPr>
            <p:spPr>
              <a:xfrm>
                <a:off x="6611" y="2532"/>
                <a:ext cx="572" cy="1209"/>
              </a:xfrm>
              <a:custGeom>
                <a:rect b="b" l="l" r="r" t="t"/>
                <a:pathLst>
                  <a:path extrusionOk="0" h="511" w="242">
                    <a:moveTo>
                      <a:pt x="242" y="431"/>
                    </a:moveTo>
                    <a:cubicBezTo>
                      <a:pt x="238" y="457"/>
                      <a:pt x="214" y="468"/>
                      <a:pt x="202" y="487"/>
                    </a:cubicBezTo>
                    <a:cubicBezTo>
                      <a:pt x="197" y="496"/>
                      <a:pt x="191" y="511"/>
                      <a:pt x="179" y="508"/>
                    </a:cubicBezTo>
                    <a:cubicBezTo>
                      <a:pt x="171" y="506"/>
                      <a:pt x="175" y="491"/>
                      <a:pt x="172" y="481"/>
                    </a:cubicBezTo>
                    <a:cubicBezTo>
                      <a:pt x="165" y="463"/>
                      <a:pt x="154" y="448"/>
                      <a:pt x="141" y="435"/>
                    </a:cubicBezTo>
                    <a:cubicBezTo>
                      <a:pt x="142" y="421"/>
                      <a:pt x="131" y="415"/>
                      <a:pt x="121" y="410"/>
                    </a:cubicBezTo>
                    <a:cubicBezTo>
                      <a:pt x="89" y="394"/>
                      <a:pt x="69" y="367"/>
                      <a:pt x="51" y="337"/>
                    </a:cubicBezTo>
                    <a:cubicBezTo>
                      <a:pt x="41" y="320"/>
                      <a:pt x="29" y="305"/>
                      <a:pt x="12" y="294"/>
                    </a:cubicBezTo>
                    <a:cubicBezTo>
                      <a:pt x="3" y="289"/>
                      <a:pt x="0" y="281"/>
                      <a:pt x="0" y="270"/>
                    </a:cubicBezTo>
                    <a:cubicBezTo>
                      <a:pt x="0" y="188"/>
                      <a:pt x="0" y="106"/>
                      <a:pt x="0" y="24"/>
                    </a:cubicBezTo>
                    <a:cubicBezTo>
                      <a:pt x="0" y="13"/>
                      <a:pt x="2" y="6"/>
                      <a:pt x="14" y="3"/>
                    </a:cubicBezTo>
                    <a:cubicBezTo>
                      <a:pt x="25" y="0"/>
                      <a:pt x="30" y="3"/>
                      <a:pt x="36" y="13"/>
                    </a:cubicBezTo>
                    <a:cubicBezTo>
                      <a:pt x="51" y="36"/>
                      <a:pt x="67" y="58"/>
                      <a:pt x="85" y="77"/>
                    </a:cubicBezTo>
                    <a:cubicBezTo>
                      <a:pt x="111" y="102"/>
                      <a:pt x="124" y="133"/>
                      <a:pt x="135" y="167"/>
                    </a:cubicBezTo>
                    <a:cubicBezTo>
                      <a:pt x="147" y="205"/>
                      <a:pt x="156" y="244"/>
                      <a:pt x="192" y="269"/>
                    </a:cubicBezTo>
                    <a:cubicBezTo>
                      <a:pt x="206" y="279"/>
                      <a:pt x="212" y="297"/>
                      <a:pt x="211" y="316"/>
                    </a:cubicBezTo>
                    <a:cubicBezTo>
                      <a:pt x="210" y="333"/>
                      <a:pt x="215" y="346"/>
                      <a:pt x="228" y="356"/>
                    </a:cubicBezTo>
                    <a:cubicBezTo>
                      <a:pt x="238" y="364"/>
                      <a:pt x="242" y="375"/>
                      <a:pt x="242" y="388"/>
                    </a:cubicBezTo>
                    <a:cubicBezTo>
                      <a:pt x="241" y="402"/>
                      <a:pt x="242" y="417"/>
                      <a:pt x="242" y="431"/>
                    </a:cubicBezTo>
                    <a:close/>
                  </a:path>
                </a:pathLst>
              </a:custGeom>
              <a:solidFill>
                <a:srgbClr val="43BA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47"/>
              <p:cNvSpPr/>
              <p:nvPr/>
            </p:nvSpPr>
            <p:spPr>
              <a:xfrm>
                <a:off x="6597" y="108"/>
                <a:ext cx="293" cy="795"/>
              </a:xfrm>
              <a:custGeom>
                <a:rect b="b" l="l" r="r" t="t"/>
                <a:pathLst>
                  <a:path extrusionOk="0" h="336" w="124">
                    <a:moveTo>
                      <a:pt x="94" y="245"/>
                    </a:moveTo>
                    <a:cubicBezTo>
                      <a:pt x="72" y="256"/>
                      <a:pt x="51" y="267"/>
                      <a:pt x="53" y="298"/>
                    </a:cubicBezTo>
                    <a:cubicBezTo>
                      <a:pt x="54" y="307"/>
                      <a:pt x="44" y="313"/>
                      <a:pt x="38" y="319"/>
                    </a:cubicBezTo>
                    <a:cubicBezTo>
                      <a:pt x="31" y="328"/>
                      <a:pt x="22" y="336"/>
                      <a:pt x="12" y="332"/>
                    </a:cubicBezTo>
                    <a:cubicBezTo>
                      <a:pt x="0" y="328"/>
                      <a:pt x="6" y="315"/>
                      <a:pt x="6" y="306"/>
                    </a:cubicBezTo>
                    <a:cubicBezTo>
                      <a:pt x="6" y="211"/>
                      <a:pt x="6" y="117"/>
                      <a:pt x="6" y="22"/>
                    </a:cubicBezTo>
                    <a:cubicBezTo>
                      <a:pt x="6" y="15"/>
                      <a:pt x="1" y="2"/>
                      <a:pt x="12" y="1"/>
                    </a:cubicBezTo>
                    <a:cubicBezTo>
                      <a:pt x="21" y="0"/>
                      <a:pt x="24" y="11"/>
                      <a:pt x="26" y="19"/>
                    </a:cubicBezTo>
                    <a:cubicBezTo>
                      <a:pt x="32" y="37"/>
                      <a:pt x="33" y="55"/>
                      <a:pt x="32" y="74"/>
                    </a:cubicBezTo>
                    <a:cubicBezTo>
                      <a:pt x="30" y="94"/>
                      <a:pt x="38" y="108"/>
                      <a:pt x="56" y="115"/>
                    </a:cubicBezTo>
                    <a:cubicBezTo>
                      <a:pt x="76" y="124"/>
                      <a:pt x="88" y="137"/>
                      <a:pt x="85" y="162"/>
                    </a:cubicBezTo>
                    <a:cubicBezTo>
                      <a:pt x="84" y="174"/>
                      <a:pt x="87" y="187"/>
                      <a:pt x="98" y="194"/>
                    </a:cubicBezTo>
                    <a:cubicBezTo>
                      <a:pt x="118" y="200"/>
                      <a:pt x="124" y="217"/>
                      <a:pt x="112" y="233"/>
                    </a:cubicBezTo>
                    <a:cubicBezTo>
                      <a:pt x="107" y="239"/>
                      <a:pt x="100" y="242"/>
                      <a:pt x="94" y="245"/>
                    </a:cubicBezTo>
                    <a:close/>
                  </a:path>
                </a:pathLst>
              </a:custGeom>
              <a:solidFill>
                <a:srgbClr val="2AB6B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47"/>
              <p:cNvSpPr/>
              <p:nvPr/>
            </p:nvSpPr>
            <p:spPr>
              <a:xfrm>
                <a:off x="6609" y="-370"/>
                <a:ext cx="200" cy="672"/>
              </a:xfrm>
              <a:custGeom>
                <a:rect b="b" l="l" r="r" t="t"/>
                <a:pathLst>
                  <a:path extrusionOk="0" h="284" w="85">
                    <a:moveTo>
                      <a:pt x="81" y="28"/>
                    </a:moveTo>
                    <a:cubicBezTo>
                      <a:pt x="57" y="61"/>
                      <a:pt x="85" y="104"/>
                      <a:pt x="60" y="142"/>
                    </a:cubicBezTo>
                    <a:cubicBezTo>
                      <a:pt x="44" y="167"/>
                      <a:pt x="55" y="203"/>
                      <a:pt x="54" y="234"/>
                    </a:cubicBezTo>
                    <a:cubicBezTo>
                      <a:pt x="53" y="246"/>
                      <a:pt x="54" y="259"/>
                      <a:pt x="53" y="271"/>
                    </a:cubicBezTo>
                    <a:cubicBezTo>
                      <a:pt x="53" y="276"/>
                      <a:pt x="54" y="283"/>
                      <a:pt x="47" y="284"/>
                    </a:cubicBezTo>
                    <a:cubicBezTo>
                      <a:pt x="40" y="284"/>
                      <a:pt x="41" y="277"/>
                      <a:pt x="41" y="272"/>
                    </a:cubicBezTo>
                    <a:cubicBezTo>
                      <a:pt x="40" y="263"/>
                      <a:pt x="40" y="255"/>
                      <a:pt x="40" y="247"/>
                    </a:cubicBezTo>
                    <a:cubicBezTo>
                      <a:pt x="42" y="219"/>
                      <a:pt x="34" y="197"/>
                      <a:pt x="12" y="181"/>
                    </a:cubicBezTo>
                    <a:cubicBezTo>
                      <a:pt x="3" y="175"/>
                      <a:pt x="1" y="167"/>
                      <a:pt x="1" y="156"/>
                    </a:cubicBezTo>
                    <a:cubicBezTo>
                      <a:pt x="1" y="113"/>
                      <a:pt x="1" y="70"/>
                      <a:pt x="1" y="28"/>
                    </a:cubicBezTo>
                    <a:cubicBezTo>
                      <a:pt x="0" y="12"/>
                      <a:pt x="6" y="6"/>
                      <a:pt x="21" y="6"/>
                    </a:cubicBezTo>
                    <a:cubicBezTo>
                      <a:pt x="34" y="7"/>
                      <a:pt x="46" y="7"/>
                      <a:pt x="58" y="4"/>
                    </a:cubicBezTo>
                    <a:cubicBezTo>
                      <a:pt x="75" y="0"/>
                      <a:pt x="78" y="12"/>
                      <a:pt x="81" y="28"/>
                    </a:cubicBezTo>
                    <a:close/>
                  </a:path>
                </a:pathLst>
              </a:custGeom>
              <a:solidFill>
                <a:srgbClr val="29B5B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47"/>
              <p:cNvSpPr/>
              <p:nvPr/>
            </p:nvSpPr>
            <p:spPr>
              <a:xfrm>
                <a:off x="6609" y="-737"/>
                <a:ext cx="371" cy="400"/>
              </a:xfrm>
              <a:custGeom>
                <a:rect b="b" l="l" r="r" t="t"/>
                <a:pathLst>
                  <a:path extrusionOk="0" h="169" w="157">
                    <a:moveTo>
                      <a:pt x="128" y="98"/>
                    </a:moveTo>
                    <a:cubicBezTo>
                      <a:pt x="136" y="105"/>
                      <a:pt x="147" y="99"/>
                      <a:pt x="157" y="106"/>
                    </a:cubicBezTo>
                    <a:cubicBezTo>
                      <a:pt x="140" y="122"/>
                      <a:pt x="134" y="146"/>
                      <a:pt x="113" y="158"/>
                    </a:cubicBezTo>
                    <a:cubicBezTo>
                      <a:pt x="109" y="161"/>
                      <a:pt x="103" y="169"/>
                      <a:pt x="98" y="161"/>
                    </a:cubicBezTo>
                    <a:cubicBezTo>
                      <a:pt x="79" y="129"/>
                      <a:pt x="49" y="143"/>
                      <a:pt x="25" y="145"/>
                    </a:cubicBezTo>
                    <a:cubicBezTo>
                      <a:pt x="5" y="147"/>
                      <a:pt x="0" y="143"/>
                      <a:pt x="1" y="124"/>
                    </a:cubicBezTo>
                    <a:cubicBezTo>
                      <a:pt x="1" y="83"/>
                      <a:pt x="1" y="43"/>
                      <a:pt x="1" y="0"/>
                    </a:cubicBezTo>
                    <a:cubicBezTo>
                      <a:pt x="22" y="9"/>
                      <a:pt x="41" y="18"/>
                      <a:pt x="50" y="40"/>
                    </a:cubicBezTo>
                    <a:cubicBezTo>
                      <a:pt x="63" y="70"/>
                      <a:pt x="86" y="88"/>
                      <a:pt x="115" y="97"/>
                    </a:cubicBezTo>
                    <a:cubicBezTo>
                      <a:pt x="120" y="94"/>
                      <a:pt x="124" y="93"/>
                      <a:pt x="128" y="98"/>
                    </a:cubicBezTo>
                    <a:close/>
                  </a:path>
                </a:pathLst>
              </a:custGeom>
              <a:solidFill>
                <a:srgbClr val="29B6B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47"/>
              <p:cNvSpPr/>
              <p:nvPr/>
            </p:nvSpPr>
            <p:spPr>
              <a:xfrm>
                <a:off x="6772" y="-661"/>
                <a:ext cx="458" cy="156"/>
              </a:xfrm>
              <a:custGeom>
                <a:rect b="b" l="l" r="r" t="t"/>
                <a:pathLst>
                  <a:path extrusionOk="0" h="66" w="194">
                    <a:moveTo>
                      <a:pt x="64" y="52"/>
                    </a:moveTo>
                    <a:cubicBezTo>
                      <a:pt x="42" y="45"/>
                      <a:pt x="21" y="36"/>
                      <a:pt x="6" y="17"/>
                    </a:cubicBezTo>
                    <a:cubicBezTo>
                      <a:pt x="4" y="13"/>
                      <a:pt x="0" y="9"/>
                      <a:pt x="2" y="5"/>
                    </a:cubicBezTo>
                    <a:cubicBezTo>
                      <a:pt x="5" y="0"/>
                      <a:pt x="10" y="2"/>
                      <a:pt x="14" y="3"/>
                    </a:cubicBezTo>
                    <a:cubicBezTo>
                      <a:pt x="40" y="7"/>
                      <a:pt x="65" y="12"/>
                      <a:pt x="90" y="10"/>
                    </a:cubicBezTo>
                    <a:cubicBezTo>
                      <a:pt x="126" y="9"/>
                      <a:pt x="155" y="26"/>
                      <a:pt x="182" y="47"/>
                    </a:cubicBezTo>
                    <a:cubicBezTo>
                      <a:pt x="188" y="52"/>
                      <a:pt x="194" y="57"/>
                      <a:pt x="182" y="61"/>
                    </a:cubicBezTo>
                    <a:cubicBezTo>
                      <a:pt x="178" y="64"/>
                      <a:pt x="173" y="66"/>
                      <a:pt x="168" y="65"/>
                    </a:cubicBezTo>
                    <a:cubicBezTo>
                      <a:pt x="138" y="58"/>
                      <a:pt x="109" y="62"/>
                      <a:pt x="79" y="59"/>
                    </a:cubicBezTo>
                    <a:cubicBezTo>
                      <a:pt x="73" y="58"/>
                      <a:pt x="68" y="58"/>
                      <a:pt x="64" y="52"/>
                    </a:cubicBezTo>
                    <a:close/>
                  </a:path>
                </a:pathLst>
              </a:custGeom>
              <a:solidFill>
                <a:srgbClr val="2DB6B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47"/>
              <p:cNvSpPr/>
              <p:nvPr/>
            </p:nvSpPr>
            <p:spPr>
              <a:xfrm>
                <a:off x="6755" y="2267"/>
                <a:ext cx="102" cy="358"/>
              </a:xfrm>
              <a:custGeom>
                <a:rect b="b" l="l" r="r" t="t"/>
                <a:pathLst>
                  <a:path extrusionOk="0" h="151" w="43">
                    <a:moveTo>
                      <a:pt x="43" y="151"/>
                    </a:moveTo>
                    <a:cubicBezTo>
                      <a:pt x="17" y="131"/>
                      <a:pt x="3" y="113"/>
                      <a:pt x="4" y="83"/>
                    </a:cubicBezTo>
                    <a:cubicBezTo>
                      <a:pt x="5" y="59"/>
                      <a:pt x="8" y="34"/>
                      <a:pt x="1" y="10"/>
                    </a:cubicBezTo>
                    <a:cubicBezTo>
                      <a:pt x="0" y="7"/>
                      <a:pt x="0" y="2"/>
                      <a:pt x="5" y="1"/>
                    </a:cubicBezTo>
                    <a:cubicBezTo>
                      <a:pt x="7" y="0"/>
                      <a:pt x="10" y="2"/>
                      <a:pt x="12" y="3"/>
                    </a:cubicBezTo>
                    <a:cubicBezTo>
                      <a:pt x="28" y="18"/>
                      <a:pt x="42" y="32"/>
                      <a:pt x="40" y="57"/>
                    </a:cubicBezTo>
                    <a:cubicBezTo>
                      <a:pt x="38" y="86"/>
                      <a:pt x="38" y="116"/>
                      <a:pt x="43" y="151"/>
                    </a:cubicBezTo>
                    <a:close/>
                  </a:path>
                </a:pathLst>
              </a:custGeom>
              <a:solidFill>
                <a:srgbClr val="3CB8B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47"/>
              <p:cNvSpPr/>
              <p:nvPr/>
            </p:nvSpPr>
            <p:spPr>
              <a:xfrm>
                <a:off x="6606" y="2199"/>
                <a:ext cx="81" cy="300"/>
              </a:xfrm>
              <a:custGeom>
                <a:rect b="b" l="l" r="r" t="t"/>
                <a:pathLst>
                  <a:path extrusionOk="0" h="127" w="34">
                    <a:moveTo>
                      <a:pt x="2" y="62"/>
                    </a:moveTo>
                    <a:cubicBezTo>
                      <a:pt x="2" y="46"/>
                      <a:pt x="2" y="30"/>
                      <a:pt x="2" y="14"/>
                    </a:cubicBezTo>
                    <a:cubicBezTo>
                      <a:pt x="2" y="10"/>
                      <a:pt x="1" y="4"/>
                      <a:pt x="6" y="2"/>
                    </a:cubicBezTo>
                    <a:cubicBezTo>
                      <a:pt x="11" y="0"/>
                      <a:pt x="14" y="4"/>
                      <a:pt x="17" y="7"/>
                    </a:cubicBezTo>
                    <a:cubicBezTo>
                      <a:pt x="29" y="16"/>
                      <a:pt x="34" y="28"/>
                      <a:pt x="33" y="43"/>
                    </a:cubicBezTo>
                    <a:cubicBezTo>
                      <a:pt x="31" y="65"/>
                      <a:pt x="30" y="87"/>
                      <a:pt x="28" y="109"/>
                    </a:cubicBezTo>
                    <a:cubicBezTo>
                      <a:pt x="27" y="119"/>
                      <a:pt x="21" y="127"/>
                      <a:pt x="11" y="126"/>
                    </a:cubicBezTo>
                    <a:cubicBezTo>
                      <a:pt x="0" y="125"/>
                      <a:pt x="2" y="115"/>
                      <a:pt x="2" y="108"/>
                    </a:cubicBezTo>
                    <a:cubicBezTo>
                      <a:pt x="2" y="93"/>
                      <a:pt x="2" y="78"/>
                      <a:pt x="2" y="62"/>
                    </a:cubicBezTo>
                    <a:close/>
                  </a:path>
                </a:pathLst>
              </a:custGeom>
              <a:solidFill>
                <a:srgbClr val="33B7B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47"/>
              <p:cNvSpPr/>
              <p:nvPr/>
            </p:nvSpPr>
            <p:spPr>
              <a:xfrm>
                <a:off x="6880" y="-540"/>
                <a:ext cx="400" cy="123"/>
              </a:xfrm>
              <a:custGeom>
                <a:rect b="b" l="l" r="r" t="t"/>
                <a:pathLst>
                  <a:path extrusionOk="0" h="52" w="169">
                    <a:moveTo>
                      <a:pt x="18" y="1"/>
                    </a:moveTo>
                    <a:cubicBezTo>
                      <a:pt x="48" y="1"/>
                      <a:pt x="79" y="0"/>
                      <a:pt x="109" y="1"/>
                    </a:cubicBezTo>
                    <a:cubicBezTo>
                      <a:pt x="118" y="2"/>
                      <a:pt x="127" y="7"/>
                      <a:pt x="136" y="10"/>
                    </a:cubicBezTo>
                    <a:cubicBezTo>
                      <a:pt x="143" y="17"/>
                      <a:pt x="151" y="23"/>
                      <a:pt x="157" y="30"/>
                    </a:cubicBezTo>
                    <a:cubicBezTo>
                      <a:pt x="162" y="36"/>
                      <a:pt x="169" y="42"/>
                      <a:pt x="162" y="52"/>
                    </a:cubicBezTo>
                    <a:cubicBezTo>
                      <a:pt x="145" y="32"/>
                      <a:pt x="123" y="22"/>
                      <a:pt x="97" y="23"/>
                    </a:cubicBezTo>
                    <a:cubicBezTo>
                      <a:pt x="69" y="20"/>
                      <a:pt x="41" y="18"/>
                      <a:pt x="13" y="15"/>
                    </a:cubicBezTo>
                    <a:cubicBezTo>
                      <a:pt x="9" y="15"/>
                      <a:pt x="5" y="14"/>
                      <a:pt x="0" y="14"/>
                    </a:cubicBezTo>
                    <a:cubicBezTo>
                      <a:pt x="2" y="3"/>
                      <a:pt x="13" y="7"/>
                      <a:pt x="18" y="1"/>
                    </a:cubicBezTo>
                    <a:close/>
                  </a:path>
                </a:pathLst>
              </a:custGeom>
              <a:solidFill>
                <a:srgbClr val="8CD0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47"/>
              <p:cNvSpPr/>
              <p:nvPr/>
            </p:nvSpPr>
            <p:spPr>
              <a:xfrm>
                <a:off x="6819" y="515"/>
                <a:ext cx="151" cy="182"/>
              </a:xfrm>
              <a:custGeom>
                <a:rect b="b" l="l" r="r" t="t"/>
                <a:pathLst>
                  <a:path extrusionOk="0" h="77" w="64">
                    <a:moveTo>
                      <a:pt x="0" y="73"/>
                    </a:moveTo>
                    <a:cubicBezTo>
                      <a:pt x="12" y="57"/>
                      <a:pt x="28" y="42"/>
                      <a:pt x="4" y="22"/>
                    </a:cubicBezTo>
                    <a:cubicBezTo>
                      <a:pt x="4" y="8"/>
                      <a:pt x="7" y="0"/>
                      <a:pt x="20" y="14"/>
                    </a:cubicBezTo>
                    <a:cubicBezTo>
                      <a:pt x="29" y="23"/>
                      <a:pt x="40" y="29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4" y="36"/>
                      <a:pt x="58" y="38"/>
                      <a:pt x="60" y="42"/>
                    </a:cubicBezTo>
                    <a:cubicBezTo>
                      <a:pt x="64" y="51"/>
                      <a:pt x="62" y="55"/>
                      <a:pt x="52" y="50"/>
                    </a:cubicBezTo>
                    <a:cubicBezTo>
                      <a:pt x="30" y="40"/>
                      <a:pt x="27" y="62"/>
                      <a:pt x="17" y="73"/>
                    </a:cubicBezTo>
                    <a:cubicBezTo>
                      <a:pt x="11" y="74"/>
                      <a:pt x="5" y="77"/>
                      <a:pt x="0" y="73"/>
                    </a:cubicBezTo>
                    <a:close/>
                  </a:path>
                </a:pathLst>
              </a:custGeom>
              <a:solidFill>
                <a:srgbClr val="8ACFD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47"/>
              <p:cNvSpPr/>
              <p:nvPr/>
            </p:nvSpPr>
            <p:spPr>
              <a:xfrm>
                <a:off x="7152" y="3308"/>
                <a:ext cx="62" cy="59"/>
              </a:xfrm>
              <a:custGeom>
                <a:rect b="b" l="l" r="r" t="t"/>
                <a:pathLst>
                  <a:path extrusionOk="0" h="25" w="26">
                    <a:moveTo>
                      <a:pt x="25" y="16"/>
                    </a:moveTo>
                    <a:cubicBezTo>
                      <a:pt x="26" y="19"/>
                      <a:pt x="26" y="22"/>
                      <a:pt x="26" y="25"/>
                    </a:cubicBezTo>
                    <a:cubicBezTo>
                      <a:pt x="12" y="23"/>
                      <a:pt x="7" y="10"/>
                      <a:pt x="0" y="0"/>
                    </a:cubicBezTo>
                    <a:cubicBezTo>
                      <a:pt x="12" y="0"/>
                      <a:pt x="16" y="12"/>
                      <a:pt x="25" y="16"/>
                    </a:cubicBezTo>
                    <a:close/>
                  </a:path>
                </a:pathLst>
              </a:custGeom>
              <a:solidFill>
                <a:srgbClr val="43BA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47"/>
              <p:cNvSpPr/>
              <p:nvPr/>
            </p:nvSpPr>
            <p:spPr>
              <a:xfrm>
                <a:off x="7663" y="-800"/>
                <a:ext cx="180" cy="456"/>
              </a:xfrm>
              <a:custGeom>
                <a:rect b="b" l="l" r="r" t="t"/>
                <a:pathLst>
                  <a:path extrusionOk="0" h="193" w="76">
                    <a:moveTo>
                      <a:pt x="3" y="193"/>
                    </a:moveTo>
                    <a:cubicBezTo>
                      <a:pt x="7" y="180"/>
                      <a:pt x="9" y="167"/>
                      <a:pt x="4" y="153"/>
                    </a:cubicBezTo>
                    <a:cubicBezTo>
                      <a:pt x="0" y="140"/>
                      <a:pt x="4" y="127"/>
                      <a:pt x="12" y="116"/>
                    </a:cubicBezTo>
                    <a:cubicBezTo>
                      <a:pt x="36" y="83"/>
                      <a:pt x="52" y="46"/>
                      <a:pt x="60" y="5"/>
                    </a:cubicBezTo>
                    <a:cubicBezTo>
                      <a:pt x="65" y="3"/>
                      <a:pt x="69" y="2"/>
                      <a:pt x="73" y="0"/>
                    </a:cubicBezTo>
                    <a:cubicBezTo>
                      <a:pt x="76" y="37"/>
                      <a:pt x="62" y="70"/>
                      <a:pt x="42" y="98"/>
                    </a:cubicBezTo>
                    <a:cubicBezTo>
                      <a:pt x="24" y="124"/>
                      <a:pt x="16" y="149"/>
                      <a:pt x="25" y="180"/>
                    </a:cubicBezTo>
                    <a:cubicBezTo>
                      <a:pt x="22" y="177"/>
                      <a:pt x="18" y="174"/>
                      <a:pt x="14" y="170"/>
                    </a:cubicBezTo>
                    <a:cubicBezTo>
                      <a:pt x="10" y="178"/>
                      <a:pt x="13" y="189"/>
                      <a:pt x="3" y="193"/>
                    </a:cubicBezTo>
                    <a:close/>
                  </a:path>
                </a:pathLst>
              </a:custGeom>
              <a:solidFill>
                <a:srgbClr val="62C1C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47"/>
              <p:cNvSpPr/>
              <p:nvPr/>
            </p:nvSpPr>
            <p:spPr>
              <a:xfrm>
                <a:off x="7786" y="-994"/>
                <a:ext cx="49" cy="151"/>
              </a:xfrm>
              <a:custGeom>
                <a:rect b="b" l="l" r="r" t="t"/>
                <a:pathLst>
                  <a:path extrusionOk="0" h="64" w="21">
                    <a:moveTo>
                      <a:pt x="8" y="64"/>
                    </a:moveTo>
                    <a:cubicBezTo>
                      <a:pt x="0" y="43"/>
                      <a:pt x="6" y="21"/>
                      <a:pt x="4" y="0"/>
                    </a:cubicBezTo>
                    <a:cubicBezTo>
                      <a:pt x="21" y="20"/>
                      <a:pt x="12" y="42"/>
                      <a:pt x="8" y="64"/>
                    </a:cubicBezTo>
                    <a:close/>
                  </a:path>
                </a:pathLst>
              </a:custGeom>
              <a:solidFill>
                <a:srgbClr val="62C1C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47"/>
              <p:cNvSpPr/>
              <p:nvPr/>
            </p:nvSpPr>
            <p:spPr>
              <a:xfrm>
                <a:off x="6918" y="590"/>
                <a:ext cx="402" cy="107"/>
              </a:xfrm>
              <a:custGeom>
                <a:rect b="b" l="l" r="r" t="t"/>
                <a:pathLst>
                  <a:path extrusionOk="0" h="45" w="170">
                    <a:moveTo>
                      <a:pt x="10" y="18"/>
                    </a:moveTo>
                    <a:cubicBezTo>
                      <a:pt x="26" y="12"/>
                      <a:pt x="0" y="6"/>
                      <a:pt x="10" y="0"/>
                    </a:cubicBezTo>
                    <a:cubicBezTo>
                      <a:pt x="62" y="24"/>
                      <a:pt x="115" y="18"/>
                      <a:pt x="169" y="9"/>
                    </a:cubicBezTo>
                    <a:cubicBezTo>
                      <a:pt x="170" y="21"/>
                      <a:pt x="161" y="24"/>
                      <a:pt x="153" y="28"/>
                    </a:cubicBezTo>
                    <a:cubicBezTo>
                      <a:pt x="147" y="32"/>
                      <a:pt x="139" y="34"/>
                      <a:pt x="134" y="41"/>
                    </a:cubicBezTo>
                    <a:cubicBezTo>
                      <a:pt x="96" y="41"/>
                      <a:pt x="58" y="45"/>
                      <a:pt x="22" y="28"/>
                    </a:cubicBezTo>
                    <a:cubicBezTo>
                      <a:pt x="18" y="25"/>
                      <a:pt x="13" y="23"/>
                      <a:pt x="10" y="18"/>
                    </a:cubicBezTo>
                    <a:close/>
                  </a:path>
                </a:pathLst>
              </a:custGeom>
              <a:solidFill>
                <a:srgbClr val="62C1C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47"/>
              <p:cNvSpPr/>
              <p:nvPr/>
            </p:nvSpPr>
            <p:spPr>
              <a:xfrm>
                <a:off x="7275" y="1037"/>
                <a:ext cx="159" cy="455"/>
              </a:xfrm>
              <a:custGeom>
                <a:rect b="b" l="l" r="r" t="t"/>
                <a:pathLst>
                  <a:path extrusionOk="0" h="192" w="67">
                    <a:moveTo>
                      <a:pt x="66" y="136"/>
                    </a:moveTo>
                    <a:cubicBezTo>
                      <a:pt x="63" y="135"/>
                      <a:pt x="59" y="131"/>
                      <a:pt x="57" y="132"/>
                    </a:cubicBezTo>
                    <a:cubicBezTo>
                      <a:pt x="52" y="134"/>
                      <a:pt x="56" y="139"/>
                      <a:pt x="57" y="142"/>
                    </a:cubicBezTo>
                    <a:cubicBezTo>
                      <a:pt x="62" y="158"/>
                      <a:pt x="67" y="174"/>
                      <a:pt x="61" y="192"/>
                    </a:cubicBezTo>
                    <a:cubicBezTo>
                      <a:pt x="50" y="165"/>
                      <a:pt x="50" y="135"/>
                      <a:pt x="36" y="109"/>
                    </a:cubicBezTo>
                    <a:cubicBezTo>
                      <a:pt x="22" y="83"/>
                      <a:pt x="14" y="55"/>
                      <a:pt x="4" y="27"/>
                    </a:cubicBezTo>
                    <a:cubicBezTo>
                      <a:pt x="2" y="24"/>
                      <a:pt x="1" y="20"/>
                      <a:pt x="1" y="16"/>
                    </a:cubicBezTo>
                    <a:cubicBezTo>
                      <a:pt x="0" y="10"/>
                      <a:pt x="0" y="3"/>
                      <a:pt x="8" y="2"/>
                    </a:cubicBezTo>
                    <a:cubicBezTo>
                      <a:pt x="14" y="0"/>
                      <a:pt x="16" y="6"/>
                      <a:pt x="18" y="11"/>
                    </a:cubicBezTo>
                    <a:cubicBezTo>
                      <a:pt x="29" y="55"/>
                      <a:pt x="51" y="94"/>
                      <a:pt x="66" y="136"/>
                    </a:cubicBezTo>
                    <a:close/>
                  </a:path>
                </a:pathLst>
              </a:custGeom>
              <a:solidFill>
                <a:srgbClr val="62C1C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47"/>
              <p:cNvSpPr/>
              <p:nvPr/>
            </p:nvSpPr>
            <p:spPr>
              <a:xfrm>
                <a:off x="7015" y="2135"/>
                <a:ext cx="312" cy="125"/>
              </a:xfrm>
              <a:custGeom>
                <a:rect b="b" l="l" r="r" t="t"/>
                <a:pathLst>
                  <a:path extrusionOk="0" h="53" w="132">
                    <a:moveTo>
                      <a:pt x="115" y="3"/>
                    </a:moveTo>
                    <a:cubicBezTo>
                      <a:pt x="114" y="15"/>
                      <a:pt x="126" y="15"/>
                      <a:pt x="132" y="21"/>
                    </a:cubicBezTo>
                    <a:cubicBezTo>
                      <a:pt x="104" y="21"/>
                      <a:pt x="77" y="24"/>
                      <a:pt x="52" y="40"/>
                    </a:cubicBezTo>
                    <a:cubicBezTo>
                      <a:pt x="41" y="48"/>
                      <a:pt x="27" y="51"/>
                      <a:pt x="13" y="53"/>
                    </a:cubicBezTo>
                    <a:cubicBezTo>
                      <a:pt x="8" y="53"/>
                      <a:pt x="4" y="52"/>
                      <a:pt x="2" y="47"/>
                    </a:cubicBezTo>
                    <a:cubicBezTo>
                      <a:pt x="0" y="42"/>
                      <a:pt x="2" y="38"/>
                      <a:pt x="7" y="36"/>
                    </a:cubicBezTo>
                    <a:cubicBezTo>
                      <a:pt x="42" y="22"/>
                      <a:pt x="75" y="0"/>
                      <a:pt x="115" y="3"/>
                    </a:cubicBezTo>
                    <a:close/>
                  </a:path>
                </a:pathLst>
              </a:custGeom>
              <a:solidFill>
                <a:srgbClr val="43BA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47"/>
              <p:cNvSpPr/>
              <p:nvPr/>
            </p:nvSpPr>
            <p:spPr>
              <a:xfrm>
                <a:off x="7233" y="562"/>
                <a:ext cx="224" cy="170"/>
              </a:xfrm>
              <a:custGeom>
                <a:rect b="b" l="l" r="r" t="t"/>
                <a:pathLst>
                  <a:path extrusionOk="0" h="72" w="95">
                    <a:moveTo>
                      <a:pt x="1" y="53"/>
                    </a:moveTo>
                    <a:cubicBezTo>
                      <a:pt x="0" y="42"/>
                      <a:pt x="6" y="36"/>
                      <a:pt x="15" y="32"/>
                    </a:cubicBezTo>
                    <a:cubicBezTo>
                      <a:pt x="22" y="29"/>
                      <a:pt x="30" y="28"/>
                      <a:pt x="36" y="21"/>
                    </a:cubicBezTo>
                    <a:cubicBezTo>
                      <a:pt x="42" y="21"/>
                      <a:pt x="48" y="21"/>
                      <a:pt x="53" y="16"/>
                    </a:cubicBezTo>
                    <a:cubicBezTo>
                      <a:pt x="59" y="13"/>
                      <a:pt x="65" y="10"/>
                      <a:pt x="71" y="7"/>
                    </a:cubicBezTo>
                    <a:cubicBezTo>
                      <a:pt x="76" y="4"/>
                      <a:pt x="83" y="0"/>
                      <a:pt x="88" y="7"/>
                    </a:cubicBezTo>
                    <a:cubicBezTo>
                      <a:pt x="95" y="14"/>
                      <a:pt x="90" y="21"/>
                      <a:pt x="85" y="27"/>
                    </a:cubicBezTo>
                    <a:cubicBezTo>
                      <a:pt x="84" y="29"/>
                      <a:pt x="82" y="31"/>
                      <a:pt x="80" y="34"/>
                    </a:cubicBezTo>
                    <a:cubicBezTo>
                      <a:pt x="68" y="44"/>
                      <a:pt x="87" y="56"/>
                      <a:pt x="79" y="67"/>
                    </a:cubicBezTo>
                    <a:cubicBezTo>
                      <a:pt x="75" y="68"/>
                      <a:pt x="70" y="70"/>
                      <a:pt x="66" y="72"/>
                    </a:cubicBezTo>
                    <a:cubicBezTo>
                      <a:pt x="48" y="51"/>
                      <a:pt x="24" y="53"/>
                      <a:pt x="1" y="53"/>
                    </a:cubicBezTo>
                    <a:close/>
                  </a:path>
                </a:pathLst>
              </a:custGeom>
              <a:solidFill>
                <a:srgbClr val="8ED0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47"/>
              <p:cNvSpPr/>
              <p:nvPr/>
            </p:nvSpPr>
            <p:spPr>
              <a:xfrm>
                <a:off x="7070" y="2279"/>
                <a:ext cx="120" cy="161"/>
              </a:xfrm>
              <a:custGeom>
                <a:rect b="b" l="l" r="r" t="t"/>
                <a:pathLst>
                  <a:path extrusionOk="0" h="68" w="51">
                    <a:moveTo>
                      <a:pt x="51" y="19"/>
                    </a:moveTo>
                    <a:cubicBezTo>
                      <a:pt x="49" y="28"/>
                      <a:pt x="45" y="35"/>
                      <a:pt x="38" y="40"/>
                    </a:cubicBezTo>
                    <a:cubicBezTo>
                      <a:pt x="29" y="46"/>
                      <a:pt x="17" y="49"/>
                      <a:pt x="12" y="62"/>
                    </a:cubicBezTo>
                    <a:cubicBezTo>
                      <a:pt x="11" y="66"/>
                      <a:pt x="7" y="68"/>
                      <a:pt x="3" y="65"/>
                    </a:cubicBezTo>
                    <a:cubicBezTo>
                      <a:pt x="1" y="64"/>
                      <a:pt x="0" y="58"/>
                      <a:pt x="0" y="58"/>
                    </a:cubicBezTo>
                    <a:cubicBezTo>
                      <a:pt x="13" y="44"/>
                      <a:pt x="10" y="24"/>
                      <a:pt x="20" y="10"/>
                    </a:cubicBezTo>
                    <a:cubicBezTo>
                      <a:pt x="25" y="3"/>
                      <a:pt x="31" y="0"/>
                      <a:pt x="39" y="4"/>
                    </a:cubicBezTo>
                    <a:cubicBezTo>
                      <a:pt x="45" y="7"/>
                      <a:pt x="51" y="11"/>
                      <a:pt x="51" y="19"/>
                    </a:cubicBezTo>
                    <a:close/>
                  </a:path>
                </a:pathLst>
              </a:custGeom>
              <a:solidFill>
                <a:srgbClr val="43BA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" name="Google Shape;218;p47"/>
            <p:cNvSpPr/>
            <p:nvPr/>
          </p:nvSpPr>
          <p:spPr>
            <a:xfrm>
              <a:off x="11664951" y="858837"/>
              <a:ext cx="1716088" cy="1463675"/>
            </a:xfrm>
            <a:custGeom>
              <a:rect b="b" l="l" r="r" t="t"/>
              <a:pathLst>
                <a:path extrusionOk="0" h="390" w="457">
                  <a:moveTo>
                    <a:pt x="30" y="76"/>
                  </a:moveTo>
                  <a:cubicBezTo>
                    <a:pt x="28" y="63"/>
                    <a:pt x="0" y="57"/>
                    <a:pt x="22" y="39"/>
                  </a:cubicBezTo>
                  <a:cubicBezTo>
                    <a:pt x="40" y="33"/>
                    <a:pt x="53" y="15"/>
                    <a:pt x="73" y="11"/>
                  </a:cubicBezTo>
                  <a:cubicBezTo>
                    <a:pt x="124" y="0"/>
                    <a:pt x="171" y="5"/>
                    <a:pt x="216" y="33"/>
                  </a:cubicBezTo>
                  <a:cubicBezTo>
                    <a:pt x="222" y="37"/>
                    <a:pt x="228" y="41"/>
                    <a:pt x="236" y="41"/>
                  </a:cubicBezTo>
                  <a:cubicBezTo>
                    <a:pt x="252" y="47"/>
                    <a:pt x="271" y="47"/>
                    <a:pt x="285" y="59"/>
                  </a:cubicBezTo>
                  <a:cubicBezTo>
                    <a:pt x="301" y="79"/>
                    <a:pt x="312" y="105"/>
                    <a:pt x="332" y="118"/>
                  </a:cubicBezTo>
                  <a:cubicBezTo>
                    <a:pt x="361" y="138"/>
                    <a:pt x="374" y="158"/>
                    <a:pt x="367" y="195"/>
                  </a:cubicBezTo>
                  <a:cubicBezTo>
                    <a:pt x="364" y="210"/>
                    <a:pt x="373" y="227"/>
                    <a:pt x="383" y="241"/>
                  </a:cubicBezTo>
                  <a:cubicBezTo>
                    <a:pt x="399" y="262"/>
                    <a:pt x="422" y="277"/>
                    <a:pt x="436" y="300"/>
                  </a:cubicBezTo>
                  <a:cubicBezTo>
                    <a:pt x="438" y="316"/>
                    <a:pt x="453" y="329"/>
                    <a:pt x="444" y="346"/>
                  </a:cubicBezTo>
                  <a:cubicBezTo>
                    <a:pt x="448" y="360"/>
                    <a:pt x="452" y="374"/>
                    <a:pt x="457" y="388"/>
                  </a:cubicBezTo>
                  <a:cubicBezTo>
                    <a:pt x="439" y="390"/>
                    <a:pt x="422" y="384"/>
                    <a:pt x="404" y="383"/>
                  </a:cubicBezTo>
                  <a:cubicBezTo>
                    <a:pt x="384" y="384"/>
                    <a:pt x="364" y="381"/>
                    <a:pt x="347" y="369"/>
                  </a:cubicBezTo>
                  <a:cubicBezTo>
                    <a:pt x="340" y="366"/>
                    <a:pt x="332" y="363"/>
                    <a:pt x="325" y="360"/>
                  </a:cubicBezTo>
                  <a:cubicBezTo>
                    <a:pt x="313" y="355"/>
                    <a:pt x="302" y="347"/>
                    <a:pt x="290" y="342"/>
                  </a:cubicBezTo>
                  <a:cubicBezTo>
                    <a:pt x="245" y="315"/>
                    <a:pt x="228" y="307"/>
                    <a:pt x="227" y="260"/>
                  </a:cubicBezTo>
                  <a:cubicBezTo>
                    <a:pt x="226" y="214"/>
                    <a:pt x="200" y="176"/>
                    <a:pt x="168" y="144"/>
                  </a:cubicBezTo>
                  <a:cubicBezTo>
                    <a:pt x="164" y="140"/>
                    <a:pt x="158" y="135"/>
                    <a:pt x="153" y="141"/>
                  </a:cubicBezTo>
                  <a:cubicBezTo>
                    <a:pt x="146" y="147"/>
                    <a:pt x="151" y="154"/>
                    <a:pt x="156" y="158"/>
                  </a:cubicBezTo>
                  <a:cubicBezTo>
                    <a:pt x="186" y="183"/>
                    <a:pt x="191" y="218"/>
                    <a:pt x="194" y="254"/>
                  </a:cubicBezTo>
                  <a:cubicBezTo>
                    <a:pt x="196" y="275"/>
                    <a:pt x="202" y="294"/>
                    <a:pt x="207" y="314"/>
                  </a:cubicBezTo>
                  <a:cubicBezTo>
                    <a:pt x="207" y="314"/>
                    <a:pt x="206" y="314"/>
                    <a:pt x="206" y="314"/>
                  </a:cubicBezTo>
                  <a:cubicBezTo>
                    <a:pt x="198" y="330"/>
                    <a:pt x="184" y="329"/>
                    <a:pt x="174" y="320"/>
                  </a:cubicBezTo>
                  <a:cubicBezTo>
                    <a:pt x="166" y="312"/>
                    <a:pt x="158" y="313"/>
                    <a:pt x="149" y="310"/>
                  </a:cubicBezTo>
                  <a:cubicBezTo>
                    <a:pt x="121" y="288"/>
                    <a:pt x="106" y="257"/>
                    <a:pt x="91" y="224"/>
                  </a:cubicBezTo>
                  <a:cubicBezTo>
                    <a:pt x="74" y="188"/>
                    <a:pt x="70" y="148"/>
                    <a:pt x="56" y="112"/>
                  </a:cubicBezTo>
                  <a:cubicBezTo>
                    <a:pt x="50" y="98"/>
                    <a:pt x="43" y="84"/>
                    <a:pt x="30" y="76"/>
                  </a:cubicBezTo>
                  <a:close/>
                </a:path>
              </a:pathLst>
            </a:custGeom>
            <a:solidFill>
              <a:srgbClr val="31B7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7"/>
            <p:cNvSpPr/>
            <p:nvPr/>
          </p:nvSpPr>
          <p:spPr>
            <a:xfrm>
              <a:off x="12225338" y="1954212"/>
              <a:ext cx="212725" cy="150813"/>
            </a:xfrm>
            <a:custGeom>
              <a:rect b="b" l="l" r="r" t="t"/>
              <a:pathLst>
                <a:path extrusionOk="0" h="40" w="57">
                  <a:moveTo>
                    <a:pt x="0" y="18"/>
                  </a:moveTo>
                  <a:cubicBezTo>
                    <a:pt x="4" y="15"/>
                    <a:pt x="9" y="13"/>
                    <a:pt x="13" y="9"/>
                  </a:cubicBezTo>
                  <a:cubicBezTo>
                    <a:pt x="21" y="0"/>
                    <a:pt x="25" y="2"/>
                    <a:pt x="26" y="13"/>
                  </a:cubicBezTo>
                  <a:cubicBezTo>
                    <a:pt x="30" y="40"/>
                    <a:pt x="44" y="31"/>
                    <a:pt x="57" y="22"/>
                  </a:cubicBezTo>
                  <a:cubicBezTo>
                    <a:pt x="57" y="29"/>
                    <a:pt x="54" y="33"/>
                    <a:pt x="49" y="36"/>
                  </a:cubicBezTo>
                  <a:cubicBezTo>
                    <a:pt x="31" y="36"/>
                    <a:pt x="12" y="37"/>
                    <a:pt x="0" y="18"/>
                  </a:cubicBezTo>
                  <a:close/>
                </a:path>
              </a:pathLst>
            </a:custGeom>
            <a:solidFill>
              <a:srgbClr val="43BA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7"/>
            <p:cNvSpPr/>
            <p:nvPr/>
          </p:nvSpPr>
          <p:spPr>
            <a:xfrm>
              <a:off x="12968288" y="2244725"/>
              <a:ext cx="214313" cy="85725"/>
            </a:xfrm>
            <a:custGeom>
              <a:rect b="b" l="l" r="r" t="t"/>
              <a:pathLst>
                <a:path extrusionOk="0" h="23" w="57">
                  <a:moveTo>
                    <a:pt x="0" y="0"/>
                  </a:moveTo>
                  <a:cubicBezTo>
                    <a:pt x="19" y="5"/>
                    <a:pt x="38" y="10"/>
                    <a:pt x="57" y="14"/>
                  </a:cubicBezTo>
                  <a:cubicBezTo>
                    <a:pt x="35" y="23"/>
                    <a:pt x="16" y="18"/>
                    <a:pt x="0" y="0"/>
                  </a:cubicBezTo>
                  <a:close/>
                </a:path>
              </a:pathLst>
            </a:custGeom>
            <a:solidFill>
              <a:srgbClr val="5DC0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7"/>
            <p:cNvSpPr/>
            <p:nvPr/>
          </p:nvSpPr>
          <p:spPr>
            <a:xfrm>
              <a:off x="12753976" y="2132012"/>
              <a:ext cx="131763" cy="77788"/>
            </a:xfrm>
            <a:custGeom>
              <a:rect b="b" l="l" r="r" t="t"/>
              <a:pathLst>
                <a:path extrusionOk="0" h="21" w="35">
                  <a:moveTo>
                    <a:pt x="0" y="3"/>
                  </a:moveTo>
                  <a:cubicBezTo>
                    <a:pt x="16" y="0"/>
                    <a:pt x="25" y="12"/>
                    <a:pt x="35" y="21"/>
                  </a:cubicBezTo>
                  <a:cubicBezTo>
                    <a:pt x="21" y="20"/>
                    <a:pt x="9" y="15"/>
                    <a:pt x="0" y="3"/>
                  </a:cubicBezTo>
                  <a:close/>
                </a:path>
              </a:pathLst>
            </a:custGeom>
            <a:solidFill>
              <a:srgbClr val="43BA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7"/>
            <p:cNvSpPr/>
            <p:nvPr/>
          </p:nvSpPr>
          <p:spPr>
            <a:xfrm>
              <a:off x="13012738" y="820737"/>
              <a:ext cx="533400" cy="1476375"/>
            </a:xfrm>
            <a:custGeom>
              <a:rect b="b" l="l" r="r" t="t"/>
              <a:pathLst>
                <a:path extrusionOk="0" h="393" w="142">
                  <a:moveTo>
                    <a:pt x="115" y="334"/>
                  </a:moveTo>
                  <a:cubicBezTo>
                    <a:pt x="114" y="355"/>
                    <a:pt x="125" y="373"/>
                    <a:pt x="128" y="393"/>
                  </a:cubicBezTo>
                  <a:cubicBezTo>
                    <a:pt x="110" y="388"/>
                    <a:pt x="109" y="370"/>
                    <a:pt x="102" y="356"/>
                  </a:cubicBezTo>
                  <a:cubicBezTo>
                    <a:pt x="96" y="355"/>
                    <a:pt x="93" y="350"/>
                    <a:pt x="92" y="344"/>
                  </a:cubicBezTo>
                  <a:cubicBezTo>
                    <a:pt x="87" y="314"/>
                    <a:pt x="67" y="294"/>
                    <a:pt x="47" y="274"/>
                  </a:cubicBezTo>
                  <a:cubicBezTo>
                    <a:pt x="38" y="265"/>
                    <a:pt x="28" y="255"/>
                    <a:pt x="20" y="245"/>
                  </a:cubicBezTo>
                  <a:cubicBezTo>
                    <a:pt x="0" y="209"/>
                    <a:pt x="5" y="175"/>
                    <a:pt x="26" y="143"/>
                  </a:cubicBezTo>
                  <a:cubicBezTo>
                    <a:pt x="45" y="135"/>
                    <a:pt x="47" y="137"/>
                    <a:pt x="61" y="163"/>
                  </a:cubicBezTo>
                  <a:cubicBezTo>
                    <a:pt x="47" y="147"/>
                    <a:pt x="48" y="125"/>
                    <a:pt x="57" y="103"/>
                  </a:cubicBezTo>
                  <a:cubicBezTo>
                    <a:pt x="68" y="82"/>
                    <a:pt x="83" y="64"/>
                    <a:pt x="96" y="45"/>
                  </a:cubicBezTo>
                  <a:cubicBezTo>
                    <a:pt x="106" y="38"/>
                    <a:pt x="114" y="30"/>
                    <a:pt x="118" y="17"/>
                  </a:cubicBezTo>
                  <a:cubicBezTo>
                    <a:pt x="120" y="11"/>
                    <a:pt x="124" y="6"/>
                    <a:pt x="130" y="3"/>
                  </a:cubicBezTo>
                  <a:cubicBezTo>
                    <a:pt x="134" y="1"/>
                    <a:pt x="138" y="0"/>
                    <a:pt x="142" y="3"/>
                  </a:cubicBezTo>
                  <a:cubicBezTo>
                    <a:pt x="137" y="23"/>
                    <a:pt x="133" y="43"/>
                    <a:pt x="127" y="62"/>
                  </a:cubicBezTo>
                  <a:cubicBezTo>
                    <a:pt x="113" y="106"/>
                    <a:pt x="111" y="152"/>
                    <a:pt x="104" y="196"/>
                  </a:cubicBezTo>
                  <a:cubicBezTo>
                    <a:pt x="102" y="206"/>
                    <a:pt x="106" y="217"/>
                    <a:pt x="107" y="228"/>
                  </a:cubicBezTo>
                  <a:cubicBezTo>
                    <a:pt x="112" y="256"/>
                    <a:pt x="115" y="285"/>
                    <a:pt x="118" y="314"/>
                  </a:cubicBezTo>
                  <a:cubicBezTo>
                    <a:pt x="119" y="321"/>
                    <a:pt x="118" y="327"/>
                    <a:pt x="115" y="334"/>
                  </a:cubicBezTo>
                  <a:close/>
                </a:path>
              </a:pathLst>
            </a:custGeom>
            <a:solidFill>
              <a:srgbClr val="31B7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7"/>
            <p:cNvSpPr/>
            <p:nvPr/>
          </p:nvSpPr>
          <p:spPr>
            <a:xfrm>
              <a:off x="12720638" y="576262"/>
              <a:ext cx="941388" cy="1217613"/>
            </a:xfrm>
            <a:custGeom>
              <a:rect b="b" l="l" r="r" t="t"/>
              <a:pathLst>
                <a:path extrusionOk="0" h="324" w="251">
                  <a:moveTo>
                    <a:pt x="211" y="73"/>
                  </a:moveTo>
                  <a:cubicBezTo>
                    <a:pt x="208" y="77"/>
                    <a:pt x="205" y="82"/>
                    <a:pt x="202" y="87"/>
                  </a:cubicBezTo>
                  <a:cubicBezTo>
                    <a:pt x="192" y="94"/>
                    <a:pt x="187" y="105"/>
                    <a:pt x="180" y="114"/>
                  </a:cubicBezTo>
                  <a:cubicBezTo>
                    <a:pt x="167" y="133"/>
                    <a:pt x="154" y="151"/>
                    <a:pt x="141" y="169"/>
                  </a:cubicBezTo>
                  <a:cubicBezTo>
                    <a:pt x="131" y="183"/>
                    <a:pt x="120" y="197"/>
                    <a:pt x="110" y="211"/>
                  </a:cubicBezTo>
                  <a:cubicBezTo>
                    <a:pt x="96" y="242"/>
                    <a:pt x="86" y="274"/>
                    <a:pt x="106" y="307"/>
                  </a:cubicBezTo>
                  <a:cubicBezTo>
                    <a:pt x="108" y="315"/>
                    <a:pt x="111" y="324"/>
                    <a:pt x="97" y="321"/>
                  </a:cubicBezTo>
                  <a:cubicBezTo>
                    <a:pt x="77" y="296"/>
                    <a:pt x="72" y="269"/>
                    <a:pt x="80" y="238"/>
                  </a:cubicBezTo>
                  <a:cubicBezTo>
                    <a:pt x="82" y="231"/>
                    <a:pt x="83" y="224"/>
                    <a:pt x="75" y="221"/>
                  </a:cubicBezTo>
                  <a:cubicBezTo>
                    <a:pt x="39" y="206"/>
                    <a:pt x="23" y="170"/>
                    <a:pt x="0" y="141"/>
                  </a:cubicBezTo>
                  <a:cubicBezTo>
                    <a:pt x="7" y="130"/>
                    <a:pt x="8" y="113"/>
                    <a:pt x="26" y="114"/>
                  </a:cubicBezTo>
                  <a:cubicBezTo>
                    <a:pt x="22" y="144"/>
                    <a:pt x="44" y="186"/>
                    <a:pt x="71" y="198"/>
                  </a:cubicBezTo>
                  <a:cubicBezTo>
                    <a:pt x="86" y="205"/>
                    <a:pt x="96" y="200"/>
                    <a:pt x="107" y="187"/>
                  </a:cubicBezTo>
                  <a:cubicBezTo>
                    <a:pt x="151" y="130"/>
                    <a:pt x="192" y="70"/>
                    <a:pt x="224" y="4"/>
                  </a:cubicBezTo>
                  <a:cubicBezTo>
                    <a:pt x="225" y="9"/>
                    <a:pt x="223" y="18"/>
                    <a:pt x="233" y="11"/>
                  </a:cubicBezTo>
                  <a:cubicBezTo>
                    <a:pt x="239" y="7"/>
                    <a:pt x="245" y="3"/>
                    <a:pt x="251" y="0"/>
                  </a:cubicBezTo>
                  <a:cubicBezTo>
                    <a:pt x="246" y="18"/>
                    <a:pt x="236" y="33"/>
                    <a:pt x="228" y="50"/>
                  </a:cubicBezTo>
                  <a:cubicBezTo>
                    <a:pt x="223" y="58"/>
                    <a:pt x="216" y="65"/>
                    <a:pt x="211" y="73"/>
                  </a:cubicBezTo>
                  <a:close/>
                </a:path>
              </a:pathLst>
            </a:custGeom>
            <a:solidFill>
              <a:srgbClr val="61C1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7"/>
            <p:cNvSpPr/>
            <p:nvPr/>
          </p:nvSpPr>
          <p:spPr>
            <a:xfrm>
              <a:off x="12687301" y="344487"/>
              <a:ext cx="288925" cy="627063"/>
            </a:xfrm>
            <a:custGeom>
              <a:rect b="b" l="l" r="r" t="t"/>
              <a:pathLst>
                <a:path extrusionOk="0" h="167" w="77">
                  <a:moveTo>
                    <a:pt x="31" y="144"/>
                  </a:moveTo>
                  <a:cubicBezTo>
                    <a:pt x="62" y="101"/>
                    <a:pt x="60" y="75"/>
                    <a:pt x="22" y="37"/>
                  </a:cubicBezTo>
                  <a:cubicBezTo>
                    <a:pt x="13" y="28"/>
                    <a:pt x="4" y="20"/>
                    <a:pt x="0" y="7"/>
                  </a:cubicBezTo>
                  <a:cubicBezTo>
                    <a:pt x="13" y="0"/>
                    <a:pt x="27" y="4"/>
                    <a:pt x="40" y="6"/>
                  </a:cubicBezTo>
                  <a:cubicBezTo>
                    <a:pt x="45" y="7"/>
                    <a:pt x="51" y="9"/>
                    <a:pt x="52" y="15"/>
                  </a:cubicBezTo>
                  <a:cubicBezTo>
                    <a:pt x="56" y="46"/>
                    <a:pt x="71" y="74"/>
                    <a:pt x="75" y="105"/>
                  </a:cubicBezTo>
                  <a:cubicBezTo>
                    <a:pt x="77" y="133"/>
                    <a:pt x="67" y="153"/>
                    <a:pt x="40" y="167"/>
                  </a:cubicBezTo>
                  <a:cubicBezTo>
                    <a:pt x="29" y="163"/>
                    <a:pt x="36" y="151"/>
                    <a:pt x="31" y="144"/>
                  </a:cubicBezTo>
                  <a:close/>
                </a:path>
              </a:pathLst>
            </a:custGeom>
            <a:solidFill>
              <a:srgbClr val="61C1C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7"/>
            <p:cNvSpPr/>
            <p:nvPr/>
          </p:nvSpPr>
          <p:spPr>
            <a:xfrm>
              <a:off x="12228513" y="-354013"/>
              <a:ext cx="442913" cy="704850"/>
            </a:xfrm>
            <a:custGeom>
              <a:rect b="b" l="l" r="r" t="t"/>
              <a:pathLst>
                <a:path extrusionOk="0" h="188" w="118">
                  <a:moveTo>
                    <a:pt x="113" y="188"/>
                  </a:moveTo>
                  <a:cubicBezTo>
                    <a:pt x="72" y="181"/>
                    <a:pt x="46" y="153"/>
                    <a:pt x="23" y="119"/>
                  </a:cubicBezTo>
                  <a:cubicBezTo>
                    <a:pt x="0" y="82"/>
                    <a:pt x="3" y="41"/>
                    <a:pt x="4" y="0"/>
                  </a:cubicBezTo>
                  <a:cubicBezTo>
                    <a:pt x="8" y="4"/>
                    <a:pt x="8" y="10"/>
                    <a:pt x="8" y="16"/>
                  </a:cubicBezTo>
                  <a:cubicBezTo>
                    <a:pt x="9" y="26"/>
                    <a:pt x="14" y="26"/>
                    <a:pt x="21" y="22"/>
                  </a:cubicBezTo>
                  <a:cubicBezTo>
                    <a:pt x="14" y="84"/>
                    <a:pt x="38" y="130"/>
                    <a:pt x="89" y="161"/>
                  </a:cubicBezTo>
                  <a:cubicBezTo>
                    <a:pt x="95" y="166"/>
                    <a:pt x="102" y="170"/>
                    <a:pt x="109" y="174"/>
                  </a:cubicBezTo>
                  <a:cubicBezTo>
                    <a:pt x="105" y="181"/>
                    <a:pt x="118" y="181"/>
                    <a:pt x="113" y="188"/>
                  </a:cubicBezTo>
                  <a:close/>
                </a:path>
              </a:pathLst>
            </a:custGeom>
            <a:solidFill>
              <a:srgbClr val="61C1C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7"/>
            <p:cNvSpPr/>
            <p:nvPr/>
          </p:nvSpPr>
          <p:spPr>
            <a:xfrm>
              <a:off x="12525376" y="884237"/>
              <a:ext cx="327025" cy="222250"/>
            </a:xfrm>
            <a:custGeom>
              <a:rect b="b" l="l" r="r" t="t"/>
              <a:pathLst>
                <a:path extrusionOk="0" h="59" w="87">
                  <a:moveTo>
                    <a:pt x="74" y="0"/>
                  </a:moveTo>
                  <a:cubicBezTo>
                    <a:pt x="87" y="4"/>
                    <a:pt x="81" y="15"/>
                    <a:pt x="83" y="23"/>
                  </a:cubicBezTo>
                  <a:cubicBezTo>
                    <a:pt x="81" y="26"/>
                    <a:pt x="80" y="29"/>
                    <a:pt x="78" y="32"/>
                  </a:cubicBezTo>
                  <a:cubicBezTo>
                    <a:pt x="69" y="40"/>
                    <a:pt x="68" y="57"/>
                    <a:pt x="52" y="59"/>
                  </a:cubicBezTo>
                  <a:cubicBezTo>
                    <a:pt x="39" y="48"/>
                    <a:pt x="21" y="53"/>
                    <a:pt x="8" y="41"/>
                  </a:cubicBezTo>
                  <a:cubicBezTo>
                    <a:pt x="0" y="27"/>
                    <a:pt x="4" y="18"/>
                    <a:pt x="20" y="19"/>
                  </a:cubicBezTo>
                  <a:cubicBezTo>
                    <a:pt x="31" y="20"/>
                    <a:pt x="41" y="20"/>
                    <a:pt x="52" y="18"/>
                  </a:cubicBezTo>
                  <a:cubicBezTo>
                    <a:pt x="63" y="17"/>
                    <a:pt x="68" y="8"/>
                    <a:pt x="74" y="0"/>
                  </a:cubicBezTo>
                  <a:close/>
                </a:path>
              </a:pathLst>
            </a:custGeom>
            <a:solidFill>
              <a:srgbClr val="8BCF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7"/>
            <p:cNvSpPr/>
            <p:nvPr/>
          </p:nvSpPr>
          <p:spPr>
            <a:xfrm>
              <a:off x="12585701" y="141287"/>
              <a:ext cx="250825" cy="274638"/>
            </a:xfrm>
            <a:custGeom>
              <a:rect b="b" l="l" r="r" t="t"/>
              <a:pathLst>
                <a:path extrusionOk="0" h="73" w="67">
                  <a:moveTo>
                    <a:pt x="18" y="56"/>
                  </a:moveTo>
                  <a:cubicBezTo>
                    <a:pt x="19" y="50"/>
                    <a:pt x="0" y="52"/>
                    <a:pt x="14" y="42"/>
                  </a:cubicBezTo>
                  <a:cubicBezTo>
                    <a:pt x="23" y="47"/>
                    <a:pt x="35" y="53"/>
                    <a:pt x="42" y="46"/>
                  </a:cubicBezTo>
                  <a:cubicBezTo>
                    <a:pt x="49" y="39"/>
                    <a:pt x="37" y="29"/>
                    <a:pt x="35" y="20"/>
                  </a:cubicBezTo>
                  <a:cubicBezTo>
                    <a:pt x="34" y="14"/>
                    <a:pt x="30" y="9"/>
                    <a:pt x="25" y="0"/>
                  </a:cubicBezTo>
                  <a:cubicBezTo>
                    <a:pt x="53" y="14"/>
                    <a:pt x="63" y="34"/>
                    <a:pt x="67" y="60"/>
                  </a:cubicBezTo>
                  <a:cubicBezTo>
                    <a:pt x="54" y="73"/>
                    <a:pt x="40" y="66"/>
                    <a:pt x="27" y="61"/>
                  </a:cubicBezTo>
                  <a:cubicBezTo>
                    <a:pt x="24" y="59"/>
                    <a:pt x="21" y="58"/>
                    <a:pt x="18" y="56"/>
                  </a:cubicBezTo>
                  <a:close/>
                </a:path>
              </a:pathLst>
            </a:custGeom>
            <a:solidFill>
              <a:srgbClr val="8BCF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7"/>
            <p:cNvSpPr/>
            <p:nvPr/>
          </p:nvSpPr>
          <p:spPr>
            <a:xfrm>
              <a:off x="11680826" y="765175"/>
              <a:ext cx="1039813" cy="280988"/>
            </a:xfrm>
            <a:custGeom>
              <a:rect b="b" l="l" r="r" t="t"/>
              <a:pathLst>
                <a:path extrusionOk="0" h="75" w="277">
                  <a:moveTo>
                    <a:pt x="277" y="50"/>
                  </a:moveTo>
                  <a:cubicBezTo>
                    <a:pt x="268" y="61"/>
                    <a:pt x="256" y="59"/>
                    <a:pt x="245" y="60"/>
                  </a:cubicBezTo>
                  <a:cubicBezTo>
                    <a:pt x="236" y="60"/>
                    <a:pt x="227" y="60"/>
                    <a:pt x="233" y="73"/>
                  </a:cubicBezTo>
                  <a:cubicBezTo>
                    <a:pt x="214" y="75"/>
                    <a:pt x="198" y="63"/>
                    <a:pt x="182" y="55"/>
                  </a:cubicBezTo>
                  <a:cubicBezTo>
                    <a:pt x="140" y="32"/>
                    <a:pt x="99" y="40"/>
                    <a:pt x="57" y="51"/>
                  </a:cubicBezTo>
                  <a:cubicBezTo>
                    <a:pt x="44" y="54"/>
                    <a:pt x="32" y="64"/>
                    <a:pt x="18" y="64"/>
                  </a:cubicBezTo>
                  <a:cubicBezTo>
                    <a:pt x="19" y="63"/>
                    <a:pt x="20" y="62"/>
                    <a:pt x="21" y="61"/>
                  </a:cubicBezTo>
                  <a:cubicBezTo>
                    <a:pt x="26" y="56"/>
                    <a:pt x="36" y="53"/>
                    <a:pt x="32" y="45"/>
                  </a:cubicBezTo>
                  <a:cubicBezTo>
                    <a:pt x="28" y="38"/>
                    <a:pt x="20" y="46"/>
                    <a:pt x="15" y="47"/>
                  </a:cubicBezTo>
                  <a:cubicBezTo>
                    <a:pt x="10" y="48"/>
                    <a:pt x="5" y="49"/>
                    <a:pt x="0" y="50"/>
                  </a:cubicBezTo>
                  <a:cubicBezTo>
                    <a:pt x="38" y="17"/>
                    <a:pt x="81" y="0"/>
                    <a:pt x="129" y="10"/>
                  </a:cubicBezTo>
                  <a:cubicBezTo>
                    <a:pt x="179" y="21"/>
                    <a:pt x="229" y="33"/>
                    <a:pt x="277" y="50"/>
                  </a:cubicBezTo>
                  <a:close/>
                </a:path>
              </a:pathLst>
            </a:custGeom>
            <a:solidFill>
              <a:srgbClr val="62C1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7"/>
            <p:cNvSpPr/>
            <p:nvPr/>
          </p:nvSpPr>
          <p:spPr>
            <a:xfrm>
              <a:off x="13084176" y="1728787"/>
              <a:ext cx="296863" cy="379413"/>
            </a:xfrm>
            <a:custGeom>
              <a:rect b="b" l="l" r="r" t="t"/>
              <a:pathLst>
                <a:path extrusionOk="0" h="101" w="79">
                  <a:moveTo>
                    <a:pt x="0" y="14"/>
                  </a:moveTo>
                  <a:cubicBezTo>
                    <a:pt x="7" y="12"/>
                    <a:pt x="9" y="6"/>
                    <a:pt x="9" y="0"/>
                  </a:cubicBezTo>
                  <a:cubicBezTo>
                    <a:pt x="31" y="24"/>
                    <a:pt x="59" y="44"/>
                    <a:pt x="73" y="77"/>
                  </a:cubicBezTo>
                  <a:cubicBezTo>
                    <a:pt x="76" y="85"/>
                    <a:pt x="79" y="92"/>
                    <a:pt x="79" y="101"/>
                  </a:cubicBezTo>
                  <a:cubicBezTo>
                    <a:pt x="65" y="95"/>
                    <a:pt x="71" y="71"/>
                    <a:pt x="52" y="69"/>
                  </a:cubicBezTo>
                  <a:cubicBezTo>
                    <a:pt x="34" y="51"/>
                    <a:pt x="13" y="36"/>
                    <a:pt x="0" y="14"/>
                  </a:cubicBezTo>
                  <a:close/>
                </a:path>
              </a:pathLst>
            </a:custGeom>
            <a:solidFill>
              <a:srgbClr val="5DC0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7"/>
            <p:cNvSpPr/>
            <p:nvPr/>
          </p:nvSpPr>
          <p:spPr>
            <a:xfrm>
              <a:off x="13133388" y="1211262"/>
              <a:ext cx="187325" cy="346075"/>
            </a:xfrm>
            <a:custGeom>
              <a:rect b="b" l="l" r="r" t="t"/>
              <a:pathLst>
                <a:path extrusionOk="0" h="92" w="50">
                  <a:moveTo>
                    <a:pt x="0" y="42"/>
                  </a:moveTo>
                  <a:cubicBezTo>
                    <a:pt x="1" y="24"/>
                    <a:pt x="16" y="3"/>
                    <a:pt x="31" y="0"/>
                  </a:cubicBezTo>
                  <a:cubicBezTo>
                    <a:pt x="16" y="33"/>
                    <a:pt x="42" y="58"/>
                    <a:pt x="50" y="92"/>
                  </a:cubicBezTo>
                  <a:cubicBezTo>
                    <a:pt x="30" y="77"/>
                    <a:pt x="23" y="61"/>
                    <a:pt x="13" y="46"/>
                  </a:cubicBezTo>
                  <a:cubicBezTo>
                    <a:pt x="9" y="41"/>
                    <a:pt x="7" y="35"/>
                    <a:pt x="0" y="42"/>
                  </a:cubicBezTo>
                  <a:close/>
                </a:path>
              </a:pathLst>
            </a:custGeom>
            <a:solidFill>
              <a:srgbClr val="86CDD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7"/>
            <p:cNvSpPr/>
            <p:nvPr/>
          </p:nvSpPr>
          <p:spPr>
            <a:xfrm>
              <a:off x="17475202" y="895350"/>
              <a:ext cx="82550" cy="106363"/>
            </a:xfrm>
            <a:custGeom>
              <a:rect b="b" l="l" r="r" t="t"/>
              <a:pathLst>
                <a:path extrusionOk="0" h="28" w="22">
                  <a:moveTo>
                    <a:pt x="0" y="28"/>
                  </a:moveTo>
                  <a:cubicBezTo>
                    <a:pt x="3" y="15"/>
                    <a:pt x="8" y="3"/>
                    <a:pt x="22" y="0"/>
                  </a:cubicBezTo>
                  <a:cubicBezTo>
                    <a:pt x="18" y="12"/>
                    <a:pt x="11" y="21"/>
                    <a:pt x="0" y="28"/>
                  </a:cubicBezTo>
                  <a:close/>
                </a:path>
              </a:pathLst>
            </a:custGeom>
            <a:solidFill>
              <a:srgbClr val="5EC0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7"/>
            <p:cNvSpPr/>
            <p:nvPr/>
          </p:nvSpPr>
          <p:spPr>
            <a:xfrm>
              <a:off x="21250277" y="1016000"/>
              <a:ext cx="454025" cy="588963"/>
            </a:xfrm>
            <a:custGeom>
              <a:rect b="b" l="l" r="r" t="t"/>
              <a:pathLst>
                <a:path extrusionOk="0" h="157" w="121">
                  <a:moveTo>
                    <a:pt x="27" y="101"/>
                  </a:moveTo>
                  <a:cubicBezTo>
                    <a:pt x="28" y="117"/>
                    <a:pt x="25" y="132"/>
                    <a:pt x="20" y="146"/>
                  </a:cubicBezTo>
                  <a:cubicBezTo>
                    <a:pt x="18" y="152"/>
                    <a:pt x="14" y="157"/>
                    <a:pt x="7" y="154"/>
                  </a:cubicBezTo>
                  <a:cubicBezTo>
                    <a:pt x="0" y="152"/>
                    <a:pt x="0" y="146"/>
                    <a:pt x="2" y="141"/>
                  </a:cubicBezTo>
                  <a:cubicBezTo>
                    <a:pt x="11" y="116"/>
                    <a:pt x="8" y="90"/>
                    <a:pt x="10" y="64"/>
                  </a:cubicBezTo>
                  <a:cubicBezTo>
                    <a:pt x="12" y="42"/>
                    <a:pt x="18" y="20"/>
                    <a:pt x="40" y="9"/>
                  </a:cubicBezTo>
                  <a:cubicBezTo>
                    <a:pt x="64" y="7"/>
                    <a:pt x="88" y="4"/>
                    <a:pt x="111" y="1"/>
                  </a:cubicBezTo>
                  <a:cubicBezTo>
                    <a:pt x="115" y="1"/>
                    <a:pt x="119" y="0"/>
                    <a:pt x="120" y="5"/>
                  </a:cubicBezTo>
                  <a:cubicBezTo>
                    <a:pt x="121" y="7"/>
                    <a:pt x="120" y="11"/>
                    <a:pt x="118" y="13"/>
                  </a:cubicBezTo>
                  <a:cubicBezTo>
                    <a:pt x="111" y="21"/>
                    <a:pt x="104" y="28"/>
                    <a:pt x="92" y="28"/>
                  </a:cubicBezTo>
                  <a:cubicBezTo>
                    <a:pt x="80" y="28"/>
                    <a:pt x="68" y="34"/>
                    <a:pt x="57" y="40"/>
                  </a:cubicBezTo>
                  <a:cubicBezTo>
                    <a:pt x="33" y="53"/>
                    <a:pt x="23" y="73"/>
                    <a:pt x="27" y="101"/>
                  </a:cubicBezTo>
                  <a:close/>
                </a:path>
              </a:pathLst>
            </a:custGeom>
            <a:solidFill>
              <a:srgbClr val="31A2A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47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asic Layout">
  <p:cSld name="2_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8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Google Shape;236;p48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con sets layout">
  <p:cSld name="4_icon sets layou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9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57A7BD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9" name="Google Shape;23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67803" y="4434315"/>
            <a:ext cx="2557062" cy="709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con sets layout">
  <p:cSld name="5_icon sets layou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0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57A7BD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2" name="Google Shape;24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13169" y="4659982"/>
            <a:ext cx="2330831" cy="372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s and Contents Layout">
  <p:cSld name="4_Images and Contents Layou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Images and Contents Layout">
  <p:cSld name="16_Images and Contents Layou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52"/>
          <p:cNvPicPr preferRelativeResize="0"/>
          <p:nvPr/>
        </p:nvPicPr>
        <p:blipFill rotWithShape="1">
          <a:blip r:embed="rId2">
            <a:alphaModFix/>
          </a:blip>
          <a:srcRect b="1349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2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png"/><Relationship Id="rId4" Type="http://schemas.openxmlformats.org/officeDocument/2006/relationships/image" Target="../media/image39.png"/><Relationship Id="rId5" Type="http://schemas.openxmlformats.org/officeDocument/2006/relationships/image" Target="../media/image44.png"/><Relationship Id="rId6" Type="http://schemas.openxmlformats.org/officeDocument/2006/relationships/image" Target="../media/image38.png"/><Relationship Id="rId7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Relationship Id="rId6" Type="http://schemas.openxmlformats.org/officeDocument/2006/relationships/image" Target="../media/image31.png"/><Relationship Id="rId7" Type="http://schemas.openxmlformats.org/officeDocument/2006/relationships/image" Target="../media/image4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"/>
          <p:cNvSpPr txBox="1"/>
          <p:nvPr/>
        </p:nvSpPr>
        <p:spPr>
          <a:xfrm>
            <a:off x="-756592" y="367254"/>
            <a:ext cx="7848872" cy="10482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</a:pPr>
            <a:r>
              <a:rPr b="1" i="0" lang="en-US" sz="8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SWIMMING</a:t>
            </a:r>
            <a:endParaRPr b="1" i="0" sz="8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"/>
          <p:cNvSpPr txBox="1"/>
          <p:nvPr/>
        </p:nvSpPr>
        <p:spPr>
          <a:xfrm>
            <a:off x="251520" y="2223149"/>
            <a:ext cx="3384376" cy="4811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INSTERT THE TITLE OF YOUR PRESENTATION HERE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"/>
          <p:cNvSpPr txBox="1"/>
          <p:nvPr/>
        </p:nvSpPr>
        <p:spPr>
          <a:xfrm>
            <a:off x="-1836712" y="1415496"/>
            <a:ext cx="7848872" cy="10482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r>
              <a:rPr b="1" i="0" lang="en-US" sz="3200" u="none" cap="none" strike="noStrik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TEMPLATES</a:t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p1"/>
          <p:cNvGrpSpPr/>
          <p:nvPr/>
        </p:nvGrpSpPr>
        <p:grpSpPr>
          <a:xfrm>
            <a:off x="7956376" y="4803998"/>
            <a:ext cx="1345194" cy="215438"/>
            <a:chOff x="7185620" y="422549"/>
            <a:chExt cx="2071687" cy="331788"/>
          </a:xfrm>
        </p:grpSpPr>
        <p:sp>
          <p:nvSpPr>
            <p:cNvPr id="358" name="Google Shape;358;p1"/>
            <p:cNvSpPr/>
            <p:nvPr/>
          </p:nvSpPr>
          <p:spPr>
            <a:xfrm>
              <a:off x="8531820" y="619399"/>
              <a:ext cx="449263" cy="119063"/>
            </a:xfrm>
            <a:custGeom>
              <a:rect b="b" l="l" r="r" t="t"/>
              <a:pathLst>
                <a:path extrusionOk="0" h="52" w="200">
                  <a:moveTo>
                    <a:pt x="0" y="25"/>
                  </a:moveTo>
                  <a:cubicBezTo>
                    <a:pt x="8" y="16"/>
                    <a:pt x="15" y="8"/>
                    <a:pt x="24" y="1"/>
                  </a:cubicBezTo>
                  <a:cubicBezTo>
                    <a:pt x="27" y="0"/>
                    <a:pt x="29" y="0"/>
                    <a:pt x="32" y="1"/>
                  </a:cubicBezTo>
                  <a:cubicBezTo>
                    <a:pt x="38" y="3"/>
                    <a:pt x="44" y="5"/>
                    <a:pt x="50" y="7"/>
                  </a:cubicBezTo>
                  <a:cubicBezTo>
                    <a:pt x="58" y="10"/>
                    <a:pt x="67" y="12"/>
                    <a:pt x="76" y="11"/>
                  </a:cubicBezTo>
                  <a:cubicBezTo>
                    <a:pt x="88" y="10"/>
                    <a:pt x="100" y="13"/>
                    <a:pt x="112" y="17"/>
                  </a:cubicBezTo>
                  <a:cubicBezTo>
                    <a:pt x="120" y="20"/>
                    <a:pt x="129" y="22"/>
                    <a:pt x="137" y="25"/>
                  </a:cubicBezTo>
                  <a:cubicBezTo>
                    <a:pt x="139" y="25"/>
                    <a:pt x="141" y="26"/>
                    <a:pt x="143" y="26"/>
                  </a:cubicBezTo>
                  <a:cubicBezTo>
                    <a:pt x="159" y="23"/>
                    <a:pt x="175" y="25"/>
                    <a:pt x="191" y="21"/>
                  </a:cubicBezTo>
                  <a:cubicBezTo>
                    <a:pt x="193" y="20"/>
                    <a:pt x="197" y="18"/>
                    <a:pt x="199" y="21"/>
                  </a:cubicBezTo>
                  <a:cubicBezTo>
                    <a:pt x="200" y="24"/>
                    <a:pt x="196" y="26"/>
                    <a:pt x="193" y="28"/>
                  </a:cubicBezTo>
                  <a:cubicBezTo>
                    <a:pt x="187" y="31"/>
                    <a:pt x="179" y="32"/>
                    <a:pt x="172" y="36"/>
                  </a:cubicBezTo>
                  <a:cubicBezTo>
                    <a:pt x="170" y="37"/>
                    <a:pt x="166" y="37"/>
                    <a:pt x="167" y="40"/>
                  </a:cubicBezTo>
                  <a:cubicBezTo>
                    <a:pt x="167" y="44"/>
                    <a:pt x="170" y="44"/>
                    <a:pt x="173" y="45"/>
                  </a:cubicBezTo>
                  <a:cubicBezTo>
                    <a:pt x="175" y="45"/>
                    <a:pt x="178" y="45"/>
                    <a:pt x="178" y="49"/>
                  </a:cubicBezTo>
                  <a:cubicBezTo>
                    <a:pt x="177" y="51"/>
                    <a:pt x="174" y="52"/>
                    <a:pt x="172" y="51"/>
                  </a:cubicBezTo>
                  <a:cubicBezTo>
                    <a:pt x="162" y="47"/>
                    <a:pt x="150" y="49"/>
                    <a:pt x="142" y="41"/>
                  </a:cubicBezTo>
                  <a:cubicBezTo>
                    <a:pt x="141" y="40"/>
                    <a:pt x="138" y="40"/>
                    <a:pt x="137" y="40"/>
                  </a:cubicBezTo>
                  <a:cubicBezTo>
                    <a:pt x="119" y="39"/>
                    <a:pt x="101" y="42"/>
                    <a:pt x="84" y="38"/>
                  </a:cubicBezTo>
                  <a:cubicBezTo>
                    <a:pt x="68" y="35"/>
                    <a:pt x="52" y="31"/>
                    <a:pt x="35" y="29"/>
                  </a:cubicBezTo>
                  <a:cubicBezTo>
                    <a:pt x="24" y="27"/>
                    <a:pt x="13" y="26"/>
                    <a:pt x="0" y="2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"/>
            <p:cNvSpPr/>
            <p:nvPr/>
          </p:nvSpPr>
          <p:spPr>
            <a:xfrm>
              <a:off x="7185620" y="563837"/>
              <a:ext cx="601663" cy="107950"/>
            </a:xfrm>
            <a:custGeom>
              <a:rect b="b" l="l" r="r" t="t"/>
              <a:pathLst>
                <a:path extrusionOk="0" h="47" w="267">
                  <a:moveTo>
                    <a:pt x="0" y="20"/>
                  </a:moveTo>
                  <a:cubicBezTo>
                    <a:pt x="15" y="12"/>
                    <a:pt x="32" y="8"/>
                    <a:pt x="49" y="5"/>
                  </a:cubicBezTo>
                  <a:cubicBezTo>
                    <a:pt x="84" y="0"/>
                    <a:pt x="117" y="6"/>
                    <a:pt x="148" y="20"/>
                  </a:cubicBezTo>
                  <a:cubicBezTo>
                    <a:pt x="184" y="36"/>
                    <a:pt x="221" y="38"/>
                    <a:pt x="258" y="29"/>
                  </a:cubicBezTo>
                  <a:cubicBezTo>
                    <a:pt x="261" y="28"/>
                    <a:pt x="263" y="27"/>
                    <a:pt x="267" y="28"/>
                  </a:cubicBezTo>
                  <a:cubicBezTo>
                    <a:pt x="252" y="35"/>
                    <a:pt x="236" y="39"/>
                    <a:pt x="220" y="42"/>
                  </a:cubicBezTo>
                  <a:cubicBezTo>
                    <a:pt x="183" y="47"/>
                    <a:pt x="149" y="41"/>
                    <a:pt x="115" y="25"/>
                  </a:cubicBezTo>
                  <a:cubicBezTo>
                    <a:pt x="90" y="14"/>
                    <a:pt x="63" y="11"/>
                    <a:pt x="36" y="14"/>
                  </a:cubicBezTo>
                  <a:cubicBezTo>
                    <a:pt x="24" y="15"/>
                    <a:pt x="12" y="17"/>
                    <a:pt x="0" y="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>
              <a:off x="8647707" y="554312"/>
              <a:ext cx="609600" cy="104775"/>
            </a:xfrm>
            <a:custGeom>
              <a:rect b="b" l="l" r="r" t="t"/>
              <a:pathLst>
                <a:path extrusionOk="0" h="46" w="270">
                  <a:moveTo>
                    <a:pt x="0" y="18"/>
                  </a:moveTo>
                  <a:cubicBezTo>
                    <a:pt x="23" y="7"/>
                    <a:pt x="46" y="1"/>
                    <a:pt x="71" y="1"/>
                  </a:cubicBezTo>
                  <a:cubicBezTo>
                    <a:pt x="99" y="0"/>
                    <a:pt x="125" y="6"/>
                    <a:pt x="150" y="18"/>
                  </a:cubicBezTo>
                  <a:cubicBezTo>
                    <a:pt x="180" y="31"/>
                    <a:pt x="212" y="34"/>
                    <a:pt x="244" y="29"/>
                  </a:cubicBezTo>
                  <a:cubicBezTo>
                    <a:pt x="253" y="28"/>
                    <a:pt x="261" y="26"/>
                    <a:pt x="270" y="24"/>
                  </a:cubicBezTo>
                  <a:cubicBezTo>
                    <a:pt x="261" y="29"/>
                    <a:pt x="252" y="32"/>
                    <a:pt x="242" y="35"/>
                  </a:cubicBezTo>
                  <a:cubicBezTo>
                    <a:pt x="200" y="46"/>
                    <a:pt x="158" y="42"/>
                    <a:pt x="118" y="23"/>
                  </a:cubicBezTo>
                  <a:cubicBezTo>
                    <a:pt x="92" y="11"/>
                    <a:pt x="65" y="9"/>
                    <a:pt x="37" y="11"/>
                  </a:cubicBezTo>
                  <a:cubicBezTo>
                    <a:pt x="24" y="12"/>
                    <a:pt x="12" y="15"/>
                    <a:pt x="0" y="1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>
              <a:off x="7604720" y="422549"/>
              <a:ext cx="1062038" cy="292100"/>
            </a:xfrm>
            <a:custGeom>
              <a:rect b="b" l="l" r="r" t="t"/>
              <a:pathLst>
                <a:path extrusionOk="0" h="128" w="471">
                  <a:moveTo>
                    <a:pt x="464" y="15"/>
                  </a:moveTo>
                  <a:cubicBezTo>
                    <a:pt x="455" y="6"/>
                    <a:pt x="433" y="7"/>
                    <a:pt x="424" y="17"/>
                  </a:cubicBezTo>
                  <a:cubicBezTo>
                    <a:pt x="419" y="24"/>
                    <a:pt x="414" y="32"/>
                    <a:pt x="409" y="40"/>
                  </a:cubicBezTo>
                  <a:cubicBezTo>
                    <a:pt x="407" y="43"/>
                    <a:pt x="406" y="46"/>
                    <a:pt x="402" y="47"/>
                  </a:cubicBezTo>
                  <a:cubicBezTo>
                    <a:pt x="414" y="57"/>
                    <a:pt x="416" y="66"/>
                    <a:pt x="410" y="76"/>
                  </a:cubicBezTo>
                  <a:cubicBezTo>
                    <a:pt x="409" y="77"/>
                    <a:pt x="409" y="81"/>
                    <a:pt x="406" y="79"/>
                  </a:cubicBezTo>
                  <a:cubicBezTo>
                    <a:pt x="404" y="78"/>
                    <a:pt x="406" y="76"/>
                    <a:pt x="407" y="74"/>
                  </a:cubicBezTo>
                  <a:cubicBezTo>
                    <a:pt x="413" y="65"/>
                    <a:pt x="410" y="56"/>
                    <a:pt x="400" y="51"/>
                  </a:cubicBezTo>
                  <a:cubicBezTo>
                    <a:pt x="394" y="49"/>
                    <a:pt x="388" y="48"/>
                    <a:pt x="382" y="47"/>
                  </a:cubicBezTo>
                  <a:cubicBezTo>
                    <a:pt x="367" y="45"/>
                    <a:pt x="352" y="47"/>
                    <a:pt x="337" y="47"/>
                  </a:cubicBezTo>
                  <a:cubicBezTo>
                    <a:pt x="324" y="46"/>
                    <a:pt x="310" y="47"/>
                    <a:pt x="298" y="38"/>
                  </a:cubicBezTo>
                  <a:cubicBezTo>
                    <a:pt x="297" y="37"/>
                    <a:pt x="295" y="37"/>
                    <a:pt x="294" y="37"/>
                  </a:cubicBezTo>
                  <a:cubicBezTo>
                    <a:pt x="275" y="32"/>
                    <a:pt x="256" y="32"/>
                    <a:pt x="238" y="34"/>
                  </a:cubicBezTo>
                  <a:cubicBezTo>
                    <a:pt x="235" y="34"/>
                    <a:pt x="232" y="36"/>
                    <a:pt x="231" y="34"/>
                  </a:cubicBezTo>
                  <a:cubicBezTo>
                    <a:pt x="227" y="23"/>
                    <a:pt x="214" y="27"/>
                    <a:pt x="209" y="19"/>
                  </a:cubicBezTo>
                  <a:cubicBezTo>
                    <a:pt x="209" y="18"/>
                    <a:pt x="208" y="18"/>
                    <a:pt x="207" y="18"/>
                  </a:cubicBezTo>
                  <a:cubicBezTo>
                    <a:pt x="204" y="20"/>
                    <a:pt x="203" y="17"/>
                    <a:pt x="202" y="15"/>
                  </a:cubicBezTo>
                  <a:cubicBezTo>
                    <a:pt x="197" y="7"/>
                    <a:pt x="191" y="2"/>
                    <a:pt x="180" y="0"/>
                  </a:cubicBezTo>
                  <a:cubicBezTo>
                    <a:pt x="182" y="8"/>
                    <a:pt x="185" y="14"/>
                    <a:pt x="189" y="21"/>
                  </a:cubicBezTo>
                  <a:cubicBezTo>
                    <a:pt x="191" y="26"/>
                    <a:pt x="193" y="31"/>
                    <a:pt x="199" y="33"/>
                  </a:cubicBezTo>
                  <a:cubicBezTo>
                    <a:pt x="209" y="37"/>
                    <a:pt x="220" y="41"/>
                    <a:pt x="232" y="45"/>
                  </a:cubicBezTo>
                  <a:cubicBezTo>
                    <a:pt x="267" y="55"/>
                    <a:pt x="303" y="62"/>
                    <a:pt x="339" y="67"/>
                  </a:cubicBezTo>
                  <a:cubicBezTo>
                    <a:pt x="352" y="69"/>
                    <a:pt x="365" y="72"/>
                    <a:pt x="377" y="78"/>
                  </a:cubicBezTo>
                  <a:cubicBezTo>
                    <a:pt x="378" y="79"/>
                    <a:pt x="380" y="79"/>
                    <a:pt x="380" y="81"/>
                  </a:cubicBezTo>
                  <a:cubicBezTo>
                    <a:pt x="379" y="84"/>
                    <a:pt x="377" y="82"/>
                    <a:pt x="376" y="82"/>
                  </a:cubicBezTo>
                  <a:cubicBezTo>
                    <a:pt x="355" y="73"/>
                    <a:pt x="334" y="68"/>
                    <a:pt x="312" y="73"/>
                  </a:cubicBezTo>
                  <a:cubicBezTo>
                    <a:pt x="303" y="75"/>
                    <a:pt x="293" y="76"/>
                    <a:pt x="285" y="72"/>
                  </a:cubicBezTo>
                  <a:cubicBezTo>
                    <a:pt x="263" y="63"/>
                    <a:pt x="243" y="64"/>
                    <a:pt x="223" y="74"/>
                  </a:cubicBezTo>
                  <a:cubicBezTo>
                    <a:pt x="221" y="76"/>
                    <a:pt x="219" y="76"/>
                    <a:pt x="216" y="76"/>
                  </a:cubicBezTo>
                  <a:cubicBezTo>
                    <a:pt x="200" y="76"/>
                    <a:pt x="184" y="78"/>
                    <a:pt x="168" y="79"/>
                  </a:cubicBezTo>
                  <a:cubicBezTo>
                    <a:pt x="166" y="79"/>
                    <a:pt x="164" y="79"/>
                    <a:pt x="162" y="78"/>
                  </a:cubicBezTo>
                  <a:cubicBezTo>
                    <a:pt x="149" y="66"/>
                    <a:pt x="134" y="60"/>
                    <a:pt x="118" y="56"/>
                  </a:cubicBezTo>
                  <a:cubicBezTo>
                    <a:pt x="104" y="53"/>
                    <a:pt x="89" y="50"/>
                    <a:pt x="77" y="43"/>
                  </a:cubicBezTo>
                  <a:cubicBezTo>
                    <a:pt x="74" y="41"/>
                    <a:pt x="72" y="40"/>
                    <a:pt x="72" y="36"/>
                  </a:cubicBezTo>
                  <a:cubicBezTo>
                    <a:pt x="73" y="27"/>
                    <a:pt x="67" y="23"/>
                    <a:pt x="58" y="25"/>
                  </a:cubicBezTo>
                  <a:cubicBezTo>
                    <a:pt x="51" y="27"/>
                    <a:pt x="44" y="27"/>
                    <a:pt x="37" y="24"/>
                  </a:cubicBezTo>
                  <a:cubicBezTo>
                    <a:pt x="30" y="22"/>
                    <a:pt x="24" y="22"/>
                    <a:pt x="17" y="25"/>
                  </a:cubicBezTo>
                  <a:cubicBezTo>
                    <a:pt x="14" y="26"/>
                    <a:pt x="11" y="26"/>
                    <a:pt x="8" y="24"/>
                  </a:cubicBezTo>
                  <a:cubicBezTo>
                    <a:pt x="5" y="23"/>
                    <a:pt x="2" y="23"/>
                    <a:pt x="1" y="26"/>
                  </a:cubicBezTo>
                  <a:cubicBezTo>
                    <a:pt x="0" y="28"/>
                    <a:pt x="3" y="29"/>
                    <a:pt x="4" y="30"/>
                  </a:cubicBezTo>
                  <a:cubicBezTo>
                    <a:pt x="15" y="37"/>
                    <a:pt x="26" y="44"/>
                    <a:pt x="39" y="47"/>
                  </a:cubicBezTo>
                  <a:cubicBezTo>
                    <a:pt x="45" y="49"/>
                    <a:pt x="50" y="51"/>
                    <a:pt x="56" y="54"/>
                  </a:cubicBezTo>
                  <a:cubicBezTo>
                    <a:pt x="81" y="70"/>
                    <a:pt x="107" y="83"/>
                    <a:pt x="133" y="97"/>
                  </a:cubicBezTo>
                  <a:cubicBezTo>
                    <a:pt x="145" y="104"/>
                    <a:pt x="157" y="109"/>
                    <a:pt x="171" y="111"/>
                  </a:cubicBezTo>
                  <a:cubicBezTo>
                    <a:pt x="196" y="116"/>
                    <a:pt x="221" y="120"/>
                    <a:pt x="247" y="121"/>
                  </a:cubicBezTo>
                  <a:cubicBezTo>
                    <a:pt x="266" y="121"/>
                    <a:pt x="285" y="121"/>
                    <a:pt x="303" y="123"/>
                  </a:cubicBezTo>
                  <a:cubicBezTo>
                    <a:pt x="319" y="125"/>
                    <a:pt x="334" y="127"/>
                    <a:pt x="350" y="126"/>
                  </a:cubicBezTo>
                  <a:cubicBezTo>
                    <a:pt x="355" y="126"/>
                    <a:pt x="359" y="126"/>
                    <a:pt x="364" y="127"/>
                  </a:cubicBezTo>
                  <a:cubicBezTo>
                    <a:pt x="379" y="128"/>
                    <a:pt x="393" y="124"/>
                    <a:pt x="403" y="113"/>
                  </a:cubicBezTo>
                  <a:cubicBezTo>
                    <a:pt x="410" y="105"/>
                    <a:pt x="417" y="98"/>
                    <a:pt x="425" y="91"/>
                  </a:cubicBezTo>
                  <a:cubicBezTo>
                    <a:pt x="430" y="87"/>
                    <a:pt x="435" y="82"/>
                    <a:pt x="440" y="78"/>
                  </a:cubicBezTo>
                  <a:cubicBezTo>
                    <a:pt x="437" y="76"/>
                    <a:pt x="434" y="74"/>
                    <a:pt x="431" y="71"/>
                  </a:cubicBezTo>
                  <a:cubicBezTo>
                    <a:pt x="433" y="71"/>
                    <a:pt x="434" y="71"/>
                    <a:pt x="435" y="72"/>
                  </a:cubicBezTo>
                  <a:cubicBezTo>
                    <a:pt x="447" y="77"/>
                    <a:pt x="449" y="77"/>
                    <a:pt x="456" y="66"/>
                  </a:cubicBezTo>
                  <a:cubicBezTo>
                    <a:pt x="458" y="63"/>
                    <a:pt x="459" y="60"/>
                    <a:pt x="460" y="57"/>
                  </a:cubicBezTo>
                  <a:cubicBezTo>
                    <a:pt x="461" y="56"/>
                    <a:pt x="462" y="54"/>
                    <a:pt x="462" y="54"/>
                  </a:cubicBezTo>
                  <a:cubicBezTo>
                    <a:pt x="471" y="54"/>
                    <a:pt x="468" y="48"/>
                    <a:pt x="467" y="44"/>
                  </a:cubicBezTo>
                  <a:cubicBezTo>
                    <a:pt x="466" y="41"/>
                    <a:pt x="468" y="38"/>
                    <a:pt x="468" y="35"/>
                  </a:cubicBezTo>
                  <a:cubicBezTo>
                    <a:pt x="470" y="28"/>
                    <a:pt x="470" y="21"/>
                    <a:pt x="464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"/>
            <p:cNvSpPr/>
            <p:nvPr/>
          </p:nvSpPr>
          <p:spPr>
            <a:xfrm>
              <a:off x="7587257" y="673374"/>
              <a:ext cx="617538" cy="80963"/>
            </a:xfrm>
            <a:custGeom>
              <a:rect b="b" l="l" r="r" t="t"/>
              <a:pathLst>
                <a:path extrusionOk="0" h="35" w="274">
                  <a:moveTo>
                    <a:pt x="257" y="16"/>
                  </a:moveTo>
                  <a:cubicBezTo>
                    <a:pt x="235" y="14"/>
                    <a:pt x="213" y="13"/>
                    <a:pt x="192" y="8"/>
                  </a:cubicBezTo>
                  <a:cubicBezTo>
                    <a:pt x="183" y="6"/>
                    <a:pt x="174" y="3"/>
                    <a:pt x="165" y="7"/>
                  </a:cubicBezTo>
                  <a:cubicBezTo>
                    <a:pt x="164" y="7"/>
                    <a:pt x="162" y="6"/>
                    <a:pt x="161" y="6"/>
                  </a:cubicBezTo>
                  <a:cubicBezTo>
                    <a:pt x="146" y="0"/>
                    <a:pt x="132" y="3"/>
                    <a:pt x="118" y="9"/>
                  </a:cubicBezTo>
                  <a:cubicBezTo>
                    <a:pt x="103" y="16"/>
                    <a:pt x="87" y="20"/>
                    <a:pt x="70" y="19"/>
                  </a:cubicBezTo>
                  <a:cubicBezTo>
                    <a:pt x="67" y="18"/>
                    <a:pt x="65" y="18"/>
                    <a:pt x="62" y="16"/>
                  </a:cubicBezTo>
                  <a:cubicBezTo>
                    <a:pt x="55" y="11"/>
                    <a:pt x="52" y="10"/>
                    <a:pt x="44" y="16"/>
                  </a:cubicBezTo>
                  <a:cubicBezTo>
                    <a:pt x="41" y="19"/>
                    <a:pt x="38" y="20"/>
                    <a:pt x="34" y="20"/>
                  </a:cubicBezTo>
                  <a:cubicBezTo>
                    <a:pt x="24" y="18"/>
                    <a:pt x="14" y="17"/>
                    <a:pt x="5" y="25"/>
                  </a:cubicBezTo>
                  <a:cubicBezTo>
                    <a:pt x="4" y="27"/>
                    <a:pt x="0" y="26"/>
                    <a:pt x="1" y="29"/>
                  </a:cubicBezTo>
                  <a:cubicBezTo>
                    <a:pt x="2" y="31"/>
                    <a:pt x="4" y="31"/>
                    <a:pt x="7" y="32"/>
                  </a:cubicBezTo>
                  <a:cubicBezTo>
                    <a:pt x="24" y="32"/>
                    <a:pt x="41" y="35"/>
                    <a:pt x="59" y="35"/>
                  </a:cubicBezTo>
                  <a:cubicBezTo>
                    <a:pt x="89" y="35"/>
                    <a:pt x="119" y="33"/>
                    <a:pt x="148" y="33"/>
                  </a:cubicBezTo>
                  <a:cubicBezTo>
                    <a:pt x="152" y="33"/>
                    <a:pt x="156" y="31"/>
                    <a:pt x="160" y="33"/>
                  </a:cubicBezTo>
                  <a:cubicBezTo>
                    <a:pt x="166" y="35"/>
                    <a:pt x="173" y="35"/>
                    <a:pt x="179" y="32"/>
                  </a:cubicBezTo>
                  <a:cubicBezTo>
                    <a:pt x="184" y="31"/>
                    <a:pt x="189" y="30"/>
                    <a:pt x="194" y="30"/>
                  </a:cubicBezTo>
                  <a:cubicBezTo>
                    <a:pt x="214" y="29"/>
                    <a:pt x="233" y="27"/>
                    <a:pt x="253" y="23"/>
                  </a:cubicBezTo>
                  <a:cubicBezTo>
                    <a:pt x="260" y="22"/>
                    <a:pt x="267" y="20"/>
                    <a:pt x="274" y="18"/>
                  </a:cubicBezTo>
                  <a:cubicBezTo>
                    <a:pt x="268" y="16"/>
                    <a:pt x="262" y="16"/>
                    <a:pt x="257" y="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"/>
            <p:cNvSpPr/>
            <p:nvPr/>
          </p:nvSpPr>
          <p:spPr>
            <a:xfrm>
              <a:off x="8058745" y="438424"/>
              <a:ext cx="11113" cy="22225"/>
            </a:xfrm>
            <a:custGeom>
              <a:rect b="b" l="l" r="r" t="t"/>
              <a:pathLst>
                <a:path extrusionOk="0" h="10" w="5">
                  <a:moveTo>
                    <a:pt x="0" y="0"/>
                  </a:moveTo>
                  <a:cubicBezTo>
                    <a:pt x="1" y="4"/>
                    <a:pt x="2" y="7"/>
                    <a:pt x="4" y="10"/>
                  </a:cubicBezTo>
                  <a:cubicBezTo>
                    <a:pt x="5" y="5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10"/>
          <p:cNvGrpSpPr/>
          <p:nvPr/>
        </p:nvGrpSpPr>
        <p:grpSpPr>
          <a:xfrm>
            <a:off x="5292080" y="1275606"/>
            <a:ext cx="3672408" cy="701496"/>
            <a:chOff x="5004048" y="933547"/>
            <a:chExt cx="3456384" cy="701496"/>
          </a:xfrm>
        </p:grpSpPr>
        <p:sp>
          <p:nvSpPr>
            <p:cNvPr id="553" name="Google Shape;553;p10"/>
            <p:cNvSpPr txBox="1"/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554" name="Google Shape;554;p10"/>
            <p:cNvSpPr txBox="1"/>
            <p:nvPr/>
          </p:nvSpPr>
          <p:spPr>
            <a:xfrm>
              <a:off x="5004048" y="1173378"/>
              <a:ext cx="34563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10"/>
          <p:cNvGrpSpPr/>
          <p:nvPr/>
        </p:nvGrpSpPr>
        <p:grpSpPr>
          <a:xfrm>
            <a:off x="5292080" y="2679762"/>
            <a:ext cx="3672408" cy="701496"/>
            <a:chOff x="5004048" y="933547"/>
            <a:chExt cx="3456384" cy="701496"/>
          </a:xfrm>
        </p:grpSpPr>
        <p:sp>
          <p:nvSpPr>
            <p:cNvPr id="556" name="Google Shape;556;p10"/>
            <p:cNvSpPr txBox="1"/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557" name="Google Shape;557;p10"/>
            <p:cNvSpPr txBox="1"/>
            <p:nvPr/>
          </p:nvSpPr>
          <p:spPr>
            <a:xfrm>
              <a:off x="5004048" y="1173378"/>
              <a:ext cx="34563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" name="Google Shape;558;p10"/>
          <p:cNvGrpSpPr/>
          <p:nvPr/>
        </p:nvGrpSpPr>
        <p:grpSpPr>
          <a:xfrm>
            <a:off x="5292080" y="4083918"/>
            <a:ext cx="3672408" cy="701496"/>
            <a:chOff x="5004048" y="933547"/>
            <a:chExt cx="3456384" cy="701496"/>
          </a:xfrm>
        </p:grpSpPr>
        <p:sp>
          <p:nvSpPr>
            <p:cNvPr id="559" name="Google Shape;559;p10"/>
            <p:cNvSpPr txBox="1"/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560" name="Google Shape;560;p10"/>
            <p:cNvSpPr txBox="1"/>
            <p:nvPr/>
          </p:nvSpPr>
          <p:spPr>
            <a:xfrm>
              <a:off x="5004048" y="1173378"/>
              <a:ext cx="34563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1" name="Google Shape;561;p10"/>
          <p:cNvSpPr txBox="1"/>
          <p:nvPr/>
        </p:nvSpPr>
        <p:spPr>
          <a:xfrm>
            <a:off x="395536" y="3030510"/>
            <a:ext cx="1896683" cy="18498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Team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b="1" sz="36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1"/>
          <p:cNvSpPr/>
          <p:nvPr/>
        </p:nvSpPr>
        <p:spPr>
          <a:xfrm>
            <a:off x="4801630" y="2283902"/>
            <a:ext cx="3910322" cy="1656000"/>
          </a:xfrm>
          <a:custGeom>
            <a:rect b="b" l="l" r="r" t="t"/>
            <a:pathLst>
              <a:path extrusionOk="0" h="1656000" w="3910322">
                <a:moveTo>
                  <a:pt x="184" y="0"/>
                </a:moveTo>
                <a:lnTo>
                  <a:pt x="3082322" y="0"/>
                </a:lnTo>
                <a:lnTo>
                  <a:pt x="3910322" y="828000"/>
                </a:lnTo>
                <a:lnTo>
                  <a:pt x="3082322" y="1656000"/>
                </a:lnTo>
                <a:lnTo>
                  <a:pt x="0" y="1656000"/>
                </a:lnTo>
                <a:lnTo>
                  <a:pt x="828092" y="827908"/>
                </a:lnTo>
                <a:close/>
              </a:path>
            </a:pathLst>
          </a:custGeom>
          <a:solidFill>
            <a:srgbClr val="57A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1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solidFill>
            <a:srgbClr val="57A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>
                <a:solidFill>
                  <a:schemeClr val="lt1"/>
                </a:solidFill>
              </a:rPr>
              <a:t>Infographic Style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8" name="Google Shape;568;p11"/>
          <p:cNvSpPr/>
          <p:nvPr/>
        </p:nvSpPr>
        <p:spPr>
          <a:xfrm>
            <a:off x="-5630" y="2283718"/>
            <a:ext cx="5364088" cy="1656184"/>
          </a:xfrm>
          <a:prstGeom prst="homePlate">
            <a:avLst>
              <a:gd fmla="val 50000" name="adj"/>
            </a:avLst>
          </a:prstGeom>
          <a:solidFill>
            <a:srgbClr val="57A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1"/>
          <p:cNvSpPr/>
          <p:nvPr/>
        </p:nvSpPr>
        <p:spPr>
          <a:xfrm>
            <a:off x="2657865" y="2558407"/>
            <a:ext cx="347934" cy="350841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57A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1"/>
          <p:cNvSpPr/>
          <p:nvPr/>
        </p:nvSpPr>
        <p:spPr>
          <a:xfrm>
            <a:off x="5796136" y="2621884"/>
            <a:ext cx="298013" cy="278966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57A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1"/>
          <p:cNvSpPr/>
          <p:nvPr/>
        </p:nvSpPr>
        <p:spPr>
          <a:xfrm>
            <a:off x="627810" y="2623545"/>
            <a:ext cx="331579" cy="254696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57A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2" name="Google Shape;572;p11"/>
          <p:cNvGrpSpPr/>
          <p:nvPr/>
        </p:nvGrpSpPr>
        <p:grpSpPr>
          <a:xfrm>
            <a:off x="1064492" y="2570835"/>
            <a:ext cx="1554225" cy="1081951"/>
            <a:chOff x="1062658" y="3986014"/>
            <a:chExt cx="1728192" cy="1081951"/>
          </a:xfrm>
        </p:grpSpPr>
        <p:sp>
          <p:nvSpPr>
            <p:cNvPr id="573" name="Google Shape;573;p1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solidFill>
              <a:srgbClr val="57A7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1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solidFill>
              <a:srgbClr val="57A7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575" name="Google Shape;575;p11"/>
          <p:cNvGrpSpPr/>
          <p:nvPr/>
        </p:nvGrpSpPr>
        <p:grpSpPr>
          <a:xfrm>
            <a:off x="3059832" y="2570834"/>
            <a:ext cx="1554225" cy="1081951"/>
            <a:chOff x="1062658" y="3986014"/>
            <a:chExt cx="1728192" cy="1081951"/>
          </a:xfrm>
        </p:grpSpPr>
        <p:sp>
          <p:nvSpPr>
            <p:cNvPr id="576" name="Google Shape;576;p1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solidFill>
              <a:srgbClr val="57A7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1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solidFill>
              <a:srgbClr val="57A7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578" name="Google Shape;578;p11"/>
          <p:cNvGrpSpPr/>
          <p:nvPr/>
        </p:nvGrpSpPr>
        <p:grpSpPr>
          <a:xfrm>
            <a:off x="6228184" y="2558407"/>
            <a:ext cx="1554225" cy="1081951"/>
            <a:chOff x="1062658" y="3986014"/>
            <a:chExt cx="1728192" cy="1081951"/>
          </a:xfrm>
        </p:grpSpPr>
        <p:sp>
          <p:nvSpPr>
            <p:cNvPr id="579" name="Google Shape;579;p1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1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581" name="Google Shape;581;p11"/>
          <p:cNvGrpSpPr/>
          <p:nvPr/>
        </p:nvGrpSpPr>
        <p:grpSpPr>
          <a:xfrm>
            <a:off x="1027530" y="1275123"/>
            <a:ext cx="3260669" cy="646331"/>
            <a:chOff x="1062658" y="3870236"/>
            <a:chExt cx="3625642" cy="646331"/>
          </a:xfrm>
        </p:grpSpPr>
        <p:sp>
          <p:nvSpPr>
            <p:cNvPr id="582" name="Google Shape;582;p11"/>
            <p:cNvSpPr txBox="1"/>
            <p:nvPr/>
          </p:nvSpPr>
          <p:spPr>
            <a:xfrm>
              <a:off x="1062658" y="4039513"/>
              <a:ext cx="1303670" cy="307777"/>
            </a:xfrm>
            <a:prstGeom prst="rect">
              <a:avLst/>
            </a:prstGeom>
            <a:solidFill>
              <a:srgbClr val="C3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4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1"/>
            <p:cNvSpPr txBox="1"/>
            <p:nvPr/>
          </p:nvSpPr>
          <p:spPr>
            <a:xfrm>
              <a:off x="2319564" y="3870236"/>
              <a:ext cx="23687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sp>
        <p:nvSpPr>
          <p:cNvPr id="584" name="Google Shape;584;p11"/>
          <p:cNvSpPr txBox="1"/>
          <p:nvPr/>
        </p:nvSpPr>
        <p:spPr>
          <a:xfrm>
            <a:off x="496119" y="4085659"/>
            <a:ext cx="81369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  <a:endParaRPr/>
          </a:p>
        </p:txBody>
      </p:sp>
      <p:grpSp>
        <p:nvGrpSpPr>
          <p:cNvPr id="585" name="Google Shape;585;p11"/>
          <p:cNvGrpSpPr/>
          <p:nvPr/>
        </p:nvGrpSpPr>
        <p:grpSpPr>
          <a:xfrm>
            <a:off x="4389550" y="874722"/>
            <a:ext cx="3409198" cy="1384141"/>
            <a:chOff x="5025652" y="981372"/>
            <a:chExt cx="2592387" cy="1052514"/>
          </a:xfrm>
        </p:grpSpPr>
        <p:sp>
          <p:nvSpPr>
            <p:cNvPr id="586" name="Google Shape;586;p11"/>
            <p:cNvSpPr/>
            <p:nvPr/>
          </p:nvSpPr>
          <p:spPr>
            <a:xfrm>
              <a:off x="5025652" y="981372"/>
              <a:ext cx="2405063" cy="977900"/>
            </a:xfrm>
            <a:custGeom>
              <a:rect b="b" l="l" r="r" t="t"/>
              <a:pathLst>
                <a:path extrusionOk="0" h="260" w="640">
                  <a:moveTo>
                    <a:pt x="247" y="245"/>
                  </a:moveTo>
                  <a:cubicBezTo>
                    <a:pt x="243" y="241"/>
                    <a:pt x="240" y="238"/>
                    <a:pt x="234" y="234"/>
                  </a:cubicBezTo>
                  <a:cubicBezTo>
                    <a:pt x="246" y="221"/>
                    <a:pt x="256" y="210"/>
                    <a:pt x="267" y="199"/>
                  </a:cubicBezTo>
                  <a:cubicBezTo>
                    <a:pt x="277" y="189"/>
                    <a:pt x="288" y="179"/>
                    <a:pt x="301" y="168"/>
                  </a:cubicBezTo>
                  <a:cubicBezTo>
                    <a:pt x="274" y="137"/>
                    <a:pt x="248" y="107"/>
                    <a:pt x="219" y="74"/>
                  </a:cubicBezTo>
                  <a:cubicBezTo>
                    <a:pt x="210" y="84"/>
                    <a:pt x="198" y="94"/>
                    <a:pt x="190" y="106"/>
                  </a:cubicBezTo>
                  <a:cubicBezTo>
                    <a:pt x="174" y="131"/>
                    <a:pt x="162" y="157"/>
                    <a:pt x="146" y="182"/>
                  </a:cubicBezTo>
                  <a:cubicBezTo>
                    <a:pt x="137" y="195"/>
                    <a:pt x="123" y="206"/>
                    <a:pt x="112" y="218"/>
                  </a:cubicBezTo>
                  <a:cubicBezTo>
                    <a:pt x="110" y="217"/>
                    <a:pt x="108" y="216"/>
                    <a:pt x="106" y="215"/>
                  </a:cubicBezTo>
                  <a:cubicBezTo>
                    <a:pt x="105" y="210"/>
                    <a:pt x="104" y="205"/>
                    <a:pt x="104" y="199"/>
                  </a:cubicBezTo>
                  <a:cubicBezTo>
                    <a:pt x="71" y="199"/>
                    <a:pt x="45" y="241"/>
                    <a:pt x="7" y="215"/>
                  </a:cubicBezTo>
                  <a:cubicBezTo>
                    <a:pt x="19" y="207"/>
                    <a:pt x="32" y="198"/>
                    <a:pt x="44" y="190"/>
                  </a:cubicBezTo>
                  <a:cubicBezTo>
                    <a:pt x="44" y="189"/>
                    <a:pt x="43" y="188"/>
                    <a:pt x="43" y="187"/>
                  </a:cubicBezTo>
                  <a:cubicBezTo>
                    <a:pt x="30" y="190"/>
                    <a:pt x="16" y="194"/>
                    <a:pt x="3" y="197"/>
                  </a:cubicBezTo>
                  <a:cubicBezTo>
                    <a:pt x="2" y="195"/>
                    <a:pt x="1" y="193"/>
                    <a:pt x="0" y="192"/>
                  </a:cubicBezTo>
                  <a:cubicBezTo>
                    <a:pt x="6" y="187"/>
                    <a:pt x="12" y="182"/>
                    <a:pt x="20" y="176"/>
                  </a:cubicBezTo>
                  <a:cubicBezTo>
                    <a:pt x="15" y="175"/>
                    <a:pt x="11" y="174"/>
                    <a:pt x="6" y="173"/>
                  </a:cubicBezTo>
                  <a:cubicBezTo>
                    <a:pt x="6" y="171"/>
                    <a:pt x="6" y="170"/>
                    <a:pt x="5" y="168"/>
                  </a:cubicBezTo>
                  <a:cubicBezTo>
                    <a:pt x="12" y="166"/>
                    <a:pt x="19" y="164"/>
                    <a:pt x="26" y="161"/>
                  </a:cubicBezTo>
                  <a:cubicBezTo>
                    <a:pt x="55" y="151"/>
                    <a:pt x="84" y="143"/>
                    <a:pt x="112" y="131"/>
                  </a:cubicBezTo>
                  <a:cubicBezTo>
                    <a:pt x="122" y="127"/>
                    <a:pt x="130" y="118"/>
                    <a:pt x="136" y="109"/>
                  </a:cubicBezTo>
                  <a:cubicBezTo>
                    <a:pt x="158" y="76"/>
                    <a:pt x="178" y="42"/>
                    <a:pt x="200" y="9"/>
                  </a:cubicBezTo>
                  <a:cubicBezTo>
                    <a:pt x="203" y="4"/>
                    <a:pt x="216" y="0"/>
                    <a:pt x="220" y="3"/>
                  </a:cubicBezTo>
                  <a:cubicBezTo>
                    <a:pt x="247" y="19"/>
                    <a:pt x="272" y="37"/>
                    <a:pt x="297" y="55"/>
                  </a:cubicBezTo>
                  <a:cubicBezTo>
                    <a:pt x="316" y="69"/>
                    <a:pt x="332" y="85"/>
                    <a:pt x="351" y="98"/>
                  </a:cubicBezTo>
                  <a:cubicBezTo>
                    <a:pt x="378" y="116"/>
                    <a:pt x="395" y="141"/>
                    <a:pt x="411" y="167"/>
                  </a:cubicBezTo>
                  <a:cubicBezTo>
                    <a:pt x="420" y="182"/>
                    <a:pt x="425" y="203"/>
                    <a:pt x="448" y="204"/>
                  </a:cubicBezTo>
                  <a:cubicBezTo>
                    <a:pt x="455" y="204"/>
                    <a:pt x="464" y="203"/>
                    <a:pt x="469" y="199"/>
                  </a:cubicBezTo>
                  <a:cubicBezTo>
                    <a:pt x="500" y="173"/>
                    <a:pt x="538" y="164"/>
                    <a:pt x="576" y="160"/>
                  </a:cubicBezTo>
                  <a:cubicBezTo>
                    <a:pt x="598" y="158"/>
                    <a:pt x="617" y="168"/>
                    <a:pt x="628" y="188"/>
                  </a:cubicBezTo>
                  <a:cubicBezTo>
                    <a:pt x="640" y="209"/>
                    <a:pt x="630" y="226"/>
                    <a:pt x="618" y="243"/>
                  </a:cubicBezTo>
                  <a:cubicBezTo>
                    <a:pt x="619" y="243"/>
                    <a:pt x="619" y="243"/>
                    <a:pt x="619" y="243"/>
                  </a:cubicBezTo>
                  <a:cubicBezTo>
                    <a:pt x="595" y="255"/>
                    <a:pt x="575" y="253"/>
                    <a:pt x="555" y="233"/>
                  </a:cubicBezTo>
                  <a:cubicBezTo>
                    <a:pt x="543" y="222"/>
                    <a:pt x="529" y="227"/>
                    <a:pt x="516" y="236"/>
                  </a:cubicBezTo>
                  <a:cubicBezTo>
                    <a:pt x="484" y="258"/>
                    <a:pt x="483" y="258"/>
                    <a:pt x="452" y="236"/>
                  </a:cubicBezTo>
                  <a:cubicBezTo>
                    <a:pt x="431" y="221"/>
                    <a:pt x="413" y="226"/>
                    <a:pt x="399" y="249"/>
                  </a:cubicBezTo>
                  <a:cubicBezTo>
                    <a:pt x="384" y="253"/>
                    <a:pt x="370" y="260"/>
                    <a:pt x="357" y="247"/>
                  </a:cubicBezTo>
                  <a:cubicBezTo>
                    <a:pt x="331" y="222"/>
                    <a:pt x="323" y="221"/>
                    <a:pt x="294" y="242"/>
                  </a:cubicBezTo>
                  <a:cubicBezTo>
                    <a:pt x="278" y="253"/>
                    <a:pt x="263" y="255"/>
                    <a:pt x="246" y="245"/>
                  </a:cubicBezTo>
                  <a:lnTo>
                    <a:pt x="247" y="245"/>
                  </a:ln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5424114" y="1838623"/>
              <a:ext cx="2193925" cy="195263"/>
            </a:xfrm>
            <a:custGeom>
              <a:rect b="b" l="l" r="r" t="t"/>
              <a:pathLst>
                <a:path extrusionOk="0" h="52" w="584">
                  <a:moveTo>
                    <a:pt x="251" y="19"/>
                  </a:moveTo>
                  <a:cubicBezTo>
                    <a:pt x="264" y="32"/>
                    <a:pt x="278" y="25"/>
                    <a:pt x="293" y="21"/>
                  </a:cubicBezTo>
                  <a:cubicBezTo>
                    <a:pt x="322" y="2"/>
                    <a:pt x="329" y="2"/>
                    <a:pt x="349" y="17"/>
                  </a:cubicBezTo>
                  <a:cubicBezTo>
                    <a:pt x="374" y="36"/>
                    <a:pt x="380" y="36"/>
                    <a:pt x="406" y="18"/>
                  </a:cubicBezTo>
                  <a:cubicBezTo>
                    <a:pt x="429" y="2"/>
                    <a:pt x="437" y="2"/>
                    <a:pt x="460" y="20"/>
                  </a:cubicBezTo>
                  <a:cubicBezTo>
                    <a:pt x="481" y="36"/>
                    <a:pt x="494" y="35"/>
                    <a:pt x="513" y="15"/>
                  </a:cubicBezTo>
                  <a:cubicBezTo>
                    <a:pt x="512" y="15"/>
                    <a:pt x="512" y="15"/>
                    <a:pt x="512" y="15"/>
                  </a:cubicBezTo>
                  <a:cubicBezTo>
                    <a:pt x="536" y="0"/>
                    <a:pt x="556" y="6"/>
                    <a:pt x="574" y="25"/>
                  </a:cubicBezTo>
                  <a:cubicBezTo>
                    <a:pt x="578" y="29"/>
                    <a:pt x="580" y="35"/>
                    <a:pt x="584" y="41"/>
                  </a:cubicBezTo>
                  <a:cubicBezTo>
                    <a:pt x="579" y="41"/>
                    <a:pt x="577" y="42"/>
                    <a:pt x="577" y="42"/>
                  </a:cubicBezTo>
                  <a:cubicBezTo>
                    <a:pt x="553" y="18"/>
                    <a:pt x="529" y="16"/>
                    <a:pt x="503" y="39"/>
                  </a:cubicBezTo>
                  <a:cubicBezTo>
                    <a:pt x="490" y="51"/>
                    <a:pt x="475" y="47"/>
                    <a:pt x="462" y="37"/>
                  </a:cubicBezTo>
                  <a:cubicBezTo>
                    <a:pt x="434" y="16"/>
                    <a:pt x="431" y="16"/>
                    <a:pt x="402" y="36"/>
                  </a:cubicBezTo>
                  <a:cubicBezTo>
                    <a:pt x="381" y="50"/>
                    <a:pt x="372" y="50"/>
                    <a:pt x="352" y="35"/>
                  </a:cubicBezTo>
                  <a:cubicBezTo>
                    <a:pt x="329" y="17"/>
                    <a:pt x="322" y="17"/>
                    <a:pt x="297" y="34"/>
                  </a:cubicBezTo>
                  <a:cubicBezTo>
                    <a:pt x="273" y="51"/>
                    <a:pt x="266" y="51"/>
                    <a:pt x="243" y="33"/>
                  </a:cubicBezTo>
                  <a:cubicBezTo>
                    <a:pt x="223" y="18"/>
                    <a:pt x="213" y="18"/>
                    <a:pt x="192" y="32"/>
                  </a:cubicBezTo>
                  <a:cubicBezTo>
                    <a:pt x="166" y="51"/>
                    <a:pt x="160" y="52"/>
                    <a:pt x="135" y="32"/>
                  </a:cubicBezTo>
                  <a:cubicBezTo>
                    <a:pt x="119" y="20"/>
                    <a:pt x="104" y="18"/>
                    <a:pt x="87" y="30"/>
                  </a:cubicBezTo>
                  <a:cubicBezTo>
                    <a:pt x="57" y="52"/>
                    <a:pt x="55" y="52"/>
                    <a:pt x="25" y="30"/>
                  </a:cubicBezTo>
                  <a:cubicBezTo>
                    <a:pt x="20" y="27"/>
                    <a:pt x="14" y="26"/>
                    <a:pt x="9" y="22"/>
                  </a:cubicBezTo>
                  <a:cubicBezTo>
                    <a:pt x="5" y="19"/>
                    <a:pt x="3" y="15"/>
                    <a:pt x="0" y="11"/>
                  </a:cubicBezTo>
                  <a:cubicBezTo>
                    <a:pt x="1" y="9"/>
                    <a:pt x="3" y="7"/>
                    <a:pt x="4" y="5"/>
                  </a:cubicBezTo>
                  <a:cubicBezTo>
                    <a:pt x="13" y="10"/>
                    <a:pt x="23" y="14"/>
                    <a:pt x="31" y="20"/>
                  </a:cubicBezTo>
                  <a:cubicBezTo>
                    <a:pt x="45" y="31"/>
                    <a:pt x="59" y="36"/>
                    <a:pt x="73" y="25"/>
                  </a:cubicBezTo>
                  <a:cubicBezTo>
                    <a:pt x="95" y="6"/>
                    <a:pt x="116" y="1"/>
                    <a:pt x="141" y="17"/>
                  </a:cubicBezTo>
                  <a:cubicBezTo>
                    <a:pt x="141" y="17"/>
                    <a:pt x="140" y="17"/>
                    <a:pt x="140" y="17"/>
                  </a:cubicBezTo>
                  <a:cubicBezTo>
                    <a:pt x="142" y="19"/>
                    <a:pt x="143" y="23"/>
                    <a:pt x="145" y="25"/>
                  </a:cubicBezTo>
                  <a:cubicBezTo>
                    <a:pt x="162" y="37"/>
                    <a:pt x="177" y="29"/>
                    <a:pt x="190" y="18"/>
                  </a:cubicBezTo>
                  <a:cubicBezTo>
                    <a:pt x="207" y="4"/>
                    <a:pt x="224" y="1"/>
                    <a:pt x="242" y="16"/>
                  </a:cubicBezTo>
                  <a:cubicBezTo>
                    <a:pt x="244" y="18"/>
                    <a:pt x="248" y="18"/>
                    <a:pt x="251" y="19"/>
                  </a:cubicBezTo>
                  <a:close/>
                </a:path>
              </a:pathLst>
            </a:custGeom>
            <a:solidFill>
              <a:srgbClr val="9ED6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2"/>
          <p:cNvSpPr txBox="1"/>
          <p:nvPr/>
        </p:nvSpPr>
        <p:spPr>
          <a:xfrm>
            <a:off x="611560" y="846524"/>
            <a:ext cx="3312368" cy="165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Portfolio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/>
          </a:p>
        </p:txBody>
      </p:sp>
      <p:sp>
        <p:nvSpPr>
          <p:cNvPr id="593" name="Google Shape;593;p12"/>
          <p:cNvSpPr txBox="1"/>
          <p:nvPr/>
        </p:nvSpPr>
        <p:spPr>
          <a:xfrm>
            <a:off x="1331639" y="2620770"/>
            <a:ext cx="259228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Get a modern PowerPoint  Presentation that is beautifully designed. Easy to change colors, photos and Text. </a:t>
            </a:r>
            <a:endParaRPr/>
          </a:p>
        </p:txBody>
      </p:sp>
      <p:sp>
        <p:nvSpPr>
          <p:cNvPr id="594" name="Google Shape;594;p12"/>
          <p:cNvSpPr/>
          <p:nvPr>
            <p:ph idx="2" type="pic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5" name="Google Shape;595;p12"/>
          <p:cNvSpPr/>
          <p:nvPr>
            <p:ph idx="5" type="pic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6" name="Google Shape;596;p12"/>
          <p:cNvSpPr/>
          <p:nvPr>
            <p:ph idx="4" type="pic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7" name="Google Shape;597;p12"/>
          <p:cNvSpPr/>
          <p:nvPr>
            <p:ph idx="3" type="pic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598" name="Google Shape;598;p12"/>
          <p:cNvGrpSpPr/>
          <p:nvPr/>
        </p:nvGrpSpPr>
        <p:grpSpPr>
          <a:xfrm>
            <a:off x="6955293" y="4190430"/>
            <a:ext cx="2129969" cy="864772"/>
            <a:chOff x="10128527" y="-448781"/>
            <a:chExt cx="2592387" cy="1052514"/>
          </a:xfrm>
        </p:grpSpPr>
        <p:sp>
          <p:nvSpPr>
            <p:cNvPr id="599" name="Google Shape;599;p12"/>
            <p:cNvSpPr/>
            <p:nvPr/>
          </p:nvSpPr>
          <p:spPr>
            <a:xfrm>
              <a:off x="10128527" y="-448781"/>
              <a:ext cx="2405063" cy="977900"/>
            </a:xfrm>
            <a:custGeom>
              <a:rect b="b" l="l" r="r" t="t"/>
              <a:pathLst>
                <a:path extrusionOk="0" h="260" w="640">
                  <a:moveTo>
                    <a:pt x="247" y="245"/>
                  </a:moveTo>
                  <a:cubicBezTo>
                    <a:pt x="243" y="241"/>
                    <a:pt x="240" y="238"/>
                    <a:pt x="234" y="234"/>
                  </a:cubicBezTo>
                  <a:cubicBezTo>
                    <a:pt x="246" y="221"/>
                    <a:pt x="256" y="210"/>
                    <a:pt x="267" y="199"/>
                  </a:cubicBezTo>
                  <a:cubicBezTo>
                    <a:pt x="277" y="189"/>
                    <a:pt x="288" y="179"/>
                    <a:pt x="301" y="168"/>
                  </a:cubicBezTo>
                  <a:cubicBezTo>
                    <a:pt x="274" y="137"/>
                    <a:pt x="248" y="107"/>
                    <a:pt x="219" y="74"/>
                  </a:cubicBezTo>
                  <a:cubicBezTo>
                    <a:pt x="210" y="84"/>
                    <a:pt x="198" y="94"/>
                    <a:pt x="190" y="106"/>
                  </a:cubicBezTo>
                  <a:cubicBezTo>
                    <a:pt x="174" y="131"/>
                    <a:pt x="162" y="157"/>
                    <a:pt x="146" y="182"/>
                  </a:cubicBezTo>
                  <a:cubicBezTo>
                    <a:pt x="137" y="195"/>
                    <a:pt x="123" y="206"/>
                    <a:pt x="112" y="218"/>
                  </a:cubicBezTo>
                  <a:cubicBezTo>
                    <a:pt x="110" y="217"/>
                    <a:pt x="108" y="216"/>
                    <a:pt x="106" y="215"/>
                  </a:cubicBezTo>
                  <a:cubicBezTo>
                    <a:pt x="105" y="210"/>
                    <a:pt x="104" y="205"/>
                    <a:pt x="104" y="199"/>
                  </a:cubicBezTo>
                  <a:cubicBezTo>
                    <a:pt x="71" y="199"/>
                    <a:pt x="45" y="241"/>
                    <a:pt x="7" y="215"/>
                  </a:cubicBezTo>
                  <a:cubicBezTo>
                    <a:pt x="19" y="207"/>
                    <a:pt x="32" y="198"/>
                    <a:pt x="44" y="190"/>
                  </a:cubicBezTo>
                  <a:cubicBezTo>
                    <a:pt x="44" y="189"/>
                    <a:pt x="43" y="188"/>
                    <a:pt x="43" y="187"/>
                  </a:cubicBezTo>
                  <a:cubicBezTo>
                    <a:pt x="30" y="190"/>
                    <a:pt x="16" y="194"/>
                    <a:pt x="3" y="197"/>
                  </a:cubicBezTo>
                  <a:cubicBezTo>
                    <a:pt x="2" y="195"/>
                    <a:pt x="1" y="193"/>
                    <a:pt x="0" y="192"/>
                  </a:cubicBezTo>
                  <a:cubicBezTo>
                    <a:pt x="6" y="187"/>
                    <a:pt x="12" y="182"/>
                    <a:pt x="20" y="176"/>
                  </a:cubicBezTo>
                  <a:cubicBezTo>
                    <a:pt x="15" y="175"/>
                    <a:pt x="11" y="174"/>
                    <a:pt x="6" y="173"/>
                  </a:cubicBezTo>
                  <a:cubicBezTo>
                    <a:pt x="6" y="171"/>
                    <a:pt x="6" y="170"/>
                    <a:pt x="5" y="168"/>
                  </a:cubicBezTo>
                  <a:cubicBezTo>
                    <a:pt x="12" y="166"/>
                    <a:pt x="19" y="164"/>
                    <a:pt x="26" y="161"/>
                  </a:cubicBezTo>
                  <a:cubicBezTo>
                    <a:pt x="55" y="151"/>
                    <a:pt x="84" y="143"/>
                    <a:pt x="112" y="131"/>
                  </a:cubicBezTo>
                  <a:cubicBezTo>
                    <a:pt x="122" y="127"/>
                    <a:pt x="130" y="118"/>
                    <a:pt x="136" y="109"/>
                  </a:cubicBezTo>
                  <a:cubicBezTo>
                    <a:pt x="158" y="76"/>
                    <a:pt x="178" y="42"/>
                    <a:pt x="200" y="9"/>
                  </a:cubicBezTo>
                  <a:cubicBezTo>
                    <a:pt x="203" y="4"/>
                    <a:pt x="216" y="0"/>
                    <a:pt x="220" y="3"/>
                  </a:cubicBezTo>
                  <a:cubicBezTo>
                    <a:pt x="247" y="19"/>
                    <a:pt x="272" y="37"/>
                    <a:pt x="297" y="55"/>
                  </a:cubicBezTo>
                  <a:cubicBezTo>
                    <a:pt x="316" y="69"/>
                    <a:pt x="332" y="85"/>
                    <a:pt x="351" y="98"/>
                  </a:cubicBezTo>
                  <a:cubicBezTo>
                    <a:pt x="378" y="116"/>
                    <a:pt x="395" y="141"/>
                    <a:pt x="411" y="167"/>
                  </a:cubicBezTo>
                  <a:cubicBezTo>
                    <a:pt x="420" y="182"/>
                    <a:pt x="425" y="203"/>
                    <a:pt x="448" y="204"/>
                  </a:cubicBezTo>
                  <a:cubicBezTo>
                    <a:pt x="455" y="204"/>
                    <a:pt x="464" y="203"/>
                    <a:pt x="469" y="199"/>
                  </a:cubicBezTo>
                  <a:cubicBezTo>
                    <a:pt x="500" y="173"/>
                    <a:pt x="538" y="164"/>
                    <a:pt x="576" y="160"/>
                  </a:cubicBezTo>
                  <a:cubicBezTo>
                    <a:pt x="598" y="158"/>
                    <a:pt x="617" y="168"/>
                    <a:pt x="628" y="188"/>
                  </a:cubicBezTo>
                  <a:cubicBezTo>
                    <a:pt x="640" y="209"/>
                    <a:pt x="630" y="226"/>
                    <a:pt x="618" y="243"/>
                  </a:cubicBezTo>
                  <a:cubicBezTo>
                    <a:pt x="619" y="243"/>
                    <a:pt x="619" y="243"/>
                    <a:pt x="619" y="243"/>
                  </a:cubicBezTo>
                  <a:cubicBezTo>
                    <a:pt x="595" y="255"/>
                    <a:pt x="575" y="253"/>
                    <a:pt x="555" y="233"/>
                  </a:cubicBezTo>
                  <a:cubicBezTo>
                    <a:pt x="543" y="222"/>
                    <a:pt x="529" y="227"/>
                    <a:pt x="516" y="236"/>
                  </a:cubicBezTo>
                  <a:cubicBezTo>
                    <a:pt x="484" y="258"/>
                    <a:pt x="483" y="258"/>
                    <a:pt x="452" y="236"/>
                  </a:cubicBezTo>
                  <a:cubicBezTo>
                    <a:pt x="431" y="221"/>
                    <a:pt x="413" y="226"/>
                    <a:pt x="399" y="249"/>
                  </a:cubicBezTo>
                  <a:cubicBezTo>
                    <a:pt x="384" y="253"/>
                    <a:pt x="370" y="260"/>
                    <a:pt x="357" y="247"/>
                  </a:cubicBezTo>
                  <a:cubicBezTo>
                    <a:pt x="331" y="222"/>
                    <a:pt x="323" y="221"/>
                    <a:pt x="294" y="242"/>
                  </a:cubicBezTo>
                  <a:cubicBezTo>
                    <a:pt x="278" y="253"/>
                    <a:pt x="263" y="255"/>
                    <a:pt x="246" y="245"/>
                  </a:cubicBezTo>
                  <a:lnTo>
                    <a:pt x="247" y="245"/>
                  </a:ln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2"/>
            <p:cNvSpPr/>
            <p:nvPr/>
          </p:nvSpPr>
          <p:spPr>
            <a:xfrm>
              <a:off x="10526989" y="408470"/>
              <a:ext cx="2193925" cy="195263"/>
            </a:xfrm>
            <a:custGeom>
              <a:rect b="b" l="l" r="r" t="t"/>
              <a:pathLst>
                <a:path extrusionOk="0" h="52" w="584">
                  <a:moveTo>
                    <a:pt x="251" y="19"/>
                  </a:moveTo>
                  <a:cubicBezTo>
                    <a:pt x="264" y="32"/>
                    <a:pt x="278" y="25"/>
                    <a:pt x="293" y="21"/>
                  </a:cubicBezTo>
                  <a:cubicBezTo>
                    <a:pt x="322" y="2"/>
                    <a:pt x="329" y="2"/>
                    <a:pt x="349" y="17"/>
                  </a:cubicBezTo>
                  <a:cubicBezTo>
                    <a:pt x="374" y="36"/>
                    <a:pt x="380" y="36"/>
                    <a:pt x="406" y="18"/>
                  </a:cubicBezTo>
                  <a:cubicBezTo>
                    <a:pt x="429" y="2"/>
                    <a:pt x="437" y="2"/>
                    <a:pt x="460" y="20"/>
                  </a:cubicBezTo>
                  <a:cubicBezTo>
                    <a:pt x="481" y="36"/>
                    <a:pt x="494" y="35"/>
                    <a:pt x="513" y="15"/>
                  </a:cubicBezTo>
                  <a:cubicBezTo>
                    <a:pt x="512" y="15"/>
                    <a:pt x="512" y="15"/>
                    <a:pt x="512" y="15"/>
                  </a:cubicBezTo>
                  <a:cubicBezTo>
                    <a:pt x="536" y="0"/>
                    <a:pt x="556" y="6"/>
                    <a:pt x="574" y="25"/>
                  </a:cubicBezTo>
                  <a:cubicBezTo>
                    <a:pt x="578" y="29"/>
                    <a:pt x="580" y="35"/>
                    <a:pt x="584" y="41"/>
                  </a:cubicBezTo>
                  <a:cubicBezTo>
                    <a:pt x="579" y="41"/>
                    <a:pt x="577" y="42"/>
                    <a:pt x="577" y="42"/>
                  </a:cubicBezTo>
                  <a:cubicBezTo>
                    <a:pt x="553" y="18"/>
                    <a:pt x="529" y="16"/>
                    <a:pt x="503" y="39"/>
                  </a:cubicBezTo>
                  <a:cubicBezTo>
                    <a:pt x="490" y="51"/>
                    <a:pt x="475" y="47"/>
                    <a:pt x="462" y="37"/>
                  </a:cubicBezTo>
                  <a:cubicBezTo>
                    <a:pt x="434" y="16"/>
                    <a:pt x="431" y="16"/>
                    <a:pt x="402" y="36"/>
                  </a:cubicBezTo>
                  <a:cubicBezTo>
                    <a:pt x="381" y="50"/>
                    <a:pt x="372" y="50"/>
                    <a:pt x="352" y="35"/>
                  </a:cubicBezTo>
                  <a:cubicBezTo>
                    <a:pt x="329" y="17"/>
                    <a:pt x="322" y="17"/>
                    <a:pt x="297" y="34"/>
                  </a:cubicBezTo>
                  <a:cubicBezTo>
                    <a:pt x="273" y="51"/>
                    <a:pt x="266" y="51"/>
                    <a:pt x="243" y="33"/>
                  </a:cubicBezTo>
                  <a:cubicBezTo>
                    <a:pt x="223" y="18"/>
                    <a:pt x="213" y="18"/>
                    <a:pt x="192" y="32"/>
                  </a:cubicBezTo>
                  <a:cubicBezTo>
                    <a:pt x="166" y="51"/>
                    <a:pt x="160" y="52"/>
                    <a:pt x="135" y="32"/>
                  </a:cubicBezTo>
                  <a:cubicBezTo>
                    <a:pt x="119" y="20"/>
                    <a:pt x="104" y="18"/>
                    <a:pt x="87" y="30"/>
                  </a:cubicBezTo>
                  <a:cubicBezTo>
                    <a:pt x="57" y="52"/>
                    <a:pt x="55" y="52"/>
                    <a:pt x="25" y="30"/>
                  </a:cubicBezTo>
                  <a:cubicBezTo>
                    <a:pt x="20" y="27"/>
                    <a:pt x="14" y="26"/>
                    <a:pt x="9" y="22"/>
                  </a:cubicBezTo>
                  <a:cubicBezTo>
                    <a:pt x="5" y="19"/>
                    <a:pt x="3" y="15"/>
                    <a:pt x="0" y="11"/>
                  </a:cubicBezTo>
                  <a:cubicBezTo>
                    <a:pt x="1" y="9"/>
                    <a:pt x="3" y="7"/>
                    <a:pt x="4" y="5"/>
                  </a:cubicBezTo>
                  <a:cubicBezTo>
                    <a:pt x="13" y="10"/>
                    <a:pt x="23" y="14"/>
                    <a:pt x="31" y="20"/>
                  </a:cubicBezTo>
                  <a:cubicBezTo>
                    <a:pt x="45" y="31"/>
                    <a:pt x="59" y="36"/>
                    <a:pt x="73" y="25"/>
                  </a:cubicBezTo>
                  <a:cubicBezTo>
                    <a:pt x="95" y="6"/>
                    <a:pt x="116" y="1"/>
                    <a:pt x="141" y="17"/>
                  </a:cubicBezTo>
                  <a:cubicBezTo>
                    <a:pt x="141" y="17"/>
                    <a:pt x="140" y="17"/>
                    <a:pt x="140" y="17"/>
                  </a:cubicBezTo>
                  <a:cubicBezTo>
                    <a:pt x="142" y="19"/>
                    <a:pt x="143" y="23"/>
                    <a:pt x="145" y="25"/>
                  </a:cubicBezTo>
                  <a:cubicBezTo>
                    <a:pt x="162" y="37"/>
                    <a:pt x="177" y="29"/>
                    <a:pt x="190" y="18"/>
                  </a:cubicBezTo>
                  <a:cubicBezTo>
                    <a:pt x="207" y="4"/>
                    <a:pt x="224" y="1"/>
                    <a:pt x="242" y="16"/>
                  </a:cubicBezTo>
                  <a:cubicBezTo>
                    <a:pt x="244" y="18"/>
                    <a:pt x="248" y="18"/>
                    <a:pt x="251" y="19"/>
                  </a:cubicBezTo>
                  <a:close/>
                </a:path>
              </a:pathLst>
            </a:custGeom>
            <a:solidFill>
              <a:srgbClr val="9ED6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3"/>
          <p:cNvSpPr txBox="1"/>
          <p:nvPr/>
        </p:nvSpPr>
        <p:spPr>
          <a:xfrm>
            <a:off x="467544" y="339503"/>
            <a:ext cx="2592288" cy="1905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Portfolio </a:t>
            </a:r>
            <a:r>
              <a:rPr b="1" lang="en-US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 Designed</a:t>
            </a:r>
            <a:endParaRPr/>
          </a:p>
        </p:txBody>
      </p:sp>
      <p:sp>
        <p:nvSpPr>
          <p:cNvPr id="606" name="Google Shape;606;p13"/>
          <p:cNvSpPr txBox="1"/>
          <p:nvPr/>
        </p:nvSpPr>
        <p:spPr>
          <a:xfrm>
            <a:off x="496119" y="2316816"/>
            <a:ext cx="255681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3"/>
          <p:cNvSpPr/>
          <p:nvPr/>
        </p:nvSpPr>
        <p:spPr>
          <a:xfrm>
            <a:off x="6084169" y="867108"/>
            <a:ext cx="576064" cy="5760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3"/>
          <p:cNvSpPr/>
          <p:nvPr/>
        </p:nvSpPr>
        <p:spPr>
          <a:xfrm>
            <a:off x="6084169" y="2266465"/>
            <a:ext cx="576064" cy="5760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3"/>
          <p:cNvSpPr/>
          <p:nvPr/>
        </p:nvSpPr>
        <p:spPr>
          <a:xfrm>
            <a:off x="6084169" y="3665821"/>
            <a:ext cx="576064" cy="5760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0" name="Google Shape;610;p13"/>
          <p:cNvGrpSpPr/>
          <p:nvPr/>
        </p:nvGrpSpPr>
        <p:grpSpPr>
          <a:xfrm>
            <a:off x="6804248" y="724698"/>
            <a:ext cx="1919111" cy="860885"/>
            <a:chOff x="1472558" y="998559"/>
            <a:chExt cx="2765965" cy="860885"/>
          </a:xfrm>
        </p:grpSpPr>
        <p:sp>
          <p:nvSpPr>
            <p:cNvPr id="611" name="Google Shape;611;p13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3" name="Google Shape;613;p13"/>
          <p:cNvGrpSpPr/>
          <p:nvPr/>
        </p:nvGrpSpPr>
        <p:grpSpPr>
          <a:xfrm>
            <a:off x="6804248" y="2124055"/>
            <a:ext cx="1919111" cy="860885"/>
            <a:chOff x="1472558" y="998559"/>
            <a:chExt cx="2765965" cy="860885"/>
          </a:xfrm>
        </p:grpSpPr>
        <p:sp>
          <p:nvSpPr>
            <p:cNvPr id="614" name="Google Shape;614;p13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6" name="Google Shape;616;p13"/>
          <p:cNvGrpSpPr/>
          <p:nvPr/>
        </p:nvGrpSpPr>
        <p:grpSpPr>
          <a:xfrm>
            <a:off x="6804248" y="3523411"/>
            <a:ext cx="1919111" cy="860885"/>
            <a:chOff x="1472558" y="998559"/>
            <a:chExt cx="2765965" cy="860885"/>
          </a:xfrm>
        </p:grpSpPr>
        <p:sp>
          <p:nvSpPr>
            <p:cNvPr id="617" name="Google Shape;617;p13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9" name="Google Shape;619;p13"/>
          <p:cNvSpPr/>
          <p:nvPr/>
        </p:nvSpPr>
        <p:spPr>
          <a:xfrm>
            <a:off x="6204972" y="3785227"/>
            <a:ext cx="334457" cy="337251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3"/>
          <p:cNvSpPr/>
          <p:nvPr/>
        </p:nvSpPr>
        <p:spPr>
          <a:xfrm>
            <a:off x="6221926" y="2413826"/>
            <a:ext cx="300550" cy="281341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3"/>
          <p:cNvSpPr/>
          <p:nvPr/>
        </p:nvSpPr>
        <p:spPr>
          <a:xfrm>
            <a:off x="6214463" y="1019015"/>
            <a:ext cx="315474" cy="272250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3"/>
          <p:cNvSpPr txBox="1"/>
          <p:nvPr/>
        </p:nvSpPr>
        <p:spPr>
          <a:xfrm>
            <a:off x="496119" y="3219820"/>
            <a:ext cx="259228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Get a modern PowerPoint  Presentation that is beautifully designed. </a:t>
            </a:r>
            <a:endParaRPr/>
          </a:p>
        </p:txBody>
      </p:sp>
      <p:sp>
        <p:nvSpPr>
          <p:cNvPr id="623" name="Google Shape;623;p13"/>
          <p:cNvSpPr/>
          <p:nvPr>
            <p:ph idx="2" type="pic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624" name="Google Shape;624;p13"/>
          <p:cNvGrpSpPr/>
          <p:nvPr/>
        </p:nvGrpSpPr>
        <p:grpSpPr>
          <a:xfrm>
            <a:off x="7452320" y="4391268"/>
            <a:ext cx="1441246" cy="585149"/>
            <a:chOff x="6529937" y="4165600"/>
            <a:chExt cx="2592387" cy="1052514"/>
          </a:xfrm>
        </p:grpSpPr>
        <p:sp>
          <p:nvSpPr>
            <p:cNvPr id="625" name="Google Shape;625;p13"/>
            <p:cNvSpPr/>
            <p:nvPr/>
          </p:nvSpPr>
          <p:spPr>
            <a:xfrm>
              <a:off x="6529937" y="4165600"/>
              <a:ext cx="2405063" cy="977900"/>
            </a:xfrm>
            <a:custGeom>
              <a:rect b="b" l="l" r="r" t="t"/>
              <a:pathLst>
                <a:path extrusionOk="0" h="260" w="640">
                  <a:moveTo>
                    <a:pt x="247" y="245"/>
                  </a:moveTo>
                  <a:cubicBezTo>
                    <a:pt x="243" y="241"/>
                    <a:pt x="240" y="238"/>
                    <a:pt x="234" y="234"/>
                  </a:cubicBezTo>
                  <a:cubicBezTo>
                    <a:pt x="246" y="221"/>
                    <a:pt x="256" y="210"/>
                    <a:pt x="267" y="199"/>
                  </a:cubicBezTo>
                  <a:cubicBezTo>
                    <a:pt x="277" y="189"/>
                    <a:pt x="288" y="179"/>
                    <a:pt x="301" y="168"/>
                  </a:cubicBezTo>
                  <a:cubicBezTo>
                    <a:pt x="274" y="137"/>
                    <a:pt x="248" y="107"/>
                    <a:pt x="219" y="74"/>
                  </a:cubicBezTo>
                  <a:cubicBezTo>
                    <a:pt x="210" y="84"/>
                    <a:pt x="198" y="94"/>
                    <a:pt x="190" y="106"/>
                  </a:cubicBezTo>
                  <a:cubicBezTo>
                    <a:pt x="174" y="131"/>
                    <a:pt x="162" y="157"/>
                    <a:pt x="146" y="182"/>
                  </a:cubicBezTo>
                  <a:cubicBezTo>
                    <a:pt x="137" y="195"/>
                    <a:pt x="123" y="206"/>
                    <a:pt x="112" y="218"/>
                  </a:cubicBezTo>
                  <a:cubicBezTo>
                    <a:pt x="110" y="217"/>
                    <a:pt x="108" y="216"/>
                    <a:pt x="106" y="215"/>
                  </a:cubicBezTo>
                  <a:cubicBezTo>
                    <a:pt x="105" y="210"/>
                    <a:pt x="104" y="205"/>
                    <a:pt x="104" y="199"/>
                  </a:cubicBezTo>
                  <a:cubicBezTo>
                    <a:pt x="71" y="199"/>
                    <a:pt x="45" y="241"/>
                    <a:pt x="7" y="215"/>
                  </a:cubicBezTo>
                  <a:cubicBezTo>
                    <a:pt x="19" y="207"/>
                    <a:pt x="32" y="198"/>
                    <a:pt x="44" y="190"/>
                  </a:cubicBezTo>
                  <a:cubicBezTo>
                    <a:pt x="44" y="189"/>
                    <a:pt x="43" y="188"/>
                    <a:pt x="43" y="187"/>
                  </a:cubicBezTo>
                  <a:cubicBezTo>
                    <a:pt x="30" y="190"/>
                    <a:pt x="16" y="194"/>
                    <a:pt x="3" y="197"/>
                  </a:cubicBezTo>
                  <a:cubicBezTo>
                    <a:pt x="2" y="195"/>
                    <a:pt x="1" y="193"/>
                    <a:pt x="0" y="192"/>
                  </a:cubicBezTo>
                  <a:cubicBezTo>
                    <a:pt x="6" y="187"/>
                    <a:pt x="12" y="182"/>
                    <a:pt x="20" y="176"/>
                  </a:cubicBezTo>
                  <a:cubicBezTo>
                    <a:pt x="15" y="175"/>
                    <a:pt x="11" y="174"/>
                    <a:pt x="6" y="173"/>
                  </a:cubicBezTo>
                  <a:cubicBezTo>
                    <a:pt x="6" y="171"/>
                    <a:pt x="6" y="170"/>
                    <a:pt x="5" y="168"/>
                  </a:cubicBezTo>
                  <a:cubicBezTo>
                    <a:pt x="12" y="166"/>
                    <a:pt x="19" y="164"/>
                    <a:pt x="26" y="161"/>
                  </a:cubicBezTo>
                  <a:cubicBezTo>
                    <a:pt x="55" y="151"/>
                    <a:pt x="84" y="143"/>
                    <a:pt x="112" y="131"/>
                  </a:cubicBezTo>
                  <a:cubicBezTo>
                    <a:pt x="122" y="127"/>
                    <a:pt x="130" y="118"/>
                    <a:pt x="136" y="109"/>
                  </a:cubicBezTo>
                  <a:cubicBezTo>
                    <a:pt x="158" y="76"/>
                    <a:pt x="178" y="42"/>
                    <a:pt x="200" y="9"/>
                  </a:cubicBezTo>
                  <a:cubicBezTo>
                    <a:pt x="203" y="4"/>
                    <a:pt x="216" y="0"/>
                    <a:pt x="220" y="3"/>
                  </a:cubicBezTo>
                  <a:cubicBezTo>
                    <a:pt x="247" y="19"/>
                    <a:pt x="272" y="37"/>
                    <a:pt x="297" y="55"/>
                  </a:cubicBezTo>
                  <a:cubicBezTo>
                    <a:pt x="316" y="69"/>
                    <a:pt x="332" y="85"/>
                    <a:pt x="351" y="98"/>
                  </a:cubicBezTo>
                  <a:cubicBezTo>
                    <a:pt x="378" y="116"/>
                    <a:pt x="395" y="141"/>
                    <a:pt x="411" y="167"/>
                  </a:cubicBezTo>
                  <a:cubicBezTo>
                    <a:pt x="420" y="182"/>
                    <a:pt x="425" y="203"/>
                    <a:pt x="448" y="204"/>
                  </a:cubicBezTo>
                  <a:cubicBezTo>
                    <a:pt x="455" y="204"/>
                    <a:pt x="464" y="203"/>
                    <a:pt x="469" y="199"/>
                  </a:cubicBezTo>
                  <a:cubicBezTo>
                    <a:pt x="500" y="173"/>
                    <a:pt x="538" y="164"/>
                    <a:pt x="576" y="160"/>
                  </a:cubicBezTo>
                  <a:cubicBezTo>
                    <a:pt x="598" y="158"/>
                    <a:pt x="617" y="168"/>
                    <a:pt x="628" y="188"/>
                  </a:cubicBezTo>
                  <a:cubicBezTo>
                    <a:pt x="640" y="209"/>
                    <a:pt x="630" y="226"/>
                    <a:pt x="618" y="243"/>
                  </a:cubicBezTo>
                  <a:cubicBezTo>
                    <a:pt x="619" y="243"/>
                    <a:pt x="619" y="243"/>
                    <a:pt x="619" y="243"/>
                  </a:cubicBezTo>
                  <a:cubicBezTo>
                    <a:pt x="595" y="255"/>
                    <a:pt x="575" y="253"/>
                    <a:pt x="555" y="233"/>
                  </a:cubicBezTo>
                  <a:cubicBezTo>
                    <a:pt x="543" y="222"/>
                    <a:pt x="529" y="227"/>
                    <a:pt x="516" y="236"/>
                  </a:cubicBezTo>
                  <a:cubicBezTo>
                    <a:pt x="484" y="258"/>
                    <a:pt x="483" y="258"/>
                    <a:pt x="452" y="236"/>
                  </a:cubicBezTo>
                  <a:cubicBezTo>
                    <a:pt x="431" y="221"/>
                    <a:pt x="413" y="226"/>
                    <a:pt x="399" y="249"/>
                  </a:cubicBezTo>
                  <a:cubicBezTo>
                    <a:pt x="384" y="253"/>
                    <a:pt x="370" y="260"/>
                    <a:pt x="357" y="247"/>
                  </a:cubicBezTo>
                  <a:cubicBezTo>
                    <a:pt x="331" y="222"/>
                    <a:pt x="323" y="221"/>
                    <a:pt x="294" y="242"/>
                  </a:cubicBezTo>
                  <a:cubicBezTo>
                    <a:pt x="278" y="253"/>
                    <a:pt x="263" y="255"/>
                    <a:pt x="246" y="245"/>
                  </a:cubicBezTo>
                  <a:lnTo>
                    <a:pt x="247" y="245"/>
                  </a:ln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6928399" y="5022851"/>
              <a:ext cx="2193925" cy="195263"/>
            </a:xfrm>
            <a:custGeom>
              <a:rect b="b" l="l" r="r" t="t"/>
              <a:pathLst>
                <a:path extrusionOk="0" h="52" w="584">
                  <a:moveTo>
                    <a:pt x="251" y="19"/>
                  </a:moveTo>
                  <a:cubicBezTo>
                    <a:pt x="264" y="32"/>
                    <a:pt x="278" y="25"/>
                    <a:pt x="293" y="21"/>
                  </a:cubicBezTo>
                  <a:cubicBezTo>
                    <a:pt x="322" y="2"/>
                    <a:pt x="329" y="2"/>
                    <a:pt x="349" y="17"/>
                  </a:cubicBezTo>
                  <a:cubicBezTo>
                    <a:pt x="374" y="36"/>
                    <a:pt x="380" y="36"/>
                    <a:pt x="406" y="18"/>
                  </a:cubicBezTo>
                  <a:cubicBezTo>
                    <a:pt x="429" y="2"/>
                    <a:pt x="437" y="2"/>
                    <a:pt x="460" y="20"/>
                  </a:cubicBezTo>
                  <a:cubicBezTo>
                    <a:pt x="481" y="36"/>
                    <a:pt x="494" y="35"/>
                    <a:pt x="513" y="15"/>
                  </a:cubicBezTo>
                  <a:cubicBezTo>
                    <a:pt x="512" y="15"/>
                    <a:pt x="512" y="15"/>
                    <a:pt x="512" y="15"/>
                  </a:cubicBezTo>
                  <a:cubicBezTo>
                    <a:pt x="536" y="0"/>
                    <a:pt x="556" y="6"/>
                    <a:pt x="574" y="25"/>
                  </a:cubicBezTo>
                  <a:cubicBezTo>
                    <a:pt x="578" y="29"/>
                    <a:pt x="580" y="35"/>
                    <a:pt x="584" y="41"/>
                  </a:cubicBezTo>
                  <a:cubicBezTo>
                    <a:pt x="579" y="41"/>
                    <a:pt x="577" y="42"/>
                    <a:pt x="577" y="42"/>
                  </a:cubicBezTo>
                  <a:cubicBezTo>
                    <a:pt x="553" y="18"/>
                    <a:pt x="529" y="16"/>
                    <a:pt x="503" y="39"/>
                  </a:cubicBezTo>
                  <a:cubicBezTo>
                    <a:pt x="490" y="51"/>
                    <a:pt x="475" y="47"/>
                    <a:pt x="462" y="37"/>
                  </a:cubicBezTo>
                  <a:cubicBezTo>
                    <a:pt x="434" y="16"/>
                    <a:pt x="431" y="16"/>
                    <a:pt x="402" y="36"/>
                  </a:cubicBezTo>
                  <a:cubicBezTo>
                    <a:pt x="381" y="50"/>
                    <a:pt x="372" y="50"/>
                    <a:pt x="352" y="35"/>
                  </a:cubicBezTo>
                  <a:cubicBezTo>
                    <a:pt x="329" y="17"/>
                    <a:pt x="322" y="17"/>
                    <a:pt x="297" y="34"/>
                  </a:cubicBezTo>
                  <a:cubicBezTo>
                    <a:pt x="273" y="51"/>
                    <a:pt x="266" y="51"/>
                    <a:pt x="243" y="33"/>
                  </a:cubicBezTo>
                  <a:cubicBezTo>
                    <a:pt x="223" y="18"/>
                    <a:pt x="213" y="18"/>
                    <a:pt x="192" y="32"/>
                  </a:cubicBezTo>
                  <a:cubicBezTo>
                    <a:pt x="166" y="51"/>
                    <a:pt x="160" y="52"/>
                    <a:pt x="135" y="32"/>
                  </a:cubicBezTo>
                  <a:cubicBezTo>
                    <a:pt x="119" y="20"/>
                    <a:pt x="104" y="18"/>
                    <a:pt x="87" y="30"/>
                  </a:cubicBezTo>
                  <a:cubicBezTo>
                    <a:pt x="57" y="52"/>
                    <a:pt x="55" y="52"/>
                    <a:pt x="25" y="30"/>
                  </a:cubicBezTo>
                  <a:cubicBezTo>
                    <a:pt x="20" y="27"/>
                    <a:pt x="14" y="26"/>
                    <a:pt x="9" y="22"/>
                  </a:cubicBezTo>
                  <a:cubicBezTo>
                    <a:pt x="5" y="19"/>
                    <a:pt x="3" y="15"/>
                    <a:pt x="0" y="11"/>
                  </a:cubicBezTo>
                  <a:cubicBezTo>
                    <a:pt x="1" y="9"/>
                    <a:pt x="3" y="7"/>
                    <a:pt x="4" y="5"/>
                  </a:cubicBezTo>
                  <a:cubicBezTo>
                    <a:pt x="13" y="10"/>
                    <a:pt x="23" y="14"/>
                    <a:pt x="31" y="20"/>
                  </a:cubicBezTo>
                  <a:cubicBezTo>
                    <a:pt x="45" y="31"/>
                    <a:pt x="59" y="36"/>
                    <a:pt x="73" y="25"/>
                  </a:cubicBezTo>
                  <a:cubicBezTo>
                    <a:pt x="95" y="6"/>
                    <a:pt x="116" y="1"/>
                    <a:pt x="141" y="17"/>
                  </a:cubicBezTo>
                  <a:cubicBezTo>
                    <a:pt x="141" y="17"/>
                    <a:pt x="140" y="17"/>
                    <a:pt x="140" y="17"/>
                  </a:cubicBezTo>
                  <a:cubicBezTo>
                    <a:pt x="142" y="19"/>
                    <a:pt x="143" y="23"/>
                    <a:pt x="145" y="25"/>
                  </a:cubicBezTo>
                  <a:cubicBezTo>
                    <a:pt x="162" y="37"/>
                    <a:pt x="177" y="29"/>
                    <a:pt x="190" y="18"/>
                  </a:cubicBezTo>
                  <a:cubicBezTo>
                    <a:pt x="207" y="4"/>
                    <a:pt x="224" y="1"/>
                    <a:pt x="242" y="16"/>
                  </a:cubicBezTo>
                  <a:cubicBezTo>
                    <a:pt x="244" y="18"/>
                    <a:pt x="248" y="18"/>
                    <a:pt x="251" y="19"/>
                  </a:cubicBezTo>
                  <a:close/>
                </a:path>
              </a:pathLst>
            </a:custGeom>
            <a:solidFill>
              <a:srgbClr val="9ED6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4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7A7BD"/>
              </a:buClr>
              <a:buSzPts val="3600"/>
              <a:buNone/>
            </a:pPr>
            <a:r>
              <a:rPr lang="en-US">
                <a:solidFill>
                  <a:srgbClr val="57A7BD"/>
                </a:solidFill>
              </a:rPr>
              <a:t>Infographic Style</a:t>
            </a:r>
            <a:endParaRPr>
              <a:solidFill>
                <a:srgbClr val="57A7BD"/>
              </a:solidFill>
            </a:endParaRPr>
          </a:p>
        </p:txBody>
      </p:sp>
      <p:grpSp>
        <p:nvGrpSpPr>
          <p:cNvPr id="632" name="Google Shape;632;p14"/>
          <p:cNvGrpSpPr/>
          <p:nvPr/>
        </p:nvGrpSpPr>
        <p:grpSpPr>
          <a:xfrm>
            <a:off x="539551" y="3579862"/>
            <a:ext cx="2009809" cy="897285"/>
            <a:chOff x="1062658" y="3986014"/>
            <a:chExt cx="1728192" cy="897285"/>
          </a:xfrm>
        </p:grpSpPr>
        <p:sp>
          <p:nvSpPr>
            <p:cNvPr id="633" name="Google Shape;633;p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4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635" name="Google Shape;635;p14"/>
          <p:cNvGrpSpPr/>
          <p:nvPr/>
        </p:nvGrpSpPr>
        <p:grpSpPr>
          <a:xfrm>
            <a:off x="2557914" y="3579862"/>
            <a:ext cx="2009809" cy="897285"/>
            <a:chOff x="1062658" y="3986014"/>
            <a:chExt cx="1728192" cy="897285"/>
          </a:xfrm>
        </p:grpSpPr>
        <p:sp>
          <p:nvSpPr>
            <p:cNvPr id="636" name="Google Shape;636;p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4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638" name="Google Shape;638;p14"/>
          <p:cNvGrpSpPr/>
          <p:nvPr/>
        </p:nvGrpSpPr>
        <p:grpSpPr>
          <a:xfrm>
            <a:off x="4576277" y="3579862"/>
            <a:ext cx="2009809" cy="897285"/>
            <a:chOff x="1062658" y="3986014"/>
            <a:chExt cx="1728192" cy="897285"/>
          </a:xfrm>
        </p:grpSpPr>
        <p:sp>
          <p:nvSpPr>
            <p:cNvPr id="639" name="Google Shape;639;p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4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641" name="Google Shape;641;p14"/>
          <p:cNvGrpSpPr/>
          <p:nvPr/>
        </p:nvGrpSpPr>
        <p:grpSpPr>
          <a:xfrm>
            <a:off x="6594639" y="3579862"/>
            <a:ext cx="2009809" cy="897285"/>
            <a:chOff x="1062658" y="3986014"/>
            <a:chExt cx="1728192" cy="897285"/>
          </a:xfrm>
        </p:grpSpPr>
        <p:sp>
          <p:nvSpPr>
            <p:cNvPr id="642" name="Google Shape;642;p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4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644" name="Google Shape;644;p14"/>
          <p:cNvGrpSpPr/>
          <p:nvPr/>
        </p:nvGrpSpPr>
        <p:grpSpPr>
          <a:xfrm>
            <a:off x="7284584" y="2717595"/>
            <a:ext cx="601975" cy="601975"/>
            <a:chOff x="-831850" y="-1069975"/>
            <a:chExt cx="917575" cy="917575"/>
          </a:xfrm>
        </p:grpSpPr>
        <p:sp>
          <p:nvSpPr>
            <p:cNvPr id="645" name="Google Shape;645;p14"/>
            <p:cNvSpPr/>
            <p:nvPr/>
          </p:nvSpPr>
          <p:spPr>
            <a:xfrm>
              <a:off x="-831850" y="-1069975"/>
              <a:ext cx="917575" cy="917575"/>
            </a:xfrm>
            <a:custGeom>
              <a:rect b="b" l="l" r="r" t="t"/>
              <a:pathLst>
                <a:path extrusionOk="0" h="242" w="244">
                  <a:moveTo>
                    <a:pt x="120" y="241"/>
                  </a:moveTo>
                  <a:cubicBezTo>
                    <a:pt x="53" y="241"/>
                    <a:pt x="0" y="187"/>
                    <a:pt x="0" y="120"/>
                  </a:cubicBezTo>
                  <a:cubicBezTo>
                    <a:pt x="1" y="54"/>
                    <a:pt x="55" y="0"/>
                    <a:pt x="122" y="0"/>
                  </a:cubicBezTo>
                  <a:cubicBezTo>
                    <a:pt x="189" y="0"/>
                    <a:pt x="244" y="56"/>
                    <a:pt x="243" y="122"/>
                  </a:cubicBezTo>
                  <a:cubicBezTo>
                    <a:pt x="242" y="189"/>
                    <a:pt x="188" y="242"/>
                    <a:pt x="120" y="241"/>
                  </a:cubicBezTo>
                  <a:close/>
                </a:path>
              </a:pathLst>
            </a:custGeom>
            <a:solidFill>
              <a:srgbClr val="0B5D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-579438" y="-584200"/>
              <a:ext cx="409575" cy="227013"/>
            </a:xfrm>
            <a:custGeom>
              <a:rect b="b" l="l" r="r" t="t"/>
              <a:pathLst>
                <a:path extrusionOk="0" h="60" w="109">
                  <a:moveTo>
                    <a:pt x="104" y="13"/>
                  </a:moveTo>
                  <a:cubicBezTo>
                    <a:pt x="107" y="24"/>
                    <a:pt x="109" y="35"/>
                    <a:pt x="92" y="37"/>
                  </a:cubicBezTo>
                  <a:cubicBezTo>
                    <a:pt x="87" y="37"/>
                    <a:pt x="82" y="41"/>
                    <a:pt x="78" y="45"/>
                  </a:cubicBezTo>
                  <a:cubicBezTo>
                    <a:pt x="63" y="60"/>
                    <a:pt x="46" y="60"/>
                    <a:pt x="31" y="45"/>
                  </a:cubicBezTo>
                  <a:cubicBezTo>
                    <a:pt x="27" y="41"/>
                    <a:pt x="22" y="37"/>
                    <a:pt x="17" y="37"/>
                  </a:cubicBezTo>
                  <a:cubicBezTo>
                    <a:pt x="0" y="35"/>
                    <a:pt x="1" y="25"/>
                    <a:pt x="5" y="13"/>
                  </a:cubicBezTo>
                  <a:cubicBezTo>
                    <a:pt x="38" y="4"/>
                    <a:pt x="71" y="0"/>
                    <a:pt x="104" y="13"/>
                  </a:cubicBezTo>
                  <a:close/>
                </a:path>
              </a:pathLst>
            </a:custGeom>
            <a:solidFill>
              <a:srgbClr val="DDEEF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-614363" y="-850900"/>
              <a:ext cx="477838" cy="311150"/>
            </a:xfrm>
            <a:custGeom>
              <a:rect b="b" l="l" r="r" t="t"/>
              <a:pathLst>
                <a:path extrusionOk="0" h="82" w="127">
                  <a:moveTo>
                    <a:pt x="29" y="70"/>
                  </a:moveTo>
                  <a:cubicBezTo>
                    <a:pt x="24" y="57"/>
                    <a:pt x="12" y="59"/>
                    <a:pt x="0" y="54"/>
                  </a:cubicBezTo>
                  <a:cubicBezTo>
                    <a:pt x="38" y="51"/>
                    <a:pt x="25" y="22"/>
                    <a:pt x="32" y="1"/>
                  </a:cubicBezTo>
                  <a:cubicBezTo>
                    <a:pt x="33" y="24"/>
                    <a:pt x="39" y="49"/>
                    <a:pt x="65" y="48"/>
                  </a:cubicBezTo>
                  <a:cubicBezTo>
                    <a:pt x="89" y="47"/>
                    <a:pt x="94" y="24"/>
                    <a:pt x="94" y="0"/>
                  </a:cubicBezTo>
                  <a:cubicBezTo>
                    <a:pt x="104" y="19"/>
                    <a:pt x="86" y="52"/>
                    <a:pt x="127" y="51"/>
                  </a:cubicBezTo>
                  <a:cubicBezTo>
                    <a:pt x="120" y="63"/>
                    <a:pt x="105" y="53"/>
                    <a:pt x="102" y="66"/>
                  </a:cubicBezTo>
                  <a:cubicBezTo>
                    <a:pt x="97" y="82"/>
                    <a:pt x="86" y="79"/>
                    <a:pt x="75" y="74"/>
                  </a:cubicBezTo>
                  <a:cubicBezTo>
                    <a:pt x="67" y="69"/>
                    <a:pt x="61" y="67"/>
                    <a:pt x="53" y="74"/>
                  </a:cubicBezTo>
                  <a:cubicBezTo>
                    <a:pt x="45" y="80"/>
                    <a:pt x="35" y="80"/>
                    <a:pt x="29" y="70"/>
                  </a:cubicBezTo>
                  <a:close/>
                </a:path>
              </a:pathLst>
            </a:custGeom>
            <a:solidFill>
              <a:srgbClr val="E1F2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-561975" y="-633413"/>
              <a:ext cx="373063" cy="98425"/>
            </a:xfrm>
            <a:custGeom>
              <a:rect b="b" l="l" r="r" t="t"/>
              <a:pathLst>
                <a:path extrusionOk="0" h="26" w="99">
                  <a:moveTo>
                    <a:pt x="15" y="13"/>
                  </a:moveTo>
                  <a:cubicBezTo>
                    <a:pt x="29" y="19"/>
                    <a:pt x="37" y="12"/>
                    <a:pt x="48" y="5"/>
                  </a:cubicBezTo>
                  <a:cubicBezTo>
                    <a:pt x="55" y="0"/>
                    <a:pt x="64" y="22"/>
                    <a:pt x="78" y="15"/>
                  </a:cubicBezTo>
                  <a:cubicBezTo>
                    <a:pt x="82" y="13"/>
                    <a:pt x="85" y="11"/>
                    <a:pt x="88" y="9"/>
                  </a:cubicBezTo>
                  <a:cubicBezTo>
                    <a:pt x="92" y="15"/>
                    <a:pt x="96" y="20"/>
                    <a:pt x="99" y="26"/>
                  </a:cubicBezTo>
                  <a:cubicBezTo>
                    <a:pt x="66" y="26"/>
                    <a:pt x="33" y="26"/>
                    <a:pt x="0" y="26"/>
                  </a:cubicBezTo>
                  <a:cubicBezTo>
                    <a:pt x="3" y="19"/>
                    <a:pt x="15" y="23"/>
                    <a:pt x="15" y="13"/>
                  </a:cubicBezTo>
                  <a:close/>
                </a:path>
              </a:pathLst>
            </a:custGeom>
            <a:solidFill>
              <a:srgbClr val="1358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9" name="Google Shape;649;p14"/>
          <p:cNvGrpSpPr/>
          <p:nvPr/>
        </p:nvGrpSpPr>
        <p:grpSpPr>
          <a:xfrm>
            <a:off x="1259632" y="1036200"/>
            <a:ext cx="960822" cy="932055"/>
            <a:chOff x="1160463" y="-1127125"/>
            <a:chExt cx="1060450" cy="1028700"/>
          </a:xfrm>
        </p:grpSpPr>
        <p:sp>
          <p:nvSpPr>
            <p:cNvPr id="650" name="Google Shape;650;p14"/>
            <p:cNvSpPr/>
            <p:nvPr/>
          </p:nvSpPr>
          <p:spPr>
            <a:xfrm>
              <a:off x="1160463" y="-1127125"/>
              <a:ext cx="963613" cy="1028700"/>
            </a:xfrm>
            <a:custGeom>
              <a:rect b="b" l="l" r="r" t="t"/>
              <a:pathLst>
                <a:path extrusionOk="0" h="271" w="256">
                  <a:moveTo>
                    <a:pt x="178" y="249"/>
                  </a:moveTo>
                  <a:cubicBezTo>
                    <a:pt x="119" y="271"/>
                    <a:pt x="53" y="244"/>
                    <a:pt x="27" y="187"/>
                  </a:cubicBezTo>
                  <a:cubicBezTo>
                    <a:pt x="0" y="130"/>
                    <a:pt x="22" y="62"/>
                    <a:pt x="76" y="31"/>
                  </a:cubicBezTo>
                  <a:cubicBezTo>
                    <a:pt x="130" y="0"/>
                    <a:pt x="200" y="15"/>
                    <a:pt x="234" y="65"/>
                  </a:cubicBezTo>
                  <a:cubicBezTo>
                    <a:pt x="247" y="91"/>
                    <a:pt x="256" y="117"/>
                    <a:pt x="253" y="147"/>
                  </a:cubicBezTo>
                  <a:cubicBezTo>
                    <a:pt x="252" y="160"/>
                    <a:pt x="250" y="173"/>
                    <a:pt x="243" y="184"/>
                  </a:cubicBezTo>
                  <a:cubicBezTo>
                    <a:pt x="239" y="193"/>
                    <a:pt x="233" y="196"/>
                    <a:pt x="225" y="187"/>
                  </a:cubicBezTo>
                  <a:cubicBezTo>
                    <a:pt x="224" y="186"/>
                    <a:pt x="223" y="184"/>
                    <a:pt x="222" y="183"/>
                  </a:cubicBezTo>
                  <a:cubicBezTo>
                    <a:pt x="214" y="174"/>
                    <a:pt x="203" y="170"/>
                    <a:pt x="192" y="170"/>
                  </a:cubicBezTo>
                  <a:cubicBezTo>
                    <a:pt x="186" y="170"/>
                    <a:pt x="180" y="170"/>
                    <a:pt x="176" y="164"/>
                  </a:cubicBezTo>
                  <a:cubicBezTo>
                    <a:pt x="176" y="162"/>
                    <a:pt x="175" y="160"/>
                    <a:pt x="175" y="158"/>
                  </a:cubicBezTo>
                  <a:cubicBezTo>
                    <a:pt x="172" y="143"/>
                    <a:pt x="188" y="144"/>
                    <a:pt x="193" y="135"/>
                  </a:cubicBezTo>
                  <a:cubicBezTo>
                    <a:pt x="200" y="125"/>
                    <a:pt x="200" y="116"/>
                    <a:pt x="192" y="107"/>
                  </a:cubicBezTo>
                  <a:cubicBezTo>
                    <a:pt x="186" y="100"/>
                    <a:pt x="175" y="99"/>
                    <a:pt x="173" y="89"/>
                  </a:cubicBezTo>
                  <a:cubicBezTo>
                    <a:pt x="170" y="81"/>
                    <a:pt x="165" y="78"/>
                    <a:pt x="157" y="81"/>
                  </a:cubicBezTo>
                  <a:cubicBezTo>
                    <a:pt x="149" y="84"/>
                    <a:pt x="142" y="88"/>
                    <a:pt x="134" y="93"/>
                  </a:cubicBezTo>
                  <a:cubicBezTo>
                    <a:pt x="126" y="97"/>
                    <a:pt x="122" y="103"/>
                    <a:pt x="128" y="112"/>
                  </a:cubicBezTo>
                  <a:cubicBezTo>
                    <a:pt x="136" y="124"/>
                    <a:pt x="128" y="131"/>
                    <a:pt x="119" y="138"/>
                  </a:cubicBezTo>
                  <a:cubicBezTo>
                    <a:pt x="109" y="146"/>
                    <a:pt x="97" y="150"/>
                    <a:pt x="91" y="162"/>
                  </a:cubicBezTo>
                  <a:cubicBezTo>
                    <a:pt x="84" y="171"/>
                    <a:pt x="68" y="165"/>
                    <a:pt x="64" y="178"/>
                  </a:cubicBezTo>
                  <a:cubicBezTo>
                    <a:pt x="63" y="186"/>
                    <a:pt x="67" y="187"/>
                    <a:pt x="73" y="187"/>
                  </a:cubicBezTo>
                  <a:cubicBezTo>
                    <a:pt x="80" y="186"/>
                    <a:pt x="86" y="186"/>
                    <a:pt x="91" y="192"/>
                  </a:cubicBezTo>
                  <a:cubicBezTo>
                    <a:pt x="99" y="200"/>
                    <a:pt x="110" y="199"/>
                    <a:pt x="119" y="195"/>
                  </a:cubicBezTo>
                  <a:cubicBezTo>
                    <a:pt x="131" y="191"/>
                    <a:pt x="142" y="191"/>
                    <a:pt x="154" y="195"/>
                  </a:cubicBezTo>
                  <a:cubicBezTo>
                    <a:pt x="163" y="199"/>
                    <a:pt x="173" y="198"/>
                    <a:pt x="183" y="194"/>
                  </a:cubicBezTo>
                  <a:cubicBezTo>
                    <a:pt x="187" y="192"/>
                    <a:pt x="193" y="191"/>
                    <a:pt x="198" y="192"/>
                  </a:cubicBezTo>
                  <a:cubicBezTo>
                    <a:pt x="208" y="194"/>
                    <a:pt x="221" y="196"/>
                    <a:pt x="225" y="206"/>
                  </a:cubicBezTo>
                  <a:cubicBezTo>
                    <a:pt x="228" y="217"/>
                    <a:pt x="216" y="221"/>
                    <a:pt x="210" y="228"/>
                  </a:cubicBezTo>
                  <a:cubicBezTo>
                    <a:pt x="201" y="237"/>
                    <a:pt x="188" y="241"/>
                    <a:pt x="178" y="249"/>
                  </a:cubicBezTo>
                  <a:close/>
                </a:path>
              </a:pathLst>
            </a:custGeom>
            <a:solidFill>
              <a:srgbClr val="0C5C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1487488" y="-881063"/>
              <a:ext cx="733425" cy="698500"/>
            </a:xfrm>
            <a:custGeom>
              <a:rect b="b" l="l" r="r" t="t"/>
              <a:pathLst>
                <a:path extrusionOk="0" h="184" w="195">
                  <a:moveTo>
                    <a:pt x="138" y="115"/>
                  </a:moveTo>
                  <a:cubicBezTo>
                    <a:pt x="147" y="129"/>
                    <a:pt x="153" y="125"/>
                    <a:pt x="157" y="111"/>
                  </a:cubicBezTo>
                  <a:cubicBezTo>
                    <a:pt x="165" y="84"/>
                    <a:pt x="166" y="57"/>
                    <a:pt x="156" y="30"/>
                  </a:cubicBezTo>
                  <a:cubicBezTo>
                    <a:pt x="153" y="20"/>
                    <a:pt x="146" y="11"/>
                    <a:pt x="147" y="0"/>
                  </a:cubicBezTo>
                  <a:cubicBezTo>
                    <a:pt x="195" y="64"/>
                    <a:pt x="166" y="158"/>
                    <a:pt x="91" y="184"/>
                  </a:cubicBezTo>
                  <a:cubicBezTo>
                    <a:pt x="101" y="170"/>
                    <a:pt x="119" y="167"/>
                    <a:pt x="129" y="153"/>
                  </a:cubicBezTo>
                  <a:cubicBezTo>
                    <a:pt x="135" y="146"/>
                    <a:pt x="141" y="142"/>
                    <a:pt x="127" y="137"/>
                  </a:cubicBezTo>
                  <a:cubicBezTo>
                    <a:pt x="115" y="134"/>
                    <a:pt x="105" y="134"/>
                    <a:pt x="93" y="135"/>
                  </a:cubicBezTo>
                  <a:cubicBezTo>
                    <a:pt x="65" y="138"/>
                    <a:pt x="36" y="135"/>
                    <a:pt x="7" y="136"/>
                  </a:cubicBezTo>
                  <a:cubicBezTo>
                    <a:pt x="5" y="136"/>
                    <a:pt x="0" y="135"/>
                    <a:pt x="2" y="130"/>
                  </a:cubicBezTo>
                  <a:cubicBezTo>
                    <a:pt x="25" y="126"/>
                    <a:pt x="46" y="122"/>
                    <a:pt x="70" y="124"/>
                  </a:cubicBezTo>
                  <a:cubicBezTo>
                    <a:pt x="92" y="127"/>
                    <a:pt x="117" y="129"/>
                    <a:pt x="138" y="115"/>
                  </a:cubicBezTo>
                  <a:close/>
                </a:path>
              </a:pathLst>
            </a:custGeom>
            <a:solidFill>
              <a:srgbClr val="175D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1487488" y="-869950"/>
              <a:ext cx="342900" cy="387350"/>
            </a:xfrm>
            <a:custGeom>
              <a:rect b="b" l="l" r="r" t="t"/>
              <a:pathLst>
                <a:path extrusionOk="0" h="102" w="91">
                  <a:moveTo>
                    <a:pt x="2" y="92"/>
                  </a:moveTo>
                  <a:cubicBezTo>
                    <a:pt x="0" y="82"/>
                    <a:pt x="9" y="80"/>
                    <a:pt x="14" y="76"/>
                  </a:cubicBezTo>
                  <a:cubicBezTo>
                    <a:pt x="26" y="66"/>
                    <a:pt x="45" y="65"/>
                    <a:pt x="33" y="37"/>
                  </a:cubicBezTo>
                  <a:cubicBezTo>
                    <a:pt x="24" y="17"/>
                    <a:pt x="59" y="17"/>
                    <a:pt x="73" y="7"/>
                  </a:cubicBezTo>
                  <a:cubicBezTo>
                    <a:pt x="83" y="0"/>
                    <a:pt x="89" y="7"/>
                    <a:pt x="90" y="18"/>
                  </a:cubicBezTo>
                  <a:cubicBezTo>
                    <a:pt x="88" y="23"/>
                    <a:pt x="86" y="27"/>
                    <a:pt x="81" y="29"/>
                  </a:cubicBezTo>
                  <a:cubicBezTo>
                    <a:pt x="62" y="36"/>
                    <a:pt x="67" y="47"/>
                    <a:pt x="76" y="59"/>
                  </a:cubicBezTo>
                  <a:cubicBezTo>
                    <a:pt x="83" y="69"/>
                    <a:pt x="90" y="78"/>
                    <a:pt x="91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85" y="101"/>
                    <a:pt x="76" y="100"/>
                    <a:pt x="68" y="98"/>
                  </a:cubicBezTo>
                  <a:cubicBezTo>
                    <a:pt x="55" y="94"/>
                    <a:pt x="43" y="95"/>
                    <a:pt x="31" y="98"/>
                  </a:cubicBezTo>
                  <a:cubicBezTo>
                    <a:pt x="21" y="101"/>
                    <a:pt x="10" y="102"/>
                    <a:pt x="2" y="92"/>
                  </a:cubicBezTo>
                  <a:close/>
                </a:path>
              </a:pathLst>
            </a:custGeom>
            <a:solidFill>
              <a:srgbClr val="E2F2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1371600" y="-508000"/>
              <a:ext cx="635000" cy="147638"/>
            </a:xfrm>
            <a:custGeom>
              <a:rect b="b" l="l" r="r" t="t"/>
              <a:pathLst>
                <a:path extrusionOk="0" h="39" w="169">
                  <a:moveTo>
                    <a:pt x="169" y="17"/>
                  </a:moveTo>
                  <a:cubicBezTo>
                    <a:pt x="168" y="23"/>
                    <a:pt x="168" y="28"/>
                    <a:pt x="167" y="37"/>
                  </a:cubicBezTo>
                  <a:cubicBezTo>
                    <a:pt x="149" y="27"/>
                    <a:pt x="131" y="26"/>
                    <a:pt x="113" y="35"/>
                  </a:cubicBezTo>
                  <a:cubicBezTo>
                    <a:pt x="110" y="36"/>
                    <a:pt x="105" y="36"/>
                    <a:pt x="102" y="34"/>
                  </a:cubicBezTo>
                  <a:cubicBezTo>
                    <a:pt x="87" y="27"/>
                    <a:pt x="73" y="26"/>
                    <a:pt x="58" y="34"/>
                  </a:cubicBezTo>
                  <a:cubicBezTo>
                    <a:pt x="50" y="39"/>
                    <a:pt x="42" y="32"/>
                    <a:pt x="33" y="32"/>
                  </a:cubicBezTo>
                  <a:cubicBezTo>
                    <a:pt x="29" y="28"/>
                    <a:pt x="23" y="26"/>
                    <a:pt x="19" y="28"/>
                  </a:cubicBezTo>
                  <a:cubicBezTo>
                    <a:pt x="0" y="36"/>
                    <a:pt x="1" y="25"/>
                    <a:pt x="2" y="13"/>
                  </a:cubicBezTo>
                  <a:cubicBezTo>
                    <a:pt x="9" y="5"/>
                    <a:pt x="19" y="2"/>
                    <a:pt x="29" y="5"/>
                  </a:cubicBezTo>
                  <a:cubicBezTo>
                    <a:pt x="45" y="8"/>
                    <a:pt x="61" y="3"/>
                    <a:pt x="75" y="4"/>
                  </a:cubicBezTo>
                  <a:cubicBezTo>
                    <a:pt x="103" y="7"/>
                    <a:pt x="132" y="0"/>
                    <a:pt x="159" y="11"/>
                  </a:cubicBezTo>
                  <a:cubicBezTo>
                    <a:pt x="163" y="12"/>
                    <a:pt x="166" y="14"/>
                    <a:pt x="169" y="17"/>
                  </a:cubicBezTo>
                  <a:close/>
                </a:path>
              </a:pathLst>
            </a:custGeom>
            <a:solidFill>
              <a:srgbClr val="E0F1F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1379538" y="-546100"/>
              <a:ext cx="627063" cy="101600"/>
            </a:xfrm>
            <a:custGeom>
              <a:rect b="b" l="l" r="r" t="t"/>
              <a:pathLst>
                <a:path extrusionOk="0" h="27" w="167">
                  <a:moveTo>
                    <a:pt x="167" y="27"/>
                  </a:moveTo>
                  <a:cubicBezTo>
                    <a:pt x="150" y="19"/>
                    <a:pt x="132" y="14"/>
                    <a:pt x="114" y="23"/>
                  </a:cubicBezTo>
                  <a:cubicBezTo>
                    <a:pt x="109" y="26"/>
                    <a:pt x="104" y="25"/>
                    <a:pt x="99" y="23"/>
                  </a:cubicBezTo>
                  <a:cubicBezTo>
                    <a:pt x="85" y="16"/>
                    <a:pt x="71" y="16"/>
                    <a:pt x="57" y="23"/>
                  </a:cubicBezTo>
                  <a:cubicBezTo>
                    <a:pt x="50" y="26"/>
                    <a:pt x="44" y="24"/>
                    <a:pt x="38" y="22"/>
                  </a:cubicBezTo>
                  <a:cubicBezTo>
                    <a:pt x="25" y="16"/>
                    <a:pt x="12" y="17"/>
                    <a:pt x="0" y="23"/>
                  </a:cubicBezTo>
                  <a:cubicBezTo>
                    <a:pt x="5" y="7"/>
                    <a:pt x="21" y="14"/>
                    <a:pt x="31" y="7"/>
                  </a:cubicBezTo>
                  <a:cubicBezTo>
                    <a:pt x="44" y="10"/>
                    <a:pt x="56" y="11"/>
                    <a:pt x="68" y="5"/>
                  </a:cubicBezTo>
                  <a:cubicBezTo>
                    <a:pt x="76" y="0"/>
                    <a:pt x="85" y="3"/>
                    <a:pt x="93" y="6"/>
                  </a:cubicBezTo>
                  <a:cubicBezTo>
                    <a:pt x="102" y="10"/>
                    <a:pt x="111" y="12"/>
                    <a:pt x="119" y="6"/>
                  </a:cubicBezTo>
                  <a:cubicBezTo>
                    <a:pt x="129" y="19"/>
                    <a:pt x="145" y="6"/>
                    <a:pt x="156" y="17"/>
                  </a:cubicBezTo>
                  <a:cubicBezTo>
                    <a:pt x="159" y="20"/>
                    <a:pt x="165" y="21"/>
                    <a:pt x="167" y="27"/>
                  </a:cubicBezTo>
                  <a:close/>
                </a:path>
              </a:pathLst>
            </a:custGeom>
            <a:solidFill>
              <a:srgbClr val="1D5F9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1755775" y="-763588"/>
              <a:ext cx="184150" cy="190500"/>
            </a:xfrm>
            <a:custGeom>
              <a:rect b="b" l="l" r="r" t="t"/>
              <a:pathLst>
                <a:path extrusionOk="0" h="50" w="49">
                  <a:moveTo>
                    <a:pt x="39" y="9"/>
                  </a:moveTo>
                  <a:cubicBezTo>
                    <a:pt x="49" y="20"/>
                    <a:pt x="49" y="31"/>
                    <a:pt x="39" y="42"/>
                  </a:cubicBezTo>
                  <a:cubicBezTo>
                    <a:pt x="28" y="50"/>
                    <a:pt x="19" y="50"/>
                    <a:pt x="10" y="39"/>
                  </a:cubicBezTo>
                  <a:cubicBezTo>
                    <a:pt x="2" y="30"/>
                    <a:pt x="0" y="20"/>
                    <a:pt x="8" y="11"/>
                  </a:cubicBezTo>
                  <a:cubicBezTo>
                    <a:pt x="17" y="0"/>
                    <a:pt x="28" y="1"/>
                    <a:pt x="39" y="9"/>
                  </a:cubicBezTo>
                  <a:close/>
                </a:path>
              </a:pathLst>
            </a:custGeom>
            <a:solidFill>
              <a:srgbClr val="DCEFF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1695450" y="-801688"/>
              <a:ext cx="206375" cy="277813"/>
            </a:xfrm>
            <a:custGeom>
              <a:rect b="b" l="l" r="r" t="t"/>
              <a:pathLst>
                <a:path extrusionOk="0" h="73" w="55">
                  <a:moveTo>
                    <a:pt x="55" y="19"/>
                  </a:moveTo>
                  <a:cubicBezTo>
                    <a:pt x="34" y="14"/>
                    <a:pt x="23" y="20"/>
                    <a:pt x="23" y="35"/>
                  </a:cubicBezTo>
                  <a:cubicBezTo>
                    <a:pt x="23" y="50"/>
                    <a:pt x="34" y="56"/>
                    <a:pt x="55" y="52"/>
                  </a:cubicBezTo>
                  <a:cubicBezTo>
                    <a:pt x="53" y="63"/>
                    <a:pt x="35" y="59"/>
                    <a:pt x="36" y="73"/>
                  </a:cubicBezTo>
                  <a:cubicBezTo>
                    <a:pt x="27" y="59"/>
                    <a:pt x="18" y="45"/>
                    <a:pt x="8" y="32"/>
                  </a:cubicBezTo>
                  <a:cubicBezTo>
                    <a:pt x="0" y="21"/>
                    <a:pt x="3" y="16"/>
                    <a:pt x="14" y="12"/>
                  </a:cubicBezTo>
                  <a:cubicBezTo>
                    <a:pt x="21" y="9"/>
                    <a:pt x="28" y="4"/>
                    <a:pt x="35" y="0"/>
                  </a:cubicBezTo>
                  <a:cubicBezTo>
                    <a:pt x="35" y="13"/>
                    <a:pt x="52" y="8"/>
                    <a:pt x="55" y="19"/>
                  </a:cubicBezTo>
                  <a:close/>
                </a:path>
              </a:pathLst>
            </a:custGeom>
            <a:solidFill>
              <a:srgbClr val="1E5F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14"/>
          <p:cNvGrpSpPr/>
          <p:nvPr/>
        </p:nvGrpSpPr>
        <p:grpSpPr>
          <a:xfrm>
            <a:off x="5724128" y="1002160"/>
            <a:ext cx="716516" cy="720248"/>
            <a:chOff x="3893850" y="1352964"/>
            <a:chExt cx="914400" cy="919163"/>
          </a:xfrm>
        </p:grpSpPr>
        <p:sp>
          <p:nvSpPr>
            <p:cNvPr id="658" name="Google Shape;658;p14"/>
            <p:cNvSpPr/>
            <p:nvPr/>
          </p:nvSpPr>
          <p:spPr>
            <a:xfrm>
              <a:off x="3893850" y="1352964"/>
              <a:ext cx="914400" cy="919163"/>
            </a:xfrm>
            <a:custGeom>
              <a:rect b="b" l="l" r="r" t="t"/>
              <a:pathLst>
                <a:path extrusionOk="0" h="242" w="243">
                  <a:moveTo>
                    <a:pt x="120" y="242"/>
                  </a:moveTo>
                  <a:cubicBezTo>
                    <a:pt x="53" y="242"/>
                    <a:pt x="0" y="188"/>
                    <a:pt x="0" y="121"/>
                  </a:cubicBezTo>
                  <a:cubicBezTo>
                    <a:pt x="0" y="54"/>
                    <a:pt x="54" y="0"/>
                    <a:pt x="122" y="1"/>
                  </a:cubicBezTo>
                  <a:cubicBezTo>
                    <a:pt x="189" y="1"/>
                    <a:pt x="243" y="55"/>
                    <a:pt x="243" y="122"/>
                  </a:cubicBezTo>
                  <a:cubicBezTo>
                    <a:pt x="242" y="190"/>
                    <a:pt x="189" y="242"/>
                    <a:pt x="120" y="242"/>
                  </a:cubicBezTo>
                  <a:close/>
                </a:path>
              </a:pathLst>
            </a:custGeom>
            <a:solidFill>
              <a:srgbClr val="40A5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4097050" y="1543464"/>
              <a:ext cx="549275" cy="542925"/>
            </a:xfrm>
            <a:custGeom>
              <a:rect b="b" l="l" r="r" t="t"/>
              <a:pathLst>
                <a:path extrusionOk="0" h="143" w="146">
                  <a:moveTo>
                    <a:pt x="78" y="111"/>
                  </a:moveTo>
                  <a:cubicBezTo>
                    <a:pt x="96" y="99"/>
                    <a:pt x="109" y="108"/>
                    <a:pt x="121" y="114"/>
                  </a:cubicBezTo>
                  <a:cubicBezTo>
                    <a:pt x="128" y="118"/>
                    <a:pt x="132" y="129"/>
                    <a:pt x="135" y="138"/>
                  </a:cubicBezTo>
                  <a:cubicBezTo>
                    <a:pt x="137" y="142"/>
                    <a:pt x="132" y="143"/>
                    <a:pt x="129" y="143"/>
                  </a:cubicBezTo>
                  <a:cubicBezTo>
                    <a:pt x="87" y="143"/>
                    <a:pt x="45" y="143"/>
                    <a:pt x="0" y="143"/>
                  </a:cubicBezTo>
                  <a:cubicBezTo>
                    <a:pt x="7" y="135"/>
                    <a:pt x="12" y="130"/>
                    <a:pt x="16" y="125"/>
                  </a:cubicBezTo>
                  <a:cubicBezTo>
                    <a:pt x="18" y="121"/>
                    <a:pt x="21" y="117"/>
                    <a:pt x="16" y="113"/>
                  </a:cubicBezTo>
                  <a:cubicBezTo>
                    <a:pt x="12" y="109"/>
                    <a:pt x="1" y="107"/>
                    <a:pt x="10" y="100"/>
                  </a:cubicBezTo>
                  <a:cubicBezTo>
                    <a:pt x="16" y="96"/>
                    <a:pt x="20" y="79"/>
                    <a:pt x="35" y="95"/>
                  </a:cubicBezTo>
                  <a:cubicBezTo>
                    <a:pt x="41" y="102"/>
                    <a:pt x="55" y="105"/>
                    <a:pt x="69" y="112"/>
                  </a:cubicBezTo>
                  <a:cubicBezTo>
                    <a:pt x="69" y="100"/>
                    <a:pt x="70" y="89"/>
                    <a:pt x="69" y="79"/>
                  </a:cubicBezTo>
                  <a:cubicBezTo>
                    <a:pt x="69" y="71"/>
                    <a:pt x="61" y="66"/>
                    <a:pt x="56" y="69"/>
                  </a:cubicBezTo>
                  <a:cubicBezTo>
                    <a:pt x="41" y="79"/>
                    <a:pt x="26" y="66"/>
                    <a:pt x="12" y="73"/>
                  </a:cubicBezTo>
                  <a:cubicBezTo>
                    <a:pt x="3" y="77"/>
                    <a:pt x="3" y="69"/>
                    <a:pt x="3" y="63"/>
                  </a:cubicBezTo>
                  <a:cubicBezTo>
                    <a:pt x="6" y="30"/>
                    <a:pt x="39" y="0"/>
                    <a:pt x="73" y="0"/>
                  </a:cubicBezTo>
                  <a:cubicBezTo>
                    <a:pt x="106" y="0"/>
                    <a:pt x="141" y="31"/>
                    <a:pt x="144" y="62"/>
                  </a:cubicBezTo>
                  <a:cubicBezTo>
                    <a:pt x="145" y="69"/>
                    <a:pt x="146" y="78"/>
                    <a:pt x="133" y="72"/>
                  </a:cubicBezTo>
                  <a:cubicBezTo>
                    <a:pt x="119" y="67"/>
                    <a:pt x="104" y="78"/>
                    <a:pt x="89" y="69"/>
                  </a:cubicBezTo>
                  <a:cubicBezTo>
                    <a:pt x="84" y="66"/>
                    <a:pt x="77" y="73"/>
                    <a:pt x="77" y="82"/>
                  </a:cubicBezTo>
                  <a:cubicBezTo>
                    <a:pt x="78" y="90"/>
                    <a:pt x="78" y="99"/>
                    <a:pt x="78" y="111"/>
                  </a:cubicBezTo>
                  <a:close/>
                </a:path>
              </a:pathLst>
            </a:custGeom>
            <a:solidFill>
              <a:srgbClr val="D6EC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4454238" y="1614902"/>
              <a:ext cx="147638" cy="179388"/>
            </a:xfrm>
            <a:custGeom>
              <a:rect b="b" l="l" r="r" t="t"/>
              <a:pathLst>
                <a:path extrusionOk="0" h="47" w="39">
                  <a:moveTo>
                    <a:pt x="39" y="43"/>
                  </a:moveTo>
                  <a:cubicBezTo>
                    <a:pt x="0" y="47"/>
                    <a:pt x="20" y="10"/>
                    <a:pt x="3" y="0"/>
                  </a:cubicBezTo>
                  <a:cubicBezTo>
                    <a:pt x="26" y="6"/>
                    <a:pt x="35" y="17"/>
                    <a:pt x="39" y="43"/>
                  </a:cubicBezTo>
                  <a:close/>
                </a:path>
              </a:pathLst>
            </a:custGeom>
            <a:solidFill>
              <a:srgbClr val="51A5B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4371688" y="1600614"/>
              <a:ext cx="123825" cy="182563"/>
            </a:xfrm>
            <a:custGeom>
              <a:rect b="b" l="l" r="r" t="t"/>
              <a:pathLst>
                <a:path extrusionOk="0" h="48" w="33">
                  <a:moveTo>
                    <a:pt x="4" y="22"/>
                  </a:moveTo>
                  <a:cubicBezTo>
                    <a:pt x="6" y="16"/>
                    <a:pt x="0" y="4"/>
                    <a:pt x="8" y="2"/>
                  </a:cubicBezTo>
                  <a:cubicBezTo>
                    <a:pt x="18" y="0"/>
                    <a:pt x="21" y="13"/>
                    <a:pt x="25" y="22"/>
                  </a:cubicBezTo>
                  <a:cubicBezTo>
                    <a:pt x="33" y="41"/>
                    <a:pt x="29" y="48"/>
                    <a:pt x="12" y="46"/>
                  </a:cubicBezTo>
                  <a:cubicBezTo>
                    <a:pt x="4" y="45"/>
                    <a:pt x="4" y="45"/>
                    <a:pt x="4" y="22"/>
                  </a:cubicBezTo>
                  <a:close/>
                </a:path>
              </a:pathLst>
            </a:custGeom>
            <a:solidFill>
              <a:srgbClr val="4DA4B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4263738" y="1600614"/>
              <a:ext cx="115888" cy="185738"/>
            </a:xfrm>
            <a:custGeom>
              <a:rect b="b" l="l" r="r" t="t"/>
              <a:pathLst>
                <a:path extrusionOk="0" h="49" w="31">
                  <a:moveTo>
                    <a:pt x="26" y="22"/>
                  </a:moveTo>
                  <a:cubicBezTo>
                    <a:pt x="25" y="34"/>
                    <a:pt x="31" y="49"/>
                    <a:pt x="9" y="46"/>
                  </a:cubicBezTo>
                  <a:cubicBezTo>
                    <a:pt x="2" y="44"/>
                    <a:pt x="0" y="43"/>
                    <a:pt x="1" y="38"/>
                  </a:cubicBezTo>
                  <a:cubicBezTo>
                    <a:pt x="2" y="32"/>
                    <a:pt x="3" y="26"/>
                    <a:pt x="6" y="20"/>
                  </a:cubicBezTo>
                  <a:cubicBezTo>
                    <a:pt x="9" y="12"/>
                    <a:pt x="12" y="0"/>
                    <a:pt x="21" y="2"/>
                  </a:cubicBezTo>
                  <a:cubicBezTo>
                    <a:pt x="30" y="3"/>
                    <a:pt x="23" y="16"/>
                    <a:pt x="26" y="22"/>
                  </a:cubicBezTo>
                  <a:close/>
                </a:path>
              </a:pathLst>
            </a:custGeom>
            <a:solidFill>
              <a:srgbClr val="49A2B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4135150" y="1592677"/>
              <a:ext cx="146050" cy="207963"/>
            </a:xfrm>
            <a:custGeom>
              <a:rect b="b" l="l" r="r" t="t"/>
              <a:pathLst>
                <a:path extrusionOk="0" h="55" w="39">
                  <a:moveTo>
                    <a:pt x="39" y="0"/>
                  </a:moveTo>
                  <a:cubicBezTo>
                    <a:pt x="35" y="17"/>
                    <a:pt x="28" y="28"/>
                    <a:pt x="27" y="42"/>
                  </a:cubicBezTo>
                  <a:cubicBezTo>
                    <a:pt x="25" y="55"/>
                    <a:pt x="14" y="47"/>
                    <a:pt x="8" y="48"/>
                  </a:cubicBezTo>
                  <a:cubicBezTo>
                    <a:pt x="0" y="48"/>
                    <a:pt x="3" y="40"/>
                    <a:pt x="5" y="36"/>
                  </a:cubicBezTo>
                  <a:cubicBezTo>
                    <a:pt x="11" y="21"/>
                    <a:pt x="22" y="10"/>
                    <a:pt x="39" y="0"/>
                  </a:cubicBezTo>
                  <a:close/>
                </a:path>
              </a:pathLst>
            </a:custGeom>
            <a:solidFill>
              <a:srgbClr val="51A4B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4176425" y="1991139"/>
              <a:ext cx="109538" cy="84138"/>
            </a:xfrm>
            <a:custGeom>
              <a:rect b="b" l="l" r="r" t="t"/>
              <a:pathLst>
                <a:path extrusionOk="0" h="22" w="29">
                  <a:moveTo>
                    <a:pt x="29" y="15"/>
                  </a:moveTo>
                  <a:cubicBezTo>
                    <a:pt x="19" y="15"/>
                    <a:pt x="9" y="22"/>
                    <a:pt x="1" y="12"/>
                  </a:cubicBezTo>
                  <a:cubicBezTo>
                    <a:pt x="0" y="11"/>
                    <a:pt x="3" y="5"/>
                    <a:pt x="5" y="4"/>
                  </a:cubicBezTo>
                  <a:cubicBezTo>
                    <a:pt x="16" y="0"/>
                    <a:pt x="21" y="10"/>
                    <a:pt x="29" y="15"/>
                  </a:cubicBezTo>
                  <a:close/>
                </a:path>
              </a:pathLst>
            </a:custGeom>
            <a:solidFill>
              <a:srgbClr val="66A9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4382800" y="1968914"/>
              <a:ext cx="142875" cy="49213"/>
            </a:xfrm>
            <a:custGeom>
              <a:rect b="b" l="l" r="r" t="t"/>
              <a:pathLst>
                <a:path extrusionOk="0" h="13" w="38">
                  <a:moveTo>
                    <a:pt x="0" y="13"/>
                  </a:moveTo>
                  <a:cubicBezTo>
                    <a:pt x="11" y="1"/>
                    <a:pt x="24" y="0"/>
                    <a:pt x="38" y="9"/>
                  </a:cubicBezTo>
                  <a:cubicBezTo>
                    <a:pt x="25" y="6"/>
                    <a:pt x="12" y="8"/>
                    <a:pt x="0" y="13"/>
                  </a:cubicBezTo>
                  <a:close/>
                </a:path>
              </a:pathLst>
            </a:custGeom>
            <a:solidFill>
              <a:srgbClr val="A1C6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4432013" y="2026064"/>
              <a:ext cx="90488" cy="30163"/>
            </a:xfrm>
            <a:custGeom>
              <a:rect b="b" l="l" r="r" t="t"/>
              <a:pathLst>
                <a:path extrusionOk="0" h="8" w="24">
                  <a:moveTo>
                    <a:pt x="24" y="8"/>
                  </a:moveTo>
                  <a:cubicBezTo>
                    <a:pt x="13" y="8"/>
                    <a:pt x="7" y="8"/>
                    <a:pt x="0" y="8"/>
                  </a:cubicBezTo>
                  <a:cubicBezTo>
                    <a:pt x="9" y="0"/>
                    <a:pt x="9" y="0"/>
                    <a:pt x="24" y="8"/>
                  </a:cubicBezTo>
                  <a:close/>
                </a:path>
              </a:pathLst>
            </a:custGeom>
            <a:solidFill>
              <a:srgbClr val="7CB2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4"/>
          <p:cNvGrpSpPr/>
          <p:nvPr/>
        </p:nvGrpSpPr>
        <p:grpSpPr>
          <a:xfrm>
            <a:off x="348237" y="2719159"/>
            <a:ext cx="665571" cy="673688"/>
            <a:chOff x="201613" y="-1074738"/>
            <a:chExt cx="911225" cy="922338"/>
          </a:xfrm>
        </p:grpSpPr>
        <p:sp>
          <p:nvSpPr>
            <p:cNvPr id="668" name="Google Shape;668;p14"/>
            <p:cNvSpPr/>
            <p:nvPr/>
          </p:nvSpPr>
          <p:spPr>
            <a:xfrm>
              <a:off x="201613" y="-1074738"/>
              <a:ext cx="911225" cy="922338"/>
            </a:xfrm>
            <a:custGeom>
              <a:rect b="b" l="l" r="r" t="t"/>
              <a:pathLst>
                <a:path extrusionOk="0" h="243" w="242">
                  <a:moveTo>
                    <a:pt x="242" y="121"/>
                  </a:moveTo>
                  <a:cubicBezTo>
                    <a:pt x="242" y="189"/>
                    <a:pt x="191" y="242"/>
                    <a:pt x="123" y="242"/>
                  </a:cubicBezTo>
                  <a:cubicBezTo>
                    <a:pt x="54" y="243"/>
                    <a:pt x="0" y="190"/>
                    <a:pt x="0" y="122"/>
                  </a:cubicBezTo>
                  <a:cubicBezTo>
                    <a:pt x="0" y="55"/>
                    <a:pt x="53" y="1"/>
                    <a:pt x="120" y="1"/>
                  </a:cubicBezTo>
                  <a:cubicBezTo>
                    <a:pt x="189" y="0"/>
                    <a:pt x="241" y="52"/>
                    <a:pt x="242" y="121"/>
                  </a:cubicBezTo>
                  <a:close/>
                </a:path>
              </a:pathLst>
            </a:custGeom>
            <a:solidFill>
              <a:srgbClr val="44A5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363538" y="-919163"/>
              <a:ext cx="420688" cy="406400"/>
            </a:xfrm>
            <a:custGeom>
              <a:rect b="b" l="l" r="r" t="t"/>
              <a:pathLst>
                <a:path extrusionOk="0" h="107" w="112">
                  <a:moveTo>
                    <a:pt x="58" y="8"/>
                  </a:moveTo>
                  <a:cubicBezTo>
                    <a:pt x="76" y="9"/>
                    <a:pt x="96" y="0"/>
                    <a:pt x="110" y="19"/>
                  </a:cubicBezTo>
                  <a:cubicBezTo>
                    <a:pt x="112" y="25"/>
                    <a:pt x="108" y="26"/>
                    <a:pt x="104" y="26"/>
                  </a:cubicBezTo>
                  <a:cubicBezTo>
                    <a:pt x="101" y="26"/>
                    <a:pt x="99" y="25"/>
                    <a:pt x="96" y="23"/>
                  </a:cubicBezTo>
                  <a:cubicBezTo>
                    <a:pt x="71" y="12"/>
                    <a:pt x="64" y="17"/>
                    <a:pt x="67" y="44"/>
                  </a:cubicBezTo>
                  <a:cubicBezTo>
                    <a:pt x="59" y="53"/>
                    <a:pt x="49" y="62"/>
                    <a:pt x="42" y="73"/>
                  </a:cubicBezTo>
                  <a:cubicBezTo>
                    <a:pt x="14" y="68"/>
                    <a:pt x="14" y="68"/>
                    <a:pt x="17" y="99"/>
                  </a:cubicBezTo>
                  <a:cubicBezTo>
                    <a:pt x="17" y="101"/>
                    <a:pt x="16" y="103"/>
                    <a:pt x="15" y="104"/>
                  </a:cubicBezTo>
                  <a:cubicBezTo>
                    <a:pt x="10" y="107"/>
                    <a:pt x="8" y="103"/>
                    <a:pt x="5" y="101"/>
                  </a:cubicBezTo>
                  <a:cubicBezTo>
                    <a:pt x="0" y="87"/>
                    <a:pt x="1" y="74"/>
                    <a:pt x="6" y="60"/>
                  </a:cubicBezTo>
                  <a:cubicBezTo>
                    <a:pt x="14" y="34"/>
                    <a:pt x="32" y="17"/>
                    <a:pt x="58" y="8"/>
                  </a:cubicBezTo>
                  <a:close/>
                </a:path>
              </a:pathLst>
            </a:custGeom>
            <a:solidFill>
              <a:srgbClr val="E3F2F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390525" y="-576263"/>
              <a:ext cx="401638" cy="254000"/>
            </a:xfrm>
            <a:custGeom>
              <a:rect b="b" l="l" r="r" t="t"/>
              <a:pathLst>
                <a:path extrusionOk="0" h="67" w="107">
                  <a:moveTo>
                    <a:pt x="107" y="51"/>
                  </a:moveTo>
                  <a:cubicBezTo>
                    <a:pt x="98" y="67"/>
                    <a:pt x="82" y="64"/>
                    <a:pt x="67" y="64"/>
                  </a:cubicBezTo>
                  <a:cubicBezTo>
                    <a:pt x="59" y="64"/>
                    <a:pt x="51" y="63"/>
                    <a:pt x="44" y="62"/>
                  </a:cubicBezTo>
                  <a:cubicBezTo>
                    <a:pt x="34" y="54"/>
                    <a:pt x="21" y="49"/>
                    <a:pt x="14" y="38"/>
                  </a:cubicBezTo>
                  <a:cubicBezTo>
                    <a:pt x="9" y="31"/>
                    <a:pt x="0" y="25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4" y="6"/>
                    <a:pt x="23" y="0"/>
                    <a:pt x="35" y="1"/>
                  </a:cubicBezTo>
                  <a:cubicBezTo>
                    <a:pt x="49" y="24"/>
                    <a:pt x="73" y="24"/>
                    <a:pt x="95" y="26"/>
                  </a:cubicBezTo>
                  <a:cubicBezTo>
                    <a:pt x="98" y="31"/>
                    <a:pt x="96" y="35"/>
                    <a:pt x="92" y="39"/>
                  </a:cubicBezTo>
                  <a:cubicBezTo>
                    <a:pt x="85" y="42"/>
                    <a:pt x="78" y="39"/>
                    <a:pt x="71" y="40"/>
                  </a:cubicBezTo>
                  <a:cubicBezTo>
                    <a:pt x="66" y="40"/>
                    <a:pt x="60" y="40"/>
                    <a:pt x="60" y="46"/>
                  </a:cubicBezTo>
                  <a:cubicBezTo>
                    <a:pt x="60" y="53"/>
                    <a:pt x="67" y="52"/>
                    <a:pt x="72" y="52"/>
                  </a:cubicBezTo>
                  <a:cubicBezTo>
                    <a:pt x="80" y="53"/>
                    <a:pt x="87" y="50"/>
                    <a:pt x="92" y="43"/>
                  </a:cubicBezTo>
                  <a:cubicBezTo>
                    <a:pt x="100" y="40"/>
                    <a:pt x="106" y="40"/>
                    <a:pt x="107" y="51"/>
                  </a:cubicBezTo>
                  <a:close/>
                </a:path>
              </a:pathLst>
            </a:custGeom>
            <a:solidFill>
              <a:srgbClr val="E2F2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717550" y="-750888"/>
              <a:ext cx="239713" cy="368300"/>
            </a:xfrm>
            <a:custGeom>
              <a:rect b="b" l="l" r="r" t="t"/>
              <a:pathLst>
                <a:path extrusionOk="0" h="97" w="64">
                  <a:moveTo>
                    <a:pt x="3" y="84"/>
                  </a:moveTo>
                  <a:cubicBezTo>
                    <a:pt x="5" y="80"/>
                    <a:pt x="6" y="76"/>
                    <a:pt x="7" y="71"/>
                  </a:cubicBezTo>
                  <a:cubicBezTo>
                    <a:pt x="16" y="51"/>
                    <a:pt x="17" y="29"/>
                    <a:pt x="15" y="7"/>
                  </a:cubicBezTo>
                  <a:cubicBezTo>
                    <a:pt x="24" y="3"/>
                    <a:pt x="30" y="9"/>
                    <a:pt x="36" y="15"/>
                  </a:cubicBezTo>
                  <a:cubicBezTo>
                    <a:pt x="39" y="23"/>
                    <a:pt x="31" y="30"/>
                    <a:pt x="33" y="38"/>
                  </a:cubicBezTo>
                  <a:cubicBezTo>
                    <a:pt x="34" y="43"/>
                    <a:pt x="35" y="50"/>
                    <a:pt x="41" y="49"/>
                  </a:cubicBezTo>
                  <a:cubicBezTo>
                    <a:pt x="47" y="49"/>
                    <a:pt x="45" y="42"/>
                    <a:pt x="46" y="38"/>
                  </a:cubicBezTo>
                  <a:cubicBezTo>
                    <a:pt x="47" y="29"/>
                    <a:pt x="42" y="23"/>
                    <a:pt x="38" y="16"/>
                  </a:cubicBezTo>
                  <a:cubicBezTo>
                    <a:pt x="37" y="9"/>
                    <a:pt x="38" y="4"/>
                    <a:pt x="43" y="0"/>
                  </a:cubicBezTo>
                  <a:cubicBezTo>
                    <a:pt x="57" y="9"/>
                    <a:pt x="64" y="35"/>
                    <a:pt x="56" y="54"/>
                  </a:cubicBezTo>
                  <a:cubicBezTo>
                    <a:pt x="48" y="71"/>
                    <a:pt x="39" y="88"/>
                    <a:pt x="20" y="97"/>
                  </a:cubicBezTo>
                  <a:cubicBezTo>
                    <a:pt x="16" y="93"/>
                    <a:pt x="13" y="87"/>
                    <a:pt x="7" y="93"/>
                  </a:cubicBezTo>
                  <a:cubicBezTo>
                    <a:pt x="2" y="92"/>
                    <a:pt x="0" y="89"/>
                    <a:pt x="3" y="84"/>
                  </a:cubicBezTo>
                  <a:close/>
                </a:path>
              </a:pathLst>
            </a:custGeom>
            <a:solidFill>
              <a:srgbClr val="E2F2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695325" y="-846138"/>
              <a:ext cx="187325" cy="158750"/>
            </a:xfrm>
            <a:custGeom>
              <a:rect b="b" l="l" r="r" t="t"/>
              <a:pathLst>
                <a:path extrusionOk="0" h="42" w="50">
                  <a:moveTo>
                    <a:pt x="42" y="41"/>
                  </a:moveTo>
                  <a:cubicBezTo>
                    <a:pt x="33" y="42"/>
                    <a:pt x="29" y="32"/>
                    <a:pt x="20" y="33"/>
                  </a:cubicBezTo>
                  <a:cubicBezTo>
                    <a:pt x="12" y="35"/>
                    <a:pt x="6" y="31"/>
                    <a:pt x="0" y="25"/>
                  </a:cubicBezTo>
                  <a:cubicBezTo>
                    <a:pt x="0" y="16"/>
                    <a:pt x="2" y="8"/>
                    <a:pt x="12" y="5"/>
                  </a:cubicBezTo>
                  <a:cubicBezTo>
                    <a:pt x="16" y="5"/>
                    <a:pt x="20" y="4"/>
                    <a:pt x="22" y="0"/>
                  </a:cubicBezTo>
                  <a:cubicBezTo>
                    <a:pt x="34" y="5"/>
                    <a:pt x="44" y="13"/>
                    <a:pt x="49" y="25"/>
                  </a:cubicBezTo>
                  <a:cubicBezTo>
                    <a:pt x="50" y="30"/>
                    <a:pt x="49" y="36"/>
                    <a:pt x="45" y="40"/>
                  </a:cubicBezTo>
                  <a:cubicBezTo>
                    <a:pt x="45" y="42"/>
                    <a:pt x="43" y="42"/>
                    <a:pt x="42" y="41"/>
                  </a:cubicBezTo>
                  <a:close/>
                </a:path>
              </a:pathLst>
            </a:custGeom>
            <a:solidFill>
              <a:srgbClr val="E3F3F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385763" y="-889000"/>
              <a:ext cx="196850" cy="198438"/>
            </a:xfrm>
            <a:custGeom>
              <a:rect b="b" l="l" r="r" t="t"/>
              <a:pathLst>
                <a:path extrusionOk="0" h="52" w="52">
                  <a:moveTo>
                    <a:pt x="52" y="0"/>
                  </a:moveTo>
                  <a:cubicBezTo>
                    <a:pt x="30" y="14"/>
                    <a:pt x="13" y="31"/>
                    <a:pt x="0" y="52"/>
                  </a:cubicBezTo>
                  <a:cubicBezTo>
                    <a:pt x="1" y="21"/>
                    <a:pt x="18" y="5"/>
                    <a:pt x="52" y="0"/>
                  </a:cubicBezTo>
                  <a:close/>
                </a:path>
              </a:pathLst>
            </a:custGeom>
            <a:solidFill>
              <a:srgbClr val="56A9B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382588" y="-534988"/>
              <a:ext cx="173038" cy="193675"/>
            </a:xfrm>
            <a:custGeom>
              <a:rect b="b" l="l" r="r" t="t"/>
              <a:pathLst>
                <a:path extrusionOk="0" h="51" w="46">
                  <a:moveTo>
                    <a:pt x="9" y="3"/>
                  </a:moveTo>
                  <a:cubicBezTo>
                    <a:pt x="10" y="19"/>
                    <a:pt x="22" y="28"/>
                    <a:pt x="32" y="37"/>
                  </a:cubicBezTo>
                  <a:cubicBezTo>
                    <a:pt x="37" y="41"/>
                    <a:pt x="44" y="43"/>
                    <a:pt x="46" y="51"/>
                  </a:cubicBezTo>
                  <a:cubicBezTo>
                    <a:pt x="16" y="43"/>
                    <a:pt x="3" y="29"/>
                    <a:pt x="0" y="0"/>
                  </a:cubicBezTo>
                  <a:cubicBezTo>
                    <a:pt x="3" y="1"/>
                    <a:pt x="6" y="2"/>
                    <a:pt x="9" y="3"/>
                  </a:cubicBezTo>
                  <a:close/>
                </a:path>
              </a:pathLst>
            </a:custGeom>
            <a:solidFill>
              <a:srgbClr val="56A9B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95300" y="-777875"/>
              <a:ext cx="331788" cy="333375"/>
            </a:xfrm>
            <a:custGeom>
              <a:rect b="b" l="l" r="r" t="t"/>
              <a:pathLst>
                <a:path extrusionOk="0" h="88" w="88">
                  <a:moveTo>
                    <a:pt x="56" y="7"/>
                  </a:moveTo>
                  <a:cubicBezTo>
                    <a:pt x="63" y="7"/>
                    <a:pt x="67" y="12"/>
                    <a:pt x="73" y="15"/>
                  </a:cubicBezTo>
                  <a:cubicBezTo>
                    <a:pt x="88" y="37"/>
                    <a:pt x="85" y="59"/>
                    <a:pt x="66" y="78"/>
                  </a:cubicBezTo>
                  <a:cubicBezTo>
                    <a:pt x="33" y="88"/>
                    <a:pt x="19" y="83"/>
                    <a:pt x="6" y="56"/>
                  </a:cubicBezTo>
                  <a:cubicBezTo>
                    <a:pt x="0" y="49"/>
                    <a:pt x="0" y="41"/>
                    <a:pt x="6" y="34"/>
                  </a:cubicBezTo>
                  <a:cubicBezTo>
                    <a:pt x="8" y="19"/>
                    <a:pt x="17" y="11"/>
                    <a:pt x="30" y="7"/>
                  </a:cubicBezTo>
                  <a:cubicBezTo>
                    <a:pt x="38" y="0"/>
                    <a:pt x="47" y="0"/>
                    <a:pt x="56" y="7"/>
                  </a:cubicBezTo>
                  <a:close/>
                </a:path>
              </a:pathLst>
            </a:custGeom>
            <a:solidFill>
              <a:srgbClr val="40A5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547688" y="-892175"/>
              <a:ext cx="192088" cy="141288"/>
            </a:xfrm>
            <a:custGeom>
              <a:rect b="b" l="l" r="r" t="t"/>
              <a:pathLst>
                <a:path extrusionOk="0" h="37" w="51">
                  <a:moveTo>
                    <a:pt x="42" y="37"/>
                  </a:moveTo>
                  <a:cubicBezTo>
                    <a:pt x="33" y="37"/>
                    <a:pt x="25" y="37"/>
                    <a:pt x="16" y="37"/>
                  </a:cubicBezTo>
                  <a:cubicBezTo>
                    <a:pt x="16" y="36"/>
                    <a:pt x="15" y="34"/>
                    <a:pt x="15" y="33"/>
                  </a:cubicBezTo>
                  <a:cubicBezTo>
                    <a:pt x="13" y="25"/>
                    <a:pt x="0" y="15"/>
                    <a:pt x="14" y="9"/>
                  </a:cubicBezTo>
                  <a:cubicBezTo>
                    <a:pt x="27" y="3"/>
                    <a:pt x="42" y="0"/>
                    <a:pt x="51" y="17"/>
                  </a:cubicBezTo>
                  <a:cubicBezTo>
                    <a:pt x="48" y="23"/>
                    <a:pt x="45" y="30"/>
                    <a:pt x="42" y="37"/>
                  </a:cubicBezTo>
                  <a:close/>
                </a:path>
              </a:pathLst>
            </a:custGeom>
            <a:solidFill>
              <a:srgbClr val="58AA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396875" y="-706438"/>
              <a:ext cx="120650" cy="182563"/>
            </a:xfrm>
            <a:custGeom>
              <a:rect b="b" l="l" r="r" t="t"/>
              <a:pathLst>
                <a:path extrusionOk="0" h="48" w="32">
                  <a:moveTo>
                    <a:pt x="32" y="15"/>
                  </a:moveTo>
                  <a:cubicBezTo>
                    <a:pt x="32" y="22"/>
                    <a:pt x="32" y="29"/>
                    <a:pt x="32" y="37"/>
                  </a:cubicBezTo>
                  <a:cubicBezTo>
                    <a:pt x="23" y="42"/>
                    <a:pt x="14" y="46"/>
                    <a:pt x="4" y="48"/>
                  </a:cubicBezTo>
                  <a:cubicBezTo>
                    <a:pt x="3" y="43"/>
                    <a:pt x="2" y="38"/>
                    <a:pt x="1" y="33"/>
                  </a:cubicBezTo>
                  <a:cubicBezTo>
                    <a:pt x="0" y="23"/>
                    <a:pt x="0" y="11"/>
                    <a:pt x="8" y="6"/>
                  </a:cubicBezTo>
                  <a:cubicBezTo>
                    <a:pt x="16" y="0"/>
                    <a:pt x="24" y="11"/>
                    <a:pt x="32" y="15"/>
                  </a:cubicBezTo>
                  <a:close/>
                </a:path>
              </a:pathLst>
            </a:custGeom>
            <a:solidFill>
              <a:srgbClr val="56A9B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577850" y="-463550"/>
              <a:ext cx="165100" cy="125413"/>
            </a:xfrm>
            <a:custGeom>
              <a:rect b="b" l="l" r="r" t="t"/>
              <a:pathLst>
                <a:path extrusionOk="0" h="33" w="44">
                  <a:moveTo>
                    <a:pt x="40" y="8"/>
                  </a:moveTo>
                  <a:cubicBezTo>
                    <a:pt x="42" y="11"/>
                    <a:pt x="43" y="14"/>
                    <a:pt x="44" y="17"/>
                  </a:cubicBezTo>
                  <a:cubicBezTo>
                    <a:pt x="38" y="28"/>
                    <a:pt x="12" y="33"/>
                    <a:pt x="4" y="25"/>
                  </a:cubicBezTo>
                  <a:cubicBezTo>
                    <a:pt x="0" y="22"/>
                    <a:pt x="1" y="18"/>
                    <a:pt x="2" y="14"/>
                  </a:cubicBezTo>
                  <a:cubicBezTo>
                    <a:pt x="4" y="9"/>
                    <a:pt x="5" y="3"/>
                    <a:pt x="12" y="4"/>
                  </a:cubicBezTo>
                  <a:cubicBezTo>
                    <a:pt x="22" y="4"/>
                    <a:pt x="32" y="0"/>
                    <a:pt x="40" y="8"/>
                  </a:cubicBezTo>
                  <a:close/>
                </a:path>
              </a:pathLst>
            </a:custGeom>
            <a:solidFill>
              <a:srgbClr val="59AA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800100" y="-695325"/>
              <a:ext cx="134938" cy="174625"/>
            </a:xfrm>
            <a:custGeom>
              <a:rect b="b" l="l" r="r" t="t"/>
              <a:pathLst>
                <a:path extrusionOk="0" h="46" w="36">
                  <a:moveTo>
                    <a:pt x="14" y="1"/>
                  </a:moveTo>
                  <a:cubicBezTo>
                    <a:pt x="15" y="1"/>
                    <a:pt x="16" y="1"/>
                    <a:pt x="17" y="0"/>
                  </a:cubicBezTo>
                  <a:cubicBezTo>
                    <a:pt x="29" y="6"/>
                    <a:pt x="36" y="33"/>
                    <a:pt x="27" y="40"/>
                  </a:cubicBezTo>
                  <a:cubicBezTo>
                    <a:pt x="18" y="46"/>
                    <a:pt x="8" y="42"/>
                    <a:pt x="6" y="33"/>
                  </a:cubicBezTo>
                  <a:cubicBezTo>
                    <a:pt x="4" y="23"/>
                    <a:pt x="0" y="9"/>
                    <a:pt x="14" y="1"/>
                  </a:cubicBezTo>
                  <a:close/>
                </a:path>
              </a:pathLst>
            </a:custGeom>
            <a:solidFill>
              <a:srgbClr val="5AAA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80" name="Google Shape;68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248" y="785151"/>
            <a:ext cx="7409013" cy="2701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5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7A7BD"/>
              </a:buClr>
              <a:buSzPts val="3600"/>
              <a:buNone/>
            </a:pPr>
            <a:r>
              <a:rPr lang="en-US">
                <a:solidFill>
                  <a:srgbClr val="57A7BD"/>
                </a:solidFill>
              </a:rPr>
              <a:t>Chart Style</a:t>
            </a:r>
            <a:endParaRPr>
              <a:solidFill>
                <a:srgbClr val="57A7BD"/>
              </a:solidFill>
            </a:endParaRPr>
          </a:p>
        </p:txBody>
      </p:sp>
      <p:grpSp>
        <p:nvGrpSpPr>
          <p:cNvPr id="687" name="Google Shape;687;p15"/>
          <p:cNvGrpSpPr/>
          <p:nvPr/>
        </p:nvGrpSpPr>
        <p:grpSpPr>
          <a:xfrm>
            <a:off x="736446" y="2931790"/>
            <a:ext cx="1728192" cy="1081951"/>
            <a:chOff x="1062658" y="3986014"/>
            <a:chExt cx="1728192" cy="1081951"/>
          </a:xfrm>
        </p:grpSpPr>
        <p:sp>
          <p:nvSpPr>
            <p:cNvPr id="688" name="Google Shape;688;p1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5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690" name="Google Shape;690;p15"/>
          <p:cNvGrpSpPr/>
          <p:nvPr/>
        </p:nvGrpSpPr>
        <p:grpSpPr>
          <a:xfrm>
            <a:off x="2704320" y="2931790"/>
            <a:ext cx="1728192" cy="1081951"/>
            <a:chOff x="1062658" y="3986014"/>
            <a:chExt cx="1728192" cy="1081951"/>
          </a:xfrm>
        </p:grpSpPr>
        <p:sp>
          <p:nvSpPr>
            <p:cNvPr id="691" name="Google Shape;691;p1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5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sp>
        <p:nvSpPr>
          <p:cNvPr id="693" name="Google Shape;693;p15"/>
          <p:cNvSpPr/>
          <p:nvPr/>
        </p:nvSpPr>
        <p:spPr>
          <a:xfrm>
            <a:off x="3314791" y="1851670"/>
            <a:ext cx="457096" cy="460915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94" name="Google Shape;694;p15"/>
          <p:cNvGraphicFramePr/>
          <p:nvPr/>
        </p:nvGraphicFramePr>
        <p:xfrm>
          <a:off x="4582996" y="2051078"/>
          <a:ext cx="3884069" cy="1261714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695" name="Google Shape;695;p15"/>
          <p:cNvSpPr txBox="1"/>
          <p:nvPr/>
        </p:nvSpPr>
        <p:spPr>
          <a:xfrm>
            <a:off x="7527590" y="2188350"/>
            <a:ext cx="7200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15"/>
          <p:cNvSpPr txBox="1"/>
          <p:nvPr/>
        </p:nvSpPr>
        <p:spPr>
          <a:xfrm>
            <a:off x="7527590" y="2813635"/>
            <a:ext cx="7200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55%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7" name="Google Shape;697;p15"/>
          <p:cNvGrpSpPr/>
          <p:nvPr/>
        </p:nvGrpSpPr>
        <p:grpSpPr>
          <a:xfrm>
            <a:off x="842887" y="886777"/>
            <a:ext cx="3672408" cy="678692"/>
            <a:chOff x="803640" y="3362835"/>
            <a:chExt cx="2059657" cy="678692"/>
          </a:xfrm>
        </p:grpSpPr>
        <p:sp>
          <p:nvSpPr>
            <p:cNvPr id="698" name="Google Shape;698;p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</a:t>
              </a:r>
              <a:endParaRPr sz="12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0" name="Google Shape;700;p15"/>
          <p:cNvGrpSpPr/>
          <p:nvPr/>
        </p:nvGrpSpPr>
        <p:grpSpPr>
          <a:xfrm>
            <a:off x="4699516" y="3335049"/>
            <a:ext cx="3672408" cy="678692"/>
            <a:chOff x="803640" y="3362835"/>
            <a:chExt cx="2059657" cy="678692"/>
          </a:xfrm>
        </p:grpSpPr>
        <p:sp>
          <p:nvSpPr>
            <p:cNvPr id="701" name="Google Shape;701;p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</a:t>
              </a:r>
              <a:endParaRPr sz="12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p15"/>
          <p:cNvSpPr txBox="1"/>
          <p:nvPr/>
        </p:nvSpPr>
        <p:spPr>
          <a:xfrm>
            <a:off x="724265" y="4194738"/>
            <a:ext cx="7868002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endParaRPr/>
          </a:p>
        </p:txBody>
      </p:sp>
      <p:grpSp>
        <p:nvGrpSpPr>
          <p:cNvPr id="704" name="Google Shape;704;p15"/>
          <p:cNvGrpSpPr/>
          <p:nvPr/>
        </p:nvGrpSpPr>
        <p:grpSpPr>
          <a:xfrm>
            <a:off x="2725781" y="2054018"/>
            <a:ext cx="1344603" cy="857830"/>
            <a:chOff x="9801226" y="3219451"/>
            <a:chExt cx="2232025" cy="1423988"/>
          </a:xfrm>
        </p:grpSpPr>
        <p:sp>
          <p:nvSpPr>
            <p:cNvPr id="705" name="Google Shape;705;p15"/>
            <p:cNvSpPr/>
            <p:nvPr/>
          </p:nvSpPr>
          <p:spPr>
            <a:xfrm>
              <a:off x="9801226" y="3219451"/>
              <a:ext cx="2232025" cy="1346200"/>
            </a:xfrm>
            <a:custGeom>
              <a:rect b="b" l="l" r="r" t="t"/>
              <a:pathLst>
                <a:path extrusionOk="0" h="358" w="593">
                  <a:moveTo>
                    <a:pt x="258" y="341"/>
                  </a:moveTo>
                  <a:cubicBezTo>
                    <a:pt x="239" y="322"/>
                    <a:pt x="229" y="321"/>
                    <a:pt x="207" y="336"/>
                  </a:cubicBezTo>
                  <a:cubicBezTo>
                    <a:pt x="197" y="343"/>
                    <a:pt x="185" y="348"/>
                    <a:pt x="174" y="354"/>
                  </a:cubicBezTo>
                  <a:cubicBezTo>
                    <a:pt x="173" y="352"/>
                    <a:pt x="171" y="350"/>
                    <a:pt x="170" y="348"/>
                  </a:cubicBezTo>
                  <a:cubicBezTo>
                    <a:pt x="196" y="327"/>
                    <a:pt x="223" y="307"/>
                    <a:pt x="251" y="285"/>
                  </a:cubicBezTo>
                  <a:cubicBezTo>
                    <a:pt x="203" y="294"/>
                    <a:pt x="158" y="305"/>
                    <a:pt x="113" y="308"/>
                  </a:cubicBezTo>
                  <a:cubicBezTo>
                    <a:pt x="88" y="309"/>
                    <a:pt x="63" y="294"/>
                    <a:pt x="38" y="286"/>
                  </a:cubicBezTo>
                  <a:cubicBezTo>
                    <a:pt x="36" y="285"/>
                    <a:pt x="34" y="283"/>
                    <a:pt x="32" y="281"/>
                  </a:cubicBezTo>
                  <a:cubicBezTo>
                    <a:pt x="20" y="270"/>
                    <a:pt x="0" y="265"/>
                    <a:pt x="9" y="241"/>
                  </a:cubicBezTo>
                  <a:cubicBezTo>
                    <a:pt x="12" y="241"/>
                    <a:pt x="17" y="242"/>
                    <a:pt x="23" y="243"/>
                  </a:cubicBezTo>
                  <a:cubicBezTo>
                    <a:pt x="21" y="239"/>
                    <a:pt x="18" y="235"/>
                    <a:pt x="13" y="227"/>
                  </a:cubicBezTo>
                  <a:cubicBezTo>
                    <a:pt x="28" y="231"/>
                    <a:pt x="40" y="231"/>
                    <a:pt x="49" y="236"/>
                  </a:cubicBezTo>
                  <a:cubicBezTo>
                    <a:pt x="66" y="246"/>
                    <a:pt x="81" y="259"/>
                    <a:pt x="98" y="270"/>
                  </a:cubicBezTo>
                  <a:cubicBezTo>
                    <a:pt x="103" y="273"/>
                    <a:pt x="112" y="274"/>
                    <a:pt x="117" y="271"/>
                  </a:cubicBezTo>
                  <a:cubicBezTo>
                    <a:pt x="161" y="247"/>
                    <a:pt x="210" y="242"/>
                    <a:pt x="257" y="229"/>
                  </a:cubicBezTo>
                  <a:cubicBezTo>
                    <a:pt x="295" y="218"/>
                    <a:pt x="331" y="200"/>
                    <a:pt x="367" y="183"/>
                  </a:cubicBezTo>
                  <a:cubicBezTo>
                    <a:pt x="384" y="175"/>
                    <a:pt x="399" y="161"/>
                    <a:pt x="418" y="147"/>
                  </a:cubicBezTo>
                  <a:cubicBezTo>
                    <a:pt x="409" y="136"/>
                    <a:pt x="398" y="126"/>
                    <a:pt x="389" y="114"/>
                  </a:cubicBezTo>
                  <a:cubicBezTo>
                    <a:pt x="379" y="101"/>
                    <a:pt x="371" y="87"/>
                    <a:pt x="360" y="74"/>
                  </a:cubicBezTo>
                  <a:cubicBezTo>
                    <a:pt x="357" y="70"/>
                    <a:pt x="351" y="64"/>
                    <a:pt x="346" y="64"/>
                  </a:cubicBezTo>
                  <a:cubicBezTo>
                    <a:pt x="325" y="66"/>
                    <a:pt x="303" y="69"/>
                    <a:pt x="282" y="71"/>
                  </a:cubicBezTo>
                  <a:cubicBezTo>
                    <a:pt x="282" y="69"/>
                    <a:pt x="281" y="68"/>
                    <a:pt x="280" y="66"/>
                  </a:cubicBezTo>
                  <a:cubicBezTo>
                    <a:pt x="286" y="62"/>
                    <a:pt x="292" y="59"/>
                    <a:pt x="299" y="55"/>
                  </a:cubicBezTo>
                  <a:cubicBezTo>
                    <a:pt x="282" y="50"/>
                    <a:pt x="266" y="45"/>
                    <a:pt x="250" y="40"/>
                  </a:cubicBezTo>
                  <a:cubicBezTo>
                    <a:pt x="251" y="34"/>
                    <a:pt x="252" y="29"/>
                    <a:pt x="253" y="21"/>
                  </a:cubicBezTo>
                  <a:cubicBezTo>
                    <a:pt x="286" y="0"/>
                    <a:pt x="318" y="7"/>
                    <a:pt x="356" y="29"/>
                  </a:cubicBezTo>
                  <a:cubicBezTo>
                    <a:pt x="393" y="50"/>
                    <a:pt x="424" y="77"/>
                    <a:pt x="456" y="105"/>
                  </a:cubicBezTo>
                  <a:cubicBezTo>
                    <a:pt x="462" y="110"/>
                    <a:pt x="475" y="112"/>
                    <a:pt x="483" y="109"/>
                  </a:cubicBezTo>
                  <a:cubicBezTo>
                    <a:pt x="518" y="95"/>
                    <a:pt x="567" y="112"/>
                    <a:pt x="582" y="146"/>
                  </a:cubicBezTo>
                  <a:cubicBezTo>
                    <a:pt x="588" y="161"/>
                    <a:pt x="590" y="178"/>
                    <a:pt x="593" y="188"/>
                  </a:cubicBezTo>
                  <a:cubicBezTo>
                    <a:pt x="585" y="203"/>
                    <a:pt x="578" y="214"/>
                    <a:pt x="576" y="226"/>
                  </a:cubicBezTo>
                  <a:cubicBezTo>
                    <a:pt x="573" y="242"/>
                    <a:pt x="566" y="247"/>
                    <a:pt x="550" y="244"/>
                  </a:cubicBezTo>
                  <a:cubicBezTo>
                    <a:pt x="500" y="235"/>
                    <a:pt x="459" y="255"/>
                    <a:pt x="424" y="290"/>
                  </a:cubicBezTo>
                  <a:cubicBezTo>
                    <a:pt x="407" y="307"/>
                    <a:pt x="388" y="323"/>
                    <a:pt x="371" y="340"/>
                  </a:cubicBezTo>
                  <a:cubicBezTo>
                    <a:pt x="335" y="321"/>
                    <a:pt x="323" y="323"/>
                    <a:pt x="306" y="348"/>
                  </a:cubicBezTo>
                  <a:cubicBezTo>
                    <a:pt x="289" y="353"/>
                    <a:pt x="272" y="358"/>
                    <a:pt x="258" y="341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10260013" y="4445001"/>
              <a:ext cx="1619250" cy="198438"/>
            </a:xfrm>
            <a:custGeom>
              <a:rect b="b" l="l" r="r" t="t"/>
              <a:pathLst>
                <a:path extrusionOk="0" h="53" w="430">
                  <a:moveTo>
                    <a:pt x="136" y="15"/>
                  </a:moveTo>
                  <a:cubicBezTo>
                    <a:pt x="150" y="32"/>
                    <a:pt x="167" y="27"/>
                    <a:pt x="184" y="22"/>
                  </a:cubicBezTo>
                  <a:cubicBezTo>
                    <a:pt x="206" y="3"/>
                    <a:pt x="227" y="2"/>
                    <a:pt x="249" y="23"/>
                  </a:cubicBezTo>
                  <a:cubicBezTo>
                    <a:pt x="263" y="36"/>
                    <a:pt x="278" y="32"/>
                    <a:pt x="293" y="22"/>
                  </a:cubicBezTo>
                  <a:cubicBezTo>
                    <a:pt x="324" y="0"/>
                    <a:pt x="324" y="0"/>
                    <a:pt x="355" y="23"/>
                  </a:cubicBezTo>
                  <a:cubicBezTo>
                    <a:pt x="370" y="34"/>
                    <a:pt x="383" y="33"/>
                    <a:pt x="398" y="23"/>
                  </a:cubicBezTo>
                  <a:cubicBezTo>
                    <a:pt x="407" y="17"/>
                    <a:pt x="416" y="11"/>
                    <a:pt x="429" y="3"/>
                  </a:cubicBezTo>
                  <a:cubicBezTo>
                    <a:pt x="429" y="11"/>
                    <a:pt x="430" y="17"/>
                    <a:pt x="428" y="19"/>
                  </a:cubicBezTo>
                  <a:cubicBezTo>
                    <a:pt x="407" y="46"/>
                    <a:pt x="373" y="51"/>
                    <a:pt x="345" y="31"/>
                  </a:cubicBezTo>
                  <a:cubicBezTo>
                    <a:pt x="331" y="20"/>
                    <a:pt x="318" y="19"/>
                    <a:pt x="303" y="30"/>
                  </a:cubicBezTo>
                  <a:cubicBezTo>
                    <a:pt x="270" y="53"/>
                    <a:pt x="269" y="53"/>
                    <a:pt x="237" y="30"/>
                  </a:cubicBezTo>
                  <a:cubicBezTo>
                    <a:pt x="222" y="20"/>
                    <a:pt x="209" y="20"/>
                    <a:pt x="195" y="30"/>
                  </a:cubicBezTo>
                  <a:cubicBezTo>
                    <a:pt x="163" y="53"/>
                    <a:pt x="162" y="53"/>
                    <a:pt x="130" y="30"/>
                  </a:cubicBezTo>
                  <a:cubicBezTo>
                    <a:pt x="116" y="20"/>
                    <a:pt x="103" y="20"/>
                    <a:pt x="88" y="30"/>
                  </a:cubicBezTo>
                  <a:cubicBezTo>
                    <a:pt x="55" y="53"/>
                    <a:pt x="55" y="52"/>
                    <a:pt x="22" y="30"/>
                  </a:cubicBezTo>
                  <a:cubicBezTo>
                    <a:pt x="18" y="27"/>
                    <a:pt x="12" y="26"/>
                    <a:pt x="8" y="22"/>
                  </a:cubicBezTo>
                  <a:cubicBezTo>
                    <a:pt x="5" y="19"/>
                    <a:pt x="3" y="14"/>
                    <a:pt x="0" y="9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14" y="10"/>
                    <a:pt x="23" y="15"/>
                    <a:pt x="31" y="21"/>
                  </a:cubicBezTo>
                  <a:cubicBezTo>
                    <a:pt x="46" y="33"/>
                    <a:pt x="62" y="35"/>
                    <a:pt x="76" y="23"/>
                  </a:cubicBezTo>
                  <a:cubicBezTo>
                    <a:pt x="95" y="6"/>
                    <a:pt x="114" y="3"/>
                    <a:pt x="136" y="15"/>
                  </a:cubicBezTo>
                  <a:close/>
                </a:path>
              </a:pathLst>
            </a:custGeom>
            <a:solidFill>
              <a:srgbClr val="9ED6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p15"/>
          <p:cNvGrpSpPr/>
          <p:nvPr/>
        </p:nvGrpSpPr>
        <p:grpSpPr>
          <a:xfrm>
            <a:off x="726711" y="2067022"/>
            <a:ext cx="1747661" cy="854711"/>
            <a:chOff x="9450388" y="1782763"/>
            <a:chExt cx="2684463" cy="1312863"/>
          </a:xfrm>
        </p:grpSpPr>
        <p:sp>
          <p:nvSpPr>
            <p:cNvPr id="708" name="Google Shape;708;p15"/>
            <p:cNvSpPr/>
            <p:nvPr/>
          </p:nvSpPr>
          <p:spPr>
            <a:xfrm>
              <a:off x="9658351" y="1782763"/>
              <a:ext cx="2476500" cy="1225550"/>
            </a:xfrm>
            <a:custGeom>
              <a:rect b="b" l="l" r="r" t="t"/>
              <a:pathLst>
                <a:path extrusionOk="0" h="326" w="658">
                  <a:moveTo>
                    <a:pt x="31" y="310"/>
                  </a:moveTo>
                  <a:cubicBezTo>
                    <a:pt x="22" y="313"/>
                    <a:pt x="13" y="317"/>
                    <a:pt x="3" y="321"/>
                  </a:cubicBezTo>
                  <a:cubicBezTo>
                    <a:pt x="2" y="320"/>
                    <a:pt x="1" y="319"/>
                    <a:pt x="0" y="318"/>
                  </a:cubicBezTo>
                  <a:cubicBezTo>
                    <a:pt x="7" y="309"/>
                    <a:pt x="13" y="300"/>
                    <a:pt x="22" y="293"/>
                  </a:cubicBezTo>
                  <a:cubicBezTo>
                    <a:pt x="73" y="246"/>
                    <a:pt x="124" y="198"/>
                    <a:pt x="178" y="154"/>
                  </a:cubicBezTo>
                  <a:cubicBezTo>
                    <a:pt x="196" y="139"/>
                    <a:pt x="223" y="135"/>
                    <a:pt x="245" y="126"/>
                  </a:cubicBezTo>
                  <a:cubicBezTo>
                    <a:pt x="248" y="125"/>
                    <a:pt x="252" y="126"/>
                    <a:pt x="255" y="124"/>
                  </a:cubicBezTo>
                  <a:cubicBezTo>
                    <a:pt x="277" y="107"/>
                    <a:pt x="299" y="89"/>
                    <a:pt x="322" y="73"/>
                  </a:cubicBezTo>
                  <a:cubicBezTo>
                    <a:pt x="354" y="50"/>
                    <a:pt x="385" y="25"/>
                    <a:pt x="420" y="8"/>
                  </a:cubicBezTo>
                  <a:cubicBezTo>
                    <a:pt x="436" y="0"/>
                    <a:pt x="459" y="6"/>
                    <a:pt x="478" y="8"/>
                  </a:cubicBezTo>
                  <a:cubicBezTo>
                    <a:pt x="507" y="11"/>
                    <a:pt x="535" y="15"/>
                    <a:pt x="563" y="23"/>
                  </a:cubicBezTo>
                  <a:cubicBezTo>
                    <a:pt x="599" y="33"/>
                    <a:pt x="627" y="58"/>
                    <a:pt x="655" y="82"/>
                  </a:cubicBezTo>
                  <a:cubicBezTo>
                    <a:pt x="658" y="85"/>
                    <a:pt x="657" y="95"/>
                    <a:pt x="654" y="97"/>
                  </a:cubicBezTo>
                  <a:cubicBezTo>
                    <a:pt x="651" y="100"/>
                    <a:pt x="643" y="101"/>
                    <a:pt x="639" y="99"/>
                  </a:cubicBezTo>
                  <a:cubicBezTo>
                    <a:pt x="625" y="92"/>
                    <a:pt x="612" y="83"/>
                    <a:pt x="593" y="72"/>
                  </a:cubicBezTo>
                  <a:cubicBezTo>
                    <a:pt x="599" y="88"/>
                    <a:pt x="602" y="99"/>
                    <a:pt x="606" y="110"/>
                  </a:cubicBezTo>
                  <a:cubicBezTo>
                    <a:pt x="604" y="111"/>
                    <a:pt x="602" y="111"/>
                    <a:pt x="600" y="112"/>
                  </a:cubicBezTo>
                  <a:cubicBezTo>
                    <a:pt x="589" y="95"/>
                    <a:pt x="578" y="77"/>
                    <a:pt x="566" y="60"/>
                  </a:cubicBezTo>
                  <a:cubicBezTo>
                    <a:pt x="563" y="56"/>
                    <a:pt x="556" y="51"/>
                    <a:pt x="550" y="51"/>
                  </a:cubicBezTo>
                  <a:cubicBezTo>
                    <a:pt x="526" y="49"/>
                    <a:pt x="503" y="48"/>
                    <a:pt x="479" y="48"/>
                  </a:cubicBezTo>
                  <a:cubicBezTo>
                    <a:pt x="470" y="47"/>
                    <a:pt x="459" y="51"/>
                    <a:pt x="451" y="48"/>
                  </a:cubicBezTo>
                  <a:cubicBezTo>
                    <a:pt x="428" y="41"/>
                    <a:pt x="418" y="52"/>
                    <a:pt x="407" y="70"/>
                  </a:cubicBezTo>
                  <a:cubicBezTo>
                    <a:pt x="396" y="89"/>
                    <a:pt x="380" y="104"/>
                    <a:pt x="367" y="119"/>
                  </a:cubicBezTo>
                  <a:cubicBezTo>
                    <a:pt x="378" y="123"/>
                    <a:pt x="394" y="125"/>
                    <a:pt x="404" y="133"/>
                  </a:cubicBezTo>
                  <a:cubicBezTo>
                    <a:pt x="414" y="142"/>
                    <a:pt x="423" y="157"/>
                    <a:pt x="423" y="170"/>
                  </a:cubicBezTo>
                  <a:cubicBezTo>
                    <a:pt x="425" y="193"/>
                    <a:pt x="429" y="221"/>
                    <a:pt x="396" y="231"/>
                  </a:cubicBezTo>
                  <a:cubicBezTo>
                    <a:pt x="392" y="232"/>
                    <a:pt x="391" y="241"/>
                    <a:pt x="387" y="243"/>
                  </a:cubicBezTo>
                  <a:cubicBezTo>
                    <a:pt x="368" y="249"/>
                    <a:pt x="350" y="255"/>
                    <a:pt x="331" y="257"/>
                  </a:cubicBezTo>
                  <a:cubicBezTo>
                    <a:pt x="327" y="258"/>
                    <a:pt x="321" y="243"/>
                    <a:pt x="311" y="236"/>
                  </a:cubicBezTo>
                  <a:cubicBezTo>
                    <a:pt x="311" y="246"/>
                    <a:pt x="310" y="256"/>
                    <a:pt x="311" y="266"/>
                  </a:cubicBezTo>
                  <a:cubicBezTo>
                    <a:pt x="312" y="291"/>
                    <a:pt x="300" y="301"/>
                    <a:pt x="275" y="298"/>
                  </a:cubicBezTo>
                  <a:cubicBezTo>
                    <a:pt x="267" y="297"/>
                    <a:pt x="258" y="303"/>
                    <a:pt x="250" y="306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44" y="309"/>
                    <a:pt x="238" y="314"/>
                    <a:pt x="232" y="315"/>
                  </a:cubicBezTo>
                  <a:cubicBezTo>
                    <a:pt x="221" y="318"/>
                    <a:pt x="210" y="319"/>
                    <a:pt x="200" y="320"/>
                  </a:cubicBezTo>
                  <a:cubicBezTo>
                    <a:pt x="199" y="318"/>
                    <a:pt x="199" y="316"/>
                    <a:pt x="198" y="314"/>
                  </a:cubicBezTo>
                  <a:cubicBezTo>
                    <a:pt x="205" y="308"/>
                    <a:pt x="211" y="302"/>
                    <a:pt x="218" y="296"/>
                  </a:cubicBezTo>
                  <a:cubicBezTo>
                    <a:pt x="210" y="296"/>
                    <a:pt x="203" y="299"/>
                    <a:pt x="197" y="300"/>
                  </a:cubicBezTo>
                  <a:cubicBezTo>
                    <a:pt x="191" y="301"/>
                    <a:pt x="183" y="303"/>
                    <a:pt x="179" y="301"/>
                  </a:cubicBezTo>
                  <a:cubicBezTo>
                    <a:pt x="163" y="293"/>
                    <a:pt x="151" y="297"/>
                    <a:pt x="138" y="306"/>
                  </a:cubicBezTo>
                  <a:cubicBezTo>
                    <a:pt x="110" y="326"/>
                    <a:pt x="107" y="326"/>
                    <a:pt x="78" y="308"/>
                  </a:cubicBezTo>
                  <a:cubicBezTo>
                    <a:pt x="62" y="298"/>
                    <a:pt x="46" y="295"/>
                    <a:pt x="31" y="310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9450388" y="2892426"/>
              <a:ext cx="1619250" cy="203200"/>
            </a:xfrm>
            <a:custGeom>
              <a:rect b="b" l="l" r="r" t="t"/>
              <a:pathLst>
                <a:path extrusionOk="0" h="54" w="430">
                  <a:moveTo>
                    <a:pt x="86" y="15"/>
                  </a:moveTo>
                  <a:cubicBezTo>
                    <a:pt x="101" y="0"/>
                    <a:pt x="117" y="3"/>
                    <a:pt x="133" y="13"/>
                  </a:cubicBezTo>
                  <a:cubicBezTo>
                    <a:pt x="147" y="36"/>
                    <a:pt x="164" y="38"/>
                    <a:pt x="189" y="21"/>
                  </a:cubicBezTo>
                  <a:cubicBezTo>
                    <a:pt x="213" y="4"/>
                    <a:pt x="221" y="3"/>
                    <a:pt x="242" y="19"/>
                  </a:cubicBezTo>
                  <a:cubicBezTo>
                    <a:pt x="268" y="38"/>
                    <a:pt x="282" y="36"/>
                    <a:pt x="306" y="11"/>
                  </a:cubicBezTo>
                  <a:cubicBezTo>
                    <a:pt x="305" y="11"/>
                    <a:pt x="305" y="11"/>
                    <a:pt x="305" y="11"/>
                  </a:cubicBezTo>
                  <a:cubicBezTo>
                    <a:pt x="323" y="5"/>
                    <a:pt x="338" y="8"/>
                    <a:pt x="352" y="21"/>
                  </a:cubicBezTo>
                  <a:cubicBezTo>
                    <a:pt x="368" y="36"/>
                    <a:pt x="384" y="35"/>
                    <a:pt x="401" y="23"/>
                  </a:cubicBezTo>
                  <a:cubicBezTo>
                    <a:pt x="409" y="17"/>
                    <a:pt x="417" y="12"/>
                    <a:pt x="428" y="5"/>
                  </a:cubicBezTo>
                  <a:cubicBezTo>
                    <a:pt x="428" y="12"/>
                    <a:pt x="430" y="18"/>
                    <a:pt x="429" y="20"/>
                  </a:cubicBezTo>
                  <a:cubicBezTo>
                    <a:pt x="411" y="46"/>
                    <a:pt x="372" y="52"/>
                    <a:pt x="347" y="33"/>
                  </a:cubicBezTo>
                  <a:cubicBezTo>
                    <a:pt x="331" y="21"/>
                    <a:pt x="317" y="21"/>
                    <a:pt x="300" y="33"/>
                  </a:cubicBezTo>
                  <a:cubicBezTo>
                    <a:pt x="273" y="54"/>
                    <a:pt x="268" y="54"/>
                    <a:pt x="239" y="32"/>
                  </a:cubicBezTo>
                  <a:cubicBezTo>
                    <a:pt x="224" y="21"/>
                    <a:pt x="210" y="21"/>
                    <a:pt x="194" y="33"/>
                  </a:cubicBezTo>
                  <a:cubicBezTo>
                    <a:pt x="165" y="54"/>
                    <a:pt x="161" y="54"/>
                    <a:pt x="131" y="32"/>
                  </a:cubicBezTo>
                  <a:cubicBezTo>
                    <a:pt x="116" y="21"/>
                    <a:pt x="102" y="21"/>
                    <a:pt x="87" y="32"/>
                  </a:cubicBezTo>
                  <a:cubicBezTo>
                    <a:pt x="56" y="54"/>
                    <a:pt x="55" y="54"/>
                    <a:pt x="23" y="31"/>
                  </a:cubicBezTo>
                  <a:cubicBezTo>
                    <a:pt x="19" y="28"/>
                    <a:pt x="13" y="27"/>
                    <a:pt x="9" y="24"/>
                  </a:cubicBezTo>
                  <a:cubicBezTo>
                    <a:pt x="5" y="20"/>
                    <a:pt x="3" y="15"/>
                    <a:pt x="0" y="11"/>
                  </a:cubicBezTo>
                  <a:cubicBezTo>
                    <a:pt x="1" y="9"/>
                    <a:pt x="3" y="8"/>
                    <a:pt x="5" y="6"/>
                  </a:cubicBezTo>
                  <a:cubicBezTo>
                    <a:pt x="13" y="10"/>
                    <a:pt x="21" y="14"/>
                    <a:pt x="28" y="20"/>
                  </a:cubicBezTo>
                  <a:cubicBezTo>
                    <a:pt x="52" y="38"/>
                    <a:pt x="65" y="37"/>
                    <a:pt x="86" y="15"/>
                  </a:cubicBezTo>
                  <a:close/>
                </a:path>
              </a:pathLst>
            </a:custGeom>
            <a:solidFill>
              <a:srgbClr val="9ED6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6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15" name="Google Shape;715;p16"/>
          <p:cNvSpPr txBox="1"/>
          <p:nvPr>
            <p:ph idx="2" type="body"/>
          </p:nvPr>
        </p:nvSpPr>
        <p:spPr>
          <a:xfrm>
            <a:off x="0" y="684063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Insert the title of your subtitle Here</a:t>
            </a:r>
            <a:endParaRPr/>
          </a:p>
        </p:txBody>
      </p:sp>
      <p:grpSp>
        <p:nvGrpSpPr>
          <p:cNvPr id="716" name="Google Shape;716;p16"/>
          <p:cNvGrpSpPr/>
          <p:nvPr/>
        </p:nvGrpSpPr>
        <p:grpSpPr>
          <a:xfrm>
            <a:off x="2868665" y="1646530"/>
            <a:ext cx="3406670" cy="2425961"/>
            <a:chOff x="2771799" y="1672408"/>
            <a:chExt cx="3406670" cy="2425961"/>
          </a:xfrm>
        </p:grpSpPr>
        <p:sp>
          <p:nvSpPr>
            <p:cNvPr id="717" name="Google Shape;717;p16"/>
            <p:cNvSpPr/>
            <p:nvPr/>
          </p:nvSpPr>
          <p:spPr>
            <a:xfrm>
              <a:off x="2771799" y="1672408"/>
              <a:ext cx="2614581" cy="2425915"/>
            </a:xfrm>
            <a:custGeom>
              <a:rect b="b" l="l" r="r" t="t"/>
              <a:pathLst>
                <a:path extrusionOk="0" h="2138490" w="2304803">
                  <a:moveTo>
                    <a:pt x="1072580" y="5"/>
                  </a:moveTo>
                  <a:cubicBezTo>
                    <a:pt x="1658910" y="1821"/>
                    <a:pt x="2133817" y="475300"/>
                    <a:pt x="2138097" y="1060533"/>
                  </a:cubicBezTo>
                  <a:lnTo>
                    <a:pt x="2304803" y="1060533"/>
                  </a:lnTo>
                  <a:lnTo>
                    <a:pt x="2012522" y="1564465"/>
                  </a:lnTo>
                  <a:lnTo>
                    <a:pt x="1720241" y="1060533"/>
                  </a:lnTo>
                  <a:lnTo>
                    <a:pt x="1881750" y="1060533"/>
                  </a:lnTo>
                  <a:cubicBezTo>
                    <a:pt x="1877467" y="616568"/>
                    <a:pt x="1516849" y="257728"/>
                    <a:pt x="1071785" y="256350"/>
                  </a:cubicBezTo>
                  <a:cubicBezTo>
                    <a:pt x="623805" y="254963"/>
                    <a:pt x="259136" y="616261"/>
                    <a:pt x="256361" y="1064234"/>
                  </a:cubicBezTo>
                  <a:cubicBezTo>
                    <a:pt x="253587" y="1512207"/>
                    <a:pt x="613753" y="1877994"/>
                    <a:pt x="1061716" y="1882156"/>
                  </a:cubicBezTo>
                  <a:cubicBezTo>
                    <a:pt x="1060922" y="1967601"/>
                    <a:pt x="1060129" y="2053045"/>
                    <a:pt x="1059335" y="2138490"/>
                  </a:cubicBezTo>
                  <a:cubicBezTo>
                    <a:pt x="470113" y="2133016"/>
                    <a:pt x="-3629" y="1651882"/>
                    <a:pt x="21" y="1062646"/>
                  </a:cubicBezTo>
                  <a:cubicBezTo>
                    <a:pt x="3670" y="473410"/>
                    <a:pt x="483335" y="-1819"/>
                    <a:pt x="1072580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6"/>
            <p:cNvSpPr/>
            <p:nvPr/>
          </p:nvSpPr>
          <p:spPr>
            <a:xfrm rot="10800000">
              <a:off x="3563888" y="1672454"/>
              <a:ext cx="2614581" cy="2425915"/>
            </a:xfrm>
            <a:custGeom>
              <a:rect b="b" l="l" r="r" t="t"/>
              <a:pathLst>
                <a:path extrusionOk="0" h="2138490" w="2304803">
                  <a:moveTo>
                    <a:pt x="1059335" y="2138490"/>
                  </a:moveTo>
                  <a:cubicBezTo>
                    <a:pt x="470113" y="2133016"/>
                    <a:pt x="-3629" y="1651882"/>
                    <a:pt x="21" y="1062646"/>
                  </a:cubicBezTo>
                  <a:cubicBezTo>
                    <a:pt x="3670" y="473410"/>
                    <a:pt x="483335" y="-1819"/>
                    <a:pt x="1072580" y="5"/>
                  </a:cubicBezTo>
                  <a:cubicBezTo>
                    <a:pt x="1658910" y="1821"/>
                    <a:pt x="2133817" y="475300"/>
                    <a:pt x="2138097" y="1060533"/>
                  </a:cubicBezTo>
                  <a:lnTo>
                    <a:pt x="2304803" y="1060533"/>
                  </a:lnTo>
                  <a:lnTo>
                    <a:pt x="2012522" y="1564465"/>
                  </a:lnTo>
                  <a:lnTo>
                    <a:pt x="1720241" y="1060533"/>
                  </a:lnTo>
                  <a:lnTo>
                    <a:pt x="1881750" y="1060533"/>
                  </a:lnTo>
                  <a:cubicBezTo>
                    <a:pt x="1877467" y="616568"/>
                    <a:pt x="1516849" y="257728"/>
                    <a:pt x="1071785" y="256350"/>
                  </a:cubicBezTo>
                  <a:cubicBezTo>
                    <a:pt x="623805" y="254963"/>
                    <a:pt x="259136" y="616261"/>
                    <a:pt x="256361" y="1064234"/>
                  </a:cubicBezTo>
                  <a:cubicBezTo>
                    <a:pt x="253587" y="1512207"/>
                    <a:pt x="613753" y="1877994"/>
                    <a:pt x="1061716" y="1882156"/>
                  </a:cubicBezTo>
                  <a:cubicBezTo>
                    <a:pt x="1060922" y="1967601"/>
                    <a:pt x="1060129" y="2053045"/>
                    <a:pt x="1059335" y="213849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9" name="Google Shape;719;p16"/>
          <p:cNvSpPr/>
          <p:nvPr/>
        </p:nvSpPr>
        <p:spPr>
          <a:xfrm>
            <a:off x="413544" y="2121021"/>
            <a:ext cx="108000" cy="165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0" name="Google Shape;720;p16"/>
          <p:cNvGrpSpPr/>
          <p:nvPr/>
        </p:nvGrpSpPr>
        <p:grpSpPr>
          <a:xfrm>
            <a:off x="597764" y="2227009"/>
            <a:ext cx="2030020" cy="1417356"/>
            <a:chOff x="803640" y="3362835"/>
            <a:chExt cx="2059657" cy="1417356"/>
          </a:xfrm>
        </p:grpSpPr>
        <p:sp>
          <p:nvSpPr>
            <p:cNvPr id="721" name="Google Shape;721;p1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3" name="Google Shape;723;p16"/>
          <p:cNvSpPr/>
          <p:nvPr/>
        </p:nvSpPr>
        <p:spPr>
          <a:xfrm>
            <a:off x="8622456" y="2121021"/>
            <a:ext cx="108000" cy="165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4" name="Google Shape;724;p16"/>
          <p:cNvGrpSpPr/>
          <p:nvPr/>
        </p:nvGrpSpPr>
        <p:grpSpPr>
          <a:xfrm>
            <a:off x="6516216" y="2227009"/>
            <a:ext cx="2034232" cy="1417356"/>
            <a:chOff x="803640" y="3362835"/>
            <a:chExt cx="2059657" cy="1417356"/>
          </a:xfrm>
        </p:grpSpPr>
        <p:sp>
          <p:nvSpPr>
            <p:cNvPr id="725" name="Google Shape;725;p1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7" name="Google Shape;727;p16"/>
          <p:cNvGrpSpPr/>
          <p:nvPr/>
        </p:nvGrpSpPr>
        <p:grpSpPr>
          <a:xfrm>
            <a:off x="6156176" y="3824590"/>
            <a:ext cx="2060712" cy="776499"/>
            <a:chOff x="1047750" y="711201"/>
            <a:chExt cx="547688" cy="206375"/>
          </a:xfrm>
        </p:grpSpPr>
        <p:sp>
          <p:nvSpPr>
            <p:cNvPr id="728" name="Google Shape;728;p16"/>
            <p:cNvSpPr/>
            <p:nvPr/>
          </p:nvSpPr>
          <p:spPr>
            <a:xfrm>
              <a:off x="1047750" y="833438"/>
              <a:ext cx="547688" cy="84138"/>
            </a:xfrm>
            <a:custGeom>
              <a:rect b="b" l="l" r="r" t="t"/>
              <a:pathLst>
                <a:path extrusionOk="0" h="264" w="1732">
                  <a:moveTo>
                    <a:pt x="1717" y="127"/>
                  </a:moveTo>
                  <a:cubicBezTo>
                    <a:pt x="1632" y="172"/>
                    <a:pt x="1540" y="194"/>
                    <a:pt x="1445" y="200"/>
                  </a:cubicBezTo>
                  <a:cubicBezTo>
                    <a:pt x="1276" y="211"/>
                    <a:pt x="1115" y="175"/>
                    <a:pt x="961" y="108"/>
                  </a:cubicBezTo>
                  <a:cubicBezTo>
                    <a:pt x="830" y="50"/>
                    <a:pt x="693" y="17"/>
                    <a:pt x="550" y="10"/>
                  </a:cubicBezTo>
                  <a:cubicBezTo>
                    <a:pt x="361" y="0"/>
                    <a:pt x="178" y="28"/>
                    <a:pt x="0" y="93"/>
                  </a:cubicBezTo>
                  <a:cubicBezTo>
                    <a:pt x="0" y="111"/>
                    <a:pt x="0" y="130"/>
                    <a:pt x="0" y="149"/>
                  </a:cubicBezTo>
                  <a:cubicBezTo>
                    <a:pt x="119" y="107"/>
                    <a:pt x="240" y="78"/>
                    <a:pt x="366" y="67"/>
                  </a:cubicBezTo>
                  <a:cubicBezTo>
                    <a:pt x="543" y="52"/>
                    <a:pt x="717" y="67"/>
                    <a:pt x="884" y="134"/>
                  </a:cubicBezTo>
                  <a:cubicBezTo>
                    <a:pt x="1012" y="186"/>
                    <a:pt x="1141" y="236"/>
                    <a:pt x="1280" y="251"/>
                  </a:cubicBezTo>
                  <a:cubicBezTo>
                    <a:pt x="1411" y="264"/>
                    <a:pt x="1540" y="257"/>
                    <a:pt x="1664" y="209"/>
                  </a:cubicBezTo>
                  <a:cubicBezTo>
                    <a:pt x="1687" y="200"/>
                    <a:pt x="1709" y="191"/>
                    <a:pt x="1732" y="181"/>
                  </a:cubicBezTo>
                  <a:cubicBezTo>
                    <a:pt x="1732" y="182"/>
                    <a:pt x="1732" y="182"/>
                    <a:pt x="1732" y="183"/>
                  </a:cubicBezTo>
                  <a:cubicBezTo>
                    <a:pt x="1732" y="132"/>
                    <a:pt x="1732" y="132"/>
                    <a:pt x="1732" y="132"/>
                  </a:cubicBezTo>
                  <a:cubicBezTo>
                    <a:pt x="1732" y="129"/>
                    <a:pt x="1731" y="125"/>
                    <a:pt x="1731" y="120"/>
                  </a:cubicBezTo>
                  <a:cubicBezTo>
                    <a:pt x="1725" y="123"/>
                    <a:pt x="1721" y="125"/>
                    <a:pt x="1717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6"/>
            <p:cNvSpPr/>
            <p:nvPr/>
          </p:nvSpPr>
          <p:spPr>
            <a:xfrm>
              <a:off x="1117600" y="711201"/>
              <a:ext cx="296863" cy="149225"/>
            </a:xfrm>
            <a:custGeom>
              <a:rect b="b" l="l" r="r" t="t"/>
              <a:pathLst>
                <a:path extrusionOk="0" h="470" w="938">
                  <a:moveTo>
                    <a:pt x="6" y="181"/>
                  </a:moveTo>
                  <a:cubicBezTo>
                    <a:pt x="0" y="204"/>
                    <a:pt x="5" y="224"/>
                    <a:pt x="24" y="239"/>
                  </a:cubicBezTo>
                  <a:cubicBezTo>
                    <a:pt x="42" y="253"/>
                    <a:pt x="62" y="255"/>
                    <a:pt x="84" y="245"/>
                  </a:cubicBezTo>
                  <a:cubicBezTo>
                    <a:pt x="140" y="218"/>
                    <a:pt x="196" y="190"/>
                    <a:pt x="254" y="168"/>
                  </a:cubicBezTo>
                  <a:cubicBezTo>
                    <a:pt x="345" y="134"/>
                    <a:pt x="438" y="110"/>
                    <a:pt x="535" y="117"/>
                  </a:cubicBezTo>
                  <a:cubicBezTo>
                    <a:pt x="644" y="124"/>
                    <a:pt x="731" y="173"/>
                    <a:pt x="790" y="267"/>
                  </a:cubicBezTo>
                  <a:cubicBezTo>
                    <a:pt x="814" y="305"/>
                    <a:pt x="811" y="335"/>
                    <a:pt x="782" y="371"/>
                  </a:cubicBezTo>
                  <a:cubicBezTo>
                    <a:pt x="765" y="391"/>
                    <a:pt x="748" y="412"/>
                    <a:pt x="731" y="432"/>
                  </a:cubicBezTo>
                  <a:cubicBezTo>
                    <a:pt x="757" y="442"/>
                    <a:pt x="790" y="456"/>
                    <a:pt x="824" y="468"/>
                  </a:cubicBezTo>
                  <a:cubicBezTo>
                    <a:pt x="829" y="470"/>
                    <a:pt x="838" y="468"/>
                    <a:pt x="841" y="465"/>
                  </a:cubicBezTo>
                  <a:cubicBezTo>
                    <a:pt x="912" y="390"/>
                    <a:pt x="938" y="317"/>
                    <a:pt x="887" y="223"/>
                  </a:cubicBezTo>
                  <a:cubicBezTo>
                    <a:pt x="829" y="115"/>
                    <a:pt x="736" y="51"/>
                    <a:pt x="619" y="21"/>
                  </a:cubicBezTo>
                  <a:cubicBezTo>
                    <a:pt x="533" y="0"/>
                    <a:pt x="447" y="8"/>
                    <a:pt x="362" y="26"/>
                  </a:cubicBezTo>
                  <a:cubicBezTo>
                    <a:pt x="252" y="49"/>
                    <a:pt x="149" y="89"/>
                    <a:pt x="50" y="141"/>
                  </a:cubicBezTo>
                  <a:cubicBezTo>
                    <a:pt x="32" y="150"/>
                    <a:pt x="12" y="159"/>
                    <a:pt x="6" y="1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6"/>
            <p:cNvSpPr/>
            <p:nvPr/>
          </p:nvSpPr>
          <p:spPr>
            <a:xfrm>
              <a:off x="1423988" y="744538"/>
              <a:ext cx="119063" cy="120650"/>
            </a:xfrm>
            <a:custGeom>
              <a:rect b="b" l="l" r="r" t="t"/>
              <a:pathLst>
                <a:path extrusionOk="0" h="378" w="377">
                  <a:moveTo>
                    <a:pt x="187" y="1"/>
                  </a:moveTo>
                  <a:cubicBezTo>
                    <a:pt x="83" y="1"/>
                    <a:pt x="0" y="86"/>
                    <a:pt x="0" y="191"/>
                  </a:cubicBezTo>
                  <a:cubicBezTo>
                    <a:pt x="0" y="296"/>
                    <a:pt x="84" y="378"/>
                    <a:pt x="189" y="378"/>
                  </a:cubicBezTo>
                  <a:cubicBezTo>
                    <a:pt x="294" y="378"/>
                    <a:pt x="377" y="295"/>
                    <a:pt x="377" y="191"/>
                  </a:cubicBezTo>
                  <a:cubicBezTo>
                    <a:pt x="377" y="84"/>
                    <a:pt x="294" y="0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1" name="Google Shape;731;p16"/>
          <p:cNvGrpSpPr/>
          <p:nvPr/>
        </p:nvGrpSpPr>
        <p:grpSpPr>
          <a:xfrm>
            <a:off x="788227" y="3657851"/>
            <a:ext cx="2315278" cy="879136"/>
            <a:chOff x="1047750" y="446088"/>
            <a:chExt cx="547688" cy="207963"/>
          </a:xfrm>
        </p:grpSpPr>
        <p:sp>
          <p:nvSpPr>
            <p:cNvPr id="732" name="Google Shape;732;p16"/>
            <p:cNvSpPr/>
            <p:nvPr/>
          </p:nvSpPr>
          <p:spPr>
            <a:xfrm>
              <a:off x="1595438" y="606426"/>
              <a:ext cx="0" cy="12700"/>
            </a:xfrm>
            <a:custGeom>
              <a:rect b="b" l="l" r="r" t="t"/>
              <a:pathLst>
                <a:path extrusionOk="0" h="38" w="1">
                  <a:moveTo>
                    <a:pt x="0" y="23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4"/>
                    <a:pt x="0" y="29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1047750" y="565151"/>
              <a:ext cx="547688" cy="65088"/>
            </a:xfrm>
            <a:custGeom>
              <a:rect b="b" l="l" r="r" t="t"/>
              <a:pathLst>
                <a:path extrusionOk="0" h="204" w="1732">
                  <a:moveTo>
                    <a:pt x="1559" y="68"/>
                  </a:moveTo>
                  <a:cubicBezTo>
                    <a:pt x="1445" y="0"/>
                    <a:pt x="1329" y="0"/>
                    <a:pt x="1215" y="67"/>
                  </a:cubicBezTo>
                  <a:cubicBezTo>
                    <a:pt x="1178" y="89"/>
                    <a:pt x="1142" y="112"/>
                    <a:pt x="1100" y="121"/>
                  </a:cubicBezTo>
                  <a:cubicBezTo>
                    <a:pt x="1015" y="139"/>
                    <a:pt x="939" y="119"/>
                    <a:pt x="869" y="70"/>
                  </a:cubicBezTo>
                  <a:cubicBezTo>
                    <a:pt x="824" y="38"/>
                    <a:pt x="772" y="24"/>
                    <a:pt x="718" y="20"/>
                  </a:cubicBezTo>
                  <a:cubicBezTo>
                    <a:pt x="641" y="15"/>
                    <a:pt x="571" y="33"/>
                    <a:pt x="506" y="77"/>
                  </a:cubicBezTo>
                  <a:cubicBezTo>
                    <a:pt x="420" y="135"/>
                    <a:pt x="327" y="145"/>
                    <a:pt x="231" y="101"/>
                  </a:cubicBezTo>
                  <a:cubicBezTo>
                    <a:pt x="208" y="91"/>
                    <a:pt x="188" y="76"/>
                    <a:pt x="166" y="63"/>
                  </a:cubicBezTo>
                  <a:cubicBezTo>
                    <a:pt x="115" y="33"/>
                    <a:pt x="60" y="16"/>
                    <a:pt x="0" y="21"/>
                  </a:cubicBezTo>
                  <a:cubicBezTo>
                    <a:pt x="0" y="38"/>
                    <a:pt x="0" y="55"/>
                    <a:pt x="0" y="73"/>
                  </a:cubicBezTo>
                  <a:cubicBezTo>
                    <a:pt x="44" y="71"/>
                    <a:pt x="85" y="80"/>
                    <a:pt x="123" y="100"/>
                  </a:cubicBezTo>
                  <a:cubicBezTo>
                    <a:pt x="160" y="120"/>
                    <a:pt x="194" y="145"/>
                    <a:pt x="232" y="159"/>
                  </a:cubicBezTo>
                  <a:cubicBezTo>
                    <a:pt x="339" y="199"/>
                    <a:pt x="440" y="183"/>
                    <a:pt x="536" y="121"/>
                  </a:cubicBezTo>
                  <a:cubicBezTo>
                    <a:pt x="639" y="54"/>
                    <a:pt x="743" y="52"/>
                    <a:pt x="847" y="119"/>
                  </a:cubicBezTo>
                  <a:cubicBezTo>
                    <a:pt x="979" y="204"/>
                    <a:pt x="1108" y="200"/>
                    <a:pt x="1240" y="115"/>
                  </a:cubicBezTo>
                  <a:cubicBezTo>
                    <a:pt x="1336" y="53"/>
                    <a:pt x="1437" y="55"/>
                    <a:pt x="1534" y="115"/>
                  </a:cubicBezTo>
                  <a:cubicBezTo>
                    <a:pt x="1587" y="148"/>
                    <a:pt x="1640" y="172"/>
                    <a:pt x="1702" y="180"/>
                  </a:cubicBezTo>
                  <a:cubicBezTo>
                    <a:pt x="1724" y="182"/>
                    <a:pt x="1730" y="182"/>
                    <a:pt x="1732" y="168"/>
                  </a:cubicBezTo>
                  <a:cubicBezTo>
                    <a:pt x="1732" y="130"/>
                    <a:pt x="1732" y="130"/>
                    <a:pt x="1732" y="130"/>
                  </a:cubicBezTo>
                  <a:cubicBezTo>
                    <a:pt x="1719" y="129"/>
                    <a:pt x="1708" y="129"/>
                    <a:pt x="1697" y="127"/>
                  </a:cubicBezTo>
                  <a:cubicBezTo>
                    <a:pt x="1646" y="120"/>
                    <a:pt x="1603" y="94"/>
                    <a:pt x="1559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1047750" y="625476"/>
              <a:ext cx="76200" cy="28575"/>
            </a:xfrm>
            <a:custGeom>
              <a:rect b="b" l="l" r="r" t="t"/>
              <a:pathLst>
                <a:path extrusionOk="0" h="89" w="238">
                  <a:moveTo>
                    <a:pt x="238" y="89"/>
                  </a:moveTo>
                  <a:cubicBezTo>
                    <a:pt x="205" y="70"/>
                    <a:pt x="175" y="51"/>
                    <a:pt x="144" y="35"/>
                  </a:cubicBezTo>
                  <a:cubicBezTo>
                    <a:pt x="100" y="11"/>
                    <a:pt x="51" y="0"/>
                    <a:pt x="0" y="4"/>
                  </a:cubicBezTo>
                  <a:cubicBezTo>
                    <a:pt x="0" y="21"/>
                    <a:pt x="0" y="38"/>
                    <a:pt x="0" y="56"/>
                  </a:cubicBezTo>
                  <a:cubicBezTo>
                    <a:pt x="35" y="59"/>
                    <a:pt x="69" y="61"/>
                    <a:pt x="103" y="66"/>
                  </a:cubicBezTo>
                  <a:cubicBezTo>
                    <a:pt x="147" y="73"/>
                    <a:pt x="191" y="81"/>
                    <a:pt x="23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6"/>
            <p:cNvSpPr/>
            <p:nvPr/>
          </p:nvSpPr>
          <p:spPr>
            <a:xfrm>
              <a:off x="1235075" y="446088"/>
              <a:ext cx="233363" cy="111125"/>
            </a:xfrm>
            <a:custGeom>
              <a:rect b="b" l="l" r="r" t="t"/>
              <a:pathLst>
                <a:path extrusionOk="0" h="350" w="739">
                  <a:moveTo>
                    <a:pt x="139" y="332"/>
                  </a:moveTo>
                  <a:cubicBezTo>
                    <a:pt x="186" y="263"/>
                    <a:pt x="232" y="193"/>
                    <a:pt x="277" y="124"/>
                  </a:cubicBezTo>
                  <a:cubicBezTo>
                    <a:pt x="285" y="112"/>
                    <a:pt x="293" y="107"/>
                    <a:pt x="307" y="107"/>
                  </a:cubicBezTo>
                  <a:cubicBezTo>
                    <a:pt x="431" y="108"/>
                    <a:pt x="555" y="107"/>
                    <a:pt x="679" y="107"/>
                  </a:cubicBezTo>
                  <a:cubicBezTo>
                    <a:pt x="717" y="107"/>
                    <a:pt x="739" y="86"/>
                    <a:pt x="739" y="53"/>
                  </a:cubicBezTo>
                  <a:cubicBezTo>
                    <a:pt x="738" y="21"/>
                    <a:pt x="715" y="0"/>
                    <a:pt x="679" y="0"/>
                  </a:cubicBezTo>
                  <a:cubicBezTo>
                    <a:pt x="642" y="0"/>
                    <a:pt x="605" y="0"/>
                    <a:pt x="567" y="0"/>
                  </a:cubicBezTo>
                  <a:cubicBezTo>
                    <a:pt x="467" y="0"/>
                    <a:pt x="366" y="0"/>
                    <a:pt x="266" y="0"/>
                  </a:cubicBezTo>
                  <a:cubicBezTo>
                    <a:pt x="242" y="0"/>
                    <a:pt x="224" y="9"/>
                    <a:pt x="211" y="30"/>
                  </a:cubicBezTo>
                  <a:cubicBezTo>
                    <a:pt x="199" y="50"/>
                    <a:pt x="185" y="69"/>
                    <a:pt x="172" y="88"/>
                  </a:cubicBezTo>
                  <a:cubicBezTo>
                    <a:pt x="114" y="176"/>
                    <a:pt x="57" y="264"/>
                    <a:pt x="0" y="350"/>
                  </a:cubicBezTo>
                  <a:cubicBezTo>
                    <a:pt x="41" y="347"/>
                    <a:pt x="82" y="345"/>
                    <a:pt x="123" y="342"/>
                  </a:cubicBezTo>
                  <a:cubicBezTo>
                    <a:pt x="129" y="341"/>
                    <a:pt x="136" y="337"/>
                    <a:pt x="139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6"/>
            <p:cNvSpPr/>
            <p:nvPr/>
          </p:nvSpPr>
          <p:spPr>
            <a:xfrm>
              <a:off x="1328738" y="498476"/>
              <a:ext cx="92075" cy="92075"/>
            </a:xfrm>
            <a:custGeom>
              <a:rect b="b" l="l" r="r" t="t"/>
              <a:pathLst>
                <a:path extrusionOk="0" h="294" w="295">
                  <a:moveTo>
                    <a:pt x="149" y="1"/>
                  </a:moveTo>
                  <a:cubicBezTo>
                    <a:pt x="67" y="0"/>
                    <a:pt x="1" y="65"/>
                    <a:pt x="0" y="145"/>
                  </a:cubicBezTo>
                  <a:cubicBezTo>
                    <a:pt x="0" y="228"/>
                    <a:pt x="65" y="294"/>
                    <a:pt x="147" y="294"/>
                  </a:cubicBezTo>
                  <a:cubicBezTo>
                    <a:pt x="228" y="294"/>
                    <a:pt x="294" y="229"/>
                    <a:pt x="295" y="149"/>
                  </a:cubicBezTo>
                  <a:cubicBezTo>
                    <a:pt x="295" y="68"/>
                    <a:pt x="230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6"/>
            <p:cNvSpPr/>
            <p:nvPr/>
          </p:nvSpPr>
          <p:spPr>
            <a:xfrm>
              <a:off x="1411288" y="611188"/>
              <a:ext cx="150813" cy="42863"/>
            </a:xfrm>
            <a:custGeom>
              <a:rect b="b" l="l" r="r" t="t"/>
              <a:pathLst>
                <a:path extrusionOk="0" h="135" w="473">
                  <a:moveTo>
                    <a:pt x="473" y="135"/>
                  </a:moveTo>
                  <a:cubicBezTo>
                    <a:pt x="281" y="0"/>
                    <a:pt x="149" y="30"/>
                    <a:pt x="0" y="135"/>
                  </a:cubicBezTo>
                  <a:cubicBezTo>
                    <a:pt x="158" y="90"/>
                    <a:pt x="316" y="90"/>
                    <a:pt x="473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6"/>
            <p:cNvSpPr/>
            <p:nvPr/>
          </p:nvSpPr>
          <p:spPr>
            <a:xfrm>
              <a:off x="1192213" y="609601"/>
              <a:ext cx="149225" cy="44450"/>
            </a:xfrm>
            <a:custGeom>
              <a:rect b="b" l="l" r="r" t="t"/>
              <a:pathLst>
                <a:path extrusionOk="0" h="140" w="470">
                  <a:moveTo>
                    <a:pt x="470" y="139"/>
                  </a:moveTo>
                  <a:cubicBezTo>
                    <a:pt x="292" y="0"/>
                    <a:pt x="133" y="44"/>
                    <a:pt x="0" y="140"/>
                  </a:cubicBezTo>
                  <a:cubicBezTo>
                    <a:pt x="157" y="94"/>
                    <a:pt x="314" y="95"/>
                    <a:pt x="470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9" name="Google Shape;739;p16"/>
          <p:cNvGrpSpPr/>
          <p:nvPr/>
        </p:nvGrpSpPr>
        <p:grpSpPr>
          <a:xfrm>
            <a:off x="6156176" y="1184117"/>
            <a:ext cx="2220757" cy="691496"/>
            <a:chOff x="1057275" y="944563"/>
            <a:chExt cx="530226" cy="165101"/>
          </a:xfrm>
        </p:grpSpPr>
        <p:sp>
          <p:nvSpPr>
            <p:cNvPr id="740" name="Google Shape;740;p16"/>
            <p:cNvSpPr/>
            <p:nvPr/>
          </p:nvSpPr>
          <p:spPr>
            <a:xfrm>
              <a:off x="1190625" y="944563"/>
              <a:ext cx="201613" cy="131763"/>
            </a:xfrm>
            <a:custGeom>
              <a:rect b="b" l="l" r="r" t="t"/>
              <a:pathLst>
                <a:path extrusionOk="0" h="418" w="636">
                  <a:moveTo>
                    <a:pt x="236" y="387"/>
                  </a:moveTo>
                  <a:cubicBezTo>
                    <a:pt x="293" y="365"/>
                    <a:pt x="353" y="363"/>
                    <a:pt x="410" y="386"/>
                  </a:cubicBezTo>
                  <a:cubicBezTo>
                    <a:pt x="488" y="418"/>
                    <a:pt x="562" y="402"/>
                    <a:pt x="636" y="373"/>
                  </a:cubicBezTo>
                  <a:cubicBezTo>
                    <a:pt x="636" y="369"/>
                    <a:pt x="636" y="366"/>
                    <a:pt x="635" y="363"/>
                  </a:cubicBezTo>
                  <a:cubicBezTo>
                    <a:pt x="622" y="313"/>
                    <a:pt x="609" y="263"/>
                    <a:pt x="596" y="212"/>
                  </a:cubicBezTo>
                  <a:cubicBezTo>
                    <a:pt x="582" y="160"/>
                    <a:pt x="568" y="107"/>
                    <a:pt x="554" y="54"/>
                  </a:cubicBezTo>
                  <a:cubicBezTo>
                    <a:pt x="544" y="15"/>
                    <a:pt x="514" y="0"/>
                    <a:pt x="476" y="13"/>
                  </a:cubicBezTo>
                  <a:cubicBezTo>
                    <a:pt x="468" y="16"/>
                    <a:pt x="461" y="19"/>
                    <a:pt x="454" y="22"/>
                  </a:cubicBezTo>
                  <a:cubicBezTo>
                    <a:pt x="368" y="53"/>
                    <a:pt x="283" y="84"/>
                    <a:pt x="197" y="115"/>
                  </a:cubicBezTo>
                  <a:cubicBezTo>
                    <a:pt x="175" y="123"/>
                    <a:pt x="158" y="157"/>
                    <a:pt x="165" y="182"/>
                  </a:cubicBezTo>
                  <a:cubicBezTo>
                    <a:pt x="171" y="206"/>
                    <a:pt x="198" y="223"/>
                    <a:pt x="224" y="215"/>
                  </a:cubicBezTo>
                  <a:cubicBezTo>
                    <a:pt x="264" y="203"/>
                    <a:pt x="303" y="190"/>
                    <a:pt x="343" y="176"/>
                  </a:cubicBezTo>
                  <a:cubicBezTo>
                    <a:pt x="383" y="162"/>
                    <a:pt x="422" y="147"/>
                    <a:pt x="464" y="133"/>
                  </a:cubicBezTo>
                  <a:cubicBezTo>
                    <a:pt x="477" y="185"/>
                    <a:pt x="490" y="235"/>
                    <a:pt x="503" y="286"/>
                  </a:cubicBezTo>
                  <a:cubicBezTo>
                    <a:pt x="334" y="315"/>
                    <a:pt x="168" y="343"/>
                    <a:pt x="0" y="372"/>
                  </a:cubicBezTo>
                  <a:cubicBezTo>
                    <a:pt x="20" y="377"/>
                    <a:pt x="38" y="380"/>
                    <a:pt x="55" y="387"/>
                  </a:cubicBezTo>
                  <a:cubicBezTo>
                    <a:pt x="115" y="410"/>
                    <a:pt x="175" y="409"/>
                    <a:pt x="236" y="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6"/>
            <p:cNvSpPr/>
            <p:nvPr/>
          </p:nvSpPr>
          <p:spPr>
            <a:xfrm>
              <a:off x="1057275" y="1076326"/>
              <a:ext cx="355600" cy="33338"/>
            </a:xfrm>
            <a:custGeom>
              <a:rect b="b" l="l" r="r" t="t"/>
              <a:pathLst>
                <a:path extrusionOk="0" h="102" w="1122">
                  <a:moveTo>
                    <a:pt x="29" y="61"/>
                  </a:moveTo>
                  <a:cubicBezTo>
                    <a:pt x="55" y="65"/>
                    <a:pt x="82" y="68"/>
                    <a:pt x="106" y="76"/>
                  </a:cubicBezTo>
                  <a:cubicBezTo>
                    <a:pt x="176" y="100"/>
                    <a:pt x="244" y="99"/>
                    <a:pt x="312" y="74"/>
                  </a:cubicBezTo>
                  <a:cubicBezTo>
                    <a:pt x="360" y="56"/>
                    <a:pt x="409" y="55"/>
                    <a:pt x="458" y="73"/>
                  </a:cubicBezTo>
                  <a:cubicBezTo>
                    <a:pt x="529" y="100"/>
                    <a:pt x="600" y="101"/>
                    <a:pt x="671" y="74"/>
                  </a:cubicBezTo>
                  <a:cubicBezTo>
                    <a:pt x="720" y="56"/>
                    <a:pt x="770" y="56"/>
                    <a:pt x="819" y="74"/>
                  </a:cubicBezTo>
                  <a:cubicBezTo>
                    <a:pt x="880" y="96"/>
                    <a:pt x="943" y="102"/>
                    <a:pt x="1005" y="82"/>
                  </a:cubicBezTo>
                  <a:cubicBezTo>
                    <a:pt x="1043" y="70"/>
                    <a:pt x="1081" y="58"/>
                    <a:pt x="1122" y="61"/>
                  </a:cubicBezTo>
                  <a:cubicBezTo>
                    <a:pt x="1115" y="53"/>
                    <a:pt x="1108" y="47"/>
                    <a:pt x="1104" y="40"/>
                  </a:cubicBezTo>
                  <a:cubicBezTo>
                    <a:pt x="1084" y="0"/>
                    <a:pt x="1053" y="10"/>
                    <a:pt x="1022" y="21"/>
                  </a:cubicBezTo>
                  <a:cubicBezTo>
                    <a:pt x="1018" y="22"/>
                    <a:pt x="1013" y="23"/>
                    <a:pt x="1009" y="25"/>
                  </a:cubicBezTo>
                  <a:cubicBezTo>
                    <a:pt x="952" y="47"/>
                    <a:pt x="896" y="46"/>
                    <a:pt x="839" y="25"/>
                  </a:cubicBezTo>
                  <a:cubicBezTo>
                    <a:pt x="777" y="1"/>
                    <a:pt x="714" y="1"/>
                    <a:pt x="652" y="24"/>
                  </a:cubicBezTo>
                  <a:cubicBezTo>
                    <a:pt x="595" y="46"/>
                    <a:pt x="539" y="46"/>
                    <a:pt x="482" y="25"/>
                  </a:cubicBezTo>
                  <a:cubicBezTo>
                    <a:pt x="419" y="2"/>
                    <a:pt x="355" y="1"/>
                    <a:pt x="292" y="24"/>
                  </a:cubicBezTo>
                  <a:cubicBezTo>
                    <a:pt x="232" y="47"/>
                    <a:pt x="173" y="44"/>
                    <a:pt x="113" y="23"/>
                  </a:cubicBezTo>
                  <a:cubicBezTo>
                    <a:pt x="87" y="13"/>
                    <a:pt x="57" y="11"/>
                    <a:pt x="29" y="8"/>
                  </a:cubicBezTo>
                  <a:cubicBezTo>
                    <a:pt x="12" y="7"/>
                    <a:pt x="1" y="18"/>
                    <a:pt x="0" y="34"/>
                  </a:cubicBezTo>
                  <a:cubicBezTo>
                    <a:pt x="0" y="50"/>
                    <a:pt x="10" y="58"/>
                    <a:pt x="2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6"/>
            <p:cNvSpPr/>
            <p:nvPr/>
          </p:nvSpPr>
          <p:spPr>
            <a:xfrm>
              <a:off x="1408113" y="1004888"/>
              <a:ext cx="85725" cy="87313"/>
            </a:xfrm>
            <a:custGeom>
              <a:rect b="b" l="l" r="r" t="t"/>
              <a:pathLst>
                <a:path extrusionOk="0" h="272" w="273">
                  <a:moveTo>
                    <a:pt x="134" y="271"/>
                  </a:moveTo>
                  <a:cubicBezTo>
                    <a:pt x="209" y="272"/>
                    <a:pt x="270" y="214"/>
                    <a:pt x="271" y="139"/>
                  </a:cubicBezTo>
                  <a:cubicBezTo>
                    <a:pt x="273" y="62"/>
                    <a:pt x="215" y="2"/>
                    <a:pt x="139" y="1"/>
                  </a:cubicBezTo>
                  <a:cubicBezTo>
                    <a:pt x="62" y="0"/>
                    <a:pt x="1" y="59"/>
                    <a:pt x="1" y="136"/>
                  </a:cubicBezTo>
                  <a:cubicBezTo>
                    <a:pt x="0" y="209"/>
                    <a:pt x="60" y="269"/>
                    <a:pt x="134" y="2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6"/>
            <p:cNvSpPr/>
            <p:nvPr/>
          </p:nvSpPr>
          <p:spPr>
            <a:xfrm>
              <a:off x="1471613" y="1077913"/>
              <a:ext cx="115888" cy="28575"/>
            </a:xfrm>
            <a:custGeom>
              <a:rect b="b" l="l" r="r" t="t"/>
              <a:pathLst>
                <a:path extrusionOk="0" h="91" w="366">
                  <a:moveTo>
                    <a:pt x="2" y="91"/>
                  </a:moveTo>
                  <a:cubicBezTo>
                    <a:pt x="29" y="84"/>
                    <a:pt x="56" y="78"/>
                    <a:pt x="82" y="69"/>
                  </a:cubicBezTo>
                  <a:cubicBezTo>
                    <a:pt x="133" y="51"/>
                    <a:pt x="183" y="52"/>
                    <a:pt x="234" y="69"/>
                  </a:cubicBezTo>
                  <a:cubicBezTo>
                    <a:pt x="266" y="79"/>
                    <a:pt x="299" y="84"/>
                    <a:pt x="332" y="88"/>
                  </a:cubicBezTo>
                  <a:cubicBezTo>
                    <a:pt x="352" y="91"/>
                    <a:pt x="365" y="79"/>
                    <a:pt x="365" y="62"/>
                  </a:cubicBezTo>
                  <a:cubicBezTo>
                    <a:pt x="366" y="47"/>
                    <a:pt x="353" y="38"/>
                    <a:pt x="333" y="35"/>
                  </a:cubicBezTo>
                  <a:cubicBezTo>
                    <a:pt x="307" y="32"/>
                    <a:pt x="281" y="28"/>
                    <a:pt x="257" y="20"/>
                  </a:cubicBezTo>
                  <a:cubicBezTo>
                    <a:pt x="217" y="7"/>
                    <a:pt x="177" y="0"/>
                    <a:pt x="135" y="4"/>
                  </a:cubicBezTo>
                  <a:cubicBezTo>
                    <a:pt x="120" y="5"/>
                    <a:pt x="100" y="5"/>
                    <a:pt x="92" y="14"/>
                  </a:cubicBezTo>
                  <a:cubicBezTo>
                    <a:pt x="66" y="45"/>
                    <a:pt x="37" y="69"/>
                    <a:pt x="0" y="84"/>
                  </a:cubicBezTo>
                  <a:cubicBezTo>
                    <a:pt x="0" y="86"/>
                    <a:pt x="1" y="88"/>
                    <a:pt x="2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6"/>
            <p:cNvSpPr/>
            <p:nvPr/>
          </p:nvSpPr>
          <p:spPr>
            <a:xfrm>
              <a:off x="1117600" y="1006476"/>
              <a:ext cx="60325" cy="41275"/>
            </a:xfrm>
            <a:custGeom>
              <a:rect b="b" l="l" r="r" t="t"/>
              <a:pathLst>
                <a:path extrusionOk="0" h="131" w="187">
                  <a:moveTo>
                    <a:pt x="51" y="129"/>
                  </a:moveTo>
                  <a:cubicBezTo>
                    <a:pt x="53" y="131"/>
                    <a:pt x="58" y="130"/>
                    <a:pt x="62" y="129"/>
                  </a:cubicBezTo>
                  <a:cubicBezTo>
                    <a:pt x="102" y="122"/>
                    <a:pt x="142" y="116"/>
                    <a:pt x="187" y="108"/>
                  </a:cubicBezTo>
                  <a:cubicBezTo>
                    <a:pt x="152" y="75"/>
                    <a:pt x="121" y="44"/>
                    <a:pt x="88" y="16"/>
                  </a:cubicBezTo>
                  <a:cubicBezTo>
                    <a:pt x="71" y="0"/>
                    <a:pt x="49" y="1"/>
                    <a:pt x="28" y="13"/>
                  </a:cubicBezTo>
                  <a:cubicBezTo>
                    <a:pt x="9" y="24"/>
                    <a:pt x="0" y="42"/>
                    <a:pt x="3" y="65"/>
                  </a:cubicBezTo>
                  <a:cubicBezTo>
                    <a:pt x="7" y="95"/>
                    <a:pt x="32" y="109"/>
                    <a:pt x="51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16"/>
          <p:cNvGrpSpPr/>
          <p:nvPr/>
        </p:nvGrpSpPr>
        <p:grpSpPr>
          <a:xfrm>
            <a:off x="680616" y="1166800"/>
            <a:ext cx="2537838" cy="865504"/>
            <a:chOff x="1047750" y="1146176"/>
            <a:chExt cx="549276" cy="187325"/>
          </a:xfrm>
        </p:grpSpPr>
        <p:sp>
          <p:nvSpPr>
            <p:cNvPr id="746" name="Google Shape;746;p16"/>
            <p:cNvSpPr/>
            <p:nvPr/>
          </p:nvSpPr>
          <p:spPr>
            <a:xfrm>
              <a:off x="1047750" y="1252538"/>
              <a:ext cx="547688" cy="17463"/>
            </a:xfrm>
            <a:custGeom>
              <a:rect b="b" l="l" r="r" t="t"/>
              <a:pathLst>
                <a:path extrusionOk="0" h="56" w="1732">
                  <a:moveTo>
                    <a:pt x="1602" y="2"/>
                  </a:moveTo>
                  <a:cubicBezTo>
                    <a:pt x="1315" y="2"/>
                    <a:pt x="1029" y="1"/>
                    <a:pt x="742" y="1"/>
                  </a:cubicBezTo>
                  <a:cubicBezTo>
                    <a:pt x="503" y="1"/>
                    <a:pt x="265" y="1"/>
                    <a:pt x="26" y="1"/>
                  </a:cubicBezTo>
                  <a:cubicBezTo>
                    <a:pt x="18" y="1"/>
                    <a:pt x="9" y="0"/>
                    <a:pt x="0" y="0"/>
                  </a:cubicBezTo>
                  <a:cubicBezTo>
                    <a:pt x="0" y="18"/>
                    <a:pt x="0" y="37"/>
                    <a:pt x="0" y="56"/>
                  </a:cubicBezTo>
                  <a:cubicBezTo>
                    <a:pt x="5" y="55"/>
                    <a:pt x="10" y="55"/>
                    <a:pt x="14" y="55"/>
                  </a:cubicBezTo>
                  <a:cubicBezTo>
                    <a:pt x="289" y="55"/>
                    <a:pt x="564" y="54"/>
                    <a:pt x="838" y="54"/>
                  </a:cubicBezTo>
                  <a:cubicBezTo>
                    <a:pt x="1129" y="54"/>
                    <a:pt x="1421" y="55"/>
                    <a:pt x="1712" y="55"/>
                  </a:cubicBezTo>
                  <a:cubicBezTo>
                    <a:pt x="1718" y="55"/>
                    <a:pt x="1725" y="55"/>
                    <a:pt x="1732" y="55"/>
                  </a:cubicBezTo>
                  <a:cubicBezTo>
                    <a:pt x="1732" y="53"/>
                    <a:pt x="1732" y="51"/>
                    <a:pt x="1732" y="49"/>
                  </a:cubicBezTo>
                  <a:cubicBezTo>
                    <a:pt x="1732" y="2"/>
                    <a:pt x="1732" y="2"/>
                    <a:pt x="1732" y="2"/>
                  </a:cubicBezTo>
                  <a:cubicBezTo>
                    <a:pt x="1687" y="2"/>
                    <a:pt x="1645" y="2"/>
                    <a:pt x="160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6"/>
            <p:cNvSpPr/>
            <p:nvPr/>
          </p:nvSpPr>
          <p:spPr>
            <a:xfrm>
              <a:off x="1195388" y="1146176"/>
              <a:ext cx="288925" cy="88900"/>
            </a:xfrm>
            <a:custGeom>
              <a:rect b="b" l="l" r="r" t="t"/>
              <a:pathLst>
                <a:path extrusionOk="0" h="282" w="915">
                  <a:moveTo>
                    <a:pt x="899" y="95"/>
                  </a:moveTo>
                  <a:cubicBezTo>
                    <a:pt x="905" y="94"/>
                    <a:pt x="910" y="88"/>
                    <a:pt x="915" y="84"/>
                  </a:cubicBezTo>
                  <a:cubicBezTo>
                    <a:pt x="883" y="72"/>
                    <a:pt x="856" y="77"/>
                    <a:pt x="831" y="90"/>
                  </a:cubicBezTo>
                  <a:cubicBezTo>
                    <a:pt x="788" y="112"/>
                    <a:pt x="765" y="148"/>
                    <a:pt x="756" y="197"/>
                  </a:cubicBezTo>
                  <a:cubicBezTo>
                    <a:pt x="739" y="186"/>
                    <a:pt x="725" y="177"/>
                    <a:pt x="710" y="168"/>
                  </a:cubicBezTo>
                  <a:cubicBezTo>
                    <a:pt x="630" y="123"/>
                    <a:pt x="552" y="76"/>
                    <a:pt x="471" y="35"/>
                  </a:cubicBezTo>
                  <a:cubicBezTo>
                    <a:pt x="440" y="18"/>
                    <a:pt x="402" y="8"/>
                    <a:pt x="367" y="5"/>
                  </a:cubicBezTo>
                  <a:cubicBezTo>
                    <a:pt x="303" y="0"/>
                    <a:pt x="239" y="4"/>
                    <a:pt x="175" y="4"/>
                  </a:cubicBezTo>
                  <a:cubicBezTo>
                    <a:pt x="143" y="4"/>
                    <a:pt x="119" y="27"/>
                    <a:pt x="119" y="57"/>
                  </a:cubicBezTo>
                  <a:cubicBezTo>
                    <a:pt x="119" y="88"/>
                    <a:pt x="142" y="111"/>
                    <a:pt x="176" y="111"/>
                  </a:cubicBezTo>
                  <a:cubicBezTo>
                    <a:pt x="226" y="111"/>
                    <a:pt x="277" y="113"/>
                    <a:pt x="328" y="110"/>
                  </a:cubicBezTo>
                  <a:cubicBezTo>
                    <a:pt x="396" y="106"/>
                    <a:pt x="449" y="140"/>
                    <a:pt x="503" y="171"/>
                  </a:cubicBezTo>
                  <a:cubicBezTo>
                    <a:pt x="504" y="172"/>
                    <a:pt x="503" y="174"/>
                    <a:pt x="503" y="176"/>
                  </a:cubicBezTo>
                  <a:cubicBezTo>
                    <a:pt x="454" y="176"/>
                    <a:pt x="404" y="175"/>
                    <a:pt x="355" y="176"/>
                  </a:cubicBezTo>
                  <a:cubicBezTo>
                    <a:pt x="337" y="176"/>
                    <a:pt x="318" y="179"/>
                    <a:pt x="300" y="183"/>
                  </a:cubicBezTo>
                  <a:cubicBezTo>
                    <a:pt x="218" y="200"/>
                    <a:pt x="137" y="221"/>
                    <a:pt x="55" y="237"/>
                  </a:cubicBezTo>
                  <a:cubicBezTo>
                    <a:pt x="27" y="243"/>
                    <a:pt x="17" y="263"/>
                    <a:pt x="0" y="282"/>
                  </a:cubicBezTo>
                  <a:cubicBezTo>
                    <a:pt x="298" y="282"/>
                    <a:pt x="592" y="282"/>
                    <a:pt x="884" y="282"/>
                  </a:cubicBezTo>
                  <a:cubicBezTo>
                    <a:pt x="884" y="262"/>
                    <a:pt x="882" y="243"/>
                    <a:pt x="885" y="225"/>
                  </a:cubicBezTo>
                  <a:cubicBezTo>
                    <a:pt x="889" y="203"/>
                    <a:pt x="874" y="190"/>
                    <a:pt x="867" y="172"/>
                  </a:cubicBezTo>
                  <a:cubicBezTo>
                    <a:pt x="864" y="165"/>
                    <a:pt x="862" y="157"/>
                    <a:pt x="860" y="149"/>
                  </a:cubicBezTo>
                  <a:cubicBezTo>
                    <a:pt x="854" y="116"/>
                    <a:pt x="866" y="101"/>
                    <a:pt x="899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1082675" y="1201738"/>
              <a:ext cx="133350" cy="34925"/>
            </a:xfrm>
            <a:custGeom>
              <a:rect b="b" l="l" r="r" t="t"/>
              <a:pathLst>
                <a:path extrusionOk="0" h="111" w="423">
                  <a:moveTo>
                    <a:pt x="423" y="6"/>
                  </a:moveTo>
                  <a:cubicBezTo>
                    <a:pt x="423" y="5"/>
                    <a:pt x="422" y="3"/>
                    <a:pt x="422" y="1"/>
                  </a:cubicBezTo>
                  <a:cubicBezTo>
                    <a:pt x="299" y="1"/>
                    <a:pt x="176" y="0"/>
                    <a:pt x="54" y="2"/>
                  </a:cubicBezTo>
                  <a:cubicBezTo>
                    <a:pt x="40" y="2"/>
                    <a:pt x="24" y="14"/>
                    <a:pt x="14" y="24"/>
                  </a:cubicBezTo>
                  <a:cubicBezTo>
                    <a:pt x="0" y="40"/>
                    <a:pt x="1" y="60"/>
                    <a:pt x="11" y="79"/>
                  </a:cubicBezTo>
                  <a:cubicBezTo>
                    <a:pt x="21" y="98"/>
                    <a:pt x="38" y="108"/>
                    <a:pt x="59" y="108"/>
                  </a:cubicBezTo>
                  <a:cubicBezTo>
                    <a:pt x="116" y="108"/>
                    <a:pt x="173" y="106"/>
                    <a:pt x="229" y="109"/>
                  </a:cubicBezTo>
                  <a:cubicBezTo>
                    <a:pt x="268" y="111"/>
                    <a:pt x="295" y="102"/>
                    <a:pt x="317" y="70"/>
                  </a:cubicBezTo>
                  <a:cubicBezTo>
                    <a:pt x="342" y="34"/>
                    <a:pt x="372" y="2"/>
                    <a:pt x="42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1479550" y="1174751"/>
              <a:ext cx="47625" cy="61913"/>
            </a:xfrm>
            <a:custGeom>
              <a:rect b="b" l="l" r="r" t="t"/>
              <a:pathLst>
                <a:path extrusionOk="0" h="197" w="148">
                  <a:moveTo>
                    <a:pt x="39" y="0"/>
                  </a:moveTo>
                  <a:cubicBezTo>
                    <a:pt x="26" y="66"/>
                    <a:pt x="13" y="130"/>
                    <a:pt x="0" y="196"/>
                  </a:cubicBezTo>
                  <a:cubicBezTo>
                    <a:pt x="31" y="196"/>
                    <a:pt x="63" y="197"/>
                    <a:pt x="95" y="196"/>
                  </a:cubicBezTo>
                  <a:cubicBezTo>
                    <a:pt x="100" y="196"/>
                    <a:pt x="107" y="191"/>
                    <a:pt x="110" y="186"/>
                  </a:cubicBezTo>
                  <a:cubicBezTo>
                    <a:pt x="148" y="118"/>
                    <a:pt x="114" y="26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6"/>
            <p:cNvSpPr/>
            <p:nvPr/>
          </p:nvSpPr>
          <p:spPr>
            <a:xfrm>
              <a:off x="1128713" y="1287463"/>
              <a:ext cx="65088" cy="46038"/>
            </a:xfrm>
            <a:custGeom>
              <a:rect b="b" l="l" r="r" t="t"/>
              <a:pathLst>
                <a:path extrusionOk="0" h="147" w="208">
                  <a:moveTo>
                    <a:pt x="75" y="0"/>
                  </a:moveTo>
                  <a:cubicBezTo>
                    <a:pt x="69" y="0"/>
                    <a:pt x="63" y="3"/>
                    <a:pt x="59" y="7"/>
                  </a:cubicBezTo>
                  <a:cubicBezTo>
                    <a:pt x="45" y="22"/>
                    <a:pt x="31" y="37"/>
                    <a:pt x="18" y="53"/>
                  </a:cubicBezTo>
                  <a:cubicBezTo>
                    <a:pt x="0" y="76"/>
                    <a:pt x="2" y="107"/>
                    <a:pt x="23" y="125"/>
                  </a:cubicBezTo>
                  <a:cubicBezTo>
                    <a:pt x="44" y="145"/>
                    <a:pt x="76" y="147"/>
                    <a:pt x="96" y="125"/>
                  </a:cubicBezTo>
                  <a:cubicBezTo>
                    <a:pt x="133" y="86"/>
                    <a:pt x="168" y="44"/>
                    <a:pt x="208" y="0"/>
                  </a:cubicBezTo>
                  <a:cubicBezTo>
                    <a:pt x="160" y="0"/>
                    <a:pt x="117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6"/>
            <p:cNvSpPr/>
            <p:nvPr/>
          </p:nvSpPr>
          <p:spPr>
            <a:xfrm>
              <a:off x="1595438" y="1244601"/>
              <a:ext cx="1588" cy="23813"/>
            </a:xfrm>
            <a:custGeom>
              <a:rect b="b" l="l" r="r" t="t"/>
              <a:pathLst>
                <a:path extrusionOk="0" h="77" w="3">
                  <a:moveTo>
                    <a:pt x="1" y="30"/>
                  </a:moveTo>
                  <a:cubicBezTo>
                    <a:pt x="1" y="30"/>
                    <a:pt x="0" y="30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63"/>
                    <a:pt x="1" y="51"/>
                    <a:pt x="2" y="34"/>
                  </a:cubicBezTo>
                  <a:cubicBezTo>
                    <a:pt x="2" y="34"/>
                    <a:pt x="2" y="34"/>
                    <a:pt x="3" y="3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0"/>
                    <a:pt x="2" y="19"/>
                    <a:pt x="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7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7A7BD"/>
              </a:buClr>
              <a:buSzPts val="3600"/>
              <a:buNone/>
            </a:pPr>
            <a:r>
              <a:rPr lang="en-US">
                <a:solidFill>
                  <a:srgbClr val="57A7BD"/>
                </a:solidFill>
              </a:rPr>
              <a:t>Infographic Style</a:t>
            </a:r>
            <a:endParaRPr>
              <a:solidFill>
                <a:srgbClr val="57A7BD"/>
              </a:solidFill>
            </a:endParaRPr>
          </a:p>
        </p:txBody>
      </p:sp>
      <p:sp>
        <p:nvSpPr>
          <p:cNvPr id="757" name="Google Shape;757;p17"/>
          <p:cNvSpPr txBox="1"/>
          <p:nvPr>
            <p:ph idx="1" type="body"/>
          </p:nvPr>
        </p:nvSpPr>
        <p:spPr>
          <a:xfrm>
            <a:off x="323850" y="700088"/>
            <a:ext cx="8820150" cy="287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7A7BD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rPr>
              <a:t>Insert the title of your subtitle Here</a:t>
            </a:r>
            <a:endParaRPr/>
          </a:p>
        </p:txBody>
      </p:sp>
      <p:sp>
        <p:nvSpPr>
          <p:cNvPr id="758" name="Google Shape;758;p17"/>
          <p:cNvSpPr/>
          <p:nvPr/>
        </p:nvSpPr>
        <p:spPr>
          <a:xfrm>
            <a:off x="4132876" y="1558150"/>
            <a:ext cx="900000" cy="900000"/>
          </a:xfrm>
          <a:prstGeom prst="ellipse">
            <a:avLst/>
          </a:prstGeom>
          <a:solidFill>
            <a:srgbClr val="57A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7A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7"/>
          <p:cNvSpPr/>
          <p:nvPr/>
        </p:nvSpPr>
        <p:spPr>
          <a:xfrm>
            <a:off x="5382140" y="2292339"/>
            <a:ext cx="900000" cy="900000"/>
          </a:xfrm>
          <a:prstGeom prst="ellipse">
            <a:avLst/>
          </a:prstGeom>
          <a:solidFill>
            <a:srgbClr val="57A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7A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7"/>
          <p:cNvSpPr/>
          <p:nvPr/>
        </p:nvSpPr>
        <p:spPr>
          <a:xfrm>
            <a:off x="4829704" y="3713227"/>
            <a:ext cx="900000" cy="900000"/>
          </a:xfrm>
          <a:prstGeom prst="ellipse">
            <a:avLst/>
          </a:prstGeom>
          <a:solidFill>
            <a:srgbClr val="57A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7A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7"/>
          <p:cNvSpPr/>
          <p:nvPr/>
        </p:nvSpPr>
        <p:spPr>
          <a:xfrm>
            <a:off x="3382043" y="3713227"/>
            <a:ext cx="900000" cy="900000"/>
          </a:xfrm>
          <a:prstGeom prst="ellipse">
            <a:avLst/>
          </a:prstGeom>
          <a:solidFill>
            <a:srgbClr val="57A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7A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7"/>
          <p:cNvSpPr/>
          <p:nvPr/>
        </p:nvSpPr>
        <p:spPr>
          <a:xfrm>
            <a:off x="2883612" y="2292339"/>
            <a:ext cx="900000" cy="900000"/>
          </a:xfrm>
          <a:prstGeom prst="ellipse">
            <a:avLst/>
          </a:prstGeom>
          <a:solidFill>
            <a:srgbClr val="57A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7A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7"/>
          <p:cNvSpPr/>
          <p:nvPr/>
        </p:nvSpPr>
        <p:spPr>
          <a:xfrm>
            <a:off x="5092918" y="1963402"/>
            <a:ext cx="470213" cy="385339"/>
          </a:xfrm>
          <a:custGeom>
            <a:rect b="b" l="l" r="r" t="t"/>
            <a:pathLst>
              <a:path extrusionOk="0" h="385339" w="470213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7"/>
          <p:cNvSpPr/>
          <p:nvPr/>
        </p:nvSpPr>
        <p:spPr>
          <a:xfrm rot="4151778">
            <a:off x="5482529" y="3338171"/>
            <a:ext cx="470213" cy="385339"/>
          </a:xfrm>
          <a:custGeom>
            <a:rect b="b" l="l" r="r" t="t"/>
            <a:pathLst>
              <a:path extrusionOk="0" h="385339" w="470213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7"/>
          <p:cNvSpPr/>
          <p:nvPr/>
        </p:nvSpPr>
        <p:spPr>
          <a:xfrm rot="8600978">
            <a:off x="4296013" y="4198270"/>
            <a:ext cx="470213" cy="385339"/>
          </a:xfrm>
          <a:custGeom>
            <a:rect b="b" l="l" r="r" t="t"/>
            <a:pathLst>
              <a:path extrusionOk="0" h="385339" w="470213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17"/>
          <p:cNvSpPr/>
          <p:nvPr/>
        </p:nvSpPr>
        <p:spPr>
          <a:xfrm rot="-9133887">
            <a:off x="3194528" y="3312684"/>
            <a:ext cx="470213" cy="385339"/>
          </a:xfrm>
          <a:custGeom>
            <a:rect b="b" l="l" r="r" t="t"/>
            <a:pathLst>
              <a:path extrusionOk="0" h="385339" w="470213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17"/>
          <p:cNvSpPr/>
          <p:nvPr/>
        </p:nvSpPr>
        <p:spPr>
          <a:xfrm rot="-4458976">
            <a:off x="3575039" y="1956707"/>
            <a:ext cx="470213" cy="385339"/>
          </a:xfrm>
          <a:custGeom>
            <a:rect b="b" l="l" r="r" t="t"/>
            <a:pathLst>
              <a:path extrusionOk="0" h="385339" w="470213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17"/>
          <p:cNvSpPr/>
          <p:nvPr/>
        </p:nvSpPr>
        <p:spPr>
          <a:xfrm>
            <a:off x="4102855" y="2682297"/>
            <a:ext cx="960042" cy="9600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17"/>
          <p:cNvSpPr/>
          <p:nvPr/>
        </p:nvSpPr>
        <p:spPr>
          <a:xfrm>
            <a:off x="5693865" y="2627192"/>
            <a:ext cx="299807" cy="230293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7"/>
          <p:cNvSpPr/>
          <p:nvPr/>
        </p:nvSpPr>
        <p:spPr>
          <a:xfrm>
            <a:off x="3202274" y="2610815"/>
            <a:ext cx="304811" cy="263049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17"/>
          <p:cNvSpPr/>
          <p:nvPr/>
        </p:nvSpPr>
        <p:spPr>
          <a:xfrm>
            <a:off x="3689574" y="4096019"/>
            <a:ext cx="284937" cy="238185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17"/>
          <p:cNvSpPr/>
          <p:nvPr/>
        </p:nvSpPr>
        <p:spPr>
          <a:xfrm>
            <a:off x="4424258" y="1903904"/>
            <a:ext cx="317236" cy="208492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7"/>
          <p:cNvSpPr/>
          <p:nvPr/>
        </p:nvSpPr>
        <p:spPr>
          <a:xfrm>
            <a:off x="5156012" y="4023744"/>
            <a:ext cx="298013" cy="278966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4" name="Google Shape;774;p17"/>
          <p:cNvGrpSpPr/>
          <p:nvPr/>
        </p:nvGrpSpPr>
        <p:grpSpPr>
          <a:xfrm>
            <a:off x="6473086" y="1655865"/>
            <a:ext cx="2448272" cy="704570"/>
            <a:chOff x="803640" y="3336957"/>
            <a:chExt cx="2059657" cy="704570"/>
          </a:xfrm>
        </p:grpSpPr>
        <p:sp>
          <p:nvSpPr>
            <p:cNvPr id="775" name="Google Shape;775;p1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7" name="Google Shape;777;p17"/>
          <p:cNvGrpSpPr/>
          <p:nvPr/>
        </p:nvGrpSpPr>
        <p:grpSpPr>
          <a:xfrm>
            <a:off x="6501059" y="2733403"/>
            <a:ext cx="2448272" cy="704570"/>
            <a:chOff x="803640" y="3336957"/>
            <a:chExt cx="2059657" cy="704570"/>
          </a:xfrm>
        </p:grpSpPr>
        <p:sp>
          <p:nvSpPr>
            <p:cNvPr id="778" name="Google Shape;778;p1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7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0" name="Google Shape;780;p17"/>
          <p:cNvGrpSpPr/>
          <p:nvPr/>
        </p:nvGrpSpPr>
        <p:grpSpPr>
          <a:xfrm>
            <a:off x="6519139" y="3810942"/>
            <a:ext cx="2448272" cy="704570"/>
            <a:chOff x="803640" y="3336957"/>
            <a:chExt cx="2059657" cy="704570"/>
          </a:xfrm>
        </p:grpSpPr>
        <p:sp>
          <p:nvSpPr>
            <p:cNvPr id="781" name="Google Shape;781;p1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7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3" name="Google Shape;783;p17"/>
          <p:cNvGrpSpPr/>
          <p:nvPr/>
        </p:nvGrpSpPr>
        <p:grpSpPr>
          <a:xfrm>
            <a:off x="179512" y="2390054"/>
            <a:ext cx="2448272" cy="704570"/>
            <a:chOff x="803640" y="3336957"/>
            <a:chExt cx="2059657" cy="704570"/>
          </a:xfrm>
        </p:grpSpPr>
        <p:sp>
          <p:nvSpPr>
            <p:cNvPr id="784" name="Google Shape;784;p1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7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17"/>
          <p:cNvGrpSpPr/>
          <p:nvPr/>
        </p:nvGrpSpPr>
        <p:grpSpPr>
          <a:xfrm>
            <a:off x="197592" y="3810942"/>
            <a:ext cx="2448272" cy="704570"/>
            <a:chOff x="803640" y="3336957"/>
            <a:chExt cx="2059657" cy="704570"/>
          </a:xfrm>
        </p:grpSpPr>
        <p:sp>
          <p:nvSpPr>
            <p:cNvPr id="787" name="Google Shape;787;p1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7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89" name="Google Shape;7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1815" y="144615"/>
            <a:ext cx="2155596" cy="8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8"/>
          <p:cNvSpPr/>
          <p:nvPr/>
        </p:nvSpPr>
        <p:spPr>
          <a:xfrm>
            <a:off x="0" y="0"/>
            <a:ext cx="2843808" cy="5133918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8"/>
          <p:cNvSpPr txBox="1"/>
          <p:nvPr/>
        </p:nvSpPr>
        <p:spPr>
          <a:xfrm>
            <a:off x="323528" y="1311610"/>
            <a:ext cx="2232248" cy="1260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/>
          </a:p>
        </p:txBody>
      </p:sp>
      <p:sp>
        <p:nvSpPr>
          <p:cNvPr id="796" name="Google Shape;796;p18"/>
          <p:cNvSpPr txBox="1"/>
          <p:nvPr/>
        </p:nvSpPr>
        <p:spPr>
          <a:xfrm>
            <a:off x="323528" y="2715766"/>
            <a:ext cx="223224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Easy to change colors, photos and Text. Get a modern PowerPoint  Presentation that is beautifully designed. </a:t>
            </a:r>
            <a:endParaRPr/>
          </a:p>
        </p:txBody>
      </p:sp>
      <p:grpSp>
        <p:nvGrpSpPr>
          <p:cNvPr id="797" name="Google Shape;797;p18"/>
          <p:cNvGrpSpPr/>
          <p:nvPr/>
        </p:nvGrpSpPr>
        <p:grpSpPr>
          <a:xfrm>
            <a:off x="7020272" y="832932"/>
            <a:ext cx="1554225" cy="3765667"/>
            <a:chOff x="3492898" y="750299"/>
            <a:chExt cx="1554225" cy="3765667"/>
          </a:xfrm>
        </p:grpSpPr>
        <p:sp>
          <p:nvSpPr>
            <p:cNvPr id="798" name="Google Shape;798;p18"/>
            <p:cNvSpPr txBox="1"/>
            <p:nvPr/>
          </p:nvSpPr>
          <p:spPr>
            <a:xfrm>
              <a:off x="3492898" y="1131590"/>
              <a:ext cx="1554225" cy="523220"/>
            </a:xfrm>
            <a:prstGeom prst="rect">
              <a:avLst/>
            </a:prstGeom>
            <a:solidFill>
              <a:srgbClr val="57A7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Modern Presentation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8"/>
            <p:cNvSpPr txBox="1"/>
            <p:nvPr/>
          </p:nvSpPr>
          <p:spPr>
            <a:xfrm>
              <a:off x="3492898" y="2562168"/>
              <a:ext cx="1554225" cy="523220"/>
            </a:xfrm>
            <a:prstGeom prst="rect">
              <a:avLst/>
            </a:prstGeom>
            <a:solidFill>
              <a:srgbClr val="57A7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Modern PowerPoint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8"/>
            <p:cNvSpPr txBox="1"/>
            <p:nvPr/>
          </p:nvSpPr>
          <p:spPr>
            <a:xfrm>
              <a:off x="3492898" y="3992746"/>
              <a:ext cx="1554225" cy="523220"/>
            </a:xfrm>
            <a:prstGeom prst="rect">
              <a:avLst/>
            </a:prstGeom>
            <a:solidFill>
              <a:srgbClr val="57A7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PowerPoint  Presentation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4117605" y="750299"/>
              <a:ext cx="304811" cy="263049"/>
            </a:xfrm>
            <a:custGeom>
              <a:rect b="b" l="l" r="r" t="t"/>
              <a:pathLst>
                <a:path extrusionOk="0" h="2796091" w="3240006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rgbClr val="57A7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4111392" y="2204467"/>
              <a:ext cx="317236" cy="208492"/>
            </a:xfrm>
            <a:custGeom>
              <a:rect b="b" l="l" r="r" t="t"/>
              <a:pathLst>
                <a:path extrusionOk="0" h="2129375" w="3240006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rgbClr val="57A7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 rot="2700000">
              <a:off x="4161510" y="3518058"/>
              <a:ext cx="217001" cy="389041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57A7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9"/>
          <p:cNvSpPr txBox="1"/>
          <p:nvPr/>
        </p:nvSpPr>
        <p:spPr>
          <a:xfrm>
            <a:off x="395536" y="267494"/>
            <a:ext cx="3312368" cy="11099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Portfolio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809" name="Google Shape;809;p19"/>
          <p:cNvSpPr txBox="1"/>
          <p:nvPr/>
        </p:nvSpPr>
        <p:spPr>
          <a:xfrm>
            <a:off x="395536" y="1491630"/>
            <a:ext cx="357996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and appeal to your Reports and Presentations with our Templates. I hope and I believe that this Template will your Time, Money and Reputation.      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19"/>
          <p:cNvSpPr txBox="1"/>
          <p:nvPr/>
        </p:nvSpPr>
        <p:spPr>
          <a:xfrm>
            <a:off x="6444208" y="356967"/>
            <a:ext cx="23042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  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9"/>
          <p:cNvSpPr txBox="1"/>
          <p:nvPr/>
        </p:nvSpPr>
        <p:spPr>
          <a:xfrm>
            <a:off x="6444208" y="1048462"/>
            <a:ext cx="230425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Get a modern PowerPoint  Presentation that is beautifully designed. </a:t>
            </a:r>
            <a:endParaRPr/>
          </a:p>
        </p:txBody>
      </p:sp>
      <p:sp>
        <p:nvSpPr>
          <p:cNvPr id="812" name="Google Shape;812;p19"/>
          <p:cNvSpPr/>
          <p:nvPr>
            <p:ph idx="4" type="pic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3" name="Google Shape;813;p19"/>
          <p:cNvSpPr/>
          <p:nvPr>
            <p:ph idx="2" type="pic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4" name="Google Shape;814;p19"/>
          <p:cNvSpPr/>
          <p:nvPr>
            <p:ph idx="3" type="pic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815" name="Google Shape;815;p19"/>
          <p:cNvGrpSpPr/>
          <p:nvPr/>
        </p:nvGrpSpPr>
        <p:grpSpPr>
          <a:xfrm>
            <a:off x="2411760" y="4698491"/>
            <a:ext cx="6634702" cy="373120"/>
            <a:chOff x="107504" y="4645558"/>
            <a:chExt cx="8770010" cy="493204"/>
          </a:xfrm>
        </p:grpSpPr>
        <p:sp>
          <p:nvSpPr>
            <p:cNvPr id="816" name="Google Shape;816;p19"/>
            <p:cNvSpPr/>
            <p:nvPr/>
          </p:nvSpPr>
          <p:spPr>
            <a:xfrm>
              <a:off x="7443295" y="4862044"/>
              <a:ext cx="1417634" cy="276718"/>
            </a:xfrm>
            <a:custGeom>
              <a:rect b="b" l="l" r="r" t="t"/>
              <a:pathLst>
                <a:path extrusionOk="0" h="134" w="685">
                  <a:moveTo>
                    <a:pt x="48" y="134"/>
                  </a:moveTo>
                  <a:cubicBezTo>
                    <a:pt x="48" y="131"/>
                    <a:pt x="48" y="128"/>
                    <a:pt x="49" y="127"/>
                  </a:cubicBezTo>
                  <a:cubicBezTo>
                    <a:pt x="64" y="113"/>
                    <a:pt x="78" y="100"/>
                    <a:pt x="94" y="86"/>
                  </a:cubicBezTo>
                  <a:cubicBezTo>
                    <a:pt x="107" y="101"/>
                    <a:pt x="122" y="92"/>
                    <a:pt x="138" y="83"/>
                  </a:cubicBezTo>
                  <a:cubicBezTo>
                    <a:pt x="101" y="69"/>
                    <a:pt x="66" y="58"/>
                    <a:pt x="31" y="90"/>
                  </a:cubicBezTo>
                  <a:cubicBezTo>
                    <a:pt x="31" y="88"/>
                    <a:pt x="30" y="86"/>
                    <a:pt x="30" y="85"/>
                  </a:cubicBezTo>
                  <a:cubicBezTo>
                    <a:pt x="39" y="71"/>
                    <a:pt x="46" y="57"/>
                    <a:pt x="56" y="44"/>
                  </a:cubicBezTo>
                  <a:cubicBezTo>
                    <a:pt x="58" y="41"/>
                    <a:pt x="66" y="39"/>
                    <a:pt x="68" y="40"/>
                  </a:cubicBezTo>
                  <a:cubicBezTo>
                    <a:pt x="89" y="56"/>
                    <a:pt x="111" y="49"/>
                    <a:pt x="134" y="47"/>
                  </a:cubicBezTo>
                  <a:cubicBezTo>
                    <a:pt x="146" y="46"/>
                    <a:pt x="160" y="45"/>
                    <a:pt x="171" y="49"/>
                  </a:cubicBezTo>
                  <a:cubicBezTo>
                    <a:pt x="189" y="56"/>
                    <a:pt x="203" y="54"/>
                    <a:pt x="215" y="39"/>
                  </a:cubicBezTo>
                  <a:cubicBezTo>
                    <a:pt x="220" y="34"/>
                    <a:pt x="227" y="30"/>
                    <a:pt x="234" y="25"/>
                  </a:cubicBezTo>
                  <a:cubicBezTo>
                    <a:pt x="208" y="14"/>
                    <a:pt x="182" y="14"/>
                    <a:pt x="157" y="20"/>
                  </a:cubicBezTo>
                  <a:cubicBezTo>
                    <a:pt x="144" y="23"/>
                    <a:pt x="132" y="25"/>
                    <a:pt x="119" y="25"/>
                  </a:cubicBezTo>
                  <a:cubicBezTo>
                    <a:pt x="89" y="25"/>
                    <a:pt x="59" y="24"/>
                    <a:pt x="29" y="22"/>
                  </a:cubicBezTo>
                  <a:cubicBezTo>
                    <a:pt x="21" y="21"/>
                    <a:pt x="12" y="18"/>
                    <a:pt x="0" y="16"/>
                  </a:cubicBezTo>
                  <a:cubicBezTo>
                    <a:pt x="28" y="13"/>
                    <a:pt x="52" y="10"/>
                    <a:pt x="76" y="9"/>
                  </a:cubicBezTo>
                  <a:cubicBezTo>
                    <a:pt x="83" y="8"/>
                    <a:pt x="90" y="14"/>
                    <a:pt x="97" y="13"/>
                  </a:cubicBezTo>
                  <a:cubicBezTo>
                    <a:pt x="118" y="13"/>
                    <a:pt x="139" y="11"/>
                    <a:pt x="160" y="10"/>
                  </a:cubicBezTo>
                  <a:cubicBezTo>
                    <a:pt x="181" y="10"/>
                    <a:pt x="203" y="11"/>
                    <a:pt x="225" y="11"/>
                  </a:cubicBezTo>
                  <a:cubicBezTo>
                    <a:pt x="246" y="11"/>
                    <a:pt x="268" y="9"/>
                    <a:pt x="290" y="10"/>
                  </a:cubicBezTo>
                  <a:cubicBezTo>
                    <a:pt x="303" y="10"/>
                    <a:pt x="317" y="14"/>
                    <a:pt x="330" y="15"/>
                  </a:cubicBezTo>
                  <a:cubicBezTo>
                    <a:pt x="340" y="16"/>
                    <a:pt x="351" y="17"/>
                    <a:pt x="360" y="14"/>
                  </a:cubicBezTo>
                  <a:cubicBezTo>
                    <a:pt x="387" y="5"/>
                    <a:pt x="413" y="6"/>
                    <a:pt x="440" y="10"/>
                  </a:cubicBezTo>
                  <a:cubicBezTo>
                    <a:pt x="462" y="13"/>
                    <a:pt x="484" y="9"/>
                    <a:pt x="505" y="9"/>
                  </a:cubicBezTo>
                  <a:cubicBezTo>
                    <a:pt x="520" y="10"/>
                    <a:pt x="534" y="14"/>
                    <a:pt x="548" y="15"/>
                  </a:cubicBezTo>
                  <a:cubicBezTo>
                    <a:pt x="557" y="16"/>
                    <a:pt x="567" y="17"/>
                    <a:pt x="576" y="14"/>
                  </a:cubicBezTo>
                  <a:cubicBezTo>
                    <a:pt x="614" y="0"/>
                    <a:pt x="650" y="7"/>
                    <a:pt x="685" y="19"/>
                  </a:cubicBezTo>
                  <a:cubicBezTo>
                    <a:pt x="640" y="42"/>
                    <a:pt x="591" y="23"/>
                    <a:pt x="544" y="27"/>
                  </a:cubicBezTo>
                  <a:cubicBezTo>
                    <a:pt x="513" y="29"/>
                    <a:pt x="482" y="30"/>
                    <a:pt x="452" y="41"/>
                  </a:cubicBezTo>
                  <a:cubicBezTo>
                    <a:pt x="427" y="50"/>
                    <a:pt x="399" y="50"/>
                    <a:pt x="372" y="52"/>
                  </a:cubicBezTo>
                  <a:cubicBezTo>
                    <a:pt x="357" y="53"/>
                    <a:pt x="341" y="47"/>
                    <a:pt x="327" y="49"/>
                  </a:cubicBezTo>
                  <a:cubicBezTo>
                    <a:pt x="311" y="51"/>
                    <a:pt x="294" y="56"/>
                    <a:pt x="281" y="65"/>
                  </a:cubicBezTo>
                  <a:cubicBezTo>
                    <a:pt x="238" y="95"/>
                    <a:pt x="190" y="102"/>
                    <a:pt x="140" y="111"/>
                  </a:cubicBezTo>
                  <a:cubicBezTo>
                    <a:pt x="112" y="116"/>
                    <a:pt x="84" y="126"/>
                    <a:pt x="56" y="134"/>
                  </a:cubicBezTo>
                  <a:cubicBezTo>
                    <a:pt x="53" y="134"/>
                    <a:pt x="50" y="134"/>
                    <a:pt x="48" y="1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7637958" y="4645558"/>
              <a:ext cx="892132" cy="240928"/>
            </a:xfrm>
            <a:custGeom>
              <a:rect b="b" l="l" r="r" t="t"/>
              <a:pathLst>
                <a:path extrusionOk="0" h="117" w="431">
                  <a:moveTo>
                    <a:pt x="410" y="108"/>
                  </a:moveTo>
                  <a:cubicBezTo>
                    <a:pt x="387" y="108"/>
                    <a:pt x="364" y="109"/>
                    <a:pt x="341" y="109"/>
                  </a:cubicBezTo>
                  <a:cubicBezTo>
                    <a:pt x="318" y="110"/>
                    <a:pt x="294" y="111"/>
                    <a:pt x="271" y="112"/>
                  </a:cubicBezTo>
                  <a:cubicBezTo>
                    <a:pt x="264" y="113"/>
                    <a:pt x="256" y="115"/>
                    <a:pt x="249" y="115"/>
                  </a:cubicBezTo>
                  <a:cubicBezTo>
                    <a:pt x="202" y="112"/>
                    <a:pt x="155" y="108"/>
                    <a:pt x="108" y="106"/>
                  </a:cubicBezTo>
                  <a:cubicBezTo>
                    <a:pt x="92" y="106"/>
                    <a:pt x="76" y="107"/>
                    <a:pt x="61" y="111"/>
                  </a:cubicBezTo>
                  <a:cubicBezTo>
                    <a:pt x="38" y="117"/>
                    <a:pt x="15" y="116"/>
                    <a:pt x="0" y="112"/>
                  </a:cubicBezTo>
                  <a:cubicBezTo>
                    <a:pt x="27" y="108"/>
                    <a:pt x="61" y="102"/>
                    <a:pt x="95" y="100"/>
                  </a:cubicBezTo>
                  <a:cubicBezTo>
                    <a:pt x="118" y="99"/>
                    <a:pt x="141" y="105"/>
                    <a:pt x="164" y="107"/>
                  </a:cubicBezTo>
                  <a:cubicBezTo>
                    <a:pt x="170" y="108"/>
                    <a:pt x="179" y="106"/>
                    <a:pt x="183" y="102"/>
                  </a:cubicBezTo>
                  <a:cubicBezTo>
                    <a:pt x="195" y="90"/>
                    <a:pt x="211" y="86"/>
                    <a:pt x="224" y="92"/>
                  </a:cubicBezTo>
                  <a:cubicBezTo>
                    <a:pt x="265" y="109"/>
                    <a:pt x="290" y="86"/>
                    <a:pt x="316" y="62"/>
                  </a:cubicBezTo>
                  <a:cubicBezTo>
                    <a:pt x="310" y="47"/>
                    <a:pt x="303" y="34"/>
                    <a:pt x="298" y="19"/>
                  </a:cubicBezTo>
                  <a:cubicBezTo>
                    <a:pt x="295" y="9"/>
                    <a:pt x="299" y="0"/>
                    <a:pt x="312" y="1"/>
                  </a:cubicBezTo>
                  <a:cubicBezTo>
                    <a:pt x="351" y="6"/>
                    <a:pt x="391" y="11"/>
                    <a:pt x="431" y="15"/>
                  </a:cubicBezTo>
                  <a:cubicBezTo>
                    <a:pt x="416" y="34"/>
                    <a:pt x="397" y="38"/>
                    <a:pt x="379" y="31"/>
                  </a:cubicBezTo>
                  <a:cubicBezTo>
                    <a:pt x="363" y="26"/>
                    <a:pt x="347" y="24"/>
                    <a:pt x="326" y="20"/>
                  </a:cubicBezTo>
                  <a:cubicBezTo>
                    <a:pt x="340" y="43"/>
                    <a:pt x="351" y="62"/>
                    <a:pt x="362" y="81"/>
                  </a:cubicBezTo>
                  <a:cubicBezTo>
                    <a:pt x="370" y="76"/>
                    <a:pt x="380" y="69"/>
                    <a:pt x="390" y="63"/>
                  </a:cubicBezTo>
                  <a:cubicBezTo>
                    <a:pt x="401" y="56"/>
                    <a:pt x="412" y="59"/>
                    <a:pt x="417" y="69"/>
                  </a:cubicBezTo>
                  <a:cubicBezTo>
                    <a:pt x="420" y="77"/>
                    <a:pt x="416" y="87"/>
                    <a:pt x="415" y="96"/>
                  </a:cubicBezTo>
                  <a:cubicBezTo>
                    <a:pt x="414" y="100"/>
                    <a:pt x="412" y="104"/>
                    <a:pt x="411" y="108"/>
                  </a:cubicBezTo>
                  <a:lnTo>
                    <a:pt x="410" y="1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8486443" y="4837602"/>
              <a:ext cx="391071" cy="53250"/>
            </a:xfrm>
            <a:custGeom>
              <a:rect b="b" l="l" r="r" t="t"/>
              <a:pathLst>
                <a:path extrusionOk="0" h="26" w="189">
                  <a:moveTo>
                    <a:pt x="1" y="15"/>
                  </a:moveTo>
                  <a:cubicBezTo>
                    <a:pt x="3" y="14"/>
                    <a:pt x="6" y="10"/>
                    <a:pt x="8" y="11"/>
                  </a:cubicBezTo>
                  <a:cubicBezTo>
                    <a:pt x="37" y="15"/>
                    <a:pt x="66" y="19"/>
                    <a:pt x="96" y="10"/>
                  </a:cubicBezTo>
                  <a:cubicBezTo>
                    <a:pt x="129" y="0"/>
                    <a:pt x="159" y="16"/>
                    <a:pt x="189" y="26"/>
                  </a:cubicBezTo>
                  <a:cubicBezTo>
                    <a:pt x="175" y="23"/>
                    <a:pt x="161" y="18"/>
                    <a:pt x="147" y="17"/>
                  </a:cubicBezTo>
                  <a:cubicBezTo>
                    <a:pt x="124" y="16"/>
                    <a:pt x="101" y="19"/>
                    <a:pt x="78" y="19"/>
                  </a:cubicBezTo>
                  <a:cubicBezTo>
                    <a:pt x="57" y="19"/>
                    <a:pt x="35" y="18"/>
                    <a:pt x="13" y="17"/>
                  </a:cubicBezTo>
                  <a:cubicBezTo>
                    <a:pt x="9" y="17"/>
                    <a:pt x="4" y="15"/>
                    <a:pt x="0" y="15"/>
                  </a:cubicBezTo>
                  <a:cubicBezTo>
                    <a:pt x="0" y="15"/>
                    <a:pt x="1" y="15"/>
                    <a:pt x="1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7437184" y="4863790"/>
              <a:ext cx="144906" cy="14839"/>
            </a:xfrm>
            <a:custGeom>
              <a:rect b="b" l="l" r="r" t="t"/>
              <a:pathLst>
                <a:path extrusionOk="0" h="7" w="70">
                  <a:moveTo>
                    <a:pt x="70" y="7"/>
                  </a:moveTo>
                  <a:cubicBezTo>
                    <a:pt x="47" y="6"/>
                    <a:pt x="23" y="5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23" y="0"/>
                    <a:pt x="47" y="0"/>
                    <a:pt x="70" y="0"/>
                  </a:cubicBezTo>
                  <a:cubicBezTo>
                    <a:pt x="70" y="3"/>
                    <a:pt x="70" y="5"/>
                    <a:pt x="70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6705295" y="4898716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5971598" y="4876006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9"/>
            <p:cNvSpPr/>
            <p:nvPr/>
          </p:nvSpPr>
          <p:spPr>
            <a:xfrm>
              <a:off x="5241889" y="4876006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9"/>
            <p:cNvSpPr/>
            <p:nvPr/>
          </p:nvSpPr>
          <p:spPr>
            <a:xfrm>
              <a:off x="4499902" y="4876006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3763976" y="4876006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3036443" y="4876006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2297798" y="4876006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1555700" y="4876006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827542" y="4876006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107504" y="4876006"/>
              <a:ext cx="725513" cy="49298"/>
            </a:xfrm>
            <a:custGeom>
              <a:rect b="b" l="l" r="r" t="t"/>
              <a:pathLst>
                <a:path extrusionOk="0" h="45" w="658">
                  <a:moveTo>
                    <a:pt x="377" y="9"/>
                  </a:moveTo>
                  <a:cubicBezTo>
                    <a:pt x="378" y="9"/>
                    <a:pt x="379" y="9"/>
                    <a:pt x="380" y="9"/>
                  </a:cubicBezTo>
                  <a:cubicBezTo>
                    <a:pt x="394" y="32"/>
                    <a:pt x="416" y="21"/>
                    <a:pt x="432" y="16"/>
                  </a:cubicBezTo>
                  <a:cubicBezTo>
                    <a:pt x="458" y="7"/>
                    <a:pt x="479" y="12"/>
                    <a:pt x="504" y="20"/>
                  </a:cubicBezTo>
                  <a:cubicBezTo>
                    <a:pt x="526" y="27"/>
                    <a:pt x="552" y="19"/>
                    <a:pt x="576" y="17"/>
                  </a:cubicBezTo>
                  <a:cubicBezTo>
                    <a:pt x="580" y="16"/>
                    <a:pt x="585" y="11"/>
                    <a:pt x="587" y="12"/>
                  </a:cubicBezTo>
                  <a:cubicBezTo>
                    <a:pt x="608" y="30"/>
                    <a:pt x="631" y="15"/>
                    <a:pt x="658" y="15"/>
                  </a:cubicBezTo>
                  <a:cubicBezTo>
                    <a:pt x="655" y="21"/>
                    <a:pt x="653" y="28"/>
                    <a:pt x="651" y="28"/>
                  </a:cubicBezTo>
                  <a:cubicBezTo>
                    <a:pt x="634" y="31"/>
                    <a:pt x="616" y="37"/>
                    <a:pt x="600" y="34"/>
                  </a:cubicBezTo>
                  <a:cubicBezTo>
                    <a:pt x="589" y="32"/>
                    <a:pt x="581" y="31"/>
                    <a:pt x="570" y="34"/>
                  </a:cubicBezTo>
                  <a:cubicBezTo>
                    <a:pt x="542" y="39"/>
                    <a:pt x="515" y="45"/>
                    <a:pt x="487" y="30"/>
                  </a:cubicBezTo>
                  <a:cubicBezTo>
                    <a:pt x="476" y="24"/>
                    <a:pt x="459" y="27"/>
                    <a:pt x="445" y="29"/>
                  </a:cubicBezTo>
                  <a:cubicBezTo>
                    <a:pt x="423" y="32"/>
                    <a:pt x="402" y="44"/>
                    <a:pt x="380" y="29"/>
                  </a:cubicBezTo>
                  <a:cubicBezTo>
                    <a:pt x="378" y="27"/>
                    <a:pt x="372" y="31"/>
                    <a:pt x="368" y="32"/>
                  </a:cubicBezTo>
                  <a:cubicBezTo>
                    <a:pt x="349" y="39"/>
                    <a:pt x="330" y="43"/>
                    <a:pt x="309" y="31"/>
                  </a:cubicBezTo>
                  <a:cubicBezTo>
                    <a:pt x="297" y="25"/>
                    <a:pt x="279" y="27"/>
                    <a:pt x="264" y="29"/>
                  </a:cubicBezTo>
                  <a:cubicBezTo>
                    <a:pt x="243" y="31"/>
                    <a:pt x="222" y="42"/>
                    <a:pt x="200" y="29"/>
                  </a:cubicBezTo>
                  <a:cubicBezTo>
                    <a:pt x="198" y="28"/>
                    <a:pt x="191" y="31"/>
                    <a:pt x="187" y="33"/>
                  </a:cubicBezTo>
                  <a:cubicBezTo>
                    <a:pt x="168" y="39"/>
                    <a:pt x="151" y="41"/>
                    <a:pt x="131" y="33"/>
                  </a:cubicBezTo>
                  <a:cubicBezTo>
                    <a:pt x="101" y="21"/>
                    <a:pt x="70" y="19"/>
                    <a:pt x="38" y="29"/>
                  </a:cubicBezTo>
                  <a:cubicBezTo>
                    <a:pt x="26" y="33"/>
                    <a:pt x="13" y="34"/>
                    <a:pt x="0" y="35"/>
                  </a:cubicBezTo>
                  <a:cubicBezTo>
                    <a:pt x="39" y="3"/>
                    <a:pt x="84" y="0"/>
                    <a:pt x="127" y="16"/>
                  </a:cubicBezTo>
                  <a:cubicBezTo>
                    <a:pt x="155" y="27"/>
                    <a:pt x="177" y="23"/>
                    <a:pt x="200" y="9"/>
                  </a:cubicBezTo>
                  <a:cubicBezTo>
                    <a:pt x="200" y="9"/>
                    <a:pt x="199" y="9"/>
                    <a:pt x="199" y="9"/>
                  </a:cubicBezTo>
                  <a:cubicBezTo>
                    <a:pt x="205" y="13"/>
                    <a:pt x="210" y="20"/>
                    <a:pt x="216" y="20"/>
                  </a:cubicBezTo>
                  <a:cubicBezTo>
                    <a:pt x="231" y="19"/>
                    <a:pt x="248" y="18"/>
                    <a:pt x="262" y="13"/>
                  </a:cubicBezTo>
                  <a:cubicBezTo>
                    <a:pt x="281" y="6"/>
                    <a:pt x="297" y="8"/>
                    <a:pt x="314" y="17"/>
                  </a:cubicBezTo>
                  <a:cubicBezTo>
                    <a:pt x="334" y="29"/>
                    <a:pt x="358" y="26"/>
                    <a:pt x="3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"/>
          <p:cNvSpPr txBox="1"/>
          <p:nvPr/>
        </p:nvSpPr>
        <p:spPr>
          <a:xfrm>
            <a:off x="2051720" y="267494"/>
            <a:ext cx="709228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1575998" y="1141370"/>
            <a:ext cx="793940" cy="793940"/>
          </a:xfrm>
          <a:prstGeom prst="ellipse">
            <a:avLst/>
          </a:prstGeom>
          <a:solidFill>
            <a:schemeClr val="lt1"/>
          </a:solidFill>
          <a:ln cap="flat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"/>
          <p:cNvSpPr/>
          <p:nvPr/>
        </p:nvSpPr>
        <p:spPr>
          <a:xfrm>
            <a:off x="1575998" y="2073597"/>
            <a:ext cx="793940" cy="793940"/>
          </a:xfrm>
          <a:prstGeom prst="ellipse">
            <a:avLst/>
          </a:prstGeom>
          <a:solidFill>
            <a:schemeClr val="lt1"/>
          </a:solidFill>
          <a:ln cap="flat" cmpd="sng" w="412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"/>
          <p:cNvSpPr/>
          <p:nvPr/>
        </p:nvSpPr>
        <p:spPr>
          <a:xfrm>
            <a:off x="1575998" y="3022257"/>
            <a:ext cx="793940" cy="793940"/>
          </a:xfrm>
          <a:prstGeom prst="ellipse">
            <a:avLst/>
          </a:prstGeom>
          <a:solidFill>
            <a:schemeClr val="lt1"/>
          </a:solidFill>
          <a:ln cap="flat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"/>
          <p:cNvSpPr/>
          <p:nvPr/>
        </p:nvSpPr>
        <p:spPr>
          <a:xfrm>
            <a:off x="1575998" y="3938050"/>
            <a:ext cx="793940" cy="793940"/>
          </a:xfrm>
          <a:prstGeom prst="ellipse">
            <a:avLst/>
          </a:prstGeom>
          <a:solidFill>
            <a:schemeClr val="lt1"/>
          </a:solidFill>
          <a:ln cap="flat" cmpd="sng" w="412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" name="Google Shape;373;p2"/>
          <p:cNvGrpSpPr/>
          <p:nvPr/>
        </p:nvGrpSpPr>
        <p:grpSpPr>
          <a:xfrm>
            <a:off x="2555776" y="1194616"/>
            <a:ext cx="5860929" cy="687447"/>
            <a:chOff x="3017859" y="4363106"/>
            <a:chExt cx="1879883" cy="687447"/>
          </a:xfrm>
        </p:grpSpPr>
        <p:sp>
          <p:nvSpPr>
            <p:cNvPr id="374" name="Google Shape;374;p2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</a:t>
              </a:r>
              <a:endParaRPr/>
            </a:p>
          </p:txBody>
        </p:sp>
        <p:sp>
          <p:nvSpPr>
            <p:cNvPr id="375" name="Google Shape;375;p2"/>
            <p:cNvSpPr txBox="1"/>
            <p:nvPr/>
          </p:nvSpPr>
          <p:spPr>
            <a:xfrm>
              <a:off x="3017859" y="4363106"/>
              <a:ext cx="187988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" name="Google Shape;376;p2"/>
          <p:cNvGrpSpPr/>
          <p:nvPr/>
        </p:nvGrpSpPr>
        <p:grpSpPr>
          <a:xfrm>
            <a:off x="2555776" y="2126843"/>
            <a:ext cx="5848470" cy="687447"/>
            <a:chOff x="3017859" y="4363106"/>
            <a:chExt cx="1875887" cy="687447"/>
          </a:xfrm>
        </p:grpSpPr>
        <p:sp>
          <p:nvSpPr>
            <p:cNvPr id="377" name="Google Shape;377;p2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</a:t>
              </a:r>
              <a:endParaRPr/>
            </a:p>
          </p:txBody>
        </p:sp>
        <p:sp>
          <p:nvSpPr>
            <p:cNvPr id="378" name="Google Shape;378;p2"/>
            <p:cNvSpPr txBox="1"/>
            <p:nvPr/>
          </p:nvSpPr>
          <p:spPr>
            <a:xfrm>
              <a:off x="3017859" y="4363106"/>
              <a:ext cx="187588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2"/>
          <p:cNvGrpSpPr/>
          <p:nvPr/>
        </p:nvGrpSpPr>
        <p:grpSpPr>
          <a:xfrm>
            <a:off x="2555776" y="3059070"/>
            <a:ext cx="5836009" cy="687447"/>
            <a:chOff x="3017859" y="4363106"/>
            <a:chExt cx="1871890" cy="687447"/>
          </a:xfrm>
        </p:grpSpPr>
        <p:sp>
          <p:nvSpPr>
            <p:cNvPr id="380" name="Google Shape;380;p2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</a:t>
              </a:r>
              <a:endParaRPr/>
            </a:p>
          </p:txBody>
        </p:sp>
        <p:sp>
          <p:nvSpPr>
            <p:cNvPr id="381" name="Google Shape;381;p2"/>
            <p:cNvSpPr txBox="1"/>
            <p:nvPr/>
          </p:nvSpPr>
          <p:spPr>
            <a:xfrm>
              <a:off x="3017859" y="4363106"/>
              <a:ext cx="18718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2"/>
          <p:cNvGrpSpPr/>
          <p:nvPr/>
        </p:nvGrpSpPr>
        <p:grpSpPr>
          <a:xfrm>
            <a:off x="2555776" y="3991296"/>
            <a:ext cx="5832648" cy="687447"/>
            <a:chOff x="3017859" y="4363106"/>
            <a:chExt cx="1870812" cy="687447"/>
          </a:xfrm>
        </p:grpSpPr>
        <p:sp>
          <p:nvSpPr>
            <p:cNvPr id="383" name="Google Shape;383;p2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</a:t>
              </a:r>
              <a:endParaRPr/>
            </a:p>
          </p:txBody>
        </p:sp>
        <p:sp>
          <p:nvSpPr>
            <p:cNvPr id="384" name="Google Shape;384;p2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" name="Google Shape;385;p2"/>
          <p:cNvSpPr txBox="1"/>
          <p:nvPr/>
        </p:nvSpPr>
        <p:spPr>
          <a:xfrm>
            <a:off x="1746847" y="1223191"/>
            <a:ext cx="592905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36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"/>
          <p:cNvSpPr txBox="1"/>
          <p:nvPr/>
        </p:nvSpPr>
        <p:spPr>
          <a:xfrm>
            <a:off x="1741147" y="2190750"/>
            <a:ext cx="592905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87" name="Google Shape;387;p2"/>
          <p:cNvSpPr txBox="1"/>
          <p:nvPr/>
        </p:nvSpPr>
        <p:spPr>
          <a:xfrm>
            <a:off x="1721963" y="3130353"/>
            <a:ext cx="592905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36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"/>
          <p:cNvSpPr txBox="1"/>
          <p:nvPr/>
        </p:nvSpPr>
        <p:spPr>
          <a:xfrm>
            <a:off x="1721962" y="4088767"/>
            <a:ext cx="592905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36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20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835" name="Google Shape;835;p20"/>
          <p:cNvSpPr txBox="1"/>
          <p:nvPr/>
        </p:nvSpPr>
        <p:spPr>
          <a:xfrm>
            <a:off x="4644008" y="2232650"/>
            <a:ext cx="39403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●"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 txBox="1"/>
          <p:nvPr/>
        </p:nvSpPr>
        <p:spPr>
          <a:xfrm>
            <a:off x="4644008" y="2534390"/>
            <a:ext cx="39403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●"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 txBox="1"/>
          <p:nvPr/>
        </p:nvSpPr>
        <p:spPr>
          <a:xfrm>
            <a:off x="4644008" y="3020796"/>
            <a:ext cx="39403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●"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 txBox="1"/>
          <p:nvPr/>
        </p:nvSpPr>
        <p:spPr>
          <a:xfrm>
            <a:off x="4499992" y="1285749"/>
            <a:ext cx="4084359" cy="1085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 </a:t>
            </a:r>
            <a:endParaRPr/>
          </a:p>
          <a:p>
            <a:pPr indent="0" lvl="0" marL="0" marR="0" rtl="0" algn="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 txBox="1"/>
          <p:nvPr/>
        </p:nvSpPr>
        <p:spPr>
          <a:xfrm>
            <a:off x="4644008" y="3507202"/>
            <a:ext cx="39403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●"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</a:t>
            </a:r>
            <a:endParaRPr/>
          </a:p>
        </p:txBody>
      </p:sp>
      <p:sp>
        <p:nvSpPr>
          <p:cNvPr id="840" name="Google Shape;840;p20"/>
          <p:cNvSpPr/>
          <p:nvPr/>
        </p:nvSpPr>
        <p:spPr>
          <a:xfrm>
            <a:off x="4796651" y="4013799"/>
            <a:ext cx="30989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PowerPoint  Presentation 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>
            <p:ph idx="3" type="pic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842" name="Google Shape;8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6681" y="4587974"/>
            <a:ext cx="1977789" cy="315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21"/>
          <p:cNvSpPr txBox="1"/>
          <p:nvPr/>
        </p:nvSpPr>
        <p:spPr>
          <a:xfrm>
            <a:off x="323528" y="1743658"/>
            <a:ext cx="2952328" cy="1656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Portfolio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/>
          </a:p>
        </p:txBody>
      </p:sp>
      <p:grpSp>
        <p:nvGrpSpPr>
          <p:cNvPr id="848" name="Google Shape;848;p21"/>
          <p:cNvGrpSpPr/>
          <p:nvPr/>
        </p:nvGrpSpPr>
        <p:grpSpPr>
          <a:xfrm>
            <a:off x="3275856" y="1995686"/>
            <a:ext cx="3816426" cy="1026116"/>
            <a:chOff x="3563886" y="2047949"/>
            <a:chExt cx="4968554" cy="1026116"/>
          </a:xfrm>
        </p:grpSpPr>
        <p:sp>
          <p:nvSpPr>
            <p:cNvPr id="849" name="Google Shape;849;p21"/>
            <p:cNvSpPr txBox="1"/>
            <p:nvPr/>
          </p:nvSpPr>
          <p:spPr>
            <a:xfrm>
              <a:off x="3563886" y="2047949"/>
              <a:ext cx="496855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  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1"/>
            <p:cNvSpPr txBox="1"/>
            <p:nvPr/>
          </p:nvSpPr>
          <p:spPr>
            <a:xfrm>
              <a:off x="3563886" y="2427734"/>
              <a:ext cx="496855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Easy to change colors, photos and Text. Get a modern PowerPoint  Presentation that is beautifully designed. </a:t>
              </a:r>
              <a:endParaRPr/>
            </a:p>
          </p:txBody>
        </p:sp>
      </p:grpSp>
      <p:sp>
        <p:nvSpPr>
          <p:cNvPr id="851" name="Google Shape;851;p21"/>
          <p:cNvSpPr/>
          <p:nvPr>
            <p:ph idx="2" type="pic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2" name="Google Shape;852;p21"/>
          <p:cNvSpPr/>
          <p:nvPr>
            <p:ph idx="3" type="pic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3" name="Google Shape;853;p21"/>
          <p:cNvSpPr/>
          <p:nvPr>
            <p:ph idx="4" type="pic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4" name="Google Shape;854;p21"/>
          <p:cNvSpPr/>
          <p:nvPr>
            <p:ph idx="7" type="pic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5" name="Google Shape;855;p21"/>
          <p:cNvSpPr/>
          <p:nvPr>
            <p:ph idx="5" type="pic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6" name="Google Shape;856;p21"/>
          <p:cNvSpPr/>
          <p:nvPr>
            <p:ph idx="6" type="pic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857" name="Google Shape;8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945" y="676546"/>
            <a:ext cx="2336907" cy="53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750" y="3951811"/>
            <a:ext cx="1991092" cy="64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6296" y="2121698"/>
            <a:ext cx="1505774" cy="1006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2"/>
          <p:cNvSpPr txBox="1"/>
          <p:nvPr>
            <p:ph idx="1" type="body"/>
          </p:nvPr>
        </p:nvSpPr>
        <p:spPr>
          <a:xfrm>
            <a:off x="323528" y="123478"/>
            <a:ext cx="8820472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Worldmap Style</a:t>
            </a:r>
            <a:endParaRPr/>
          </a:p>
        </p:txBody>
      </p:sp>
      <p:sp>
        <p:nvSpPr>
          <p:cNvPr id="865" name="Google Shape;865;p22"/>
          <p:cNvSpPr txBox="1"/>
          <p:nvPr>
            <p:ph idx="2" type="body"/>
          </p:nvPr>
        </p:nvSpPr>
        <p:spPr>
          <a:xfrm>
            <a:off x="323528" y="699542"/>
            <a:ext cx="8820472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Insert the title of your subtitle Here</a:t>
            </a:r>
            <a:endParaRPr/>
          </a:p>
        </p:txBody>
      </p:sp>
      <p:sp>
        <p:nvSpPr>
          <p:cNvPr id="866" name="Google Shape;866;p22"/>
          <p:cNvSpPr/>
          <p:nvPr/>
        </p:nvSpPr>
        <p:spPr>
          <a:xfrm>
            <a:off x="3468944" y="1575507"/>
            <a:ext cx="2194851" cy="3145011"/>
          </a:xfrm>
          <a:custGeom>
            <a:rect b="b" l="l" r="r" t="t"/>
            <a:pathLst>
              <a:path extrusionOk="0" h="3449" w="2407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rgbClr val="FFC000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2"/>
          <p:cNvSpPr/>
          <p:nvPr/>
        </p:nvSpPr>
        <p:spPr>
          <a:xfrm>
            <a:off x="2411760" y="1678776"/>
            <a:ext cx="670485" cy="670485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2"/>
          <p:cNvSpPr/>
          <p:nvPr/>
        </p:nvSpPr>
        <p:spPr>
          <a:xfrm>
            <a:off x="2411760" y="2764323"/>
            <a:ext cx="670485" cy="670485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2"/>
          <p:cNvSpPr/>
          <p:nvPr/>
        </p:nvSpPr>
        <p:spPr>
          <a:xfrm>
            <a:off x="2411760" y="3880447"/>
            <a:ext cx="670485" cy="670485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2"/>
          <p:cNvSpPr/>
          <p:nvPr/>
        </p:nvSpPr>
        <p:spPr>
          <a:xfrm>
            <a:off x="6012160" y="1678776"/>
            <a:ext cx="670485" cy="670485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2"/>
          <p:cNvSpPr/>
          <p:nvPr/>
        </p:nvSpPr>
        <p:spPr>
          <a:xfrm>
            <a:off x="6012160" y="2794900"/>
            <a:ext cx="670485" cy="670485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2"/>
          <p:cNvSpPr/>
          <p:nvPr/>
        </p:nvSpPr>
        <p:spPr>
          <a:xfrm>
            <a:off x="6012160" y="3911024"/>
            <a:ext cx="670485" cy="670485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3" name="Google Shape;873;p22"/>
          <p:cNvCxnSpPr>
            <a:stCxn id="867" idx="6"/>
          </p:cNvCxnSpPr>
          <p:nvPr/>
        </p:nvCxnSpPr>
        <p:spPr>
          <a:xfrm>
            <a:off x="3082245" y="2014018"/>
            <a:ext cx="1201800" cy="557700"/>
          </a:xfrm>
          <a:prstGeom prst="bentConnector3">
            <a:avLst>
              <a:gd fmla="val 59327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874" name="Google Shape;874;p22"/>
          <p:cNvCxnSpPr>
            <a:stCxn id="868" idx="6"/>
          </p:cNvCxnSpPr>
          <p:nvPr/>
        </p:nvCxnSpPr>
        <p:spPr>
          <a:xfrm>
            <a:off x="3082245" y="3099566"/>
            <a:ext cx="1345800" cy="3351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875" name="Google Shape;875;p22"/>
          <p:cNvCxnSpPr>
            <a:stCxn id="869" idx="6"/>
          </p:cNvCxnSpPr>
          <p:nvPr/>
        </p:nvCxnSpPr>
        <p:spPr>
          <a:xfrm flipH="1" rot="10800000">
            <a:off x="3082245" y="3880589"/>
            <a:ext cx="1345800" cy="3351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876" name="Google Shape;876;p22"/>
          <p:cNvCxnSpPr>
            <a:stCxn id="870" idx="2"/>
          </p:cNvCxnSpPr>
          <p:nvPr/>
        </p:nvCxnSpPr>
        <p:spPr>
          <a:xfrm flipH="1">
            <a:off x="4571860" y="2014018"/>
            <a:ext cx="1440300" cy="279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877" name="Google Shape;877;p22"/>
          <p:cNvCxnSpPr>
            <a:stCxn id="871" idx="2"/>
          </p:cNvCxnSpPr>
          <p:nvPr/>
        </p:nvCxnSpPr>
        <p:spPr>
          <a:xfrm rot="10800000">
            <a:off x="4716160" y="2715843"/>
            <a:ext cx="1296000" cy="414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878" name="Google Shape;878;p22"/>
          <p:cNvCxnSpPr>
            <a:stCxn id="872" idx="2"/>
          </p:cNvCxnSpPr>
          <p:nvPr/>
        </p:nvCxnSpPr>
        <p:spPr>
          <a:xfrm flipH="1">
            <a:off x="4427860" y="4246266"/>
            <a:ext cx="1584300" cy="125700"/>
          </a:xfrm>
          <a:prstGeom prst="bentConnector3">
            <a:avLst>
              <a:gd fmla="val 43463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lg" w="lg" type="oval"/>
          </a:ln>
        </p:spPr>
      </p:cxnSp>
      <p:grpSp>
        <p:nvGrpSpPr>
          <p:cNvPr id="879" name="Google Shape;879;p22"/>
          <p:cNvGrpSpPr/>
          <p:nvPr/>
        </p:nvGrpSpPr>
        <p:grpSpPr>
          <a:xfrm>
            <a:off x="395536" y="1661733"/>
            <a:ext cx="1801466" cy="704570"/>
            <a:chOff x="803640" y="3336957"/>
            <a:chExt cx="2059657" cy="704570"/>
          </a:xfrm>
        </p:grpSpPr>
        <p:sp>
          <p:nvSpPr>
            <p:cNvPr id="880" name="Google Shape;880;p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/>
            </a:p>
          </p:txBody>
        </p:sp>
        <p:sp>
          <p:nvSpPr>
            <p:cNvPr id="881" name="Google Shape;881;p22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2" name="Google Shape;882;p22"/>
          <p:cNvGrpSpPr/>
          <p:nvPr/>
        </p:nvGrpSpPr>
        <p:grpSpPr>
          <a:xfrm>
            <a:off x="395536" y="2791789"/>
            <a:ext cx="1801466" cy="704570"/>
            <a:chOff x="803640" y="3336957"/>
            <a:chExt cx="2059657" cy="704570"/>
          </a:xfrm>
        </p:grpSpPr>
        <p:sp>
          <p:nvSpPr>
            <p:cNvPr id="883" name="Google Shape;883;p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/>
            </a:p>
          </p:txBody>
        </p:sp>
        <p:sp>
          <p:nvSpPr>
            <p:cNvPr id="884" name="Google Shape;884;p22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2"/>
          <p:cNvGrpSpPr/>
          <p:nvPr/>
        </p:nvGrpSpPr>
        <p:grpSpPr>
          <a:xfrm>
            <a:off x="395536" y="3895250"/>
            <a:ext cx="1801466" cy="704570"/>
            <a:chOff x="803640" y="3336957"/>
            <a:chExt cx="2059657" cy="704570"/>
          </a:xfrm>
        </p:grpSpPr>
        <p:sp>
          <p:nvSpPr>
            <p:cNvPr id="886" name="Google Shape;886;p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/>
            </a:p>
          </p:txBody>
        </p:sp>
        <p:sp>
          <p:nvSpPr>
            <p:cNvPr id="887" name="Google Shape;887;p22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8" name="Google Shape;888;p22"/>
          <p:cNvGrpSpPr/>
          <p:nvPr/>
        </p:nvGrpSpPr>
        <p:grpSpPr>
          <a:xfrm flipH="1">
            <a:off x="6948464" y="1661733"/>
            <a:ext cx="1800000" cy="704570"/>
            <a:chOff x="803640" y="3336957"/>
            <a:chExt cx="2059657" cy="704570"/>
          </a:xfrm>
        </p:grpSpPr>
        <p:sp>
          <p:nvSpPr>
            <p:cNvPr id="889" name="Google Shape;889;p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/>
            </a:p>
          </p:txBody>
        </p:sp>
        <p:sp>
          <p:nvSpPr>
            <p:cNvPr id="890" name="Google Shape;890;p22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1" name="Google Shape;891;p22"/>
          <p:cNvGrpSpPr/>
          <p:nvPr/>
        </p:nvGrpSpPr>
        <p:grpSpPr>
          <a:xfrm flipH="1">
            <a:off x="6948464" y="2778491"/>
            <a:ext cx="1800000" cy="704570"/>
            <a:chOff x="803640" y="3336957"/>
            <a:chExt cx="2059657" cy="704570"/>
          </a:xfrm>
        </p:grpSpPr>
        <p:sp>
          <p:nvSpPr>
            <p:cNvPr id="892" name="Google Shape;892;p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/>
            </a:p>
          </p:txBody>
        </p:sp>
        <p:sp>
          <p:nvSpPr>
            <p:cNvPr id="893" name="Google Shape;893;p22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4" name="Google Shape;894;p22"/>
          <p:cNvGrpSpPr/>
          <p:nvPr/>
        </p:nvGrpSpPr>
        <p:grpSpPr>
          <a:xfrm flipH="1">
            <a:off x="6948464" y="3895250"/>
            <a:ext cx="1800000" cy="704570"/>
            <a:chOff x="803640" y="3336957"/>
            <a:chExt cx="2059657" cy="704570"/>
          </a:xfrm>
        </p:grpSpPr>
        <p:sp>
          <p:nvSpPr>
            <p:cNvPr id="895" name="Google Shape;895;p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/>
            </a:p>
          </p:txBody>
        </p:sp>
        <p:sp>
          <p:nvSpPr>
            <p:cNvPr id="896" name="Google Shape;896;p22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7" name="Google Shape;897;p22"/>
          <p:cNvSpPr/>
          <p:nvPr/>
        </p:nvSpPr>
        <p:spPr>
          <a:xfrm>
            <a:off x="2653954" y="1813782"/>
            <a:ext cx="263462" cy="373139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2"/>
          <p:cNvSpPr/>
          <p:nvPr/>
        </p:nvSpPr>
        <p:spPr>
          <a:xfrm>
            <a:off x="6211051" y="1798121"/>
            <a:ext cx="326534" cy="388800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2"/>
          <p:cNvSpPr/>
          <p:nvPr/>
        </p:nvSpPr>
        <p:spPr>
          <a:xfrm>
            <a:off x="2651640" y="2905165"/>
            <a:ext cx="326534" cy="388800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2"/>
          <p:cNvSpPr/>
          <p:nvPr/>
        </p:nvSpPr>
        <p:spPr>
          <a:xfrm>
            <a:off x="6211051" y="2922956"/>
            <a:ext cx="326534" cy="388800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22"/>
          <p:cNvSpPr/>
          <p:nvPr/>
        </p:nvSpPr>
        <p:spPr>
          <a:xfrm>
            <a:off x="2635193" y="4008627"/>
            <a:ext cx="326534" cy="3888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2"/>
          <p:cNvSpPr/>
          <p:nvPr/>
        </p:nvSpPr>
        <p:spPr>
          <a:xfrm>
            <a:off x="6212375" y="4051866"/>
            <a:ext cx="326534" cy="3888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3" name="Google Shape;90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8464" y="4674332"/>
            <a:ext cx="2074599" cy="336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23"/>
          <p:cNvSpPr txBox="1"/>
          <p:nvPr/>
        </p:nvSpPr>
        <p:spPr>
          <a:xfrm>
            <a:off x="476170" y="1203598"/>
            <a:ext cx="184314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Modern PowerPoint  Presentation</a:t>
            </a:r>
            <a:endParaRPr b="1" sz="2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3"/>
          <p:cNvSpPr txBox="1"/>
          <p:nvPr/>
        </p:nvSpPr>
        <p:spPr>
          <a:xfrm>
            <a:off x="395536" y="2198350"/>
            <a:ext cx="192378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and appeal to your Reports and Presentations with our Templates. I hope and I believe that this Template will your Time, Money and Reputation. Get a modern PowerPoint  Presentation that is beautifully designed.  Easy to change colors, photos and Text.       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3"/>
          <p:cNvSpPr txBox="1"/>
          <p:nvPr/>
        </p:nvSpPr>
        <p:spPr>
          <a:xfrm>
            <a:off x="6761302" y="1203598"/>
            <a:ext cx="184314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Modern PowerPoint  Presentation</a:t>
            </a:r>
            <a:endParaRPr b="1" sz="2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3"/>
          <p:cNvSpPr txBox="1"/>
          <p:nvPr/>
        </p:nvSpPr>
        <p:spPr>
          <a:xfrm>
            <a:off x="6761302" y="2195534"/>
            <a:ext cx="192378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and appeal to your Reports and Presentations with our Templates. I hope and I believe that this Template will your Time, Money and Reputation. Get a modern PowerPoint  Presentation that is beautifully designed.  Easy to change colors, photos and Text.       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3"/>
          <p:cNvSpPr/>
          <p:nvPr>
            <p:ph idx="2" type="pic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13" name="Google Shape;913;p23"/>
          <p:cNvSpPr/>
          <p:nvPr>
            <p:ph idx="3" type="pic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24"/>
          <p:cNvSpPr txBox="1"/>
          <p:nvPr/>
        </p:nvSpPr>
        <p:spPr>
          <a:xfrm>
            <a:off x="179512" y="31795"/>
            <a:ext cx="2952328" cy="1656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Portfolio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/>
          </a:p>
        </p:txBody>
      </p:sp>
      <p:grpSp>
        <p:nvGrpSpPr>
          <p:cNvPr id="919" name="Google Shape;919;p24"/>
          <p:cNvGrpSpPr/>
          <p:nvPr/>
        </p:nvGrpSpPr>
        <p:grpSpPr>
          <a:xfrm>
            <a:off x="195131" y="1995686"/>
            <a:ext cx="3744416" cy="1026116"/>
            <a:chOff x="3563886" y="2047949"/>
            <a:chExt cx="4968554" cy="1026116"/>
          </a:xfrm>
        </p:grpSpPr>
        <p:sp>
          <p:nvSpPr>
            <p:cNvPr id="920" name="Google Shape;920;p24"/>
            <p:cNvSpPr txBox="1"/>
            <p:nvPr/>
          </p:nvSpPr>
          <p:spPr>
            <a:xfrm>
              <a:off x="3563886" y="2047949"/>
              <a:ext cx="496855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  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4"/>
            <p:cNvSpPr txBox="1"/>
            <p:nvPr/>
          </p:nvSpPr>
          <p:spPr>
            <a:xfrm>
              <a:off x="3563886" y="2427734"/>
              <a:ext cx="496855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Easy to change colors, photos and Text. Get a modern PowerPoint  Presentation that is beautifully designed. 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25"/>
          <p:cNvSpPr/>
          <p:nvPr/>
        </p:nvSpPr>
        <p:spPr>
          <a:xfrm>
            <a:off x="2841072" y="0"/>
            <a:ext cx="2843808" cy="5143500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5"/>
          <p:cNvSpPr txBox="1"/>
          <p:nvPr/>
        </p:nvSpPr>
        <p:spPr>
          <a:xfrm>
            <a:off x="323528" y="1311610"/>
            <a:ext cx="2232248" cy="1260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/>
          </a:p>
        </p:txBody>
      </p:sp>
      <p:sp>
        <p:nvSpPr>
          <p:cNvPr id="928" name="Google Shape;928;p25"/>
          <p:cNvSpPr txBox="1"/>
          <p:nvPr/>
        </p:nvSpPr>
        <p:spPr>
          <a:xfrm>
            <a:off x="323528" y="2715766"/>
            <a:ext cx="223224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Easy to change colors, photos and Text. Get a modern PowerPoint  Presentation that is beautifully designed. </a:t>
            </a:r>
            <a:endParaRPr/>
          </a:p>
        </p:txBody>
      </p:sp>
      <p:sp>
        <p:nvSpPr>
          <p:cNvPr id="929" name="Google Shape;929;p25"/>
          <p:cNvSpPr txBox="1"/>
          <p:nvPr/>
        </p:nvSpPr>
        <p:spPr>
          <a:xfrm>
            <a:off x="3492898" y="1131590"/>
            <a:ext cx="15542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Presentation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5"/>
          <p:cNvSpPr txBox="1"/>
          <p:nvPr/>
        </p:nvSpPr>
        <p:spPr>
          <a:xfrm>
            <a:off x="3492898" y="2562168"/>
            <a:ext cx="15542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PowerPoint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5"/>
          <p:cNvSpPr txBox="1"/>
          <p:nvPr/>
        </p:nvSpPr>
        <p:spPr>
          <a:xfrm>
            <a:off x="3492898" y="3992746"/>
            <a:ext cx="15542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  Presentation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5"/>
          <p:cNvSpPr/>
          <p:nvPr/>
        </p:nvSpPr>
        <p:spPr>
          <a:xfrm>
            <a:off x="4117605" y="750299"/>
            <a:ext cx="304811" cy="263049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5"/>
          <p:cNvSpPr/>
          <p:nvPr/>
        </p:nvSpPr>
        <p:spPr>
          <a:xfrm>
            <a:off x="4111392" y="2204467"/>
            <a:ext cx="317236" cy="208492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5"/>
          <p:cNvSpPr/>
          <p:nvPr/>
        </p:nvSpPr>
        <p:spPr>
          <a:xfrm rot="2700000">
            <a:off x="4161510" y="3518058"/>
            <a:ext cx="217001" cy="389041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26"/>
          <p:cNvSpPr txBox="1"/>
          <p:nvPr>
            <p:ph idx="1" type="body"/>
          </p:nvPr>
        </p:nvSpPr>
        <p:spPr>
          <a:xfrm>
            <a:off x="323528" y="123478"/>
            <a:ext cx="8820472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Chart Style</a:t>
            </a:r>
            <a:endParaRPr/>
          </a:p>
        </p:txBody>
      </p:sp>
      <p:sp>
        <p:nvSpPr>
          <p:cNvPr id="940" name="Google Shape;940;p26"/>
          <p:cNvSpPr txBox="1"/>
          <p:nvPr>
            <p:ph idx="2" type="body"/>
          </p:nvPr>
        </p:nvSpPr>
        <p:spPr>
          <a:xfrm>
            <a:off x="323528" y="699542"/>
            <a:ext cx="8820472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Insert the title of your subtitle Here</a:t>
            </a:r>
            <a:endParaRPr/>
          </a:p>
        </p:txBody>
      </p:sp>
      <p:graphicFrame>
        <p:nvGraphicFramePr>
          <p:cNvPr id="941" name="Google Shape;941;p26"/>
          <p:cNvGraphicFramePr/>
          <p:nvPr/>
        </p:nvGraphicFramePr>
        <p:xfrm>
          <a:off x="215516" y="1275606"/>
          <a:ext cx="8712968" cy="302433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942" name="Google Shape;942;p26"/>
          <p:cNvSpPr txBox="1"/>
          <p:nvPr/>
        </p:nvSpPr>
        <p:spPr>
          <a:xfrm>
            <a:off x="736446" y="4299942"/>
            <a:ext cx="78680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endParaRPr/>
          </a:p>
        </p:txBody>
      </p:sp>
      <p:sp>
        <p:nvSpPr>
          <p:cNvPr id="943" name="Google Shape;943;p26"/>
          <p:cNvSpPr/>
          <p:nvPr/>
        </p:nvSpPr>
        <p:spPr>
          <a:xfrm>
            <a:off x="5615608" y="0"/>
            <a:ext cx="3528392" cy="1059582"/>
          </a:xfrm>
          <a:prstGeom prst="rect">
            <a:avLst/>
          </a:prstGeom>
          <a:solidFill>
            <a:srgbClr val="57A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4" name="Google Shape;944;p26"/>
          <p:cNvGrpSpPr/>
          <p:nvPr/>
        </p:nvGrpSpPr>
        <p:grpSpPr>
          <a:xfrm>
            <a:off x="6300192" y="319958"/>
            <a:ext cx="2594937" cy="415588"/>
            <a:chOff x="6673180" y="423602"/>
            <a:chExt cx="2071688" cy="331788"/>
          </a:xfrm>
        </p:grpSpPr>
        <p:sp>
          <p:nvSpPr>
            <p:cNvPr id="945" name="Google Shape;945;p26"/>
            <p:cNvSpPr/>
            <p:nvPr/>
          </p:nvSpPr>
          <p:spPr>
            <a:xfrm>
              <a:off x="8019380" y="620452"/>
              <a:ext cx="449263" cy="119063"/>
            </a:xfrm>
            <a:custGeom>
              <a:rect b="b" l="l" r="r" t="t"/>
              <a:pathLst>
                <a:path extrusionOk="0" h="52" w="200">
                  <a:moveTo>
                    <a:pt x="0" y="25"/>
                  </a:moveTo>
                  <a:cubicBezTo>
                    <a:pt x="8" y="16"/>
                    <a:pt x="15" y="8"/>
                    <a:pt x="24" y="1"/>
                  </a:cubicBezTo>
                  <a:cubicBezTo>
                    <a:pt x="27" y="0"/>
                    <a:pt x="29" y="0"/>
                    <a:pt x="32" y="1"/>
                  </a:cubicBezTo>
                  <a:cubicBezTo>
                    <a:pt x="38" y="3"/>
                    <a:pt x="44" y="5"/>
                    <a:pt x="50" y="7"/>
                  </a:cubicBezTo>
                  <a:cubicBezTo>
                    <a:pt x="58" y="10"/>
                    <a:pt x="67" y="12"/>
                    <a:pt x="76" y="11"/>
                  </a:cubicBezTo>
                  <a:cubicBezTo>
                    <a:pt x="88" y="10"/>
                    <a:pt x="100" y="13"/>
                    <a:pt x="112" y="17"/>
                  </a:cubicBezTo>
                  <a:cubicBezTo>
                    <a:pt x="120" y="20"/>
                    <a:pt x="129" y="22"/>
                    <a:pt x="137" y="25"/>
                  </a:cubicBezTo>
                  <a:cubicBezTo>
                    <a:pt x="139" y="25"/>
                    <a:pt x="141" y="26"/>
                    <a:pt x="143" y="26"/>
                  </a:cubicBezTo>
                  <a:cubicBezTo>
                    <a:pt x="159" y="23"/>
                    <a:pt x="175" y="25"/>
                    <a:pt x="191" y="21"/>
                  </a:cubicBezTo>
                  <a:cubicBezTo>
                    <a:pt x="193" y="20"/>
                    <a:pt x="197" y="18"/>
                    <a:pt x="199" y="21"/>
                  </a:cubicBezTo>
                  <a:cubicBezTo>
                    <a:pt x="200" y="24"/>
                    <a:pt x="196" y="26"/>
                    <a:pt x="193" y="28"/>
                  </a:cubicBezTo>
                  <a:cubicBezTo>
                    <a:pt x="187" y="31"/>
                    <a:pt x="179" y="32"/>
                    <a:pt x="172" y="36"/>
                  </a:cubicBezTo>
                  <a:cubicBezTo>
                    <a:pt x="170" y="37"/>
                    <a:pt x="166" y="37"/>
                    <a:pt x="167" y="40"/>
                  </a:cubicBezTo>
                  <a:cubicBezTo>
                    <a:pt x="167" y="44"/>
                    <a:pt x="170" y="44"/>
                    <a:pt x="173" y="45"/>
                  </a:cubicBezTo>
                  <a:cubicBezTo>
                    <a:pt x="175" y="45"/>
                    <a:pt x="178" y="45"/>
                    <a:pt x="178" y="49"/>
                  </a:cubicBezTo>
                  <a:cubicBezTo>
                    <a:pt x="177" y="51"/>
                    <a:pt x="174" y="52"/>
                    <a:pt x="172" y="51"/>
                  </a:cubicBezTo>
                  <a:cubicBezTo>
                    <a:pt x="162" y="47"/>
                    <a:pt x="150" y="49"/>
                    <a:pt x="142" y="41"/>
                  </a:cubicBezTo>
                  <a:cubicBezTo>
                    <a:pt x="141" y="40"/>
                    <a:pt x="138" y="40"/>
                    <a:pt x="137" y="40"/>
                  </a:cubicBezTo>
                  <a:cubicBezTo>
                    <a:pt x="119" y="39"/>
                    <a:pt x="101" y="42"/>
                    <a:pt x="84" y="38"/>
                  </a:cubicBezTo>
                  <a:cubicBezTo>
                    <a:pt x="68" y="35"/>
                    <a:pt x="52" y="31"/>
                    <a:pt x="35" y="29"/>
                  </a:cubicBezTo>
                  <a:cubicBezTo>
                    <a:pt x="24" y="27"/>
                    <a:pt x="13" y="26"/>
                    <a:pt x="0" y="2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6673180" y="564890"/>
              <a:ext cx="601663" cy="107950"/>
            </a:xfrm>
            <a:custGeom>
              <a:rect b="b" l="l" r="r" t="t"/>
              <a:pathLst>
                <a:path extrusionOk="0" h="47" w="267">
                  <a:moveTo>
                    <a:pt x="0" y="20"/>
                  </a:moveTo>
                  <a:cubicBezTo>
                    <a:pt x="15" y="12"/>
                    <a:pt x="32" y="8"/>
                    <a:pt x="49" y="5"/>
                  </a:cubicBezTo>
                  <a:cubicBezTo>
                    <a:pt x="84" y="0"/>
                    <a:pt x="117" y="6"/>
                    <a:pt x="148" y="20"/>
                  </a:cubicBezTo>
                  <a:cubicBezTo>
                    <a:pt x="184" y="36"/>
                    <a:pt x="221" y="38"/>
                    <a:pt x="258" y="29"/>
                  </a:cubicBezTo>
                  <a:cubicBezTo>
                    <a:pt x="261" y="28"/>
                    <a:pt x="263" y="27"/>
                    <a:pt x="267" y="28"/>
                  </a:cubicBezTo>
                  <a:cubicBezTo>
                    <a:pt x="252" y="35"/>
                    <a:pt x="236" y="39"/>
                    <a:pt x="220" y="42"/>
                  </a:cubicBezTo>
                  <a:cubicBezTo>
                    <a:pt x="183" y="47"/>
                    <a:pt x="149" y="41"/>
                    <a:pt x="115" y="25"/>
                  </a:cubicBezTo>
                  <a:cubicBezTo>
                    <a:pt x="90" y="14"/>
                    <a:pt x="63" y="11"/>
                    <a:pt x="36" y="14"/>
                  </a:cubicBezTo>
                  <a:cubicBezTo>
                    <a:pt x="24" y="15"/>
                    <a:pt x="12" y="17"/>
                    <a:pt x="0" y="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8135267" y="555365"/>
              <a:ext cx="609600" cy="104775"/>
            </a:xfrm>
            <a:custGeom>
              <a:rect b="b" l="l" r="r" t="t"/>
              <a:pathLst>
                <a:path extrusionOk="0" h="46" w="270">
                  <a:moveTo>
                    <a:pt x="0" y="18"/>
                  </a:moveTo>
                  <a:cubicBezTo>
                    <a:pt x="23" y="7"/>
                    <a:pt x="46" y="1"/>
                    <a:pt x="71" y="1"/>
                  </a:cubicBezTo>
                  <a:cubicBezTo>
                    <a:pt x="99" y="0"/>
                    <a:pt x="125" y="6"/>
                    <a:pt x="150" y="18"/>
                  </a:cubicBezTo>
                  <a:cubicBezTo>
                    <a:pt x="180" y="31"/>
                    <a:pt x="212" y="34"/>
                    <a:pt x="244" y="29"/>
                  </a:cubicBezTo>
                  <a:cubicBezTo>
                    <a:pt x="253" y="28"/>
                    <a:pt x="261" y="26"/>
                    <a:pt x="270" y="24"/>
                  </a:cubicBezTo>
                  <a:cubicBezTo>
                    <a:pt x="261" y="29"/>
                    <a:pt x="252" y="32"/>
                    <a:pt x="242" y="35"/>
                  </a:cubicBezTo>
                  <a:cubicBezTo>
                    <a:pt x="200" y="46"/>
                    <a:pt x="158" y="42"/>
                    <a:pt x="118" y="23"/>
                  </a:cubicBezTo>
                  <a:cubicBezTo>
                    <a:pt x="92" y="11"/>
                    <a:pt x="65" y="9"/>
                    <a:pt x="37" y="11"/>
                  </a:cubicBezTo>
                  <a:cubicBezTo>
                    <a:pt x="24" y="12"/>
                    <a:pt x="12" y="15"/>
                    <a:pt x="0" y="1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7092280" y="423602"/>
              <a:ext cx="1062038" cy="292100"/>
            </a:xfrm>
            <a:custGeom>
              <a:rect b="b" l="l" r="r" t="t"/>
              <a:pathLst>
                <a:path extrusionOk="0" h="128" w="471">
                  <a:moveTo>
                    <a:pt x="464" y="15"/>
                  </a:moveTo>
                  <a:cubicBezTo>
                    <a:pt x="455" y="6"/>
                    <a:pt x="433" y="7"/>
                    <a:pt x="424" y="17"/>
                  </a:cubicBezTo>
                  <a:cubicBezTo>
                    <a:pt x="419" y="24"/>
                    <a:pt x="414" y="32"/>
                    <a:pt x="409" y="40"/>
                  </a:cubicBezTo>
                  <a:cubicBezTo>
                    <a:pt x="407" y="43"/>
                    <a:pt x="406" y="46"/>
                    <a:pt x="402" y="47"/>
                  </a:cubicBezTo>
                  <a:cubicBezTo>
                    <a:pt x="414" y="57"/>
                    <a:pt x="416" y="66"/>
                    <a:pt x="410" y="76"/>
                  </a:cubicBezTo>
                  <a:cubicBezTo>
                    <a:pt x="409" y="77"/>
                    <a:pt x="409" y="81"/>
                    <a:pt x="406" y="79"/>
                  </a:cubicBezTo>
                  <a:cubicBezTo>
                    <a:pt x="404" y="78"/>
                    <a:pt x="406" y="76"/>
                    <a:pt x="407" y="74"/>
                  </a:cubicBezTo>
                  <a:cubicBezTo>
                    <a:pt x="413" y="65"/>
                    <a:pt x="410" y="56"/>
                    <a:pt x="400" y="51"/>
                  </a:cubicBezTo>
                  <a:cubicBezTo>
                    <a:pt x="394" y="49"/>
                    <a:pt x="388" y="48"/>
                    <a:pt x="382" y="47"/>
                  </a:cubicBezTo>
                  <a:cubicBezTo>
                    <a:pt x="367" y="45"/>
                    <a:pt x="352" y="47"/>
                    <a:pt x="337" y="47"/>
                  </a:cubicBezTo>
                  <a:cubicBezTo>
                    <a:pt x="324" y="46"/>
                    <a:pt x="310" y="47"/>
                    <a:pt x="298" y="38"/>
                  </a:cubicBezTo>
                  <a:cubicBezTo>
                    <a:pt x="297" y="37"/>
                    <a:pt x="295" y="37"/>
                    <a:pt x="294" y="37"/>
                  </a:cubicBezTo>
                  <a:cubicBezTo>
                    <a:pt x="275" y="32"/>
                    <a:pt x="256" y="32"/>
                    <a:pt x="238" y="34"/>
                  </a:cubicBezTo>
                  <a:cubicBezTo>
                    <a:pt x="235" y="34"/>
                    <a:pt x="232" y="36"/>
                    <a:pt x="231" y="34"/>
                  </a:cubicBezTo>
                  <a:cubicBezTo>
                    <a:pt x="227" y="23"/>
                    <a:pt x="214" y="27"/>
                    <a:pt x="209" y="19"/>
                  </a:cubicBezTo>
                  <a:cubicBezTo>
                    <a:pt x="209" y="18"/>
                    <a:pt x="208" y="18"/>
                    <a:pt x="207" y="18"/>
                  </a:cubicBezTo>
                  <a:cubicBezTo>
                    <a:pt x="204" y="20"/>
                    <a:pt x="203" y="17"/>
                    <a:pt x="202" y="15"/>
                  </a:cubicBezTo>
                  <a:cubicBezTo>
                    <a:pt x="197" y="7"/>
                    <a:pt x="191" y="2"/>
                    <a:pt x="180" y="0"/>
                  </a:cubicBezTo>
                  <a:cubicBezTo>
                    <a:pt x="182" y="8"/>
                    <a:pt x="185" y="14"/>
                    <a:pt x="189" y="21"/>
                  </a:cubicBezTo>
                  <a:cubicBezTo>
                    <a:pt x="191" y="26"/>
                    <a:pt x="193" y="31"/>
                    <a:pt x="199" y="33"/>
                  </a:cubicBezTo>
                  <a:cubicBezTo>
                    <a:pt x="209" y="37"/>
                    <a:pt x="220" y="41"/>
                    <a:pt x="232" y="45"/>
                  </a:cubicBezTo>
                  <a:cubicBezTo>
                    <a:pt x="267" y="55"/>
                    <a:pt x="303" y="62"/>
                    <a:pt x="339" y="67"/>
                  </a:cubicBezTo>
                  <a:cubicBezTo>
                    <a:pt x="352" y="69"/>
                    <a:pt x="365" y="72"/>
                    <a:pt x="377" y="78"/>
                  </a:cubicBezTo>
                  <a:cubicBezTo>
                    <a:pt x="378" y="79"/>
                    <a:pt x="380" y="79"/>
                    <a:pt x="380" y="81"/>
                  </a:cubicBezTo>
                  <a:cubicBezTo>
                    <a:pt x="379" y="84"/>
                    <a:pt x="377" y="82"/>
                    <a:pt x="376" y="82"/>
                  </a:cubicBezTo>
                  <a:cubicBezTo>
                    <a:pt x="355" y="73"/>
                    <a:pt x="334" y="68"/>
                    <a:pt x="312" y="73"/>
                  </a:cubicBezTo>
                  <a:cubicBezTo>
                    <a:pt x="303" y="75"/>
                    <a:pt x="293" y="76"/>
                    <a:pt x="285" y="72"/>
                  </a:cubicBezTo>
                  <a:cubicBezTo>
                    <a:pt x="263" y="63"/>
                    <a:pt x="243" y="64"/>
                    <a:pt x="223" y="74"/>
                  </a:cubicBezTo>
                  <a:cubicBezTo>
                    <a:pt x="221" y="76"/>
                    <a:pt x="219" y="76"/>
                    <a:pt x="216" y="76"/>
                  </a:cubicBezTo>
                  <a:cubicBezTo>
                    <a:pt x="200" y="76"/>
                    <a:pt x="184" y="78"/>
                    <a:pt x="168" y="79"/>
                  </a:cubicBezTo>
                  <a:cubicBezTo>
                    <a:pt x="166" y="79"/>
                    <a:pt x="164" y="79"/>
                    <a:pt x="162" y="78"/>
                  </a:cubicBezTo>
                  <a:cubicBezTo>
                    <a:pt x="149" y="66"/>
                    <a:pt x="134" y="60"/>
                    <a:pt x="118" y="56"/>
                  </a:cubicBezTo>
                  <a:cubicBezTo>
                    <a:pt x="104" y="53"/>
                    <a:pt x="89" y="50"/>
                    <a:pt x="77" y="43"/>
                  </a:cubicBezTo>
                  <a:cubicBezTo>
                    <a:pt x="74" y="41"/>
                    <a:pt x="72" y="40"/>
                    <a:pt x="72" y="36"/>
                  </a:cubicBezTo>
                  <a:cubicBezTo>
                    <a:pt x="73" y="27"/>
                    <a:pt x="67" y="23"/>
                    <a:pt x="58" y="25"/>
                  </a:cubicBezTo>
                  <a:cubicBezTo>
                    <a:pt x="51" y="27"/>
                    <a:pt x="44" y="27"/>
                    <a:pt x="37" y="24"/>
                  </a:cubicBezTo>
                  <a:cubicBezTo>
                    <a:pt x="30" y="22"/>
                    <a:pt x="24" y="22"/>
                    <a:pt x="17" y="25"/>
                  </a:cubicBezTo>
                  <a:cubicBezTo>
                    <a:pt x="14" y="26"/>
                    <a:pt x="11" y="26"/>
                    <a:pt x="8" y="24"/>
                  </a:cubicBezTo>
                  <a:cubicBezTo>
                    <a:pt x="5" y="23"/>
                    <a:pt x="2" y="23"/>
                    <a:pt x="1" y="26"/>
                  </a:cubicBezTo>
                  <a:cubicBezTo>
                    <a:pt x="0" y="28"/>
                    <a:pt x="3" y="29"/>
                    <a:pt x="4" y="30"/>
                  </a:cubicBezTo>
                  <a:cubicBezTo>
                    <a:pt x="15" y="37"/>
                    <a:pt x="26" y="44"/>
                    <a:pt x="39" y="47"/>
                  </a:cubicBezTo>
                  <a:cubicBezTo>
                    <a:pt x="45" y="49"/>
                    <a:pt x="50" y="51"/>
                    <a:pt x="56" y="54"/>
                  </a:cubicBezTo>
                  <a:cubicBezTo>
                    <a:pt x="81" y="70"/>
                    <a:pt x="107" y="83"/>
                    <a:pt x="133" y="97"/>
                  </a:cubicBezTo>
                  <a:cubicBezTo>
                    <a:pt x="145" y="104"/>
                    <a:pt x="157" y="109"/>
                    <a:pt x="171" y="111"/>
                  </a:cubicBezTo>
                  <a:cubicBezTo>
                    <a:pt x="196" y="116"/>
                    <a:pt x="221" y="120"/>
                    <a:pt x="247" y="121"/>
                  </a:cubicBezTo>
                  <a:cubicBezTo>
                    <a:pt x="266" y="121"/>
                    <a:pt x="285" y="121"/>
                    <a:pt x="303" y="123"/>
                  </a:cubicBezTo>
                  <a:cubicBezTo>
                    <a:pt x="319" y="125"/>
                    <a:pt x="334" y="127"/>
                    <a:pt x="350" y="126"/>
                  </a:cubicBezTo>
                  <a:cubicBezTo>
                    <a:pt x="355" y="126"/>
                    <a:pt x="359" y="126"/>
                    <a:pt x="364" y="127"/>
                  </a:cubicBezTo>
                  <a:cubicBezTo>
                    <a:pt x="379" y="128"/>
                    <a:pt x="393" y="124"/>
                    <a:pt x="403" y="113"/>
                  </a:cubicBezTo>
                  <a:cubicBezTo>
                    <a:pt x="410" y="105"/>
                    <a:pt x="417" y="98"/>
                    <a:pt x="425" y="91"/>
                  </a:cubicBezTo>
                  <a:cubicBezTo>
                    <a:pt x="430" y="87"/>
                    <a:pt x="435" y="82"/>
                    <a:pt x="440" y="78"/>
                  </a:cubicBezTo>
                  <a:cubicBezTo>
                    <a:pt x="437" y="76"/>
                    <a:pt x="434" y="74"/>
                    <a:pt x="431" y="71"/>
                  </a:cubicBezTo>
                  <a:cubicBezTo>
                    <a:pt x="433" y="71"/>
                    <a:pt x="434" y="71"/>
                    <a:pt x="435" y="72"/>
                  </a:cubicBezTo>
                  <a:cubicBezTo>
                    <a:pt x="447" y="77"/>
                    <a:pt x="449" y="77"/>
                    <a:pt x="456" y="66"/>
                  </a:cubicBezTo>
                  <a:cubicBezTo>
                    <a:pt x="458" y="63"/>
                    <a:pt x="459" y="60"/>
                    <a:pt x="460" y="57"/>
                  </a:cubicBezTo>
                  <a:cubicBezTo>
                    <a:pt x="461" y="56"/>
                    <a:pt x="462" y="54"/>
                    <a:pt x="462" y="54"/>
                  </a:cubicBezTo>
                  <a:cubicBezTo>
                    <a:pt x="471" y="54"/>
                    <a:pt x="468" y="48"/>
                    <a:pt x="467" y="44"/>
                  </a:cubicBezTo>
                  <a:cubicBezTo>
                    <a:pt x="466" y="41"/>
                    <a:pt x="468" y="38"/>
                    <a:pt x="468" y="35"/>
                  </a:cubicBezTo>
                  <a:cubicBezTo>
                    <a:pt x="470" y="28"/>
                    <a:pt x="470" y="21"/>
                    <a:pt x="464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7074817" y="674427"/>
              <a:ext cx="617538" cy="80963"/>
            </a:xfrm>
            <a:custGeom>
              <a:rect b="b" l="l" r="r" t="t"/>
              <a:pathLst>
                <a:path extrusionOk="0" h="35" w="274">
                  <a:moveTo>
                    <a:pt x="257" y="16"/>
                  </a:moveTo>
                  <a:cubicBezTo>
                    <a:pt x="235" y="14"/>
                    <a:pt x="213" y="13"/>
                    <a:pt x="192" y="8"/>
                  </a:cubicBezTo>
                  <a:cubicBezTo>
                    <a:pt x="183" y="6"/>
                    <a:pt x="174" y="3"/>
                    <a:pt x="165" y="7"/>
                  </a:cubicBezTo>
                  <a:cubicBezTo>
                    <a:pt x="164" y="7"/>
                    <a:pt x="162" y="6"/>
                    <a:pt x="161" y="6"/>
                  </a:cubicBezTo>
                  <a:cubicBezTo>
                    <a:pt x="146" y="0"/>
                    <a:pt x="132" y="3"/>
                    <a:pt x="118" y="9"/>
                  </a:cubicBezTo>
                  <a:cubicBezTo>
                    <a:pt x="103" y="16"/>
                    <a:pt x="87" y="20"/>
                    <a:pt x="70" y="19"/>
                  </a:cubicBezTo>
                  <a:cubicBezTo>
                    <a:pt x="67" y="18"/>
                    <a:pt x="65" y="18"/>
                    <a:pt x="62" y="16"/>
                  </a:cubicBezTo>
                  <a:cubicBezTo>
                    <a:pt x="55" y="11"/>
                    <a:pt x="52" y="10"/>
                    <a:pt x="44" y="16"/>
                  </a:cubicBezTo>
                  <a:cubicBezTo>
                    <a:pt x="41" y="19"/>
                    <a:pt x="38" y="20"/>
                    <a:pt x="34" y="20"/>
                  </a:cubicBezTo>
                  <a:cubicBezTo>
                    <a:pt x="24" y="18"/>
                    <a:pt x="14" y="17"/>
                    <a:pt x="5" y="25"/>
                  </a:cubicBezTo>
                  <a:cubicBezTo>
                    <a:pt x="4" y="27"/>
                    <a:pt x="0" y="26"/>
                    <a:pt x="1" y="29"/>
                  </a:cubicBezTo>
                  <a:cubicBezTo>
                    <a:pt x="2" y="31"/>
                    <a:pt x="4" y="31"/>
                    <a:pt x="7" y="32"/>
                  </a:cubicBezTo>
                  <a:cubicBezTo>
                    <a:pt x="24" y="32"/>
                    <a:pt x="41" y="35"/>
                    <a:pt x="59" y="35"/>
                  </a:cubicBezTo>
                  <a:cubicBezTo>
                    <a:pt x="89" y="35"/>
                    <a:pt x="119" y="33"/>
                    <a:pt x="148" y="33"/>
                  </a:cubicBezTo>
                  <a:cubicBezTo>
                    <a:pt x="152" y="33"/>
                    <a:pt x="156" y="31"/>
                    <a:pt x="160" y="33"/>
                  </a:cubicBezTo>
                  <a:cubicBezTo>
                    <a:pt x="166" y="35"/>
                    <a:pt x="173" y="35"/>
                    <a:pt x="179" y="32"/>
                  </a:cubicBezTo>
                  <a:cubicBezTo>
                    <a:pt x="184" y="31"/>
                    <a:pt x="189" y="30"/>
                    <a:pt x="194" y="30"/>
                  </a:cubicBezTo>
                  <a:cubicBezTo>
                    <a:pt x="214" y="29"/>
                    <a:pt x="233" y="27"/>
                    <a:pt x="253" y="23"/>
                  </a:cubicBezTo>
                  <a:cubicBezTo>
                    <a:pt x="260" y="22"/>
                    <a:pt x="267" y="20"/>
                    <a:pt x="274" y="18"/>
                  </a:cubicBezTo>
                  <a:cubicBezTo>
                    <a:pt x="268" y="16"/>
                    <a:pt x="262" y="16"/>
                    <a:pt x="257" y="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7546305" y="439477"/>
              <a:ext cx="11113" cy="22225"/>
            </a:xfrm>
            <a:custGeom>
              <a:rect b="b" l="l" r="r" t="t"/>
              <a:pathLst>
                <a:path extrusionOk="0" h="10" w="5">
                  <a:moveTo>
                    <a:pt x="0" y="0"/>
                  </a:moveTo>
                  <a:cubicBezTo>
                    <a:pt x="1" y="4"/>
                    <a:pt x="2" y="7"/>
                    <a:pt x="4" y="10"/>
                  </a:cubicBezTo>
                  <a:cubicBezTo>
                    <a:pt x="5" y="5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27"/>
          <p:cNvSpPr txBox="1"/>
          <p:nvPr/>
        </p:nvSpPr>
        <p:spPr>
          <a:xfrm>
            <a:off x="1043608" y="2473864"/>
            <a:ext cx="2592288" cy="105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 Designed</a:t>
            </a:r>
            <a:endParaRPr/>
          </a:p>
        </p:txBody>
      </p:sp>
      <p:sp>
        <p:nvSpPr>
          <p:cNvPr id="956" name="Google Shape;956;p27"/>
          <p:cNvSpPr txBox="1"/>
          <p:nvPr/>
        </p:nvSpPr>
        <p:spPr>
          <a:xfrm>
            <a:off x="4355976" y="708542"/>
            <a:ext cx="3096344" cy="1656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Portfolio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/>
          </a:p>
        </p:txBody>
      </p:sp>
      <p:sp>
        <p:nvSpPr>
          <p:cNvPr id="957" name="Google Shape;957;p27"/>
          <p:cNvSpPr txBox="1"/>
          <p:nvPr/>
        </p:nvSpPr>
        <p:spPr>
          <a:xfrm>
            <a:off x="4355976" y="2617624"/>
            <a:ext cx="432048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/>
          </a:p>
        </p:txBody>
      </p:sp>
      <p:sp>
        <p:nvSpPr>
          <p:cNvPr id="958" name="Google Shape;958;p27"/>
          <p:cNvSpPr/>
          <p:nvPr>
            <p:ph idx="2" type="pic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59" name="Google Shape;959;p27"/>
          <p:cNvSpPr/>
          <p:nvPr>
            <p:ph idx="3" type="pic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60" name="Google Shape;960;p27"/>
          <p:cNvSpPr/>
          <p:nvPr/>
        </p:nvSpPr>
        <p:spPr>
          <a:xfrm>
            <a:off x="8379420" y="466999"/>
            <a:ext cx="449263" cy="119063"/>
          </a:xfrm>
          <a:custGeom>
            <a:rect b="b" l="l" r="r" t="t"/>
            <a:pathLst>
              <a:path extrusionOk="0" h="52" w="200">
                <a:moveTo>
                  <a:pt x="0" y="25"/>
                </a:moveTo>
                <a:cubicBezTo>
                  <a:pt x="8" y="16"/>
                  <a:pt x="15" y="8"/>
                  <a:pt x="24" y="1"/>
                </a:cubicBezTo>
                <a:cubicBezTo>
                  <a:pt x="27" y="0"/>
                  <a:pt x="29" y="0"/>
                  <a:pt x="32" y="1"/>
                </a:cubicBezTo>
                <a:cubicBezTo>
                  <a:pt x="38" y="3"/>
                  <a:pt x="44" y="5"/>
                  <a:pt x="50" y="7"/>
                </a:cubicBezTo>
                <a:cubicBezTo>
                  <a:pt x="58" y="10"/>
                  <a:pt x="67" y="12"/>
                  <a:pt x="76" y="11"/>
                </a:cubicBezTo>
                <a:cubicBezTo>
                  <a:pt x="88" y="10"/>
                  <a:pt x="100" y="13"/>
                  <a:pt x="112" y="17"/>
                </a:cubicBezTo>
                <a:cubicBezTo>
                  <a:pt x="120" y="20"/>
                  <a:pt x="129" y="22"/>
                  <a:pt x="137" y="25"/>
                </a:cubicBezTo>
                <a:cubicBezTo>
                  <a:pt x="139" y="25"/>
                  <a:pt x="141" y="26"/>
                  <a:pt x="143" y="26"/>
                </a:cubicBezTo>
                <a:cubicBezTo>
                  <a:pt x="159" y="23"/>
                  <a:pt x="175" y="25"/>
                  <a:pt x="191" y="21"/>
                </a:cubicBezTo>
                <a:cubicBezTo>
                  <a:pt x="193" y="20"/>
                  <a:pt x="197" y="18"/>
                  <a:pt x="199" y="21"/>
                </a:cubicBezTo>
                <a:cubicBezTo>
                  <a:pt x="200" y="24"/>
                  <a:pt x="196" y="26"/>
                  <a:pt x="193" y="28"/>
                </a:cubicBezTo>
                <a:cubicBezTo>
                  <a:pt x="187" y="31"/>
                  <a:pt x="179" y="32"/>
                  <a:pt x="172" y="36"/>
                </a:cubicBezTo>
                <a:cubicBezTo>
                  <a:pt x="170" y="37"/>
                  <a:pt x="166" y="37"/>
                  <a:pt x="167" y="40"/>
                </a:cubicBezTo>
                <a:cubicBezTo>
                  <a:pt x="167" y="44"/>
                  <a:pt x="170" y="44"/>
                  <a:pt x="173" y="45"/>
                </a:cubicBezTo>
                <a:cubicBezTo>
                  <a:pt x="175" y="45"/>
                  <a:pt x="178" y="45"/>
                  <a:pt x="178" y="49"/>
                </a:cubicBezTo>
                <a:cubicBezTo>
                  <a:pt x="177" y="51"/>
                  <a:pt x="174" y="52"/>
                  <a:pt x="172" y="51"/>
                </a:cubicBezTo>
                <a:cubicBezTo>
                  <a:pt x="162" y="47"/>
                  <a:pt x="150" y="49"/>
                  <a:pt x="142" y="41"/>
                </a:cubicBezTo>
                <a:cubicBezTo>
                  <a:pt x="141" y="40"/>
                  <a:pt x="138" y="40"/>
                  <a:pt x="137" y="40"/>
                </a:cubicBezTo>
                <a:cubicBezTo>
                  <a:pt x="119" y="39"/>
                  <a:pt x="101" y="42"/>
                  <a:pt x="84" y="38"/>
                </a:cubicBezTo>
                <a:cubicBezTo>
                  <a:pt x="68" y="35"/>
                  <a:pt x="52" y="31"/>
                  <a:pt x="35" y="29"/>
                </a:cubicBezTo>
                <a:cubicBezTo>
                  <a:pt x="24" y="27"/>
                  <a:pt x="13" y="26"/>
                  <a:pt x="0" y="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7"/>
          <p:cNvSpPr/>
          <p:nvPr/>
        </p:nvSpPr>
        <p:spPr>
          <a:xfrm>
            <a:off x="7033220" y="411437"/>
            <a:ext cx="601663" cy="107950"/>
          </a:xfrm>
          <a:custGeom>
            <a:rect b="b" l="l" r="r" t="t"/>
            <a:pathLst>
              <a:path extrusionOk="0" h="47" w="267">
                <a:moveTo>
                  <a:pt x="0" y="20"/>
                </a:moveTo>
                <a:cubicBezTo>
                  <a:pt x="15" y="12"/>
                  <a:pt x="32" y="8"/>
                  <a:pt x="49" y="5"/>
                </a:cubicBezTo>
                <a:cubicBezTo>
                  <a:pt x="84" y="0"/>
                  <a:pt x="117" y="6"/>
                  <a:pt x="148" y="20"/>
                </a:cubicBezTo>
                <a:cubicBezTo>
                  <a:pt x="184" y="36"/>
                  <a:pt x="221" y="38"/>
                  <a:pt x="258" y="29"/>
                </a:cubicBezTo>
                <a:cubicBezTo>
                  <a:pt x="261" y="28"/>
                  <a:pt x="263" y="27"/>
                  <a:pt x="267" y="28"/>
                </a:cubicBezTo>
                <a:cubicBezTo>
                  <a:pt x="252" y="35"/>
                  <a:pt x="236" y="39"/>
                  <a:pt x="220" y="42"/>
                </a:cubicBezTo>
                <a:cubicBezTo>
                  <a:pt x="183" y="47"/>
                  <a:pt x="149" y="41"/>
                  <a:pt x="115" y="25"/>
                </a:cubicBezTo>
                <a:cubicBezTo>
                  <a:pt x="90" y="14"/>
                  <a:pt x="63" y="11"/>
                  <a:pt x="36" y="14"/>
                </a:cubicBezTo>
                <a:cubicBezTo>
                  <a:pt x="24" y="15"/>
                  <a:pt x="12" y="17"/>
                  <a:pt x="0" y="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7"/>
          <p:cNvSpPr/>
          <p:nvPr/>
        </p:nvSpPr>
        <p:spPr>
          <a:xfrm>
            <a:off x="8495307" y="401912"/>
            <a:ext cx="609600" cy="104775"/>
          </a:xfrm>
          <a:custGeom>
            <a:rect b="b" l="l" r="r" t="t"/>
            <a:pathLst>
              <a:path extrusionOk="0" h="46" w="270">
                <a:moveTo>
                  <a:pt x="0" y="18"/>
                </a:moveTo>
                <a:cubicBezTo>
                  <a:pt x="23" y="7"/>
                  <a:pt x="46" y="1"/>
                  <a:pt x="71" y="1"/>
                </a:cubicBezTo>
                <a:cubicBezTo>
                  <a:pt x="99" y="0"/>
                  <a:pt x="125" y="6"/>
                  <a:pt x="150" y="18"/>
                </a:cubicBezTo>
                <a:cubicBezTo>
                  <a:pt x="180" y="31"/>
                  <a:pt x="212" y="34"/>
                  <a:pt x="244" y="29"/>
                </a:cubicBezTo>
                <a:cubicBezTo>
                  <a:pt x="253" y="28"/>
                  <a:pt x="261" y="26"/>
                  <a:pt x="270" y="24"/>
                </a:cubicBezTo>
                <a:cubicBezTo>
                  <a:pt x="261" y="29"/>
                  <a:pt x="252" y="32"/>
                  <a:pt x="242" y="35"/>
                </a:cubicBezTo>
                <a:cubicBezTo>
                  <a:pt x="200" y="46"/>
                  <a:pt x="158" y="42"/>
                  <a:pt x="118" y="23"/>
                </a:cubicBezTo>
                <a:cubicBezTo>
                  <a:pt x="92" y="11"/>
                  <a:pt x="65" y="9"/>
                  <a:pt x="37" y="11"/>
                </a:cubicBezTo>
                <a:cubicBezTo>
                  <a:pt x="24" y="12"/>
                  <a:pt x="12" y="15"/>
                  <a:pt x="0" y="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7"/>
          <p:cNvSpPr/>
          <p:nvPr/>
        </p:nvSpPr>
        <p:spPr>
          <a:xfrm>
            <a:off x="7452320" y="270149"/>
            <a:ext cx="1062038" cy="292100"/>
          </a:xfrm>
          <a:custGeom>
            <a:rect b="b" l="l" r="r" t="t"/>
            <a:pathLst>
              <a:path extrusionOk="0" h="128" w="471">
                <a:moveTo>
                  <a:pt x="464" y="15"/>
                </a:moveTo>
                <a:cubicBezTo>
                  <a:pt x="455" y="6"/>
                  <a:pt x="433" y="7"/>
                  <a:pt x="424" y="17"/>
                </a:cubicBezTo>
                <a:cubicBezTo>
                  <a:pt x="419" y="24"/>
                  <a:pt x="414" y="32"/>
                  <a:pt x="409" y="40"/>
                </a:cubicBezTo>
                <a:cubicBezTo>
                  <a:pt x="407" y="43"/>
                  <a:pt x="406" y="46"/>
                  <a:pt x="402" y="47"/>
                </a:cubicBezTo>
                <a:cubicBezTo>
                  <a:pt x="414" y="57"/>
                  <a:pt x="416" y="66"/>
                  <a:pt x="410" y="76"/>
                </a:cubicBezTo>
                <a:cubicBezTo>
                  <a:pt x="409" y="77"/>
                  <a:pt x="409" y="81"/>
                  <a:pt x="406" y="79"/>
                </a:cubicBezTo>
                <a:cubicBezTo>
                  <a:pt x="404" y="78"/>
                  <a:pt x="406" y="76"/>
                  <a:pt x="407" y="74"/>
                </a:cubicBezTo>
                <a:cubicBezTo>
                  <a:pt x="413" y="65"/>
                  <a:pt x="410" y="56"/>
                  <a:pt x="400" y="51"/>
                </a:cubicBezTo>
                <a:cubicBezTo>
                  <a:pt x="394" y="49"/>
                  <a:pt x="388" y="48"/>
                  <a:pt x="382" y="47"/>
                </a:cubicBezTo>
                <a:cubicBezTo>
                  <a:pt x="367" y="45"/>
                  <a:pt x="352" y="47"/>
                  <a:pt x="337" y="47"/>
                </a:cubicBezTo>
                <a:cubicBezTo>
                  <a:pt x="324" y="46"/>
                  <a:pt x="310" y="47"/>
                  <a:pt x="298" y="38"/>
                </a:cubicBezTo>
                <a:cubicBezTo>
                  <a:pt x="297" y="37"/>
                  <a:pt x="295" y="37"/>
                  <a:pt x="294" y="37"/>
                </a:cubicBezTo>
                <a:cubicBezTo>
                  <a:pt x="275" y="32"/>
                  <a:pt x="256" y="32"/>
                  <a:pt x="238" y="34"/>
                </a:cubicBezTo>
                <a:cubicBezTo>
                  <a:pt x="235" y="34"/>
                  <a:pt x="232" y="36"/>
                  <a:pt x="231" y="34"/>
                </a:cubicBezTo>
                <a:cubicBezTo>
                  <a:pt x="227" y="23"/>
                  <a:pt x="214" y="27"/>
                  <a:pt x="209" y="19"/>
                </a:cubicBezTo>
                <a:cubicBezTo>
                  <a:pt x="209" y="18"/>
                  <a:pt x="208" y="18"/>
                  <a:pt x="207" y="18"/>
                </a:cubicBezTo>
                <a:cubicBezTo>
                  <a:pt x="204" y="20"/>
                  <a:pt x="203" y="17"/>
                  <a:pt x="202" y="15"/>
                </a:cubicBezTo>
                <a:cubicBezTo>
                  <a:pt x="197" y="7"/>
                  <a:pt x="191" y="2"/>
                  <a:pt x="180" y="0"/>
                </a:cubicBezTo>
                <a:cubicBezTo>
                  <a:pt x="182" y="8"/>
                  <a:pt x="185" y="14"/>
                  <a:pt x="189" y="21"/>
                </a:cubicBezTo>
                <a:cubicBezTo>
                  <a:pt x="191" y="26"/>
                  <a:pt x="193" y="31"/>
                  <a:pt x="199" y="33"/>
                </a:cubicBezTo>
                <a:cubicBezTo>
                  <a:pt x="209" y="37"/>
                  <a:pt x="220" y="41"/>
                  <a:pt x="232" y="45"/>
                </a:cubicBezTo>
                <a:cubicBezTo>
                  <a:pt x="267" y="55"/>
                  <a:pt x="303" y="62"/>
                  <a:pt x="339" y="67"/>
                </a:cubicBezTo>
                <a:cubicBezTo>
                  <a:pt x="352" y="69"/>
                  <a:pt x="365" y="72"/>
                  <a:pt x="377" y="78"/>
                </a:cubicBezTo>
                <a:cubicBezTo>
                  <a:pt x="378" y="79"/>
                  <a:pt x="380" y="79"/>
                  <a:pt x="380" y="81"/>
                </a:cubicBezTo>
                <a:cubicBezTo>
                  <a:pt x="379" y="84"/>
                  <a:pt x="377" y="82"/>
                  <a:pt x="376" y="82"/>
                </a:cubicBezTo>
                <a:cubicBezTo>
                  <a:pt x="355" y="73"/>
                  <a:pt x="334" y="68"/>
                  <a:pt x="312" y="73"/>
                </a:cubicBezTo>
                <a:cubicBezTo>
                  <a:pt x="303" y="75"/>
                  <a:pt x="293" y="76"/>
                  <a:pt x="285" y="72"/>
                </a:cubicBezTo>
                <a:cubicBezTo>
                  <a:pt x="263" y="63"/>
                  <a:pt x="243" y="64"/>
                  <a:pt x="223" y="74"/>
                </a:cubicBezTo>
                <a:cubicBezTo>
                  <a:pt x="221" y="76"/>
                  <a:pt x="219" y="76"/>
                  <a:pt x="216" y="76"/>
                </a:cubicBezTo>
                <a:cubicBezTo>
                  <a:pt x="200" y="76"/>
                  <a:pt x="184" y="78"/>
                  <a:pt x="168" y="79"/>
                </a:cubicBezTo>
                <a:cubicBezTo>
                  <a:pt x="166" y="79"/>
                  <a:pt x="164" y="79"/>
                  <a:pt x="162" y="78"/>
                </a:cubicBezTo>
                <a:cubicBezTo>
                  <a:pt x="149" y="66"/>
                  <a:pt x="134" y="60"/>
                  <a:pt x="118" y="56"/>
                </a:cubicBezTo>
                <a:cubicBezTo>
                  <a:pt x="104" y="53"/>
                  <a:pt x="89" y="50"/>
                  <a:pt x="77" y="43"/>
                </a:cubicBezTo>
                <a:cubicBezTo>
                  <a:pt x="74" y="41"/>
                  <a:pt x="72" y="40"/>
                  <a:pt x="72" y="36"/>
                </a:cubicBezTo>
                <a:cubicBezTo>
                  <a:pt x="73" y="27"/>
                  <a:pt x="67" y="23"/>
                  <a:pt x="58" y="25"/>
                </a:cubicBezTo>
                <a:cubicBezTo>
                  <a:pt x="51" y="27"/>
                  <a:pt x="44" y="27"/>
                  <a:pt x="37" y="24"/>
                </a:cubicBezTo>
                <a:cubicBezTo>
                  <a:pt x="30" y="22"/>
                  <a:pt x="24" y="22"/>
                  <a:pt x="17" y="25"/>
                </a:cubicBezTo>
                <a:cubicBezTo>
                  <a:pt x="14" y="26"/>
                  <a:pt x="11" y="26"/>
                  <a:pt x="8" y="24"/>
                </a:cubicBezTo>
                <a:cubicBezTo>
                  <a:pt x="5" y="23"/>
                  <a:pt x="2" y="23"/>
                  <a:pt x="1" y="26"/>
                </a:cubicBezTo>
                <a:cubicBezTo>
                  <a:pt x="0" y="28"/>
                  <a:pt x="3" y="29"/>
                  <a:pt x="4" y="30"/>
                </a:cubicBezTo>
                <a:cubicBezTo>
                  <a:pt x="15" y="37"/>
                  <a:pt x="26" y="44"/>
                  <a:pt x="39" y="47"/>
                </a:cubicBezTo>
                <a:cubicBezTo>
                  <a:pt x="45" y="49"/>
                  <a:pt x="50" y="51"/>
                  <a:pt x="56" y="54"/>
                </a:cubicBezTo>
                <a:cubicBezTo>
                  <a:pt x="81" y="70"/>
                  <a:pt x="107" y="83"/>
                  <a:pt x="133" y="97"/>
                </a:cubicBezTo>
                <a:cubicBezTo>
                  <a:pt x="145" y="104"/>
                  <a:pt x="157" y="109"/>
                  <a:pt x="171" y="111"/>
                </a:cubicBezTo>
                <a:cubicBezTo>
                  <a:pt x="196" y="116"/>
                  <a:pt x="221" y="120"/>
                  <a:pt x="247" y="121"/>
                </a:cubicBezTo>
                <a:cubicBezTo>
                  <a:pt x="266" y="121"/>
                  <a:pt x="285" y="121"/>
                  <a:pt x="303" y="123"/>
                </a:cubicBezTo>
                <a:cubicBezTo>
                  <a:pt x="319" y="125"/>
                  <a:pt x="334" y="127"/>
                  <a:pt x="350" y="126"/>
                </a:cubicBezTo>
                <a:cubicBezTo>
                  <a:pt x="355" y="126"/>
                  <a:pt x="359" y="126"/>
                  <a:pt x="364" y="127"/>
                </a:cubicBezTo>
                <a:cubicBezTo>
                  <a:pt x="379" y="128"/>
                  <a:pt x="393" y="124"/>
                  <a:pt x="403" y="113"/>
                </a:cubicBezTo>
                <a:cubicBezTo>
                  <a:pt x="410" y="105"/>
                  <a:pt x="417" y="98"/>
                  <a:pt x="425" y="91"/>
                </a:cubicBezTo>
                <a:cubicBezTo>
                  <a:pt x="430" y="87"/>
                  <a:pt x="435" y="82"/>
                  <a:pt x="440" y="78"/>
                </a:cubicBezTo>
                <a:cubicBezTo>
                  <a:pt x="437" y="76"/>
                  <a:pt x="434" y="74"/>
                  <a:pt x="431" y="71"/>
                </a:cubicBezTo>
                <a:cubicBezTo>
                  <a:pt x="433" y="71"/>
                  <a:pt x="434" y="71"/>
                  <a:pt x="435" y="72"/>
                </a:cubicBezTo>
                <a:cubicBezTo>
                  <a:pt x="447" y="77"/>
                  <a:pt x="449" y="77"/>
                  <a:pt x="456" y="66"/>
                </a:cubicBezTo>
                <a:cubicBezTo>
                  <a:pt x="458" y="63"/>
                  <a:pt x="459" y="60"/>
                  <a:pt x="460" y="57"/>
                </a:cubicBezTo>
                <a:cubicBezTo>
                  <a:pt x="461" y="56"/>
                  <a:pt x="462" y="54"/>
                  <a:pt x="462" y="54"/>
                </a:cubicBezTo>
                <a:cubicBezTo>
                  <a:pt x="471" y="54"/>
                  <a:pt x="468" y="48"/>
                  <a:pt x="467" y="44"/>
                </a:cubicBezTo>
                <a:cubicBezTo>
                  <a:pt x="466" y="41"/>
                  <a:pt x="468" y="38"/>
                  <a:pt x="468" y="35"/>
                </a:cubicBezTo>
                <a:cubicBezTo>
                  <a:pt x="470" y="28"/>
                  <a:pt x="470" y="21"/>
                  <a:pt x="464" y="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7"/>
          <p:cNvSpPr/>
          <p:nvPr/>
        </p:nvSpPr>
        <p:spPr>
          <a:xfrm>
            <a:off x="7434857" y="520974"/>
            <a:ext cx="617538" cy="80963"/>
          </a:xfrm>
          <a:custGeom>
            <a:rect b="b" l="l" r="r" t="t"/>
            <a:pathLst>
              <a:path extrusionOk="0" h="35" w="274">
                <a:moveTo>
                  <a:pt x="257" y="16"/>
                </a:moveTo>
                <a:cubicBezTo>
                  <a:pt x="235" y="14"/>
                  <a:pt x="213" y="13"/>
                  <a:pt x="192" y="8"/>
                </a:cubicBezTo>
                <a:cubicBezTo>
                  <a:pt x="183" y="6"/>
                  <a:pt x="174" y="3"/>
                  <a:pt x="165" y="7"/>
                </a:cubicBezTo>
                <a:cubicBezTo>
                  <a:pt x="164" y="7"/>
                  <a:pt x="162" y="6"/>
                  <a:pt x="161" y="6"/>
                </a:cubicBezTo>
                <a:cubicBezTo>
                  <a:pt x="146" y="0"/>
                  <a:pt x="132" y="3"/>
                  <a:pt x="118" y="9"/>
                </a:cubicBezTo>
                <a:cubicBezTo>
                  <a:pt x="103" y="16"/>
                  <a:pt x="87" y="20"/>
                  <a:pt x="70" y="19"/>
                </a:cubicBezTo>
                <a:cubicBezTo>
                  <a:pt x="67" y="18"/>
                  <a:pt x="65" y="18"/>
                  <a:pt x="62" y="16"/>
                </a:cubicBezTo>
                <a:cubicBezTo>
                  <a:pt x="55" y="11"/>
                  <a:pt x="52" y="10"/>
                  <a:pt x="44" y="16"/>
                </a:cubicBezTo>
                <a:cubicBezTo>
                  <a:pt x="41" y="19"/>
                  <a:pt x="38" y="20"/>
                  <a:pt x="34" y="20"/>
                </a:cubicBezTo>
                <a:cubicBezTo>
                  <a:pt x="24" y="18"/>
                  <a:pt x="14" y="17"/>
                  <a:pt x="5" y="25"/>
                </a:cubicBezTo>
                <a:cubicBezTo>
                  <a:pt x="4" y="27"/>
                  <a:pt x="0" y="26"/>
                  <a:pt x="1" y="29"/>
                </a:cubicBezTo>
                <a:cubicBezTo>
                  <a:pt x="2" y="31"/>
                  <a:pt x="4" y="31"/>
                  <a:pt x="7" y="32"/>
                </a:cubicBezTo>
                <a:cubicBezTo>
                  <a:pt x="24" y="32"/>
                  <a:pt x="41" y="35"/>
                  <a:pt x="59" y="35"/>
                </a:cubicBezTo>
                <a:cubicBezTo>
                  <a:pt x="89" y="35"/>
                  <a:pt x="119" y="33"/>
                  <a:pt x="148" y="33"/>
                </a:cubicBezTo>
                <a:cubicBezTo>
                  <a:pt x="152" y="33"/>
                  <a:pt x="156" y="31"/>
                  <a:pt x="160" y="33"/>
                </a:cubicBezTo>
                <a:cubicBezTo>
                  <a:pt x="166" y="35"/>
                  <a:pt x="173" y="35"/>
                  <a:pt x="179" y="32"/>
                </a:cubicBezTo>
                <a:cubicBezTo>
                  <a:pt x="184" y="31"/>
                  <a:pt x="189" y="30"/>
                  <a:pt x="194" y="30"/>
                </a:cubicBezTo>
                <a:cubicBezTo>
                  <a:pt x="214" y="29"/>
                  <a:pt x="233" y="27"/>
                  <a:pt x="253" y="23"/>
                </a:cubicBezTo>
                <a:cubicBezTo>
                  <a:pt x="260" y="22"/>
                  <a:pt x="267" y="20"/>
                  <a:pt x="274" y="18"/>
                </a:cubicBezTo>
                <a:cubicBezTo>
                  <a:pt x="268" y="16"/>
                  <a:pt x="262" y="16"/>
                  <a:pt x="257" y="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7"/>
          <p:cNvSpPr/>
          <p:nvPr/>
        </p:nvSpPr>
        <p:spPr>
          <a:xfrm>
            <a:off x="7906345" y="286024"/>
            <a:ext cx="11113" cy="22225"/>
          </a:xfrm>
          <a:custGeom>
            <a:rect b="b" l="l" r="r" t="t"/>
            <a:pathLst>
              <a:path extrusionOk="0" h="10" w="5">
                <a:moveTo>
                  <a:pt x="0" y="0"/>
                </a:moveTo>
                <a:cubicBezTo>
                  <a:pt x="1" y="4"/>
                  <a:pt x="2" y="7"/>
                  <a:pt x="4" y="10"/>
                </a:cubicBezTo>
                <a:cubicBezTo>
                  <a:pt x="5" y="5"/>
                  <a:pt x="4" y="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28"/>
          <p:cNvGrpSpPr/>
          <p:nvPr/>
        </p:nvGrpSpPr>
        <p:grpSpPr>
          <a:xfrm>
            <a:off x="238677" y="1617135"/>
            <a:ext cx="5167707" cy="3040375"/>
            <a:chOff x="635000" y="1382713"/>
            <a:chExt cx="7869238" cy="4572000"/>
          </a:xfrm>
        </p:grpSpPr>
        <p:sp>
          <p:nvSpPr>
            <p:cNvPr id="971" name="Google Shape;971;p28"/>
            <p:cNvSpPr/>
            <p:nvPr/>
          </p:nvSpPr>
          <p:spPr>
            <a:xfrm>
              <a:off x="811213" y="3267075"/>
              <a:ext cx="7478713" cy="2654300"/>
            </a:xfrm>
            <a:custGeom>
              <a:rect b="b" l="l" r="r" t="t"/>
              <a:pathLst>
                <a:path extrusionOk="0" h="1672" w="4711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635000" y="2108200"/>
              <a:ext cx="7697788" cy="3846513"/>
            </a:xfrm>
            <a:custGeom>
              <a:rect b="b" l="l" r="r" t="t"/>
              <a:pathLst>
                <a:path extrusionOk="0" h="2423" w="4849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1595438" y="1790700"/>
              <a:ext cx="6908800" cy="3509963"/>
            </a:xfrm>
            <a:custGeom>
              <a:rect b="b" l="l" r="r" t="t"/>
              <a:pathLst>
                <a:path extrusionOk="0" h="2211" w="4352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2097088" y="1382713"/>
              <a:ext cx="4552950" cy="1549400"/>
            </a:xfrm>
            <a:custGeom>
              <a:rect b="b" l="l" r="r" t="t"/>
              <a:pathLst>
                <a:path extrusionOk="0" h="976" w="2868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5" name="Google Shape;975;p28"/>
          <p:cNvSpPr txBox="1"/>
          <p:nvPr>
            <p:ph idx="1" type="body"/>
          </p:nvPr>
        </p:nvSpPr>
        <p:spPr>
          <a:xfrm>
            <a:off x="323528" y="123478"/>
            <a:ext cx="8820472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Worldmap Style</a:t>
            </a:r>
            <a:endParaRPr/>
          </a:p>
        </p:txBody>
      </p:sp>
      <p:sp>
        <p:nvSpPr>
          <p:cNvPr id="976" name="Google Shape;976;p28"/>
          <p:cNvSpPr txBox="1"/>
          <p:nvPr>
            <p:ph idx="2" type="body"/>
          </p:nvPr>
        </p:nvSpPr>
        <p:spPr>
          <a:xfrm>
            <a:off x="323528" y="699542"/>
            <a:ext cx="8820472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Insert the title of your subtitle Here</a:t>
            </a:r>
            <a:endParaRPr/>
          </a:p>
        </p:txBody>
      </p:sp>
      <p:sp>
        <p:nvSpPr>
          <p:cNvPr id="977" name="Google Shape;977;p28"/>
          <p:cNvSpPr/>
          <p:nvPr/>
        </p:nvSpPr>
        <p:spPr>
          <a:xfrm>
            <a:off x="863478" y="2443679"/>
            <a:ext cx="670485" cy="670485"/>
          </a:xfrm>
          <a:prstGeom prst="ellipse">
            <a:avLst/>
          </a:prstGeom>
          <a:solidFill>
            <a:schemeClr val="accent2">
              <a:alpha val="69803"/>
            </a:schemeClr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8"/>
          <p:cNvSpPr/>
          <p:nvPr/>
        </p:nvSpPr>
        <p:spPr>
          <a:xfrm>
            <a:off x="3707904" y="2374108"/>
            <a:ext cx="670485" cy="670485"/>
          </a:xfrm>
          <a:prstGeom prst="ellipse">
            <a:avLst/>
          </a:prstGeom>
          <a:solidFill>
            <a:schemeClr val="accent2">
              <a:alpha val="69803"/>
            </a:schemeClr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8"/>
          <p:cNvSpPr/>
          <p:nvPr/>
        </p:nvSpPr>
        <p:spPr>
          <a:xfrm>
            <a:off x="4236757" y="3786135"/>
            <a:ext cx="670485" cy="670485"/>
          </a:xfrm>
          <a:prstGeom prst="ellipse">
            <a:avLst/>
          </a:prstGeom>
          <a:solidFill>
            <a:schemeClr val="lt1">
              <a:alpha val="69803"/>
            </a:schemeClr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8"/>
          <p:cNvSpPr/>
          <p:nvPr/>
        </p:nvSpPr>
        <p:spPr>
          <a:xfrm>
            <a:off x="2627784" y="3044593"/>
            <a:ext cx="670485" cy="670485"/>
          </a:xfrm>
          <a:prstGeom prst="ellipse">
            <a:avLst/>
          </a:prstGeom>
          <a:solidFill>
            <a:schemeClr val="accent2">
              <a:alpha val="69803"/>
            </a:schemeClr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8"/>
          <p:cNvSpPr/>
          <p:nvPr/>
        </p:nvSpPr>
        <p:spPr>
          <a:xfrm>
            <a:off x="1548339" y="3606994"/>
            <a:ext cx="670485" cy="670485"/>
          </a:xfrm>
          <a:prstGeom prst="ellipse">
            <a:avLst/>
          </a:prstGeom>
          <a:solidFill>
            <a:schemeClr val="lt1">
              <a:alpha val="69803"/>
            </a:schemeClr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8"/>
          <p:cNvSpPr txBox="1"/>
          <p:nvPr/>
        </p:nvSpPr>
        <p:spPr>
          <a:xfrm>
            <a:off x="3652182" y="2540074"/>
            <a:ext cx="7819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50K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8"/>
          <p:cNvSpPr txBox="1"/>
          <p:nvPr/>
        </p:nvSpPr>
        <p:spPr>
          <a:xfrm>
            <a:off x="2572062" y="3210558"/>
            <a:ext cx="7819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20K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8"/>
          <p:cNvSpPr txBox="1"/>
          <p:nvPr/>
        </p:nvSpPr>
        <p:spPr>
          <a:xfrm>
            <a:off x="1491942" y="3786135"/>
            <a:ext cx="7819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35K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8"/>
          <p:cNvSpPr txBox="1"/>
          <p:nvPr/>
        </p:nvSpPr>
        <p:spPr>
          <a:xfrm>
            <a:off x="780479" y="2609644"/>
            <a:ext cx="7819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40K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8"/>
          <p:cNvSpPr txBox="1"/>
          <p:nvPr/>
        </p:nvSpPr>
        <p:spPr>
          <a:xfrm>
            <a:off x="4181036" y="3955412"/>
            <a:ext cx="7819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10K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8"/>
          <p:cNvSpPr txBox="1"/>
          <p:nvPr/>
        </p:nvSpPr>
        <p:spPr>
          <a:xfrm>
            <a:off x="5597632" y="2251052"/>
            <a:ext cx="10179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A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8"/>
          <p:cNvSpPr txBox="1"/>
          <p:nvPr/>
        </p:nvSpPr>
        <p:spPr>
          <a:xfrm>
            <a:off x="5855988" y="2513994"/>
            <a:ext cx="29644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8"/>
          <p:cNvSpPr txBox="1"/>
          <p:nvPr/>
        </p:nvSpPr>
        <p:spPr>
          <a:xfrm>
            <a:off x="5597632" y="2757866"/>
            <a:ext cx="10179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B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8"/>
          <p:cNvSpPr txBox="1"/>
          <p:nvPr/>
        </p:nvSpPr>
        <p:spPr>
          <a:xfrm>
            <a:off x="5855988" y="3020808"/>
            <a:ext cx="29644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28"/>
          <p:cNvSpPr txBox="1"/>
          <p:nvPr/>
        </p:nvSpPr>
        <p:spPr>
          <a:xfrm>
            <a:off x="5597632" y="3264680"/>
            <a:ext cx="10179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C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28"/>
          <p:cNvSpPr txBox="1"/>
          <p:nvPr/>
        </p:nvSpPr>
        <p:spPr>
          <a:xfrm>
            <a:off x="5855988" y="3527622"/>
            <a:ext cx="29644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28"/>
          <p:cNvSpPr txBox="1"/>
          <p:nvPr/>
        </p:nvSpPr>
        <p:spPr>
          <a:xfrm>
            <a:off x="5597632" y="3771494"/>
            <a:ext cx="10179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D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8"/>
          <p:cNvSpPr txBox="1"/>
          <p:nvPr/>
        </p:nvSpPr>
        <p:spPr>
          <a:xfrm>
            <a:off x="5855988" y="4034436"/>
            <a:ext cx="29644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8"/>
          <p:cNvSpPr txBox="1"/>
          <p:nvPr/>
        </p:nvSpPr>
        <p:spPr>
          <a:xfrm>
            <a:off x="5597632" y="4278309"/>
            <a:ext cx="10179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E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8"/>
          <p:cNvSpPr txBox="1"/>
          <p:nvPr/>
        </p:nvSpPr>
        <p:spPr>
          <a:xfrm>
            <a:off x="5855988" y="4541251"/>
            <a:ext cx="29644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7" name="Google Shape;997;p28"/>
          <p:cNvGrpSpPr/>
          <p:nvPr/>
        </p:nvGrpSpPr>
        <p:grpSpPr>
          <a:xfrm>
            <a:off x="5379747" y="1286945"/>
            <a:ext cx="3440725" cy="976521"/>
            <a:chOff x="5235731" y="1243815"/>
            <a:chExt cx="3584741" cy="976521"/>
          </a:xfrm>
        </p:grpSpPr>
        <p:sp>
          <p:nvSpPr>
            <p:cNvPr id="998" name="Google Shape;998;p28"/>
            <p:cNvSpPr txBox="1"/>
            <p:nvPr/>
          </p:nvSpPr>
          <p:spPr>
            <a:xfrm>
              <a:off x="5235731" y="1574005"/>
              <a:ext cx="35847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</a:t>
              </a:r>
              <a:endParaRPr/>
            </a:p>
          </p:txBody>
        </p:sp>
        <p:sp>
          <p:nvSpPr>
            <p:cNvPr id="999" name="Google Shape;999;p28"/>
            <p:cNvSpPr txBox="1"/>
            <p:nvPr/>
          </p:nvSpPr>
          <p:spPr>
            <a:xfrm>
              <a:off x="5235731" y="1243815"/>
              <a:ext cx="358474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00" name="Google Shape;100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18072"/>
            <a:ext cx="2074599" cy="336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9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7A7BD"/>
              </a:buClr>
              <a:buSzPts val="3600"/>
              <a:buNone/>
            </a:pPr>
            <a:r>
              <a:rPr lang="en-US">
                <a:solidFill>
                  <a:srgbClr val="57A7BD"/>
                </a:solidFill>
              </a:rPr>
              <a:t>Table</a:t>
            </a:r>
            <a:r>
              <a:rPr lang="en-US"/>
              <a:t> Style</a:t>
            </a:r>
            <a:endParaRPr/>
          </a:p>
        </p:txBody>
      </p:sp>
      <p:graphicFrame>
        <p:nvGraphicFramePr>
          <p:cNvPr id="1006" name="Google Shape;1006;p29"/>
          <p:cNvGraphicFramePr/>
          <p:nvPr/>
        </p:nvGraphicFramePr>
        <p:xfrm>
          <a:off x="530926" y="19457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{DC6E4D85-9053-43B7-B744-87C1404636FE}</a:tableStyleId>
              </a:tblPr>
              <a:tblGrid>
                <a:gridCol w="1823875"/>
              </a:tblGrid>
              <a:tr h="430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</a:tr>
              <a:tr h="33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0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</a:t>
                      </a: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125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a modern PowerPoint  Presentation that is beautifully designed. </a:t>
                      </a:r>
                      <a:endParaRPr sz="1200" u="none" cap="none" strike="noStrik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07" name="Google Shape;1007;p29"/>
          <p:cNvGraphicFramePr/>
          <p:nvPr/>
        </p:nvGraphicFramePr>
        <p:xfrm>
          <a:off x="2618488" y="19457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{DC6E4D85-9053-43B7-B744-87C1404636FE}</a:tableStyleId>
              </a:tblPr>
              <a:tblGrid>
                <a:gridCol w="1823875"/>
              </a:tblGrid>
              <a:tr h="430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b="1" sz="1400" u="none" cap="none" strike="noStrik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</a:tr>
              <a:tr h="33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70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25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a modern PowerPoint  Presentation that is beautifully designed. </a:t>
                      </a:r>
                      <a:endParaRPr sz="1200" u="none" cap="none" strike="noStrik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08" name="Google Shape;1008;p29"/>
          <p:cNvGraphicFramePr/>
          <p:nvPr/>
        </p:nvGraphicFramePr>
        <p:xfrm>
          <a:off x="4706050" y="19457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{DC6E4D85-9053-43B7-B744-87C1404636FE}</a:tableStyleId>
              </a:tblPr>
              <a:tblGrid>
                <a:gridCol w="1823875"/>
              </a:tblGrid>
              <a:tr h="430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b="1" sz="1400" u="none" cap="none" strike="noStrik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</a:tr>
              <a:tr h="33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49803"/>
                      </a:schemeClr>
                    </a:solidFill>
                  </a:tcPr>
                </a:tc>
              </a:tr>
              <a:tr h="70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49803"/>
                      </a:schemeClr>
                    </a:solidFill>
                  </a:tcPr>
                </a:tc>
              </a:tr>
              <a:tr h="125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a modern PowerPoint  Presentation that is beautifully designed. </a:t>
                      </a:r>
                      <a:endParaRPr sz="1200" u="none" cap="none" strike="noStrik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09" name="Google Shape;1009;p29"/>
          <p:cNvGraphicFramePr/>
          <p:nvPr/>
        </p:nvGraphicFramePr>
        <p:xfrm>
          <a:off x="6793611" y="19457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{DC6E4D85-9053-43B7-B744-87C1404636FE}</a:tableStyleId>
              </a:tblPr>
              <a:tblGrid>
                <a:gridCol w="1823875"/>
              </a:tblGrid>
              <a:tr h="430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</a:tr>
              <a:tr h="33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0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25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a modern PowerPoint  Presentation that is beautifully designed</a:t>
                      </a:r>
                      <a:r>
                        <a:rPr lang="en-US" sz="1200" u="none" cap="none" strike="noStrike">
                          <a:solidFill>
                            <a:srgbClr val="57A7B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endParaRPr sz="1200" u="none" cap="none" strike="noStrike">
                        <a:solidFill>
                          <a:srgbClr val="57A7B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6980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10" name="Google Shape;1010;p29"/>
          <p:cNvSpPr txBox="1"/>
          <p:nvPr/>
        </p:nvSpPr>
        <p:spPr>
          <a:xfrm>
            <a:off x="467544" y="1359488"/>
            <a:ext cx="81455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/>
          </a:p>
        </p:txBody>
      </p:sp>
      <p:pic>
        <p:nvPicPr>
          <p:cNvPr id="1011" name="Google Shape;101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741951"/>
            <a:ext cx="7049549" cy="1121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>
            <p:ph idx="1" type="body"/>
          </p:nvPr>
        </p:nvSpPr>
        <p:spPr>
          <a:xfrm>
            <a:off x="0" y="77155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None/>
            </a:pPr>
            <a:r>
              <a:rPr lang="en-US" sz="4800">
                <a:solidFill>
                  <a:srgbClr val="FFC000"/>
                </a:solidFill>
              </a:rPr>
              <a:t>SECTION BREAK</a:t>
            </a:r>
            <a:endParaRPr sz="4800">
              <a:solidFill>
                <a:srgbClr val="FFC000"/>
              </a:solidFill>
            </a:endParaRPr>
          </a:p>
        </p:txBody>
      </p:sp>
      <p:pic>
        <p:nvPicPr>
          <p:cNvPr id="394" name="Google Shape;3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509" y="2211710"/>
            <a:ext cx="8070981" cy="242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4443958"/>
            <a:ext cx="2221118" cy="60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832583" y="4443958"/>
            <a:ext cx="2076562" cy="567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0"/>
          <p:cNvSpPr txBox="1"/>
          <p:nvPr>
            <p:ph idx="1" type="body"/>
          </p:nvPr>
        </p:nvSpPr>
        <p:spPr>
          <a:xfrm>
            <a:off x="323528" y="123478"/>
            <a:ext cx="8820472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Chart Style</a:t>
            </a:r>
            <a:endParaRPr/>
          </a:p>
        </p:txBody>
      </p:sp>
      <p:sp>
        <p:nvSpPr>
          <p:cNvPr id="1017" name="Google Shape;1017;p30"/>
          <p:cNvSpPr txBox="1"/>
          <p:nvPr>
            <p:ph idx="2" type="body"/>
          </p:nvPr>
        </p:nvSpPr>
        <p:spPr>
          <a:xfrm>
            <a:off x="323528" y="699542"/>
            <a:ext cx="8820472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Insert the title of your subtitle Here</a:t>
            </a:r>
            <a:endParaRPr/>
          </a:p>
        </p:txBody>
      </p:sp>
      <p:grpSp>
        <p:nvGrpSpPr>
          <p:cNvPr id="1018" name="Google Shape;1018;p30"/>
          <p:cNvGrpSpPr/>
          <p:nvPr/>
        </p:nvGrpSpPr>
        <p:grpSpPr>
          <a:xfrm>
            <a:off x="882340" y="1530602"/>
            <a:ext cx="1080000" cy="1404144"/>
            <a:chOff x="899592" y="1530602"/>
            <a:chExt cx="1296000" cy="1404144"/>
          </a:xfrm>
        </p:grpSpPr>
        <p:sp>
          <p:nvSpPr>
            <p:cNvPr id="1019" name="Google Shape;1019;p30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0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0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0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0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0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0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9" name="Google Shape;1029;p30"/>
          <p:cNvGrpSpPr/>
          <p:nvPr/>
        </p:nvGrpSpPr>
        <p:grpSpPr>
          <a:xfrm>
            <a:off x="2898564" y="1530602"/>
            <a:ext cx="1080000" cy="1404144"/>
            <a:chOff x="899592" y="1530602"/>
            <a:chExt cx="1296000" cy="1404144"/>
          </a:xfrm>
        </p:grpSpPr>
        <p:sp>
          <p:nvSpPr>
            <p:cNvPr id="1030" name="Google Shape;1030;p30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0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0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0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0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0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0" name="Google Shape;1040;p30"/>
          <p:cNvGrpSpPr/>
          <p:nvPr/>
        </p:nvGrpSpPr>
        <p:grpSpPr>
          <a:xfrm>
            <a:off x="4914788" y="1530602"/>
            <a:ext cx="1080000" cy="1404144"/>
            <a:chOff x="899592" y="1530602"/>
            <a:chExt cx="1296000" cy="1404144"/>
          </a:xfrm>
        </p:grpSpPr>
        <p:sp>
          <p:nvSpPr>
            <p:cNvPr id="1041" name="Google Shape;1041;p30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0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0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0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0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0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0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0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0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0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0"/>
          <p:cNvGrpSpPr/>
          <p:nvPr/>
        </p:nvGrpSpPr>
        <p:grpSpPr>
          <a:xfrm>
            <a:off x="6931012" y="1530602"/>
            <a:ext cx="1080000" cy="1404144"/>
            <a:chOff x="899592" y="1530602"/>
            <a:chExt cx="1296000" cy="1404144"/>
          </a:xfrm>
        </p:grpSpPr>
        <p:sp>
          <p:nvSpPr>
            <p:cNvPr id="1052" name="Google Shape;1052;p30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0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0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0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0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0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0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0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0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0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2" name="Google Shape;1062;p30"/>
          <p:cNvSpPr/>
          <p:nvPr/>
        </p:nvSpPr>
        <p:spPr>
          <a:xfrm>
            <a:off x="1082202" y="3147814"/>
            <a:ext cx="680276" cy="680276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30"/>
          <p:cNvSpPr/>
          <p:nvPr/>
        </p:nvSpPr>
        <p:spPr>
          <a:xfrm>
            <a:off x="3049483" y="3147814"/>
            <a:ext cx="680276" cy="680276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30"/>
          <p:cNvSpPr/>
          <p:nvPr/>
        </p:nvSpPr>
        <p:spPr>
          <a:xfrm>
            <a:off x="5078218" y="3147814"/>
            <a:ext cx="680276" cy="680276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30"/>
          <p:cNvSpPr/>
          <p:nvPr/>
        </p:nvSpPr>
        <p:spPr>
          <a:xfrm flipH="1">
            <a:off x="7130874" y="3147814"/>
            <a:ext cx="680276" cy="680276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6" name="Google Shape;1066;p30"/>
          <p:cNvGrpSpPr/>
          <p:nvPr/>
        </p:nvGrpSpPr>
        <p:grpSpPr>
          <a:xfrm>
            <a:off x="539552" y="3867464"/>
            <a:ext cx="1765576" cy="872113"/>
            <a:chOff x="3017859" y="4363106"/>
            <a:chExt cx="1870812" cy="872113"/>
          </a:xfrm>
        </p:grpSpPr>
        <p:sp>
          <p:nvSpPr>
            <p:cNvPr id="1067" name="Google Shape;1067;p30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/>
            </a:p>
          </p:txBody>
        </p:sp>
        <p:sp>
          <p:nvSpPr>
            <p:cNvPr id="1068" name="Google Shape;1068;p30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30"/>
          <p:cNvGrpSpPr/>
          <p:nvPr/>
        </p:nvGrpSpPr>
        <p:grpSpPr>
          <a:xfrm>
            <a:off x="2555776" y="3867464"/>
            <a:ext cx="1765576" cy="872113"/>
            <a:chOff x="3017859" y="4363106"/>
            <a:chExt cx="1870812" cy="872113"/>
          </a:xfrm>
        </p:grpSpPr>
        <p:sp>
          <p:nvSpPr>
            <p:cNvPr id="1070" name="Google Shape;1070;p30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/>
            </a:p>
          </p:txBody>
        </p:sp>
        <p:sp>
          <p:nvSpPr>
            <p:cNvPr id="1071" name="Google Shape;1071;p30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2" name="Google Shape;1072;p30"/>
          <p:cNvGrpSpPr/>
          <p:nvPr/>
        </p:nvGrpSpPr>
        <p:grpSpPr>
          <a:xfrm>
            <a:off x="4572000" y="3867464"/>
            <a:ext cx="1765576" cy="872113"/>
            <a:chOff x="3017859" y="4363106"/>
            <a:chExt cx="1870812" cy="872113"/>
          </a:xfrm>
        </p:grpSpPr>
        <p:sp>
          <p:nvSpPr>
            <p:cNvPr id="1073" name="Google Shape;1073;p30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/>
            </a:p>
          </p:txBody>
        </p:sp>
        <p:sp>
          <p:nvSpPr>
            <p:cNvPr id="1074" name="Google Shape;1074;p30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5" name="Google Shape;1075;p30"/>
          <p:cNvGrpSpPr/>
          <p:nvPr/>
        </p:nvGrpSpPr>
        <p:grpSpPr>
          <a:xfrm>
            <a:off x="6588224" y="3867464"/>
            <a:ext cx="1765576" cy="872113"/>
            <a:chOff x="3017859" y="4363106"/>
            <a:chExt cx="1870812" cy="872113"/>
          </a:xfrm>
        </p:grpSpPr>
        <p:sp>
          <p:nvSpPr>
            <p:cNvPr id="1076" name="Google Shape;1076;p30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/>
            </a:p>
          </p:txBody>
        </p:sp>
        <p:sp>
          <p:nvSpPr>
            <p:cNvPr id="1077" name="Google Shape;1077;p30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8" name="Google Shape;1078;p30"/>
          <p:cNvSpPr/>
          <p:nvPr/>
        </p:nvSpPr>
        <p:spPr>
          <a:xfrm>
            <a:off x="8070709" y="1593318"/>
            <a:ext cx="5661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r>
              <a:rPr b="1"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0"/>
          <p:cNvSpPr/>
          <p:nvPr/>
        </p:nvSpPr>
        <p:spPr>
          <a:xfrm>
            <a:off x="6054485" y="2514596"/>
            <a:ext cx="5661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b="1"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0"/>
          <p:cNvSpPr/>
          <p:nvPr/>
        </p:nvSpPr>
        <p:spPr>
          <a:xfrm>
            <a:off x="4038260" y="2225943"/>
            <a:ext cx="5661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b="1"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0"/>
          <p:cNvSpPr/>
          <p:nvPr/>
        </p:nvSpPr>
        <p:spPr>
          <a:xfrm>
            <a:off x="1261131" y="3319431"/>
            <a:ext cx="3513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sz="11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0"/>
          <p:cNvSpPr/>
          <p:nvPr/>
        </p:nvSpPr>
        <p:spPr>
          <a:xfrm>
            <a:off x="2174434" y="2089690"/>
            <a:ext cx="5661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b="1"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0"/>
          <p:cNvSpPr/>
          <p:nvPr/>
        </p:nvSpPr>
        <p:spPr>
          <a:xfrm>
            <a:off x="3235212" y="3320759"/>
            <a:ext cx="3513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sz="11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0"/>
          <p:cNvSpPr/>
          <p:nvPr/>
        </p:nvSpPr>
        <p:spPr>
          <a:xfrm>
            <a:off x="5279098" y="3324152"/>
            <a:ext cx="3513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sz="11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0"/>
          <p:cNvSpPr/>
          <p:nvPr/>
        </p:nvSpPr>
        <p:spPr>
          <a:xfrm>
            <a:off x="7295322" y="3318100"/>
            <a:ext cx="3513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sz="11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6" name="Google Shape;108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1937" y="4718963"/>
            <a:ext cx="2206618" cy="358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1"/>
          <p:cNvSpPr/>
          <p:nvPr/>
        </p:nvSpPr>
        <p:spPr>
          <a:xfrm>
            <a:off x="0" y="3991372"/>
            <a:ext cx="9163878" cy="1152128"/>
          </a:xfrm>
          <a:prstGeom prst="rect">
            <a:avLst/>
          </a:prstGeom>
          <a:solidFill>
            <a:srgbClr val="FFC000">
              <a:alpha val="5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 txBox="1"/>
          <p:nvPr/>
        </p:nvSpPr>
        <p:spPr>
          <a:xfrm>
            <a:off x="7104451" y="915566"/>
            <a:ext cx="184314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Modern PowerPoint  Presentation</a:t>
            </a:r>
            <a:endParaRPr b="1" sz="20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 txBox="1"/>
          <p:nvPr/>
        </p:nvSpPr>
        <p:spPr>
          <a:xfrm>
            <a:off x="5880315" y="2181693"/>
            <a:ext cx="306728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and appeal to your Reports and Presentations with our Templates. I hope and I believe that this Template will your Time, Money and Reputation. Get a modern PowerPoint  Presentation that is beautifully designed.  Easy to change colors, photos and Text.       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 txBox="1"/>
          <p:nvPr/>
        </p:nvSpPr>
        <p:spPr>
          <a:xfrm>
            <a:off x="251520" y="4213492"/>
            <a:ext cx="30243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PowerPoint  Presentation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32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</a:pPr>
            <a:r>
              <a:rPr lang="en-US"/>
              <a:t>Table Style</a:t>
            </a:r>
            <a:endParaRPr/>
          </a:p>
        </p:txBody>
      </p:sp>
      <p:graphicFrame>
        <p:nvGraphicFramePr>
          <p:cNvPr id="1100" name="Google Shape;1100;p32"/>
          <p:cNvGraphicFramePr/>
          <p:nvPr/>
        </p:nvGraphicFramePr>
        <p:xfrm>
          <a:off x="539552" y="15687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{DC6E4D85-9053-43B7-B744-87C1404636FE}</a:tableStyleId>
              </a:tblPr>
              <a:tblGrid>
                <a:gridCol w="2016225"/>
                <a:gridCol w="2016225"/>
                <a:gridCol w="2016225"/>
                <a:gridCol w="2016225"/>
              </a:tblGrid>
              <a:tr h="396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400" u="none" cap="none" strike="noStrik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400" u="none" cap="none" strike="noStrik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6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96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96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96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96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96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Content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Content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Content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Content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96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33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106" name="Google Shape;1106;p33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</a:pPr>
            <a:r>
              <a:rPr lang="en-US"/>
              <a:t>Insert the title of your subtitle Here</a:t>
            </a:r>
            <a:endParaRPr/>
          </a:p>
        </p:txBody>
      </p:sp>
      <p:grpSp>
        <p:nvGrpSpPr>
          <p:cNvPr id="1107" name="Google Shape;1107;p33"/>
          <p:cNvGrpSpPr/>
          <p:nvPr/>
        </p:nvGrpSpPr>
        <p:grpSpPr>
          <a:xfrm>
            <a:off x="405792" y="1358643"/>
            <a:ext cx="4166208" cy="1151291"/>
            <a:chOff x="395536" y="913120"/>
            <a:chExt cx="2376264" cy="1151291"/>
          </a:xfrm>
        </p:grpSpPr>
        <p:sp>
          <p:nvSpPr>
            <p:cNvPr id="1108" name="Google Shape;1108;p33"/>
            <p:cNvSpPr txBox="1"/>
            <p:nvPr/>
          </p:nvSpPr>
          <p:spPr>
            <a:xfrm>
              <a:off x="395536" y="1233414"/>
              <a:ext cx="23762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  <a:endParaRPr/>
            </a:p>
          </p:txBody>
        </p:sp>
        <p:sp>
          <p:nvSpPr>
            <p:cNvPr id="1109" name="Google Shape;1109;p33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0" name="Google Shape;1110;p33"/>
          <p:cNvSpPr/>
          <p:nvPr/>
        </p:nvSpPr>
        <p:spPr>
          <a:xfrm>
            <a:off x="683568" y="4246154"/>
            <a:ext cx="444684" cy="226220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3"/>
          <p:cNvSpPr/>
          <p:nvPr/>
        </p:nvSpPr>
        <p:spPr>
          <a:xfrm>
            <a:off x="3435883" y="4166379"/>
            <a:ext cx="376248" cy="385770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3"/>
          <p:cNvSpPr/>
          <p:nvPr/>
        </p:nvSpPr>
        <p:spPr>
          <a:xfrm>
            <a:off x="6119762" y="4231008"/>
            <a:ext cx="350024" cy="256512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3" name="Google Shape;1113;p33"/>
          <p:cNvGrpSpPr/>
          <p:nvPr/>
        </p:nvGrpSpPr>
        <p:grpSpPr>
          <a:xfrm>
            <a:off x="1318700" y="3927585"/>
            <a:ext cx="1926735" cy="863358"/>
            <a:chOff x="803640" y="3362835"/>
            <a:chExt cx="2059657" cy="863358"/>
          </a:xfrm>
        </p:grpSpPr>
        <p:sp>
          <p:nvSpPr>
            <p:cNvPr id="1114" name="Google Shape;1114;p3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33"/>
          <p:cNvGrpSpPr/>
          <p:nvPr/>
        </p:nvGrpSpPr>
        <p:grpSpPr>
          <a:xfrm>
            <a:off x="4002579" y="3927585"/>
            <a:ext cx="1926735" cy="863358"/>
            <a:chOff x="803640" y="3362835"/>
            <a:chExt cx="2059657" cy="863358"/>
          </a:xfrm>
        </p:grpSpPr>
        <p:sp>
          <p:nvSpPr>
            <p:cNvPr id="1117" name="Google Shape;1117;p3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9" name="Google Shape;1119;p33"/>
          <p:cNvGrpSpPr/>
          <p:nvPr/>
        </p:nvGrpSpPr>
        <p:grpSpPr>
          <a:xfrm>
            <a:off x="6660232" y="3927585"/>
            <a:ext cx="1926735" cy="863358"/>
            <a:chOff x="803640" y="3362835"/>
            <a:chExt cx="2059657" cy="863358"/>
          </a:xfrm>
        </p:grpSpPr>
        <p:sp>
          <p:nvSpPr>
            <p:cNvPr id="1120" name="Google Shape;1120;p3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2" name="Google Shape;1122;p33"/>
          <p:cNvSpPr/>
          <p:nvPr>
            <p:ph idx="3" type="pic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34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7A7BD"/>
              </a:buClr>
              <a:buSzPts val="3600"/>
              <a:buNone/>
            </a:pPr>
            <a:r>
              <a:rPr lang="en-US">
                <a:solidFill>
                  <a:srgbClr val="57A7BD"/>
                </a:solidFill>
              </a:rPr>
              <a:t>Columns Style</a:t>
            </a:r>
            <a:endParaRPr>
              <a:solidFill>
                <a:srgbClr val="57A7BD"/>
              </a:solidFill>
            </a:endParaRPr>
          </a:p>
        </p:txBody>
      </p:sp>
      <p:grpSp>
        <p:nvGrpSpPr>
          <p:cNvPr id="1128" name="Google Shape;1128;p34"/>
          <p:cNvGrpSpPr/>
          <p:nvPr/>
        </p:nvGrpSpPr>
        <p:grpSpPr>
          <a:xfrm>
            <a:off x="3923928" y="1275606"/>
            <a:ext cx="4752528" cy="2807624"/>
            <a:chOff x="2227884" y="1330362"/>
            <a:chExt cx="2835932" cy="2807624"/>
          </a:xfrm>
        </p:grpSpPr>
        <p:sp>
          <p:nvSpPr>
            <p:cNvPr id="1129" name="Google Shape;1129;p34"/>
            <p:cNvSpPr txBox="1"/>
            <p:nvPr/>
          </p:nvSpPr>
          <p:spPr>
            <a:xfrm>
              <a:off x="2227884" y="1644996"/>
              <a:ext cx="2835932" cy="24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Easy to change colors, photos and Text.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</a:t>
              </a:r>
              <a:endParaRPr/>
            </a:p>
          </p:txBody>
        </p:sp>
        <p:sp>
          <p:nvSpPr>
            <p:cNvPr id="1130" name="Google Shape;1130;p34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b="1" sz="12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31" name="Google Shape;113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23612">
            <a:off x="66755" y="473300"/>
            <a:ext cx="3321599" cy="4484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35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7A7BD"/>
              </a:buClr>
              <a:buSzPts val="3600"/>
              <a:buNone/>
            </a:pPr>
            <a:r>
              <a:rPr lang="en-US">
                <a:solidFill>
                  <a:srgbClr val="57A7BD"/>
                </a:solidFill>
              </a:rPr>
              <a:t>Columns Style</a:t>
            </a:r>
            <a:endParaRPr>
              <a:solidFill>
                <a:srgbClr val="57A7BD"/>
              </a:solidFill>
            </a:endParaRPr>
          </a:p>
        </p:txBody>
      </p:sp>
      <p:grpSp>
        <p:nvGrpSpPr>
          <p:cNvPr id="1137" name="Google Shape;1137;p35"/>
          <p:cNvGrpSpPr/>
          <p:nvPr/>
        </p:nvGrpSpPr>
        <p:grpSpPr>
          <a:xfrm>
            <a:off x="683568" y="1419622"/>
            <a:ext cx="5400600" cy="1368152"/>
            <a:chOff x="2227883" y="1330362"/>
            <a:chExt cx="2835933" cy="3181712"/>
          </a:xfrm>
        </p:grpSpPr>
        <p:sp>
          <p:nvSpPr>
            <p:cNvPr id="1138" name="Google Shape;1138;p35"/>
            <p:cNvSpPr txBox="1"/>
            <p:nvPr/>
          </p:nvSpPr>
          <p:spPr>
            <a:xfrm>
              <a:off x="2227883" y="1834418"/>
              <a:ext cx="2835933" cy="2677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139" name="Google Shape;1139;p35"/>
            <p:cNvSpPr txBox="1"/>
            <p:nvPr/>
          </p:nvSpPr>
          <p:spPr>
            <a:xfrm>
              <a:off x="2227884" y="1330362"/>
              <a:ext cx="2835932" cy="461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b="1" sz="12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35"/>
          <p:cNvGrpSpPr/>
          <p:nvPr/>
        </p:nvGrpSpPr>
        <p:grpSpPr>
          <a:xfrm>
            <a:off x="6160185" y="1419622"/>
            <a:ext cx="2592289" cy="3181712"/>
            <a:chOff x="2227883" y="1330362"/>
            <a:chExt cx="2835933" cy="3181712"/>
          </a:xfrm>
        </p:grpSpPr>
        <p:sp>
          <p:nvSpPr>
            <p:cNvPr id="1141" name="Google Shape;1141;p35"/>
            <p:cNvSpPr txBox="1"/>
            <p:nvPr/>
          </p:nvSpPr>
          <p:spPr>
            <a:xfrm>
              <a:off x="2227883" y="1834418"/>
              <a:ext cx="2835933" cy="2677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142" name="Google Shape;1142;p35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7A7BD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b="1" sz="1200">
                <a:solidFill>
                  <a:srgbClr val="57A7B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43" name="Google Shape;114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3250" y="3262506"/>
            <a:ext cx="3138750" cy="18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35"/>
          <p:cNvSpPr txBox="1"/>
          <p:nvPr/>
        </p:nvSpPr>
        <p:spPr>
          <a:xfrm>
            <a:off x="-108520" y="747831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b="0" lang="en-US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Insert the title of your subtitle Here</a:t>
            </a:r>
            <a:endParaRPr b="0" sz="20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36"/>
          <p:cNvSpPr txBox="1"/>
          <p:nvPr/>
        </p:nvSpPr>
        <p:spPr>
          <a:xfrm>
            <a:off x="0" y="627534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7A7BD"/>
              </a:buClr>
              <a:buSzPts val="7200"/>
              <a:buFont typeface="Arial"/>
              <a:buNone/>
            </a:pPr>
            <a:r>
              <a:rPr b="0" lang="en-US" sz="7200">
                <a:solidFill>
                  <a:srgbClr val="57A7BD"/>
                </a:solidFill>
                <a:latin typeface="Candara"/>
                <a:ea typeface="Candara"/>
                <a:cs typeface="Candara"/>
                <a:sym typeface="Candara"/>
              </a:rPr>
              <a:t>Thank you</a:t>
            </a:r>
            <a:endParaRPr b="0" sz="7200">
              <a:solidFill>
                <a:srgbClr val="57A7BD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150" name="Google Shape;115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59" y="1479155"/>
            <a:ext cx="9103245" cy="3664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37"/>
          <p:cNvSpPr txBox="1"/>
          <p:nvPr>
            <p:ph idx="1" type="body"/>
          </p:nvPr>
        </p:nvSpPr>
        <p:spPr>
          <a:xfrm>
            <a:off x="0" y="2355726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7A7BD"/>
              </a:buClr>
              <a:buSzPts val="2800"/>
              <a:buNone/>
            </a:pPr>
            <a:r>
              <a:rPr lang="en-US" sz="2800">
                <a:solidFill>
                  <a:srgbClr val="57A7BD"/>
                </a:solidFill>
              </a:rPr>
              <a:t>https://www.plantillaspower-point.com</a:t>
            </a:r>
            <a:endParaRPr sz="2800">
              <a:solidFill>
                <a:srgbClr val="57A7BD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38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7A7BD"/>
              </a:buClr>
              <a:buSzPts val="2400"/>
              <a:buNone/>
            </a:pPr>
            <a:r>
              <a:rPr lang="en-US" sz="2400">
                <a:solidFill>
                  <a:srgbClr val="57A7BD"/>
                </a:solidFill>
              </a:rPr>
              <a:t>Fully Editable</a:t>
            </a:r>
            <a:endParaRPr sz="2400">
              <a:solidFill>
                <a:srgbClr val="57A7BD"/>
              </a:solidFill>
            </a:endParaRPr>
          </a:p>
        </p:txBody>
      </p:sp>
      <p:pic>
        <p:nvPicPr>
          <p:cNvPr id="1161" name="Google Shape;116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843558"/>
            <a:ext cx="3021168" cy="389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7904" y="1059582"/>
            <a:ext cx="2875050" cy="377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2200" y="2276746"/>
            <a:ext cx="2517416" cy="1336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39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7A7BD"/>
              </a:buClr>
              <a:buSzPts val="2400"/>
              <a:buNone/>
            </a:pPr>
            <a:r>
              <a:rPr lang="en-US" sz="2400">
                <a:solidFill>
                  <a:srgbClr val="57A7BD"/>
                </a:solidFill>
              </a:rPr>
              <a:t>Fully Editable</a:t>
            </a:r>
            <a:endParaRPr sz="2400">
              <a:solidFill>
                <a:srgbClr val="57A7BD"/>
              </a:solidFill>
            </a:endParaRPr>
          </a:p>
        </p:txBody>
      </p:sp>
      <p:pic>
        <p:nvPicPr>
          <p:cNvPr id="1169" name="Google Shape;116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3363838"/>
            <a:ext cx="3117728" cy="166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035" y="915566"/>
            <a:ext cx="4492581" cy="180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1920" y="3867668"/>
            <a:ext cx="4116201" cy="65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1503712"/>
            <a:ext cx="2146114" cy="159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21191" y="1635646"/>
            <a:ext cx="2214834" cy="1333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"/>
          <p:cNvSpPr txBox="1"/>
          <p:nvPr>
            <p:ph idx="1" type="body"/>
          </p:nvPr>
        </p:nvSpPr>
        <p:spPr>
          <a:xfrm>
            <a:off x="251520" y="2139702"/>
            <a:ext cx="5152054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US" sz="6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Welcome!!</a:t>
            </a:r>
            <a:endParaRPr sz="6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40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7A7BD"/>
              </a:buClr>
              <a:buSzPts val="3600"/>
              <a:buNone/>
            </a:pPr>
            <a:r>
              <a:rPr lang="en-US"/>
              <a:t>Fully Editable Icon Sets : A</a:t>
            </a:r>
            <a:endParaRPr/>
          </a:p>
        </p:txBody>
      </p:sp>
      <p:sp>
        <p:nvSpPr>
          <p:cNvPr id="1179" name="Google Shape;1179;p40"/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40"/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40"/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40"/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  <p:sp>
        <p:nvSpPr>
          <p:cNvPr id="1183" name="Google Shape;1183;p40"/>
          <p:cNvSpPr/>
          <p:nvPr/>
        </p:nvSpPr>
        <p:spPr>
          <a:xfrm>
            <a:off x="4870785" y="1339861"/>
            <a:ext cx="357266" cy="358322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40"/>
          <p:cNvSpPr/>
          <p:nvPr/>
        </p:nvSpPr>
        <p:spPr>
          <a:xfrm>
            <a:off x="4297988" y="1388030"/>
            <a:ext cx="357265" cy="261984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40"/>
          <p:cNvSpPr/>
          <p:nvPr/>
        </p:nvSpPr>
        <p:spPr>
          <a:xfrm>
            <a:off x="4872210" y="3407764"/>
            <a:ext cx="213843" cy="483435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40"/>
          <p:cNvSpPr/>
          <p:nvPr/>
        </p:nvSpPr>
        <p:spPr>
          <a:xfrm rot="-2700000">
            <a:off x="7243003" y="2816601"/>
            <a:ext cx="154109" cy="343323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0"/>
          <p:cNvSpPr/>
          <p:nvPr/>
        </p:nvSpPr>
        <p:spPr>
          <a:xfrm flipH="1">
            <a:off x="4293692" y="3490877"/>
            <a:ext cx="317209" cy="317209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40"/>
          <p:cNvSpPr/>
          <p:nvPr/>
        </p:nvSpPr>
        <p:spPr>
          <a:xfrm>
            <a:off x="5986218" y="2808370"/>
            <a:ext cx="314672" cy="309626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40"/>
          <p:cNvSpPr/>
          <p:nvPr/>
        </p:nvSpPr>
        <p:spPr>
          <a:xfrm>
            <a:off x="8252327" y="2779728"/>
            <a:ext cx="317209" cy="316282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40"/>
          <p:cNvSpPr/>
          <p:nvPr/>
        </p:nvSpPr>
        <p:spPr>
          <a:xfrm>
            <a:off x="5443583" y="1358002"/>
            <a:ext cx="322040" cy="322040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40"/>
          <p:cNvSpPr/>
          <p:nvPr/>
        </p:nvSpPr>
        <p:spPr>
          <a:xfrm rot="5400000">
            <a:off x="5980941" y="1358002"/>
            <a:ext cx="322469" cy="322041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40"/>
          <p:cNvSpPr/>
          <p:nvPr/>
        </p:nvSpPr>
        <p:spPr>
          <a:xfrm>
            <a:off x="5347362" y="3475221"/>
            <a:ext cx="350460" cy="348520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40"/>
          <p:cNvSpPr/>
          <p:nvPr/>
        </p:nvSpPr>
        <p:spPr>
          <a:xfrm flipH="1">
            <a:off x="8235089" y="2047097"/>
            <a:ext cx="351685" cy="352555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40"/>
          <p:cNvSpPr/>
          <p:nvPr/>
        </p:nvSpPr>
        <p:spPr>
          <a:xfrm rot="-5400000">
            <a:off x="6518856" y="1325152"/>
            <a:ext cx="387486" cy="387741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40"/>
          <p:cNvSpPr/>
          <p:nvPr/>
        </p:nvSpPr>
        <p:spPr>
          <a:xfrm>
            <a:off x="7122001" y="1293526"/>
            <a:ext cx="323224" cy="450993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40"/>
          <p:cNvSpPr/>
          <p:nvPr/>
        </p:nvSpPr>
        <p:spPr>
          <a:xfrm>
            <a:off x="3714219" y="4055836"/>
            <a:ext cx="279812" cy="532138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40"/>
          <p:cNvSpPr/>
          <p:nvPr/>
        </p:nvSpPr>
        <p:spPr>
          <a:xfrm rot="-5400000">
            <a:off x="6526713" y="2741871"/>
            <a:ext cx="408905" cy="442625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40"/>
          <p:cNvSpPr/>
          <p:nvPr/>
        </p:nvSpPr>
        <p:spPr>
          <a:xfrm rot="10800000">
            <a:off x="7055425" y="2058137"/>
            <a:ext cx="264059" cy="298187"/>
          </a:xfrm>
          <a:custGeom>
            <a:rect b="b" l="l" r="r" t="t"/>
            <a:pathLst>
              <a:path extrusionOk="0" h="3252576" w="288032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40"/>
          <p:cNvSpPr/>
          <p:nvPr/>
        </p:nvSpPr>
        <p:spPr>
          <a:xfrm>
            <a:off x="5454590" y="2770652"/>
            <a:ext cx="322665" cy="385063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40"/>
          <p:cNvSpPr/>
          <p:nvPr/>
        </p:nvSpPr>
        <p:spPr>
          <a:xfrm>
            <a:off x="3674423" y="1332150"/>
            <a:ext cx="408033" cy="373744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40"/>
          <p:cNvSpPr/>
          <p:nvPr/>
        </p:nvSpPr>
        <p:spPr>
          <a:xfrm>
            <a:off x="6524895" y="2039054"/>
            <a:ext cx="254160" cy="336352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40"/>
          <p:cNvSpPr/>
          <p:nvPr/>
        </p:nvSpPr>
        <p:spPr>
          <a:xfrm>
            <a:off x="7648558" y="2795360"/>
            <a:ext cx="335647" cy="33564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40"/>
          <p:cNvSpPr/>
          <p:nvPr/>
        </p:nvSpPr>
        <p:spPr>
          <a:xfrm>
            <a:off x="4332749" y="2054252"/>
            <a:ext cx="361838" cy="305956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40"/>
          <p:cNvSpPr/>
          <p:nvPr/>
        </p:nvSpPr>
        <p:spPr>
          <a:xfrm>
            <a:off x="6063254" y="2046918"/>
            <a:ext cx="185271" cy="32062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40"/>
          <p:cNvSpPr/>
          <p:nvPr/>
        </p:nvSpPr>
        <p:spPr>
          <a:xfrm>
            <a:off x="4970957" y="2074010"/>
            <a:ext cx="335348" cy="266441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40"/>
          <p:cNvSpPr/>
          <p:nvPr/>
        </p:nvSpPr>
        <p:spPr>
          <a:xfrm>
            <a:off x="5582675" y="2063662"/>
            <a:ext cx="204209" cy="287136"/>
          </a:xfrm>
          <a:custGeom>
            <a:rect b="b" l="l" r="r" t="t"/>
            <a:pathLst>
              <a:path extrusionOk="0" h="3240000" w="2304256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40"/>
          <p:cNvSpPr/>
          <p:nvPr/>
        </p:nvSpPr>
        <p:spPr>
          <a:xfrm>
            <a:off x="4739580" y="4101013"/>
            <a:ext cx="350089" cy="441784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40"/>
          <p:cNvSpPr/>
          <p:nvPr/>
        </p:nvSpPr>
        <p:spPr>
          <a:xfrm>
            <a:off x="3709354" y="2008765"/>
            <a:ext cx="347025" cy="352816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40"/>
          <p:cNvSpPr/>
          <p:nvPr/>
        </p:nvSpPr>
        <p:spPr>
          <a:xfrm rot="-900000">
            <a:off x="4888177" y="2802702"/>
            <a:ext cx="374702" cy="320962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40"/>
          <p:cNvSpPr/>
          <p:nvPr/>
        </p:nvSpPr>
        <p:spPr>
          <a:xfrm rot="10800000">
            <a:off x="4239875" y="4067280"/>
            <a:ext cx="257150" cy="509250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40"/>
          <p:cNvSpPr/>
          <p:nvPr/>
        </p:nvSpPr>
        <p:spPr>
          <a:xfrm>
            <a:off x="5898553" y="4130712"/>
            <a:ext cx="382387" cy="382387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40"/>
          <p:cNvSpPr/>
          <p:nvPr/>
        </p:nvSpPr>
        <p:spPr>
          <a:xfrm>
            <a:off x="7635601" y="4130712"/>
            <a:ext cx="382387" cy="382387"/>
          </a:xfrm>
          <a:custGeom>
            <a:rect b="b" l="l" r="r" t="t"/>
            <a:pathLst>
              <a:path extrusionOk="0" h="3240000" w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40"/>
          <p:cNvSpPr/>
          <p:nvPr/>
        </p:nvSpPr>
        <p:spPr>
          <a:xfrm>
            <a:off x="6480365" y="4132809"/>
            <a:ext cx="378193" cy="378193"/>
          </a:xfrm>
          <a:custGeom>
            <a:rect b="b" l="l" r="r" t="t"/>
            <a:pathLst>
              <a:path extrusionOk="0" h="3240000" w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40"/>
          <p:cNvSpPr/>
          <p:nvPr/>
        </p:nvSpPr>
        <p:spPr>
          <a:xfrm>
            <a:off x="8217414" y="4128388"/>
            <a:ext cx="387034" cy="387034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40"/>
          <p:cNvSpPr/>
          <p:nvPr/>
        </p:nvSpPr>
        <p:spPr>
          <a:xfrm>
            <a:off x="7057983" y="4132809"/>
            <a:ext cx="378193" cy="378193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40"/>
          <p:cNvSpPr/>
          <p:nvPr/>
        </p:nvSpPr>
        <p:spPr>
          <a:xfrm rot="2700000">
            <a:off x="4333760" y="2724811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40"/>
          <p:cNvSpPr/>
          <p:nvPr/>
        </p:nvSpPr>
        <p:spPr>
          <a:xfrm>
            <a:off x="3702389" y="2741950"/>
            <a:ext cx="360125" cy="337109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40"/>
          <p:cNvSpPr/>
          <p:nvPr/>
        </p:nvSpPr>
        <p:spPr>
          <a:xfrm rot="2700000">
            <a:off x="5462844" y="4060819"/>
            <a:ext cx="130246" cy="522172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40"/>
          <p:cNvSpPr/>
          <p:nvPr/>
        </p:nvSpPr>
        <p:spPr>
          <a:xfrm>
            <a:off x="3685358" y="3471419"/>
            <a:ext cx="347025" cy="347025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40"/>
          <p:cNvSpPr/>
          <p:nvPr/>
        </p:nvSpPr>
        <p:spPr>
          <a:xfrm flipH="1">
            <a:off x="7595854" y="2065085"/>
            <a:ext cx="344621" cy="28429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40"/>
          <p:cNvSpPr/>
          <p:nvPr/>
        </p:nvSpPr>
        <p:spPr>
          <a:xfrm rot="-2794009">
            <a:off x="7612430" y="1372092"/>
            <a:ext cx="376862" cy="372930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40"/>
          <p:cNvSpPr/>
          <p:nvPr/>
        </p:nvSpPr>
        <p:spPr>
          <a:xfrm>
            <a:off x="8162947" y="1372137"/>
            <a:ext cx="371900" cy="373588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3" name="Google Shape;1223;p40"/>
          <p:cNvGrpSpPr/>
          <p:nvPr/>
        </p:nvGrpSpPr>
        <p:grpSpPr>
          <a:xfrm>
            <a:off x="5959131" y="3447251"/>
            <a:ext cx="2653778" cy="388800"/>
            <a:chOff x="5959131" y="3447251"/>
            <a:chExt cx="2653778" cy="388800"/>
          </a:xfrm>
        </p:grpSpPr>
        <p:sp>
          <p:nvSpPr>
            <p:cNvPr id="1224" name="Google Shape;1224;p40"/>
            <p:cNvSpPr/>
            <p:nvPr/>
          </p:nvSpPr>
          <p:spPr>
            <a:xfrm>
              <a:off x="5959131" y="3462912"/>
              <a:ext cx="263462" cy="373139"/>
            </a:xfrm>
            <a:custGeom>
              <a:rect b="b" l="l" r="r" t="t"/>
              <a:pathLst>
                <a:path extrusionOk="0" h="3240000" w="2387678">
                  <a:moveTo>
                    <a:pt x="1645041" y="17032"/>
                  </a:moveTo>
                  <a:lnTo>
                    <a:pt x="2376264" y="17032"/>
                  </a:lnTo>
                  <a:lnTo>
                    <a:pt x="2376264" y="17033"/>
                  </a:lnTo>
                  <a:lnTo>
                    <a:pt x="1645042" y="17033"/>
                  </a:lnTo>
                  <a:close/>
                  <a:moveTo>
                    <a:pt x="0" y="17032"/>
                  </a:moveTo>
                  <a:lnTo>
                    <a:pt x="1379678" y="17032"/>
                  </a:lnTo>
                  <a:lnTo>
                    <a:pt x="1379678" y="996125"/>
                  </a:lnTo>
                  <a:lnTo>
                    <a:pt x="2376264" y="996125"/>
                  </a:lnTo>
                  <a:lnTo>
                    <a:pt x="2376264" y="3240000"/>
                  </a:lnTo>
                  <a:lnTo>
                    <a:pt x="0" y="3240000"/>
                  </a:lnTo>
                  <a:close/>
                  <a:moveTo>
                    <a:pt x="1498869" y="0"/>
                  </a:moveTo>
                  <a:lnTo>
                    <a:pt x="2387678" y="888809"/>
                  </a:lnTo>
                  <a:lnTo>
                    <a:pt x="1498869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7091217" y="3447251"/>
              <a:ext cx="326534" cy="388800"/>
            </a:xfrm>
            <a:custGeom>
              <a:rect b="b" l="l" r="r" t="t"/>
              <a:pathLst>
                <a:path extrusionOk="0" h="3240000" w="2721114">
                  <a:moveTo>
                    <a:pt x="1999321" y="2603448"/>
                  </a:moveTo>
                  <a:lnTo>
                    <a:pt x="1999321" y="2772810"/>
                  </a:lnTo>
                  <a:lnTo>
                    <a:pt x="2528507" y="2772810"/>
                  </a:lnTo>
                  <a:lnTo>
                    <a:pt x="2528507" y="2603448"/>
                  </a:lnTo>
                  <a:close/>
                  <a:moveTo>
                    <a:pt x="2263914" y="2230929"/>
                  </a:moveTo>
                  <a:cubicBezTo>
                    <a:pt x="2516419" y="2230929"/>
                    <a:pt x="2721114" y="2435624"/>
                    <a:pt x="2721114" y="2688129"/>
                  </a:cubicBezTo>
                  <a:cubicBezTo>
                    <a:pt x="2721114" y="2940634"/>
                    <a:pt x="2516419" y="3145329"/>
                    <a:pt x="2263914" y="3145329"/>
                  </a:cubicBezTo>
                  <a:cubicBezTo>
                    <a:pt x="2011409" y="3145329"/>
                    <a:pt x="1806714" y="2940634"/>
                    <a:pt x="1806714" y="2688129"/>
                  </a:cubicBezTo>
                  <a:cubicBezTo>
                    <a:pt x="1806714" y="2435624"/>
                    <a:pt x="2011409" y="2230929"/>
                    <a:pt x="2263914" y="2230929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6493638" y="3447251"/>
              <a:ext cx="326534" cy="388800"/>
            </a:xfrm>
            <a:custGeom>
              <a:rect b="b" l="l" r="r" t="t"/>
              <a:pathLst>
                <a:path extrusionOk="0" h="3240000" w="2721114">
                  <a:moveTo>
                    <a:pt x="2179233" y="2431577"/>
                  </a:moveTo>
                  <a:lnTo>
                    <a:pt x="2179233" y="2611489"/>
                  </a:lnTo>
                  <a:lnTo>
                    <a:pt x="1999321" y="2611489"/>
                  </a:lnTo>
                  <a:lnTo>
                    <a:pt x="1999321" y="2780851"/>
                  </a:lnTo>
                  <a:lnTo>
                    <a:pt x="2179233" y="2780851"/>
                  </a:lnTo>
                  <a:lnTo>
                    <a:pt x="2179233" y="2960763"/>
                  </a:lnTo>
                  <a:lnTo>
                    <a:pt x="2348595" y="2960763"/>
                  </a:lnTo>
                  <a:lnTo>
                    <a:pt x="2348595" y="2780851"/>
                  </a:lnTo>
                  <a:lnTo>
                    <a:pt x="2528507" y="2780851"/>
                  </a:lnTo>
                  <a:lnTo>
                    <a:pt x="2528507" y="2611489"/>
                  </a:lnTo>
                  <a:lnTo>
                    <a:pt x="2348595" y="2611489"/>
                  </a:lnTo>
                  <a:lnTo>
                    <a:pt x="2348595" y="24315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7688796" y="3447251"/>
              <a:ext cx="326534" cy="388800"/>
            </a:xfrm>
            <a:custGeom>
              <a:rect b="b" l="l" r="r" t="t"/>
              <a:pathLst>
                <a:path extrusionOk="0" h="3240000" w="2721114">
                  <a:moveTo>
                    <a:pt x="2136698" y="2449196"/>
                  </a:moveTo>
                  <a:lnTo>
                    <a:pt x="2016940" y="2568954"/>
                  </a:lnTo>
                  <a:lnTo>
                    <a:pt x="2144156" y="2696170"/>
                  </a:lnTo>
                  <a:lnTo>
                    <a:pt x="2016940" y="2823386"/>
                  </a:lnTo>
                  <a:lnTo>
                    <a:pt x="2136698" y="2943144"/>
                  </a:lnTo>
                  <a:lnTo>
                    <a:pt x="2263914" y="2815928"/>
                  </a:lnTo>
                  <a:lnTo>
                    <a:pt x="2391130" y="2943144"/>
                  </a:lnTo>
                  <a:lnTo>
                    <a:pt x="2510888" y="2823386"/>
                  </a:lnTo>
                  <a:lnTo>
                    <a:pt x="2383672" y="2696170"/>
                  </a:lnTo>
                  <a:lnTo>
                    <a:pt x="2510888" y="2568954"/>
                  </a:lnTo>
                  <a:lnTo>
                    <a:pt x="2391130" y="2449196"/>
                  </a:lnTo>
                  <a:lnTo>
                    <a:pt x="2263914" y="2576412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8286375" y="3447251"/>
              <a:ext cx="326534" cy="388800"/>
            </a:xfrm>
            <a:custGeom>
              <a:rect b="b" l="l" r="r" t="t"/>
              <a:pathLst>
                <a:path extrusionOk="0" h="3240000" w="2721114">
                  <a:moveTo>
                    <a:pt x="2519839" y="2469622"/>
                  </a:moveTo>
                  <a:lnTo>
                    <a:pt x="2201779" y="2787682"/>
                  </a:lnTo>
                  <a:lnTo>
                    <a:pt x="2003023" y="2588926"/>
                  </a:lnTo>
                  <a:lnTo>
                    <a:pt x="1901669" y="2690281"/>
                  </a:lnTo>
                  <a:lnTo>
                    <a:pt x="2203868" y="2992480"/>
                  </a:lnTo>
                  <a:lnTo>
                    <a:pt x="2305222" y="2891125"/>
                  </a:lnTo>
                  <a:lnTo>
                    <a:pt x="2303133" y="2889037"/>
                  </a:lnTo>
                  <a:lnTo>
                    <a:pt x="2621194" y="25709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41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7A7BD"/>
              </a:buClr>
              <a:buSzPts val="3600"/>
              <a:buNone/>
            </a:pPr>
            <a:r>
              <a:rPr lang="en-US"/>
              <a:t>Fully Editable Icon Sets : B</a:t>
            </a:r>
            <a:endParaRPr/>
          </a:p>
        </p:txBody>
      </p:sp>
      <p:sp>
        <p:nvSpPr>
          <p:cNvPr id="1234" name="Google Shape;1234;p41"/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41"/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41"/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41"/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  <p:sp>
        <p:nvSpPr>
          <p:cNvPr id="1238" name="Google Shape;1238;p41"/>
          <p:cNvSpPr/>
          <p:nvPr/>
        </p:nvSpPr>
        <p:spPr>
          <a:xfrm rot="10800000">
            <a:off x="6076603" y="3430121"/>
            <a:ext cx="154974" cy="482618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41"/>
          <p:cNvSpPr/>
          <p:nvPr/>
        </p:nvSpPr>
        <p:spPr>
          <a:xfrm>
            <a:off x="6472358" y="3485841"/>
            <a:ext cx="371782" cy="371178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41"/>
          <p:cNvSpPr/>
          <p:nvPr/>
        </p:nvSpPr>
        <p:spPr>
          <a:xfrm rot="-5400000">
            <a:off x="3610095" y="2744881"/>
            <a:ext cx="311874" cy="371836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41"/>
          <p:cNvSpPr/>
          <p:nvPr/>
        </p:nvSpPr>
        <p:spPr>
          <a:xfrm>
            <a:off x="7202344" y="2726749"/>
            <a:ext cx="341413" cy="408098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41"/>
          <p:cNvSpPr/>
          <p:nvPr/>
        </p:nvSpPr>
        <p:spPr>
          <a:xfrm>
            <a:off x="7644583" y="3526543"/>
            <a:ext cx="359044" cy="289775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41"/>
          <p:cNvSpPr/>
          <p:nvPr/>
        </p:nvSpPr>
        <p:spPr>
          <a:xfrm>
            <a:off x="7748036" y="2750160"/>
            <a:ext cx="361277" cy="361277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41"/>
          <p:cNvSpPr/>
          <p:nvPr/>
        </p:nvSpPr>
        <p:spPr>
          <a:xfrm>
            <a:off x="8271827" y="4162169"/>
            <a:ext cx="376670" cy="402560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41"/>
          <p:cNvSpPr/>
          <p:nvPr/>
        </p:nvSpPr>
        <p:spPr>
          <a:xfrm>
            <a:off x="8254078" y="2047226"/>
            <a:ext cx="412168" cy="30205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41"/>
          <p:cNvSpPr/>
          <p:nvPr/>
        </p:nvSpPr>
        <p:spPr>
          <a:xfrm>
            <a:off x="7187564" y="4163165"/>
            <a:ext cx="395557" cy="400568"/>
          </a:xfrm>
          <a:custGeom>
            <a:rect b="b" l="l" r="r" t="t"/>
            <a:pathLst>
              <a:path extrusionOk="0" h="2880180" w="2844151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41"/>
          <p:cNvSpPr/>
          <p:nvPr/>
        </p:nvSpPr>
        <p:spPr>
          <a:xfrm rot="9900000">
            <a:off x="7717589" y="1270728"/>
            <a:ext cx="407173" cy="345815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41"/>
          <p:cNvSpPr/>
          <p:nvPr/>
        </p:nvSpPr>
        <p:spPr>
          <a:xfrm>
            <a:off x="3530744" y="3469364"/>
            <a:ext cx="404132" cy="404132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41"/>
          <p:cNvSpPr/>
          <p:nvPr/>
        </p:nvSpPr>
        <p:spPr>
          <a:xfrm>
            <a:off x="6704653" y="2749259"/>
            <a:ext cx="293412" cy="363079"/>
          </a:xfrm>
          <a:custGeom>
            <a:rect b="b" l="l" r="r" t="t"/>
            <a:pathLst>
              <a:path extrusionOk="0" h="1937121" w="156543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41"/>
          <p:cNvSpPr/>
          <p:nvPr/>
        </p:nvSpPr>
        <p:spPr>
          <a:xfrm>
            <a:off x="4175657" y="3499408"/>
            <a:ext cx="411575" cy="344044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41"/>
          <p:cNvSpPr/>
          <p:nvPr/>
        </p:nvSpPr>
        <p:spPr>
          <a:xfrm>
            <a:off x="6388738" y="1280390"/>
            <a:ext cx="425042" cy="326490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41"/>
          <p:cNvSpPr/>
          <p:nvPr/>
        </p:nvSpPr>
        <p:spPr>
          <a:xfrm>
            <a:off x="7049617" y="1257171"/>
            <a:ext cx="432135" cy="37292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41"/>
          <p:cNvSpPr/>
          <p:nvPr/>
        </p:nvSpPr>
        <p:spPr>
          <a:xfrm>
            <a:off x="8360600" y="1226562"/>
            <a:ext cx="199125" cy="434146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41"/>
          <p:cNvSpPr/>
          <p:nvPr/>
        </p:nvSpPr>
        <p:spPr>
          <a:xfrm>
            <a:off x="4828013" y="3529428"/>
            <a:ext cx="432135" cy="284005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41"/>
          <p:cNvSpPr/>
          <p:nvPr/>
        </p:nvSpPr>
        <p:spPr>
          <a:xfrm>
            <a:off x="4156229" y="2826559"/>
            <a:ext cx="432827" cy="208478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41"/>
          <p:cNvSpPr/>
          <p:nvPr/>
        </p:nvSpPr>
        <p:spPr>
          <a:xfrm>
            <a:off x="4793335" y="2826559"/>
            <a:ext cx="432827" cy="208478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41"/>
          <p:cNvSpPr/>
          <p:nvPr/>
        </p:nvSpPr>
        <p:spPr>
          <a:xfrm>
            <a:off x="5430441" y="2826559"/>
            <a:ext cx="432827" cy="208478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41"/>
          <p:cNvSpPr/>
          <p:nvPr/>
        </p:nvSpPr>
        <p:spPr>
          <a:xfrm>
            <a:off x="6067547" y="2826559"/>
            <a:ext cx="432827" cy="208478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41"/>
          <p:cNvSpPr/>
          <p:nvPr/>
        </p:nvSpPr>
        <p:spPr>
          <a:xfrm rot="8100000">
            <a:off x="8313590" y="2784226"/>
            <a:ext cx="293144" cy="293145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41"/>
          <p:cNvSpPr/>
          <p:nvPr/>
        </p:nvSpPr>
        <p:spPr>
          <a:xfrm>
            <a:off x="4603191" y="1979686"/>
            <a:ext cx="433604" cy="437134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41"/>
          <p:cNvSpPr/>
          <p:nvPr/>
        </p:nvSpPr>
        <p:spPr>
          <a:xfrm>
            <a:off x="5277177" y="1979317"/>
            <a:ext cx="340508" cy="437873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41"/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41"/>
          <p:cNvSpPr/>
          <p:nvPr/>
        </p:nvSpPr>
        <p:spPr>
          <a:xfrm>
            <a:off x="7782928" y="4184858"/>
            <a:ext cx="289093" cy="357183"/>
          </a:xfrm>
          <a:custGeom>
            <a:rect b="b" l="l" r="r" t="t"/>
            <a:pathLst>
              <a:path extrusionOk="0" h="3213524" w="2600931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41"/>
          <p:cNvSpPr/>
          <p:nvPr/>
        </p:nvSpPr>
        <p:spPr>
          <a:xfrm>
            <a:off x="3527955" y="4223407"/>
            <a:ext cx="476152" cy="280084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41"/>
          <p:cNvSpPr/>
          <p:nvPr/>
        </p:nvSpPr>
        <p:spPr>
          <a:xfrm>
            <a:off x="6633502" y="4184654"/>
            <a:ext cx="354255" cy="357590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41"/>
          <p:cNvSpPr/>
          <p:nvPr/>
        </p:nvSpPr>
        <p:spPr>
          <a:xfrm>
            <a:off x="4736303" y="4206900"/>
            <a:ext cx="485828" cy="313098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41"/>
          <p:cNvSpPr/>
          <p:nvPr/>
        </p:nvSpPr>
        <p:spPr>
          <a:xfrm>
            <a:off x="5421938" y="4162596"/>
            <a:ext cx="407177" cy="401707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41"/>
          <p:cNvSpPr/>
          <p:nvPr/>
        </p:nvSpPr>
        <p:spPr>
          <a:xfrm rot="-2700000">
            <a:off x="4203914" y="4194545"/>
            <a:ext cx="332582" cy="337808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41"/>
          <p:cNvSpPr/>
          <p:nvPr/>
        </p:nvSpPr>
        <p:spPr>
          <a:xfrm>
            <a:off x="6028922" y="4159866"/>
            <a:ext cx="404773" cy="407167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41"/>
          <p:cNvSpPr/>
          <p:nvPr/>
        </p:nvSpPr>
        <p:spPr>
          <a:xfrm>
            <a:off x="3677801" y="1211259"/>
            <a:ext cx="176460" cy="464752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41"/>
          <p:cNvSpPr/>
          <p:nvPr/>
        </p:nvSpPr>
        <p:spPr>
          <a:xfrm rot="10800000">
            <a:off x="4090098" y="1209113"/>
            <a:ext cx="219879" cy="469045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41"/>
          <p:cNvSpPr/>
          <p:nvPr/>
        </p:nvSpPr>
        <p:spPr>
          <a:xfrm>
            <a:off x="4545814" y="1274208"/>
            <a:ext cx="356471" cy="366339"/>
          </a:xfrm>
          <a:custGeom>
            <a:rect b="b" l="l" r="r" t="t"/>
            <a:pathLst>
              <a:path extrusionOk="0" h="366339" w="356471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41"/>
          <p:cNvSpPr/>
          <p:nvPr/>
        </p:nvSpPr>
        <p:spPr>
          <a:xfrm>
            <a:off x="5161285" y="1247479"/>
            <a:ext cx="373598" cy="381817"/>
          </a:xfrm>
          <a:custGeom>
            <a:rect b="b" l="l" r="r" t="t"/>
            <a:pathLst>
              <a:path extrusionOk="0" h="381817" w="373598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41"/>
          <p:cNvSpPr/>
          <p:nvPr/>
        </p:nvSpPr>
        <p:spPr>
          <a:xfrm>
            <a:off x="5858067" y="2021781"/>
            <a:ext cx="356681" cy="352945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41"/>
          <p:cNvSpPr/>
          <p:nvPr/>
        </p:nvSpPr>
        <p:spPr>
          <a:xfrm>
            <a:off x="4117415" y="2020993"/>
            <a:ext cx="245394" cy="354521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41"/>
          <p:cNvSpPr/>
          <p:nvPr/>
        </p:nvSpPr>
        <p:spPr>
          <a:xfrm>
            <a:off x="6455130" y="2020993"/>
            <a:ext cx="320167" cy="354521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41"/>
          <p:cNvSpPr/>
          <p:nvPr/>
        </p:nvSpPr>
        <p:spPr>
          <a:xfrm>
            <a:off x="7662840" y="2018386"/>
            <a:ext cx="350856" cy="359735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41"/>
          <p:cNvSpPr/>
          <p:nvPr/>
        </p:nvSpPr>
        <p:spPr>
          <a:xfrm>
            <a:off x="8244408" y="3525290"/>
            <a:ext cx="431509" cy="292281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41"/>
          <p:cNvSpPr/>
          <p:nvPr/>
        </p:nvSpPr>
        <p:spPr>
          <a:xfrm>
            <a:off x="3655029" y="1926261"/>
            <a:ext cx="222004" cy="543985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41"/>
          <p:cNvSpPr/>
          <p:nvPr/>
        </p:nvSpPr>
        <p:spPr>
          <a:xfrm>
            <a:off x="7015679" y="2037450"/>
            <a:ext cx="406779" cy="321606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41"/>
          <p:cNvSpPr/>
          <p:nvPr/>
        </p:nvSpPr>
        <p:spPr>
          <a:xfrm>
            <a:off x="5500929" y="3502585"/>
            <a:ext cx="334893" cy="337690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41"/>
          <p:cNvSpPr/>
          <p:nvPr/>
        </p:nvSpPr>
        <p:spPr>
          <a:xfrm>
            <a:off x="7084921" y="3479620"/>
            <a:ext cx="318881" cy="383620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42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</a:pPr>
            <a:r>
              <a:rPr lang="en-US"/>
              <a:t>Fully Editable Icon Sets : C</a:t>
            </a:r>
            <a:endParaRPr/>
          </a:p>
        </p:txBody>
      </p:sp>
      <p:sp>
        <p:nvSpPr>
          <p:cNvPr id="1288" name="Google Shape;1288;p42"/>
          <p:cNvSpPr/>
          <p:nvPr/>
        </p:nvSpPr>
        <p:spPr>
          <a:xfrm>
            <a:off x="3706960" y="1353413"/>
            <a:ext cx="360219" cy="360000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42"/>
          <p:cNvSpPr/>
          <p:nvPr/>
        </p:nvSpPr>
        <p:spPr>
          <a:xfrm>
            <a:off x="4282582" y="1383506"/>
            <a:ext cx="360000" cy="299814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42"/>
          <p:cNvSpPr/>
          <p:nvPr/>
        </p:nvSpPr>
        <p:spPr>
          <a:xfrm>
            <a:off x="5449552" y="1373426"/>
            <a:ext cx="319975" cy="319975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42"/>
          <p:cNvSpPr/>
          <p:nvPr/>
        </p:nvSpPr>
        <p:spPr>
          <a:xfrm>
            <a:off x="4851982" y="1381413"/>
            <a:ext cx="360000" cy="304000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42"/>
          <p:cNvSpPr/>
          <p:nvPr/>
        </p:nvSpPr>
        <p:spPr>
          <a:xfrm rot="-2700000">
            <a:off x="6023939" y="2076781"/>
            <a:ext cx="348493" cy="297430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42"/>
          <p:cNvSpPr/>
          <p:nvPr/>
        </p:nvSpPr>
        <p:spPr>
          <a:xfrm>
            <a:off x="6513205" y="1376236"/>
            <a:ext cx="420675" cy="314355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42"/>
          <p:cNvSpPr/>
          <p:nvPr/>
        </p:nvSpPr>
        <p:spPr>
          <a:xfrm>
            <a:off x="7679627" y="1441217"/>
            <a:ext cx="360000" cy="184392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42"/>
          <p:cNvSpPr/>
          <p:nvPr/>
        </p:nvSpPr>
        <p:spPr>
          <a:xfrm>
            <a:off x="6066104" y="1368148"/>
            <a:ext cx="264162" cy="330530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2"/>
          <p:cNvSpPr/>
          <p:nvPr/>
        </p:nvSpPr>
        <p:spPr>
          <a:xfrm>
            <a:off x="7124399" y="1368839"/>
            <a:ext cx="330674" cy="329148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2"/>
          <p:cNvSpPr/>
          <p:nvPr/>
        </p:nvSpPr>
        <p:spPr>
          <a:xfrm>
            <a:off x="8293275" y="1404641"/>
            <a:ext cx="193444" cy="257545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8" name="Google Shape;1298;p42"/>
          <p:cNvGrpSpPr/>
          <p:nvPr/>
        </p:nvGrpSpPr>
        <p:grpSpPr>
          <a:xfrm>
            <a:off x="6600033" y="2045497"/>
            <a:ext cx="234175" cy="397488"/>
            <a:chOff x="1960331" y="2060848"/>
            <a:chExt cx="2028872" cy="3463828"/>
          </a:xfrm>
        </p:grpSpPr>
        <p:sp>
          <p:nvSpPr>
            <p:cNvPr id="1299" name="Google Shape;1299;p42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3" name="Google Shape;1303;p42"/>
          <p:cNvSpPr/>
          <p:nvPr/>
        </p:nvSpPr>
        <p:spPr>
          <a:xfrm>
            <a:off x="7232016" y="2045497"/>
            <a:ext cx="115441" cy="360000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42"/>
          <p:cNvSpPr/>
          <p:nvPr/>
        </p:nvSpPr>
        <p:spPr>
          <a:xfrm>
            <a:off x="4861480" y="2037091"/>
            <a:ext cx="341005" cy="376812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42"/>
          <p:cNvSpPr/>
          <p:nvPr/>
        </p:nvSpPr>
        <p:spPr>
          <a:xfrm>
            <a:off x="5430443" y="2045477"/>
            <a:ext cx="358193" cy="36004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6" name="Google Shape;1306;p42"/>
          <p:cNvGrpSpPr/>
          <p:nvPr/>
        </p:nvGrpSpPr>
        <p:grpSpPr>
          <a:xfrm>
            <a:off x="4292080" y="2009714"/>
            <a:ext cx="359431" cy="404189"/>
            <a:chOff x="4835382" y="-161249"/>
            <a:chExt cx="3078657" cy="3462028"/>
          </a:xfrm>
        </p:grpSpPr>
        <p:sp>
          <p:nvSpPr>
            <p:cNvPr id="1307" name="Google Shape;1307;p42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9" name="Google Shape;1309;p42"/>
          <p:cNvSpPr/>
          <p:nvPr/>
        </p:nvSpPr>
        <p:spPr>
          <a:xfrm>
            <a:off x="3734269" y="2057538"/>
            <a:ext cx="305600" cy="335918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42"/>
          <p:cNvSpPr/>
          <p:nvPr/>
        </p:nvSpPr>
        <p:spPr>
          <a:xfrm>
            <a:off x="7672979" y="2045497"/>
            <a:ext cx="373296" cy="360000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42"/>
          <p:cNvSpPr/>
          <p:nvPr/>
        </p:nvSpPr>
        <p:spPr>
          <a:xfrm>
            <a:off x="3760469" y="2821406"/>
            <a:ext cx="253200" cy="360000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42"/>
          <p:cNvSpPr/>
          <p:nvPr/>
        </p:nvSpPr>
        <p:spPr>
          <a:xfrm>
            <a:off x="8209997" y="2045497"/>
            <a:ext cx="360000" cy="360000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42"/>
          <p:cNvSpPr/>
          <p:nvPr/>
        </p:nvSpPr>
        <p:spPr>
          <a:xfrm>
            <a:off x="4303211" y="2821406"/>
            <a:ext cx="318743" cy="360000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42"/>
          <p:cNvSpPr/>
          <p:nvPr/>
        </p:nvSpPr>
        <p:spPr>
          <a:xfrm>
            <a:off x="6027872" y="2833290"/>
            <a:ext cx="340626" cy="333972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42"/>
          <p:cNvSpPr/>
          <p:nvPr/>
        </p:nvSpPr>
        <p:spPr>
          <a:xfrm>
            <a:off x="5440459" y="2858907"/>
            <a:ext cx="338160" cy="284999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42"/>
          <p:cNvSpPr/>
          <p:nvPr/>
        </p:nvSpPr>
        <p:spPr>
          <a:xfrm>
            <a:off x="4862902" y="2833809"/>
            <a:ext cx="338160" cy="335194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42"/>
          <p:cNvSpPr/>
          <p:nvPr/>
        </p:nvSpPr>
        <p:spPr>
          <a:xfrm rot="2942052">
            <a:off x="6566376" y="2834205"/>
            <a:ext cx="314333" cy="334403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42"/>
          <p:cNvSpPr/>
          <p:nvPr/>
        </p:nvSpPr>
        <p:spPr>
          <a:xfrm flipH="1" rot="-2675106">
            <a:off x="4976755" y="3535534"/>
            <a:ext cx="110455" cy="432000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42"/>
          <p:cNvSpPr/>
          <p:nvPr/>
        </p:nvSpPr>
        <p:spPr>
          <a:xfrm>
            <a:off x="8276866" y="2821406"/>
            <a:ext cx="226262" cy="360000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42"/>
          <p:cNvSpPr/>
          <p:nvPr/>
        </p:nvSpPr>
        <p:spPr>
          <a:xfrm>
            <a:off x="7109736" y="2821406"/>
            <a:ext cx="360000" cy="360000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42"/>
          <p:cNvSpPr/>
          <p:nvPr/>
        </p:nvSpPr>
        <p:spPr>
          <a:xfrm>
            <a:off x="7679872" y="2821406"/>
            <a:ext cx="359510" cy="360000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42"/>
          <p:cNvSpPr/>
          <p:nvPr/>
        </p:nvSpPr>
        <p:spPr>
          <a:xfrm rot="10800000">
            <a:off x="4296578" y="3571534"/>
            <a:ext cx="332010" cy="360000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42"/>
          <p:cNvSpPr/>
          <p:nvPr/>
        </p:nvSpPr>
        <p:spPr>
          <a:xfrm rot="10800000">
            <a:off x="6614789" y="3560896"/>
            <a:ext cx="217507" cy="353911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42"/>
          <p:cNvSpPr/>
          <p:nvPr/>
        </p:nvSpPr>
        <p:spPr>
          <a:xfrm>
            <a:off x="5437664" y="3655251"/>
            <a:ext cx="343751" cy="192566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42"/>
          <p:cNvSpPr/>
          <p:nvPr/>
        </p:nvSpPr>
        <p:spPr>
          <a:xfrm>
            <a:off x="8212501" y="3588603"/>
            <a:ext cx="354992" cy="355536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42"/>
          <p:cNvSpPr/>
          <p:nvPr/>
        </p:nvSpPr>
        <p:spPr>
          <a:xfrm flipH="1" rot="-5400000">
            <a:off x="7112464" y="4219259"/>
            <a:ext cx="367987" cy="34655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42"/>
          <p:cNvSpPr/>
          <p:nvPr/>
        </p:nvSpPr>
        <p:spPr>
          <a:xfrm>
            <a:off x="6060854" y="3614352"/>
            <a:ext cx="274662" cy="274365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42"/>
          <p:cNvSpPr/>
          <p:nvPr/>
        </p:nvSpPr>
        <p:spPr>
          <a:xfrm>
            <a:off x="7109736" y="3659965"/>
            <a:ext cx="360000" cy="183139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42"/>
          <p:cNvSpPr/>
          <p:nvPr/>
        </p:nvSpPr>
        <p:spPr>
          <a:xfrm rot="2160000">
            <a:off x="7692804" y="3571534"/>
            <a:ext cx="333647" cy="360000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42"/>
          <p:cNvSpPr/>
          <p:nvPr/>
        </p:nvSpPr>
        <p:spPr>
          <a:xfrm>
            <a:off x="3738542" y="3571534"/>
            <a:ext cx="297055" cy="360000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42"/>
          <p:cNvSpPr/>
          <p:nvPr/>
        </p:nvSpPr>
        <p:spPr>
          <a:xfrm>
            <a:off x="4286165" y="4223696"/>
            <a:ext cx="352834" cy="352834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42"/>
          <p:cNvSpPr/>
          <p:nvPr/>
        </p:nvSpPr>
        <p:spPr>
          <a:xfrm>
            <a:off x="3710633" y="4223696"/>
            <a:ext cx="352873" cy="352834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42"/>
          <p:cNvSpPr/>
          <p:nvPr/>
        </p:nvSpPr>
        <p:spPr>
          <a:xfrm>
            <a:off x="5433122" y="4223696"/>
            <a:ext cx="352834" cy="352834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42"/>
          <p:cNvSpPr/>
          <p:nvPr/>
        </p:nvSpPr>
        <p:spPr>
          <a:xfrm>
            <a:off x="4855565" y="4223696"/>
            <a:ext cx="352834" cy="352834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42"/>
          <p:cNvSpPr/>
          <p:nvPr/>
        </p:nvSpPr>
        <p:spPr>
          <a:xfrm>
            <a:off x="6021140" y="4216530"/>
            <a:ext cx="354091" cy="360000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42"/>
          <p:cNvSpPr/>
          <p:nvPr/>
        </p:nvSpPr>
        <p:spPr>
          <a:xfrm>
            <a:off x="6557572" y="4241324"/>
            <a:ext cx="331940" cy="335206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42"/>
          <p:cNvSpPr/>
          <p:nvPr/>
        </p:nvSpPr>
        <p:spPr>
          <a:xfrm>
            <a:off x="8231065" y="4216530"/>
            <a:ext cx="369872" cy="360000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42"/>
          <p:cNvSpPr/>
          <p:nvPr/>
        </p:nvSpPr>
        <p:spPr>
          <a:xfrm>
            <a:off x="7735185" y="4217255"/>
            <a:ext cx="289606" cy="365156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42"/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42"/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42"/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42"/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07" name="Google Shape;407;p5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Insert the title of your subtitle Here</a:t>
            </a:r>
            <a:endParaRPr/>
          </a:p>
        </p:txBody>
      </p:sp>
      <p:sp>
        <p:nvSpPr>
          <p:cNvPr id="408" name="Google Shape;408;p5"/>
          <p:cNvSpPr/>
          <p:nvPr/>
        </p:nvSpPr>
        <p:spPr>
          <a:xfrm>
            <a:off x="3368294" y="1300874"/>
            <a:ext cx="2407412" cy="2927060"/>
          </a:xfrm>
          <a:prstGeom prst="downArrow">
            <a:avLst>
              <a:gd fmla="val 61467" name="adj1"/>
              <a:gd fmla="val 50000" name="adj2"/>
            </a:avLst>
          </a:prstGeom>
          <a:solidFill>
            <a:schemeClr val="lt1">
              <a:alpha val="69803"/>
            </a:schemeClr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9" name="Google Shape;409;p5"/>
          <p:cNvGrpSpPr/>
          <p:nvPr/>
        </p:nvGrpSpPr>
        <p:grpSpPr>
          <a:xfrm>
            <a:off x="3851920" y="1484569"/>
            <a:ext cx="1440160" cy="2279959"/>
            <a:chOff x="3017860" y="4363106"/>
            <a:chExt cx="1654565" cy="2279959"/>
          </a:xfrm>
        </p:grpSpPr>
        <p:sp>
          <p:nvSpPr>
            <p:cNvPr id="410" name="Google Shape;410;p5"/>
            <p:cNvSpPr txBox="1"/>
            <p:nvPr/>
          </p:nvSpPr>
          <p:spPr>
            <a:xfrm>
              <a:off x="3017860" y="4888739"/>
              <a:ext cx="1654565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/>
            </a:p>
          </p:txBody>
        </p:sp>
        <p:sp>
          <p:nvSpPr>
            <p:cNvPr id="411" name="Google Shape;411;p5"/>
            <p:cNvSpPr txBox="1"/>
            <p:nvPr/>
          </p:nvSpPr>
          <p:spPr>
            <a:xfrm>
              <a:off x="3017860" y="4363106"/>
              <a:ext cx="16545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2" name="Google Shape;412;p5"/>
          <p:cNvGrpSpPr/>
          <p:nvPr/>
        </p:nvGrpSpPr>
        <p:grpSpPr>
          <a:xfrm>
            <a:off x="497026" y="1276524"/>
            <a:ext cx="2871268" cy="984884"/>
            <a:chOff x="3017860" y="4363106"/>
            <a:chExt cx="1812891" cy="984884"/>
          </a:xfrm>
        </p:grpSpPr>
        <p:sp>
          <p:nvSpPr>
            <p:cNvPr id="413" name="Google Shape;413;p5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414" name="Google Shape;414;p5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1.  Easy to change colors.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5"/>
          <p:cNvGrpSpPr/>
          <p:nvPr/>
        </p:nvGrpSpPr>
        <p:grpSpPr>
          <a:xfrm>
            <a:off x="497026" y="3272086"/>
            <a:ext cx="2871268" cy="984884"/>
            <a:chOff x="3017860" y="4363106"/>
            <a:chExt cx="1812891" cy="984884"/>
          </a:xfrm>
        </p:grpSpPr>
        <p:sp>
          <p:nvSpPr>
            <p:cNvPr id="416" name="Google Shape;416;p5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417" name="Google Shape;417;p5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3.  Easy to change colors.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5"/>
          <p:cNvGrpSpPr/>
          <p:nvPr/>
        </p:nvGrpSpPr>
        <p:grpSpPr>
          <a:xfrm>
            <a:off x="5940152" y="1300874"/>
            <a:ext cx="2871268" cy="984884"/>
            <a:chOff x="3017860" y="4363106"/>
            <a:chExt cx="1812891" cy="984884"/>
          </a:xfrm>
        </p:grpSpPr>
        <p:sp>
          <p:nvSpPr>
            <p:cNvPr id="419" name="Google Shape;419;p5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420" name="Google Shape;420;p5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  Easy to change colors.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5"/>
          <p:cNvGrpSpPr/>
          <p:nvPr/>
        </p:nvGrpSpPr>
        <p:grpSpPr>
          <a:xfrm>
            <a:off x="5940152" y="3296436"/>
            <a:ext cx="2871268" cy="984884"/>
            <a:chOff x="3017860" y="4363106"/>
            <a:chExt cx="1812891" cy="984884"/>
          </a:xfrm>
        </p:grpSpPr>
        <p:sp>
          <p:nvSpPr>
            <p:cNvPr id="422" name="Google Shape;422;p5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423" name="Google Shape;423;p5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4.  Easy to change colors.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5"/>
          <p:cNvGrpSpPr/>
          <p:nvPr/>
        </p:nvGrpSpPr>
        <p:grpSpPr>
          <a:xfrm>
            <a:off x="2739299" y="4327804"/>
            <a:ext cx="3665401" cy="587027"/>
            <a:chOff x="3344238" y="4329218"/>
            <a:chExt cx="2071687" cy="331788"/>
          </a:xfrm>
        </p:grpSpPr>
        <p:sp>
          <p:nvSpPr>
            <p:cNvPr id="425" name="Google Shape;425;p5"/>
            <p:cNvSpPr/>
            <p:nvPr/>
          </p:nvSpPr>
          <p:spPr>
            <a:xfrm>
              <a:off x="4690438" y="4526068"/>
              <a:ext cx="449263" cy="119063"/>
            </a:xfrm>
            <a:custGeom>
              <a:rect b="b" l="l" r="r" t="t"/>
              <a:pathLst>
                <a:path extrusionOk="0" h="52" w="200">
                  <a:moveTo>
                    <a:pt x="0" y="25"/>
                  </a:moveTo>
                  <a:cubicBezTo>
                    <a:pt x="8" y="16"/>
                    <a:pt x="15" y="8"/>
                    <a:pt x="24" y="1"/>
                  </a:cubicBezTo>
                  <a:cubicBezTo>
                    <a:pt x="27" y="0"/>
                    <a:pt x="29" y="0"/>
                    <a:pt x="32" y="1"/>
                  </a:cubicBezTo>
                  <a:cubicBezTo>
                    <a:pt x="38" y="3"/>
                    <a:pt x="44" y="5"/>
                    <a:pt x="50" y="7"/>
                  </a:cubicBezTo>
                  <a:cubicBezTo>
                    <a:pt x="58" y="10"/>
                    <a:pt x="67" y="12"/>
                    <a:pt x="76" y="11"/>
                  </a:cubicBezTo>
                  <a:cubicBezTo>
                    <a:pt x="88" y="10"/>
                    <a:pt x="100" y="13"/>
                    <a:pt x="112" y="17"/>
                  </a:cubicBezTo>
                  <a:cubicBezTo>
                    <a:pt x="120" y="20"/>
                    <a:pt x="129" y="22"/>
                    <a:pt x="137" y="25"/>
                  </a:cubicBezTo>
                  <a:cubicBezTo>
                    <a:pt x="139" y="25"/>
                    <a:pt x="141" y="26"/>
                    <a:pt x="143" y="26"/>
                  </a:cubicBezTo>
                  <a:cubicBezTo>
                    <a:pt x="159" y="23"/>
                    <a:pt x="175" y="25"/>
                    <a:pt x="191" y="21"/>
                  </a:cubicBezTo>
                  <a:cubicBezTo>
                    <a:pt x="193" y="20"/>
                    <a:pt x="197" y="18"/>
                    <a:pt x="199" y="21"/>
                  </a:cubicBezTo>
                  <a:cubicBezTo>
                    <a:pt x="200" y="24"/>
                    <a:pt x="196" y="26"/>
                    <a:pt x="193" y="28"/>
                  </a:cubicBezTo>
                  <a:cubicBezTo>
                    <a:pt x="187" y="31"/>
                    <a:pt x="179" y="32"/>
                    <a:pt x="172" y="36"/>
                  </a:cubicBezTo>
                  <a:cubicBezTo>
                    <a:pt x="170" y="37"/>
                    <a:pt x="166" y="37"/>
                    <a:pt x="167" y="40"/>
                  </a:cubicBezTo>
                  <a:cubicBezTo>
                    <a:pt x="167" y="44"/>
                    <a:pt x="170" y="44"/>
                    <a:pt x="173" y="45"/>
                  </a:cubicBezTo>
                  <a:cubicBezTo>
                    <a:pt x="175" y="45"/>
                    <a:pt x="178" y="45"/>
                    <a:pt x="178" y="49"/>
                  </a:cubicBezTo>
                  <a:cubicBezTo>
                    <a:pt x="177" y="51"/>
                    <a:pt x="174" y="52"/>
                    <a:pt x="172" y="51"/>
                  </a:cubicBezTo>
                  <a:cubicBezTo>
                    <a:pt x="162" y="47"/>
                    <a:pt x="150" y="49"/>
                    <a:pt x="142" y="41"/>
                  </a:cubicBezTo>
                  <a:cubicBezTo>
                    <a:pt x="141" y="40"/>
                    <a:pt x="138" y="40"/>
                    <a:pt x="137" y="40"/>
                  </a:cubicBezTo>
                  <a:cubicBezTo>
                    <a:pt x="119" y="39"/>
                    <a:pt x="101" y="42"/>
                    <a:pt x="84" y="38"/>
                  </a:cubicBezTo>
                  <a:cubicBezTo>
                    <a:pt x="68" y="35"/>
                    <a:pt x="52" y="31"/>
                    <a:pt x="35" y="29"/>
                  </a:cubicBezTo>
                  <a:cubicBezTo>
                    <a:pt x="24" y="27"/>
                    <a:pt x="13" y="26"/>
                    <a:pt x="0" y="2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3344238" y="4470506"/>
              <a:ext cx="601663" cy="107950"/>
            </a:xfrm>
            <a:custGeom>
              <a:rect b="b" l="l" r="r" t="t"/>
              <a:pathLst>
                <a:path extrusionOk="0" h="47" w="267">
                  <a:moveTo>
                    <a:pt x="0" y="20"/>
                  </a:moveTo>
                  <a:cubicBezTo>
                    <a:pt x="15" y="12"/>
                    <a:pt x="32" y="8"/>
                    <a:pt x="49" y="5"/>
                  </a:cubicBezTo>
                  <a:cubicBezTo>
                    <a:pt x="84" y="0"/>
                    <a:pt x="117" y="6"/>
                    <a:pt x="148" y="20"/>
                  </a:cubicBezTo>
                  <a:cubicBezTo>
                    <a:pt x="184" y="36"/>
                    <a:pt x="221" y="38"/>
                    <a:pt x="258" y="29"/>
                  </a:cubicBezTo>
                  <a:cubicBezTo>
                    <a:pt x="261" y="28"/>
                    <a:pt x="263" y="27"/>
                    <a:pt x="267" y="28"/>
                  </a:cubicBezTo>
                  <a:cubicBezTo>
                    <a:pt x="252" y="35"/>
                    <a:pt x="236" y="39"/>
                    <a:pt x="220" y="42"/>
                  </a:cubicBezTo>
                  <a:cubicBezTo>
                    <a:pt x="183" y="47"/>
                    <a:pt x="149" y="41"/>
                    <a:pt x="115" y="25"/>
                  </a:cubicBezTo>
                  <a:cubicBezTo>
                    <a:pt x="90" y="14"/>
                    <a:pt x="63" y="11"/>
                    <a:pt x="36" y="14"/>
                  </a:cubicBezTo>
                  <a:cubicBezTo>
                    <a:pt x="24" y="15"/>
                    <a:pt x="12" y="17"/>
                    <a:pt x="0" y="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4806325" y="4460981"/>
              <a:ext cx="609600" cy="104775"/>
            </a:xfrm>
            <a:custGeom>
              <a:rect b="b" l="l" r="r" t="t"/>
              <a:pathLst>
                <a:path extrusionOk="0" h="46" w="270">
                  <a:moveTo>
                    <a:pt x="0" y="18"/>
                  </a:moveTo>
                  <a:cubicBezTo>
                    <a:pt x="23" y="7"/>
                    <a:pt x="46" y="1"/>
                    <a:pt x="71" y="1"/>
                  </a:cubicBezTo>
                  <a:cubicBezTo>
                    <a:pt x="99" y="0"/>
                    <a:pt x="125" y="6"/>
                    <a:pt x="150" y="18"/>
                  </a:cubicBezTo>
                  <a:cubicBezTo>
                    <a:pt x="180" y="31"/>
                    <a:pt x="212" y="34"/>
                    <a:pt x="244" y="29"/>
                  </a:cubicBezTo>
                  <a:cubicBezTo>
                    <a:pt x="253" y="28"/>
                    <a:pt x="261" y="26"/>
                    <a:pt x="270" y="24"/>
                  </a:cubicBezTo>
                  <a:cubicBezTo>
                    <a:pt x="261" y="29"/>
                    <a:pt x="252" y="32"/>
                    <a:pt x="242" y="35"/>
                  </a:cubicBezTo>
                  <a:cubicBezTo>
                    <a:pt x="200" y="46"/>
                    <a:pt x="158" y="42"/>
                    <a:pt x="118" y="23"/>
                  </a:cubicBezTo>
                  <a:cubicBezTo>
                    <a:pt x="92" y="11"/>
                    <a:pt x="65" y="9"/>
                    <a:pt x="37" y="11"/>
                  </a:cubicBezTo>
                  <a:cubicBezTo>
                    <a:pt x="24" y="12"/>
                    <a:pt x="12" y="15"/>
                    <a:pt x="0" y="1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3763338" y="4329218"/>
              <a:ext cx="1062038" cy="292100"/>
            </a:xfrm>
            <a:custGeom>
              <a:rect b="b" l="l" r="r" t="t"/>
              <a:pathLst>
                <a:path extrusionOk="0" h="128" w="471">
                  <a:moveTo>
                    <a:pt x="464" y="15"/>
                  </a:moveTo>
                  <a:cubicBezTo>
                    <a:pt x="455" y="6"/>
                    <a:pt x="433" y="7"/>
                    <a:pt x="424" y="17"/>
                  </a:cubicBezTo>
                  <a:cubicBezTo>
                    <a:pt x="419" y="24"/>
                    <a:pt x="414" y="32"/>
                    <a:pt x="409" y="40"/>
                  </a:cubicBezTo>
                  <a:cubicBezTo>
                    <a:pt x="407" y="43"/>
                    <a:pt x="406" y="46"/>
                    <a:pt x="402" y="47"/>
                  </a:cubicBezTo>
                  <a:cubicBezTo>
                    <a:pt x="414" y="57"/>
                    <a:pt x="416" y="66"/>
                    <a:pt x="410" y="76"/>
                  </a:cubicBezTo>
                  <a:cubicBezTo>
                    <a:pt x="409" y="77"/>
                    <a:pt x="409" y="81"/>
                    <a:pt x="406" y="79"/>
                  </a:cubicBezTo>
                  <a:cubicBezTo>
                    <a:pt x="404" y="78"/>
                    <a:pt x="406" y="76"/>
                    <a:pt x="407" y="74"/>
                  </a:cubicBezTo>
                  <a:cubicBezTo>
                    <a:pt x="413" y="65"/>
                    <a:pt x="410" y="56"/>
                    <a:pt x="400" y="51"/>
                  </a:cubicBezTo>
                  <a:cubicBezTo>
                    <a:pt x="394" y="49"/>
                    <a:pt x="388" y="48"/>
                    <a:pt x="382" y="47"/>
                  </a:cubicBezTo>
                  <a:cubicBezTo>
                    <a:pt x="367" y="45"/>
                    <a:pt x="352" y="47"/>
                    <a:pt x="337" y="47"/>
                  </a:cubicBezTo>
                  <a:cubicBezTo>
                    <a:pt x="324" y="46"/>
                    <a:pt x="310" y="47"/>
                    <a:pt x="298" y="38"/>
                  </a:cubicBezTo>
                  <a:cubicBezTo>
                    <a:pt x="297" y="37"/>
                    <a:pt x="295" y="37"/>
                    <a:pt x="294" y="37"/>
                  </a:cubicBezTo>
                  <a:cubicBezTo>
                    <a:pt x="275" y="32"/>
                    <a:pt x="256" y="32"/>
                    <a:pt x="238" y="34"/>
                  </a:cubicBezTo>
                  <a:cubicBezTo>
                    <a:pt x="235" y="34"/>
                    <a:pt x="232" y="36"/>
                    <a:pt x="231" y="34"/>
                  </a:cubicBezTo>
                  <a:cubicBezTo>
                    <a:pt x="227" y="23"/>
                    <a:pt x="214" y="27"/>
                    <a:pt x="209" y="19"/>
                  </a:cubicBezTo>
                  <a:cubicBezTo>
                    <a:pt x="209" y="18"/>
                    <a:pt x="208" y="18"/>
                    <a:pt x="207" y="18"/>
                  </a:cubicBezTo>
                  <a:cubicBezTo>
                    <a:pt x="204" y="20"/>
                    <a:pt x="203" y="17"/>
                    <a:pt x="202" y="15"/>
                  </a:cubicBezTo>
                  <a:cubicBezTo>
                    <a:pt x="197" y="7"/>
                    <a:pt x="191" y="2"/>
                    <a:pt x="180" y="0"/>
                  </a:cubicBezTo>
                  <a:cubicBezTo>
                    <a:pt x="182" y="8"/>
                    <a:pt x="185" y="14"/>
                    <a:pt x="189" y="21"/>
                  </a:cubicBezTo>
                  <a:cubicBezTo>
                    <a:pt x="191" y="26"/>
                    <a:pt x="193" y="31"/>
                    <a:pt x="199" y="33"/>
                  </a:cubicBezTo>
                  <a:cubicBezTo>
                    <a:pt x="209" y="37"/>
                    <a:pt x="220" y="41"/>
                    <a:pt x="232" y="45"/>
                  </a:cubicBezTo>
                  <a:cubicBezTo>
                    <a:pt x="267" y="55"/>
                    <a:pt x="303" y="62"/>
                    <a:pt x="339" y="67"/>
                  </a:cubicBezTo>
                  <a:cubicBezTo>
                    <a:pt x="352" y="69"/>
                    <a:pt x="365" y="72"/>
                    <a:pt x="377" y="78"/>
                  </a:cubicBezTo>
                  <a:cubicBezTo>
                    <a:pt x="378" y="79"/>
                    <a:pt x="380" y="79"/>
                    <a:pt x="380" y="81"/>
                  </a:cubicBezTo>
                  <a:cubicBezTo>
                    <a:pt x="379" y="84"/>
                    <a:pt x="377" y="82"/>
                    <a:pt x="376" y="82"/>
                  </a:cubicBezTo>
                  <a:cubicBezTo>
                    <a:pt x="355" y="73"/>
                    <a:pt x="334" y="68"/>
                    <a:pt x="312" y="73"/>
                  </a:cubicBezTo>
                  <a:cubicBezTo>
                    <a:pt x="303" y="75"/>
                    <a:pt x="293" y="76"/>
                    <a:pt x="285" y="72"/>
                  </a:cubicBezTo>
                  <a:cubicBezTo>
                    <a:pt x="263" y="63"/>
                    <a:pt x="243" y="64"/>
                    <a:pt x="223" y="74"/>
                  </a:cubicBezTo>
                  <a:cubicBezTo>
                    <a:pt x="221" y="76"/>
                    <a:pt x="219" y="76"/>
                    <a:pt x="216" y="76"/>
                  </a:cubicBezTo>
                  <a:cubicBezTo>
                    <a:pt x="200" y="76"/>
                    <a:pt x="184" y="78"/>
                    <a:pt x="168" y="79"/>
                  </a:cubicBezTo>
                  <a:cubicBezTo>
                    <a:pt x="166" y="79"/>
                    <a:pt x="164" y="79"/>
                    <a:pt x="162" y="78"/>
                  </a:cubicBezTo>
                  <a:cubicBezTo>
                    <a:pt x="149" y="66"/>
                    <a:pt x="134" y="60"/>
                    <a:pt x="118" y="56"/>
                  </a:cubicBezTo>
                  <a:cubicBezTo>
                    <a:pt x="104" y="53"/>
                    <a:pt x="89" y="50"/>
                    <a:pt x="77" y="43"/>
                  </a:cubicBezTo>
                  <a:cubicBezTo>
                    <a:pt x="74" y="41"/>
                    <a:pt x="72" y="40"/>
                    <a:pt x="72" y="36"/>
                  </a:cubicBezTo>
                  <a:cubicBezTo>
                    <a:pt x="73" y="27"/>
                    <a:pt x="67" y="23"/>
                    <a:pt x="58" y="25"/>
                  </a:cubicBezTo>
                  <a:cubicBezTo>
                    <a:pt x="51" y="27"/>
                    <a:pt x="44" y="27"/>
                    <a:pt x="37" y="24"/>
                  </a:cubicBezTo>
                  <a:cubicBezTo>
                    <a:pt x="30" y="22"/>
                    <a:pt x="24" y="22"/>
                    <a:pt x="17" y="25"/>
                  </a:cubicBezTo>
                  <a:cubicBezTo>
                    <a:pt x="14" y="26"/>
                    <a:pt x="11" y="26"/>
                    <a:pt x="8" y="24"/>
                  </a:cubicBezTo>
                  <a:cubicBezTo>
                    <a:pt x="5" y="23"/>
                    <a:pt x="2" y="23"/>
                    <a:pt x="1" y="26"/>
                  </a:cubicBezTo>
                  <a:cubicBezTo>
                    <a:pt x="0" y="28"/>
                    <a:pt x="3" y="29"/>
                    <a:pt x="4" y="30"/>
                  </a:cubicBezTo>
                  <a:cubicBezTo>
                    <a:pt x="15" y="37"/>
                    <a:pt x="26" y="44"/>
                    <a:pt x="39" y="47"/>
                  </a:cubicBezTo>
                  <a:cubicBezTo>
                    <a:pt x="45" y="49"/>
                    <a:pt x="50" y="51"/>
                    <a:pt x="56" y="54"/>
                  </a:cubicBezTo>
                  <a:cubicBezTo>
                    <a:pt x="81" y="70"/>
                    <a:pt x="107" y="83"/>
                    <a:pt x="133" y="97"/>
                  </a:cubicBezTo>
                  <a:cubicBezTo>
                    <a:pt x="145" y="104"/>
                    <a:pt x="157" y="109"/>
                    <a:pt x="171" y="111"/>
                  </a:cubicBezTo>
                  <a:cubicBezTo>
                    <a:pt x="196" y="116"/>
                    <a:pt x="221" y="120"/>
                    <a:pt x="247" y="121"/>
                  </a:cubicBezTo>
                  <a:cubicBezTo>
                    <a:pt x="266" y="121"/>
                    <a:pt x="285" y="121"/>
                    <a:pt x="303" y="123"/>
                  </a:cubicBezTo>
                  <a:cubicBezTo>
                    <a:pt x="319" y="125"/>
                    <a:pt x="334" y="127"/>
                    <a:pt x="350" y="126"/>
                  </a:cubicBezTo>
                  <a:cubicBezTo>
                    <a:pt x="355" y="126"/>
                    <a:pt x="359" y="126"/>
                    <a:pt x="364" y="127"/>
                  </a:cubicBezTo>
                  <a:cubicBezTo>
                    <a:pt x="379" y="128"/>
                    <a:pt x="393" y="124"/>
                    <a:pt x="403" y="113"/>
                  </a:cubicBezTo>
                  <a:cubicBezTo>
                    <a:pt x="410" y="105"/>
                    <a:pt x="417" y="98"/>
                    <a:pt x="425" y="91"/>
                  </a:cubicBezTo>
                  <a:cubicBezTo>
                    <a:pt x="430" y="87"/>
                    <a:pt x="435" y="82"/>
                    <a:pt x="440" y="78"/>
                  </a:cubicBezTo>
                  <a:cubicBezTo>
                    <a:pt x="437" y="76"/>
                    <a:pt x="434" y="74"/>
                    <a:pt x="431" y="71"/>
                  </a:cubicBezTo>
                  <a:cubicBezTo>
                    <a:pt x="433" y="71"/>
                    <a:pt x="434" y="71"/>
                    <a:pt x="435" y="72"/>
                  </a:cubicBezTo>
                  <a:cubicBezTo>
                    <a:pt x="447" y="77"/>
                    <a:pt x="449" y="77"/>
                    <a:pt x="456" y="66"/>
                  </a:cubicBezTo>
                  <a:cubicBezTo>
                    <a:pt x="458" y="63"/>
                    <a:pt x="459" y="60"/>
                    <a:pt x="460" y="57"/>
                  </a:cubicBezTo>
                  <a:cubicBezTo>
                    <a:pt x="461" y="56"/>
                    <a:pt x="462" y="54"/>
                    <a:pt x="462" y="54"/>
                  </a:cubicBezTo>
                  <a:cubicBezTo>
                    <a:pt x="471" y="54"/>
                    <a:pt x="468" y="48"/>
                    <a:pt x="467" y="44"/>
                  </a:cubicBezTo>
                  <a:cubicBezTo>
                    <a:pt x="466" y="41"/>
                    <a:pt x="468" y="38"/>
                    <a:pt x="468" y="35"/>
                  </a:cubicBezTo>
                  <a:cubicBezTo>
                    <a:pt x="470" y="28"/>
                    <a:pt x="470" y="21"/>
                    <a:pt x="464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3745875" y="4580043"/>
              <a:ext cx="617538" cy="80963"/>
            </a:xfrm>
            <a:custGeom>
              <a:rect b="b" l="l" r="r" t="t"/>
              <a:pathLst>
                <a:path extrusionOk="0" h="35" w="274">
                  <a:moveTo>
                    <a:pt x="257" y="16"/>
                  </a:moveTo>
                  <a:cubicBezTo>
                    <a:pt x="235" y="14"/>
                    <a:pt x="213" y="13"/>
                    <a:pt x="192" y="8"/>
                  </a:cubicBezTo>
                  <a:cubicBezTo>
                    <a:pt x="183" y="6"/>
                    <a:pt x="174" y="3"/>
                    <a:pt x="165" y="7"/>
                  </a:cubicBezTo>
                  <a:cubicBezTo>
                    <a:pt x="164" y="7"/>
                    <a:pt x="162" y="6"/>
                    <a:pt x="161" y="6"/>
                  </a:cubicBezTo>
                  <a:cubicBezTo>
                    <a:pt x="146" y="0"/>
                    <a:pt x="132" y="3"/>
                    <a:pt x="118" y="9"/>
                  </a:cubicBezTo>
                  <a:cubicBezTo>
                    <a:pt x="103" y="16"/>
                    <a:pt x="87" y="20"/>
                    <a:pt x="70" y="19"/>
                  </a:cubicBezTo>
                  <a:cubicBezTo>
                    <a:pt x="67" y="18"/>
                    <a:pt x="65" y="18"/>
                    <a:pt x="62" y="16"/>
                  </a:cubicBezTo>
                  <a:cubicBezTo>
                    <a:pt x="55" y="11"/>
                    <a:pt x="52" y="10"/>
                    <a:pt x="44" y="16"/>
                  </a:cubicBezTo>
                  <a:cubicBezTo>
                    <a:pt x="41" y="19"/>
                    <a:pt x="38" y="20"/>
                    <a:pt x="34" y="20"/>
                  </a:cubicBezTo>
                  <a:cubicBezTo>
                    <a:pt x="24" y="18"/>
                    <a:pt x="14" y="17"/>
                    <a:pt x="5" y="25"/>
                  </a:cubicBezTo>
                  <a:cubicBezTo>
                    <a:pt x="4" y="27"/>
                    <a:pt x="0" y="26"/>
                    <a:pt x="1" y="29"/>
                  </a:cubicBezTo>
                  <a:cubicBezTo>
                    <a:pt x="2" y="31"/>
                    <a:pt x="4" y="31"/>
                    <a:pt x="7" y="32"/>
                  </a:cubicBezTo>
                  <a:cubicBezTo>
                    <a:pt x="24" y="32"/>
                    <a:pt x="41" y="35"/>
                    <a:pt x="59" y="35"/>
                  </a:cubicBezTo>
                  <a:cubicBezTo>
                    <a:pt x="89" y="35"/>
                    <a:pt x="119" y="33"/>
                    <a:pt x="148" y="33"/>
                  </a:cubicBezTo>
                  <a:cubicBezTo>
                    <a:pt x="152" y="33"/>
                    <a:pt x="156" y="31"/>
                    <a:pt x="160" y="33"/>
                  </a:cubicBezTo>
                  <a:cubicBezTo>
                    <a:pt x="166" y="35"/>
                    <a:pt x="173" y="35"/>
                    <a:pt x="179" y="32"/>
                  </a:cubicBezTo>
                  <a:cubicBezTo>
                    <a:pt x="184" y="31"/>
                    <a:pt x="189" y="30"/>
                    <a:pt x="194" y="30"/>
                  </a:cubicBezTo>
                  <a:cubicBezTo>
                    <a:pt x="214" y="29"/>
                    <a:pt x="233" y="27"/>
                    <a:pt x="253" y="23"/>
                  </a:cubicBezTo>
                  <a:cubicBezTo>
                    <a:pt x="260" y="22"/>
                    <a:pt x="267" y="20"/>
                    <a:pt x="274" y="18"/>
                  </a:cubicBezTo>
                  <a:cubicBezTo>
                    <a:pt x="268" y="16"/>
                    <a:pt x="262" y="16"/>
                    <a:pt x="257" y="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4217363" y="4345093"/>
              <a:ext cx="11113" cy="22225"/>
            </a:xfrm>
            <a:custGeom>
              <a:rect b="b" l="l" r="r" t="t"/>
              <a:pathLst>
                <a:path extrusionOk="0" h="10" w="5">
                  <a:moveTo>
                    <a:pt x="0" y="0"/>
                  </a:moveTo>
                  <a:cubicBezTo>
                    <a:pt x="1" y="4"/>
                    <a:pt x="2" y="7"/>
                    <a:pt x="4" y="10"/>
                  </a:cubicBezTo>
                  <a:cubicBezTo>
                    <a:pt x="5" y="5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7A7BD"/>
              </a:buClr>
              <a:buSzPts val="3600"/>
              <a:buNone/>
            </a:pPr>
            <a:r>
              <a:rPr lang="en-US"/>
              <a:t>Our Services</a:t>
            </a:r>
            <a:endParaRPr/>
          </a:p>
        </p:txBody>
      </p:sp>
      <p:grpSp>
        <p:nvGrpSpPr>
          <p:cNvPr id="436" name="Google Shape;436;p6"/>
          <p:cNvGrpSpPr/>
          <p:nvPr/>
        </p:nvGrpSpPr>
        <p:grpSpPr>
          <a:xfrm>
            <a:off x="1543052" y="2562918"/>
            <a:ext cx="2254112" cy="1377444"/>
            <a:chOff x="3017860" y="4363106"/>
            <a:chExt cx="1654565" cy="1377444"/>
          </a:xfrm>
        </p:grpSpPr>
        <p:sp>
          <p:nvSpPr>
            <p:cNvPr id="437" name="Google Shape;437;p6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438" name="Google Shape;438;p6"/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colors.</a:t>
              </a:r>
              <a:endParaRPr b="1" sz="16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6"/>
          <p:cNvGrpSpPr/>
          <p:nvPr/>
        </p:nvGrpSpPr>
        <p:grpSpPr>
          <a:xfrm>
            <a:off x="4002256" y="2562918"/>
            <a:ext cx="2254112" cy="1377444"/>
            <a:chOff x="3017860" y="4363106"/>
            <a:chExt cx="1654565" cy="1377444"/>
          </a:xfrm>
        </p:grpSpPr>
        <p:sp>
          <p:nvSpPr>
            <p:cNvPr id="440" name="Google Shape;440;p6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441" name="Google Shape;441;p6"/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colors.</a:t>
              </a:r>
              <a:endParaRPr b="1" sz="16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6"/>
          <p:cNvGrpSpPr/>
          <p:nvPr/>
        </p:nvGrpSpPr>
        <p:grpSpPr>
          <a:xfrm>
            <a:off x="6461460" y="2562918"/>
            <a:ext cx="2254112" cy="1377444"/>
            <a:chOff x="3017860" y="4363106"/>
            <a:chExt cx="1654565" cy="1377444"/>
          </a:xfrm>
        </p:grpSpPr>
        <p:sp>
          <p:nvSpPr>
            <p:cNvPr id="443" name="Google Shape;443;p6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444" name="Google Shape;444;p6"/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colors.</a:t>
              </a:r>
              <a:endParaRPr b="1" sz="16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6"/>
          <p:cNvSpPr/>
          <p:nvPr/>
        </p:nvSpPr>
        <p:spPr>
          <a:xfrm>
            <a:off x="1770008" y="4102740"/>
            <a:ext cx="1800200" cy="36004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41275">
            <a:solidFill>
              <a:srgbClr val="69B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"/>
          <p:cNvSpPr txBox="1"/>
          <p:nvPr/>
        </p:nvSpPr>
        <p:spPr>
          <a:xfrm>
            <a:off x="2161116" y="4128872"/>
            <a:ext cx="10179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Option A</a:t>
            </a:r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4229212" y="4102740"/>
            <a:ext cx="1800200" cy="36004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41275">
            <a:solidFill>
              <a:srgbClr val="69B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6"/>
          <p:cNvSpPr txBox="1"/>
          <p:nvPr/>
        </p:nvSpPr>
        <p:spPr>
          <a:xfrm>
            <a:off x="4620320" y="4128872"/>
            <a:ext cx="10179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Option B</a:t>
            </a:r>
            <a:endParaRPr b="1" sz="1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6688416" y="4102740"/>
            <a:ext cx="1800200" cy="36004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41275">
            <a:solidFill>
              <a:srgbClr val="69B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6"/>
          <p:cNvSpPr txBox="1"/>
          <p:nvPr/>
        </p:nvSpPr>
        <p:spPr>
          <a:xfrm>
            <a:off x="7079524" y="4128872"/>
            <a:ext cx="10179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Option C</a:t>
            </a:r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-33352" y="-10270"/>
            <a:ext cx="1598267" cy="5153769"/>
          </a:xfrm>
          <a:prstGeom prst="rect">
            <a:avLst/>
          </a:prstGeom>
          <a:solidFill>
            <a:srgbClr val="C3E2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13466763" y="2689225"/>
            <a:ext cx="2224088" cy="1344613"/>
          </a:xfrm>
          <a:custGeom>
            <a:rect b="b" l="l" r="r" t="t"/>
            <a:pathLst>
              <a:path extrusionOk="0" h="358" w="592">
                <a:moveTo>
                  <a:pt x="257" y="341"/>
                </a:moveTo>
                <a:cubicBezTo>
                  <a:pt x="238" y="322"/>
                  <a:pt x="228" y="321"/>
                  <a:pt x="207" y="336"/>
                </a:cubicBezTo>
                <a:cubicBezTo>
                  <a:pt x="196" y="343"/>
                  <a:pt x="185" y="348"/>
                  <a:pt x="173" y="354"/>
                </a:cubicBezTo>
                <a:cubicBezTo>
                  <a:pt x="172" y="352"/>
                  <a:pt x="171" y="349"/>
                  <a:pt x="169" y="347"/>
                </a:cubicBezTo>
                <a:cubicBezTo>
                  <a:pt x="196" y="327"/>
                  <a:pt x="222" y="307"/>
                  <a:pt x="251" y="285"/>
                </a:cubicBezTo>
                <a:cubicBezTo>
                  <a:pt x="203" y="293"/>
                  <a:pt x="158" y="305"/>
                  <a:pt x="112" y="307"/>
                </a:cubicBezTo>
                <a:cubicBezTo>
                  <a:pt x="88" y="309"/>
                  <a:pt x="62" y="294"/>
                  <a:pt x="38" y="286"/>
                </a:cubicBezTo>
                <a:cubicBezTo>
                  <a:pt x="35" y="285"/>
                  <a:pt x="34" y="283"/>
                  <a:pt x="32" y="281"/>
                </a:cubicBezTo>
                <a:cubicBezTo>
                  <a:pt x="20" y="270"/>
                  <a:pt x="0" y="265"/>
                  <a:pt x="9" y="241"/>
                </a:cubicBezTo>
                <a:cubicBezTo>
                  <a:pt x="12" y="241"/>
                  <a:pt x="17" y="242"/>
                  <a:pt x="23" y="243"/>
                </a:cubicBezTo>
                <a:cubicBezTo>
                  <a:pt x="20" y="239"/>
                  <a:pt x="17" y="235"/>
                  <a:pt x="12" y="227"/>
                </a:cubicBezTo>
                <a:cubicBezTo>
                  <a:pt x="27" y="231"/>
                  <a:pt x="39" y="231"/>
                  <a:pt x="48" y="236"/>
                </a:cubicBezTo>
                <a:cubicBezTo>
                  <a:pt x="65" y="246"/>
                  <a:pt x="80" y="259"/>
                  <a:pt x="97" y="270"/>
                </a:cubicBezTo>
                <a:cubicBezTo>
                  <a:pt x="102" y="273"/>
                  <a:pt x="112" y="274"/>
                  <a:pt x="117" y="271"/>
                </a:cubicBezTo>
                <a:cubicBezTo>
                  <a:pt x="161" y="247"/>
                  <a:pt x="210" y="242"/>
                  <a:pt x="257" y="229"/>
                </a:cubicBezTo>
                <a:cubicBezTo>
                  <a:pt x="295" y="218"/>
                  <a:pt x="331" y="200"/>
                  <a:pt x="367" y="183"/>
                </a:cubicBezTo>
                <a:cubicBezTo>
                  <a:pt x="384" y="174"/>
                  <a:pt x="398" y="161"/>
                  <a:pt x="417" y="147"/>
                </a:cubicBezTo>
                <a:cubicBezTo>
                  <a:pt x="408" y="136"/>
                  <a:pt x="398" y="126"/>
                  <a:pt x="389" y="114"/>
                </a:cubicBezTo>
                <a:cubicBezTo>
                  <a:pt x="379" y="101"/>
                  <a:pt x="370" y="87"/>
                  <a:pt x="360" y="74"/>
                </a:cubicBezTo>
                <a:cubicBezTo>
                  <a:pt x="356" y="70"/>
                  <a:pt x="350" y="64"/>
                  <a:pt x="345" y="64"/>
                </a:cubicBezTo>
                <a:cubicBezTo>
                  <a:pt x="324" y="66"/>
                  <a:pt x="303" y="69"/>
                  <a:pt x="282" y="71"/>
                </a:cubicBezTo>
                <a:cubicBezTo>
                  <a:pt x="281" y="69"/>
                  <a:pt x="281" y="67"/>
                  <a:pt x="280" y="65"/>
                </a:cubicBezTo>
                <a:cubicBezTo>
                  <a:pt x="286" y="62"/>
                  <a:pt x="292" y="59"/>
                  <a:pt x="299" y="55"/>
                </a:cubicBezTo>
                <a:cubicBezTo>
                  <a:pt x="281" y="50"/>
                  <a:pt x="266" y="44"/>
                  <a:pt x="250" y="39"/>
                </a:cubicBezTo>
                <a:cubicBezTo>
                  <a:pt x="251" y="33"/>
                  <a:pt x="251" y="29"/>
                  <a:pt x="252" y="21"/>
                </a:cubicBezTo>
                <a:cubicBezTo>
                  <a:pt x="285" y="0"/>
                  <a:pt x="318" y="7"/>
                  <a:pt x="355" y="28"/>
                </a:cubicBezTo>
                <a:cubicBezTo>
                  <a:pt x="393" y="50"/>
                  <a:pt x="424" y="77"/>
                  <a:pt x="456" y="105"/>
                </a:cubicBezTo>
                <a:cubicBezTo>
                  <a:pt x="462" y="110"/>
                  <a:pt x="475" y="112"/>
                  <a:pt x="482" y="109"/>
                </a:cubicBezTo>
                <a:cubicBezTo>
                  <a:pt x="517" y="95"/>
                  <a:pt x="566" y="112"/>
                  <a:pt x="581" y="146"/>
                </a:cubicBezTo>
                <a:cubicBezTo>
                  <a:pt x="588" y="161"/>
                  <a:pt x="590" y="178"/>
                  <a:pt x="592" y="188"/>
                </a:cubicBezTo>
                <a:cubicBezTo>
                  <a:pt x="585" y="203"/>
                  <a:pt x="577" y="214"/>
                  <a:pt x="575" y="226"/>
                </a:cubicBezTo>
                <a:cubicBezTo>
                  <a:pt x="572" y="242"/>
                  <a:pt x="565" y="247"/>
                  <a:pt x="549" y="244"/>
                </a:cubicBezTo>
                <a:cubicBezTo>
                  <a:pt x="499" y="235"/>
                  <a:pt x="459" y="255"/>
                  <a:pt x="424" y="290"/>
                </a:cubicBezTo>
                <a:cubicBezTo>
                  <a:pt x="406" y="307"/>
                  <a:pt x="388" y="323"/>
                  <a:pt x="370" y="340"/>
                </a:cubicBezTo>
                <a:cubicBezTo>
                  <a:pt x="334" y="321"/>
                  <a:pt x="322" y="322"/>
                  <a:pt x="305" y="347"/>
                </a:cubicBezTo>
                <a:cubicBezTo>
                  <a:pt x="288" y="353"/>
                  <a:pt x="271" y="358"/>
                  <a:pt x="257" y="341"/>
                </a:cubicBezTo>
                <a:close/>
              </a:path>
            </a:pathLst>
          </a:custGeom>
          <a:solidFill>
            <a:srgbClr val="1D71B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13323888" y="1252537"/>
            <a:ext cx="2468563" cy="1225550"/>
          </a:xfrm>
          <a:custGeom>
            <a:rect b="b" l="l" r="r" t="t"/>
            <a:pathLst>
              <a:path extrusionOk="0" h="326" w="657">
                <a:moveTo>
                  <a:pt x="31" y="310"/>
                </a:moveTo>
                <a:cubicBezTo>
                  <a:pt x="21" y="313"/>
                  <a:pt x="12" y="317"/>
                  <a:pt x="3" y="321"/>
                </a:cubicBezTo>
                <a:cubicBezTo>
                  <a:pt x="2" y="320"/>
                  <a:pt x="1" y="319"/>
                  <a:pt x="0" y="318"/>
                </a:cubicBezTo>
                <a:cubicBezTo>
                  <a:pt x="7" y="309"/>
                  <a:pt x="13" y="300"/>
                  <a:pt x="21" y="293"/>
                </a:cubicBezTo>
                <a:cubicBezTo>
                  <a:pt x="73" y="246"/>
                  <a:pt x="124" y="198"/>
                  <a:pt x="178" y="154"/>
                </a:cubicBezTo>
                <a:cubicBezTo>
                  <a:pt x="196" y="139"/>
                  <a:pt x="222" y="135"/>
                  <a:pt x="245" y="126"/>
                </a:cubicBezTo>
                <a:cubicBezTo>
                  <a:pt x="248" y="125"/>
                  <a:pt x="252" y="126"/>
                  <a:pt x="254" y="124"/>
                </a:cubicBezTo>
                <a:cubicBezTo>
                  <a:pt x="277" y="107"/>
                  <a:pt x="299" y="89"/>
                  <a:pt x="322" y="73"/>
                </a:cubicBezTo>
                <a:cubicBezTo>
                  <a:pt x="354" y="50"/>
                  <a:pt x="385" y="25"/>
                  <a:pt x="420" y="7"/>
                </a:cubicBezTo>
                <a:cubicBezTo>
                  <a:pt x="435" y="0"/>
                  <a:pt x="458" y="6"/>
                  <a:pt x="478" y="8"/>
                </a:cubicBezTo>
                <a:cubicBezTo>
                  <a:pt x="506" y="11"/>
                  <a:pt x="535" y="15"/>
                  <a:pt x="562" y="23"/>
                </a:cubicBezTo>
                <a:cubicBezTo>
                  <a:pt x="599" y="33"/>
                  <a:pt x="627" y="58"/>
                  <a:pt x="655" y="82"/>
                </a:cubicBezTo>
                <a:cubicBezTo>
                  <a:pt x="657" y="85"/>
                  <a:pt x="657" y="95"/>
                  <a:pt x="654" y="97"/>
                </a:cubicBezTo>
                <a:cubicBezTo>
                  <a:pt x="651" y="100"/>
                  <a:pt x="642" y="101"/>
                  <a:pt x="638" y="99"/>
                </a:cubicBezTo>
                <a:cubicBezTo>
                  <a:pt x="624" y="92"/>
                  <a:pt x="611" y="83"/>
                  <a:pt x="593" y="72"/>
                </a:cubicBezTo>
                <a:cubicBezTo>
                  <a:pt x="598" y="88"/>
                  <a:pt x="602" y="99"/>
                  <a:pt x="605" y="110"/>
                </a:cubicBezTo>
                <a:cubicBezTo>
                  <a:pt x="603" y="110"/>
                  <a:pt x="601" y="111"/>
                  <a:pt x="599" y="112"/>
                </a:cubicBezTo>
                <a:cubicBezTo>
                  <a:pt x="588" y="95"/>
                  <a:pt x="578" y="77"/>
                  <a:pt x="566" y="60"/>
                </a:cubicBezTo>
                <a:cubicBezTo>
                  <a:pt x="563" y="55"/>
                  <a:pt x="555" y="51"/>
                  <a:pt x="550" y="50"/>
                </a:cubicBezTo>
                <a:cubicBezTo>
                  <a:pt x="526" y="49"/>
                  <a:pt x="502" y="48"/>
                  <a:pt x="478" y="48"/>
                </a:cubicBezTo>
                <a:cubicBezTo>
                  <a:pt x="469" y="47"/>
                  <a:pt x="459" y="51"/>
                  <a:pt x="451" y="48"/>
                </a:cubicBezTo>
                <a:cubicBezTo>
                  <a:pt x="428" y="41"/>
                  <a:pt x="417" y="52"/>
                  <a:pt x="406" y="70"/>
                </a:cubicBezTo>
                <a:cubicBezTo>
                  <a:pt x="395" y="88"/>
                  <a:pt x="379" y="104"/>
                  <a:pt x="366" y="119"/>
                </a:cubicBezTo>
                <a:cubicBezTo>
                  <a:pt x="378" y="123"/>
                  <a:pt x="393" y="125"/>
                  <a:pt x="403" y="133"/>
                </a:cubicBezTo>
                <a:cubicBezTo>
                  <a:pt x="413" y="142"/>
                  <a:pt x="422" y="157"/>
                  <a:pt x="423" y="170"/>
                </a:cubicBezTo>
                <a:cubicBezTo>
                  <a:pt x="424" y="193"/>
                  <a:pt x="428" y="221"/>
                  <a:pt x="396" y="231"/>
                </a:cubicBezTo>
                <a:cubicBezTo>
                  <a:pt x="392" y="232"/>
                  <a:pt x="390" y="241"/>
                  <a:pt x="386" y="243"/>
                </a:cubicBezTo>
                <a:cubicBezTo>
                  <a:pt x="368" y="249"/>
                  <a:pt x="349" y="255"/>
                  <a:pt x="330" y="257"/>
                </a:cubicBezTo>
                <a:cubicBezTo>
                  <a:pt x="326" y="258"/>
                  <a:pt x="320" y="243"/>
                  <a:pt x="310" y="236"/>
                </a:cubicBezTo>
                <a:cubicBezTo>
                  <a:pt x="310" y="246"/>
                  <a:pt x="310" y="256"/>
                  <a:pt x="310" y="266"/>
                </a:cubicBezTo>
                <a:cubicBezTo>
                  <a:pt x="311" y="291"/>
                  <a:pt x="299" y="301"/>
                  <a:pt x="275" y="298"/>
                </a:cubicBezTo>
                <a:cubicBezTo>
                  <a:pt x="267" y="297"/>
                  <a:pt x="258" y="303"/>
                  <a:pt x="249" y="306"/>
                </a:cubicBezTo>
                <a:cubicBezTo>
                  <a:pt x="250" y="306"/>
                  <a:pt x="250" y="306"/>
                  <a:pt x="250" y="306"/>
                </a:cubicBezTo>
                <a:cubicBezTo>
                  <a:pt x="244" y="309"/>
                  <a:pt x="238" y="314"/>
                  <a:pt x="231" y="315"/>
                </a:cubicBezTo>
                <a:cubicBezTo>
                  <a:pt x="221" y="318"/>
                  <a:pt x="210" y="319"/>
                  <a:pt x="199" y="320"/>
                </a:cubicBezTo>
                <a:cubicBezTo>
                  <a:pt x="199" y="318"/>
                  <a:pt x="198" y="316"/>
                  <a:pt x="197" y="314"/>
                </a:cubicBezTo>
                <a:cubicBezTo>
                  <a:pt x="204" y="308"/>
                  <a:pt x="211" y="302"/>
                  <a:pt x="217" y="296"/>
                </a:cubicBezTo>
                <a:cubicBezTo>
                  <a:pt x="209" y="296"/>
                  <a:pt x="203" y="298"/>
                  <a:pt x="196" y="300"/>
                </a:cubicBezTo>
                <a:cubicBezTo>
                  <a:pt x="190" y="301"/>
                  <a:pt x="183" y="303"/>
                  <a:pt x="178" y="301"/>
                </a:cubicBezTo>
                <a:cubicBezTo>
                  <a:pt x="163" y="293"/>
                  <a:pt x="151" y="297"/>
                  <a:pt x="138" y="306"/>
                </a:cubicBezTo>
                <a:cubicBezTo>
                  <a:pt x="110" y="326"/>
                  <a:pt x="106" y="326"/>
                  <a:pt x="77" y="308"/>
                </a:cubicBezTo>
                <a:cubicBezTo>
                  <a:pt x="61" y="298"/>
                  <a:pt x="46" y="295"/>
                  <a:pt x="31" y="310"/>
                </a:cubicBezTo>
                <a:close/>
              </a:path>
            </a:pathLst>
          </a:custGeom>
          <a:solidFill>
            <a:srgbClr val="1D71B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" name="Google Shape;454;p6"/>
          <p:cNvGrpSpPr/>
          <p:nvPr/>
        </p:nvGrpSpPr>
        <p:grpSpPr>
          <a:xfrm>
            <a:off x="1798296" y="2015420"/>
            <a:ext cx="1870575" cy="442121"/>
            <a:chOff x="9348788" y="-69850"/>
            <a:chExt cx="3606800" cy="852488"/>
          </a:xfrm>
        </p:grpSpPr>
        <p:sp>
          <p:nvSpPr>
            <p:cNvPr id="455" name="Google Shape;455;p6"/>
            <p:cNvSpPr/>
            <p:nvPr/>
          </p:nvSpPr>
          <p:spPr>
            <a:xfrm>
              <a:off x="9348788" y="-69850"/>
              <a:ext cx="3606800" cy="769938"/>
            </a:xfrm>
            <a:custGeom>
              <a:rect b="b" l="l" r="r" t="t"/>
              <a:pathLst>
                <a:path extrusionOk="0" h="205" w="960">
                  <a:moveTo>
                    <a:pt x="396" y="190"/>
                  </a:moveTo>
                  <a:cubicBezTo>
                    <a:pt x="392" y="184"/>
                    <a:pt x="388" y="177"/>
                    <a:pt x="385" y="170"/>
                  </a:cubicBezTo>
                  <a:cubicBezTo>
                    <a:pt x="375" y="147"/>
                    <a:pt x="357" y="136"/>
                    <a:pt x="334" y="130"/>
                  </a:cubicBezTo>
                  <a:cubicBezTo>
                    <a:pt x="265" y="113"/>
                    <a:pt x="195" y="97"/>
                    <a:pt x="130" y="68"/>
                  </a:cubicBezTo>
                  <a:cubicBezTo>
                    <a:pt x="119" y="62"/>
                    <a:pt x="103" y="64"/>
                    <a:pt x="90" y="66"/>
                  </a:cubicBezTo>
                  <a:cubicBezTo>
                    <a:pt x="73" y="69"/>
                    <a:pt x="56" y="76"/>
                    <a:pt x="39" y="81"/>
                  </a:cubicBezTo>
                  <a:cubicBezTo>
                    <a:pt x="36" y="82"/>
                    <a:pt x="33" y="80"/>
                    <a:pt x="23" y="78"/>
                  </a:cubicBezTo>
                  <a:cubicBezTo>
                    <a:pt x="38" y="70"/>
                    <a:pt x="48" y="65"/>
                    <a:pt x="64" y="56"/>
                  </a:cubicBezTo>
                  <a:cubicBezTo>
                    <a:pt x="41" y="51"/>
                    <a:pt x="23" y="47"/>
                    <a:pt x="4" y="43"/>
                  </a:cubicBezTo>
                  <a:cubicBezTo>
                    <a:pt x="4" y="42"/>
                    <a:pt x="4" y="41"/>
                    <a:pt x="4" y="40"/>
                  </a:cubicBezTo>
                  <a:cubicBezTo>
                    <a:pt x="9" y="39"/>
                    <a:pt x="14" y="37"/>
                    <a:pt x="20" y="36"/>
                  </a:cubicBezTo>
                  <a:cubicBezTo>
                    <a:pt x="13" y="34"/>
                    <a:pt x="7" y="33"/>
                    <a:pt x="0" y="32"/>
                  </a:cubicBezTo>
                  <a:cubicBezTo>
                    <a:pt x="0" y="31"/>
                    <a:pt x="0" y="29"/>
                    <a:pt x="0" y="27"/>
                  </a:cubicBezTo>
                  <a:cubicBezTo>
                    <a:pt x="9" y="26"/>
                    <a:pt x="18" y="25"/>
                    <a:pt x="28" y="24"/>
                  </a:cubicBezTo>
                  <a:cubicBezTo>
                    <a:pt x="28" y="23"/>
                    <a:pt x="28" y="22"/>
                    <a:pt x="28" y="21"/>
                  </a:cubicBezTo>
                  <a:cubicBezTo>
                    <a:pt x="21" y="20"/>
                    <a:pt x="13" y="18"/>
                    <a:pt x="4" y="16"/>
                  </a:cubicBezTo>
                  <a:cubicBezTo>
                    <a:pt x="26" y="0"/>
                    <a:pt x="51" y="0"/>
                    <a:pt x="72" y="11"/>
                  </a:cubicBezTo>
                  <a:cubicBezTo>
                    <a:pt x="121" y="36"/>
                    <a:pt x="174" y="40"/>
                    <a:pt x="226" y="50"/>
                  </a:cubicBezTo>
                  <a:cubicBezTo>
                    <a:pt x="241" y="53"/>
                    <a:pt x="255" y="59"/>
                    <a:pt x="269" y="63"/>
                  </a:cubicBezTo>
                  <a:cubicBezTo>
                    <a:pt x="278" y="65"/>
                    <a:pt x="286" y="68"/>
                    <a:pt x="294" y="69"/>
                  </a:cubicBezTo>
                  <a:cubicBezTo>
                    <a:pt x="332" y="75"/>
                    <a:pt x="370" y="82"/>
                    <a:pt x="407" y="87"/>
                  </a:cubicBezTo>
                  <a:cubicBezTo>
                    <a:pt x="420" y="89"/>
                    <a:pt x="431" y="88"/>
                    <a:pt x="436" y="73"/>
                  </a:cubicBezTo>
                  <a:cubicBezTo>
                    <a:pt x="443" y="52"/>
                    <a:pt x="455" y="36"/>
                    <a:pt x="480" y="36"/>
                  </a:cubicBezTo>
                  <a:cubicBezTo>
                    <a:pt x="505" y="36"/>
                    <a:pt x="517" y="52"/>
                    <a:pt x="524" y="73"/>
                  </a:cubicBezTo>
                  <a:cubicBezTo>
                    <a:pt x="530" y="89"/>
                    <a:pt x="541" y="89"/>
                    <a:pt x="556" y="86"/>
                  </a:cubicBezTo>
                  <a:cubicBezTo>
                    <a:pt x="590" y="80"/>
                    <a:pt x="625" y="75"/>
                    <a:pt x="659" y="69"/>
                  </a:cubicBezTo>
                  <a:cubicBezTo>
                    <a:pt x="666" y="68"/>
                    <a:pt x="674" y="68"/>
                    <a:pt x="681" y="66"/>
                  </a:cubicBezTo>
                  <a:cubicBezTo>
                    <a:pt x="722" y="57"/>
                    <a:pt x="762" y="48"/>
                    <a:pt x="803" y="38"/>
                  </a:cubicBezTo>
                  <a:cubicBezTo>
                    <a:pt x="826" y="32"/>
                    <a:pt x="849" y="23"/>
                    <a:pt x="873" y="17"/>
                  </a:cubicBezTo>
                  <a:cubicBezTo>
                    <a:pt x="891" y="11"/>
                    <a:pt x="910" y="5"/>
                    <a:pt x="929" y="3"/>
                  </a:cubicBezTo>
                  <a:cubicBezTo>
                    <a:pt x="937" y="2"/>
                    <a:pt x="946" y="11"/>
                    <a:pt x="957" y="16"/>
                  </a:cubicBezTo>
                  <a:cubicBezTo>
                    <a:pt x="947" y="18"/>
                    <a:pt x="939" y="20"/>
                    <a:pt x="931" y="21"/>
                  </a:cubicBezTo>
                  <a:cubicBezTo>
                    <a:pt x="931" y="22"/>
                    <a:pt x="932" y="24"/>
                    <a:pt x="932" y="25"/>
                  </a:cubicBezTo>
                  <a:cubicBezTo>
                    <a:pt x="941" y="25"/>
                    <a:pt x="950" y="26"/>
                    <a:pt x="959" y="27"/>
                  </a:cubicBezTo>
                  <a:cubicBezTo>
                    <a:pt x="959" y="29"/>
                    <a:pt x="960" y="30"/>
                    <a:pt x="960" y="32"/>
                  </a:cubicBezTo>
                  <a:cubicBezTo>
                    <a:pt x="953" y="33"/>
                    <a:pt x="947" y="34"/>
                    <a:pt x="938" y="36"/>
                  </a:cubicBezTo>
                  <a:cubicBezTo>
                    <a:pt x="945" y="37"/>
                    <a:pt x="950" y="38"/>
                    <a:pt x="956" y="39"/>
                  </a:cubicBezTo>
                  <a:cubicBezTo>
                    <a:pt x="956" y="40"/>
                    <a:pt x="956" y="41"/>
                    <a:pt x="956" y="43"/>
                  </a:cubicBezTo>
                  <a:cubicBezTo>
                    <a:pt x="938" y="47"/>
                    <a:pt x="919" y="51"/>
                    <a:pt x="895" y="56"/>
                  </a:cubicBezTo>
                  <a:cubicBezTo>
                    <a:pt x="911" y="64"/>
                    <a:pt x="921" y="69"/>
                    <a:pt x="931" y="74"/>
                  </a:cubicBezTo>
                  <a:cubicBezTo>
                    <a:pt x="931" y="76"/>
                    <a:pt x="931" y="78"/>
                    <a:pt x="930" y="80"/>
                  </a:cubicBezTo>
                  <a:cubicBezTo>
                    <a:pt x="926" y="80"/>
                    <a:pt x="921" y="81"/>
                    <a:pt x="917" y="80"/>
                  </a:cubicBezTo>
                  <a:cubicBezTo>
                    <a:pt x="899" y="75"/>
                    <a:pt x="882" y="68"/>
                    <a:pt x="864" y="64"/>
                  </a:cubicBezTo>
                  <a:cubicBezTo>
                    <a:pt x="855" y="62"/>
                    <a:pt x="843" y="62"/>
                    <a:pt x="835" y="65"/>
                  </a:cubicBezTo>
                  <a:cubicBezTo>
                    <a:pt x="767" y="96"/>
                    <a:pt x="694" y="113"/>
                    <a:pt x="622" y="131"/>
                  </a:cubicBezTo>
                  <a:cubicBezTo>
                    <a:pt x="612" y="134"/>
                    <a:pt x="600" y="139"/>
                    <a:pt x="593" y="146"/>
                  </a:cubicBezTo>
                  <a:cubicBezTo>
                    <a:pt x="577" y="162"/>
                    <a:pt x="564" y="180"/>
                    <a:pt x="550" y="197"/>
                  </a:cubicBezTo>
                  <a:cubicBezTo>
                    <a:pt x="532" y="205"/>
                    <a:pt x="516" y="200"/>
                    <a:pt x="502" y="189"/>
                  </a:cubicBezTo>
                  <a:cubicBezTo>
                    <a:pt x="488" y="178"/>
                    <a:pt x="473" y="173"/>
                    <a:pt x="457" y="186"/>
                  </a:cubicBezTo>
                  <a:cubicBezTo>
                    <a:pt x="437" y="196"/>
                    <a:pt x="417" y="205"/>
                    <a:pt x="395" y="190"/>
                  </a:cubicBezTo>
                  <a:lnTo>
                    <a:pt x="396" y="190"/>
                  </a:ln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10321926" y="581025"/>
              <a:ext cx="1622425" cy="201613"/>
            </a:xfrm>
            <a:custGeom>
              <a:rect b="b" l="l" r="r" t="t"/>
              <a:pathLst>
                <a:path extrusionOk="0" h="54" w="432">
                  <a:moveTo>
                    <a:pt x="198" y="13"/>
                  </a:moveTo>
                  <a:cubicBezTo>
                    <a:pt x="214" y="0"/>
                    <a:pt x="229" y="5"/>
                    <a:pt x="243" y="16"/>
                  </a:cubicBezTo>
                  <a:cubicBezTo>
                    <a:pt x="257" y="27"/>
                    <a:pt x="273" y="32"/>
                    <a:pt x="291" y="24"/>
                  </a:cubicBezTo>
                  <a:cubicBezTo>
                    <a:pt x="295" y="21"/>
                    <a:pt x="300" y="19"/>
                    <a:pt x="304" y="16"/>
                  </a:cubicBezTo>
                  <a:cubicBezTo>
                    <a:pt x="319" y="5"/>
                    <a:pt x="333" y="6"/>
                    <a:pt x="348" y="17"/>
                  </a:cubicBezTo>
                  <a:cubicBezTo>
                    <a:pt x="376" y="38"/>
                    <a:pt x="380" y="38"/>
                    <a:pt x="409" y="18"/>
                  </a:cubicBezTo>
                  <a:cubicBezTo>
                    <a:pt x="413" y="15"/>
                    <a:pt x="418" y="12"/>
                    <a:pt x="423" y="10"/>
                  </a:cubicBezTo>
                  <a:cubicBezTo>
                    <a:pt x="424" y="9"/>
                    <a:pt x="427" y="9"/>
                    <a:pt x="430" y="9"/>
                  </a:cubicBezTo>
                  <a:cubicBezTo>
                    <a:pt x="430" y="12"/>
                    <a:pt x="432" y="16"/>
                    <a:pt x="431" y="18"/>
                  </a:cubicBezTo>
                  <a:cubicBezTo>
                    <a:pt x="414" y="45"/>
                    <a:pt x="374" y="53"/>
                    <a:pt x="349" y="34"/>
                  </a:cubicBezTo>
                  <a:cubicBezTo>
                    <a:pt x="333" y="21"/>
                    <a:pt x="318" y="21"/>
                    <a:pt x="302" y="33"/>
                  </a:cubicBezTo>
                  <a:cubicBezTo>
                    <a:pt x="273" y="54"/>
                    <a:pt x="269" y="54"/>
                    <a:pt x="241" y="33"/>
                  </a:cubicBezTo>
                  <a:cubicBezTo>
                    <a:pt x="226" y="22"/>
                    <a:pt x="211" y="21"/>
                    <a:pt x="196" y="32"/>
                  </a:cubicBezTo>
                  <a:cubicBezTo>
                    <a:pt x="165" y="54"/>
                    <a:pt x="164" y="54"/>
                    <a:pt x="131" y="31"/>
                  </a:cubicBezTo>
                  <a:cubicBezTo>
                    <a:pt x="117" y="21"/>
                    <a:pt x="104" y="21"/>
                    <a:pt x="89" y="32"/>
                  </a:cubicBezTo>
                  <a:cubicBezTo>
                    <a:pt x="57" y="54"/>
                    <a:pt x="57" y="54"/>
                    <a:pt x="23" y="31"/>
                  </a:cubicBezTo>
                  <a:cubicBezTo>
                    <a:pt x="19" y="28"/>
                    <a:pt x="13" y="27"/>
                    <a:pt x="9" y="24"/>
                  </a:cubicBezTo>
                  <a:cubicBezTo>
                    <a:pt x="5" y="21"/>
                    <a:pt x="3" y="16"/>
                    <a:pt x="0" y="12"/>
                  </a:cubicBezTo>
                  <a:cubicBezTo>
                    <a:pt x="1" y="10"/>
                    <a:pt x="3" y="8"/>
                    <a:pt x="5" y="7"/>
                  </a:cubicBezTo>
                  <a:cubicBezTo>
                    <a:pt x="14" y="11"/>
                    <a:pt x="23" y="15"/>
                    <a:pt x="31" y="22"/>
                  </a:cubicBezTo>
                  <a:cubicBezTo>
                    <a:pt x="47" y="36"/>
                    <a:pt x="64" y="37"/>
                    <a:pt x="79" y="23"/>
                  </a:cubicBezTo>
                  <a:cubicBezTo>
                    <a:pt x="98" y="7"/>
                    <a:pt x="116" y="3"/>
                    <a:pt x="137" y="17"/>
                  </a:cubicBezTo>
                  <a:cubicBezTo>
                    <a:pt x="137" y="17"/>
                    <a:pt x="136" y="17"/>
                    <a:pt x="136" y="17"/>
                  </a:cubicBezTo>
                  <a:cubicBezTo>
                    <a:pt x="149" y="40"/>
                    <a:pt x="177" y="38"/>
                    <a:pt x="198" y="13"/>
                  </a:cubicBezTo>
                  <a:close/>
                </a:path>
              </a:pathLst>
            </a:custGeom>
            <a:solidFill>
              <a:srgbClr val="9ED6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6"/>
          <p:cNvGrpSpPr/>
          <p:nvPr/>
        </p:nvGrpSpPr>
        <p:grpSpPr>
          <a:xfrm>
            <a:off x="6755039" y="1950101"/>
            <a:ext cx="1782693" cy="586686"/>
            <a:chOff x="8951568" y="-462583"/>
            <a:chExt cx="3125788" cy="1028700"/>
          </a:xfrm>
        </p:grpSpPr>
        <p:sp>
          <p:nvSpPr>
            <p:cNvPr id="458" name="Google Shape;458;p6"/>
            <p:cNvSpPr/>
            <p:nvPr/>
          </p:nvSpPr>
          <p:spPr>
            <a:xfrm>
              <a:off x="8951568" y="-462583"/>
              <a:ext cx="3125788" cy="984250"/>
            </a:xfrm>
            <a:custGeom>
              <a:rect b="b" l="l" r="r" t="t"/>
              <a:pathLst>
                <a:path extrusionOk="0" h="262" w="832">
                  <a:moveTo>
                    <a:pt x="388" y="232"/>
                  </a:moveTo>
                  <a:cubicBezTo>
                    <a:pt x="374" y="237"/>
                    <a:pt x="360" y="242"/>
                    <a:pt x="344" y="249"/>
                  </a:cubicBezTo>
                  <a:cubicBezTo>
                    <a:pt x="340" y="227"/>
                    <a:pt x="338" y="210"/>
                    <a:pt x="334" y="194"/>
                  </a:cubicBezTo>
                  <a:cubicBezTo>
                    <a:pt x="327" y="165"/>
                    <a:pt x="313" y="154"/>
                    <a:pt x="284" y="155"/>
                  </a:cubicBezTo>
                  <a:cubicBezTo>
                    <a:pt x="254" y="156"/>
                    <a:pt x="223" y="156"/>
                    <a:pt x="193" y="159"/>
                  </a:cubicBezTo>
                  <a:cubicBezTo>
                    <a:pt x="178" y="161"/>
                    <a:pt x="163" y="167"/>
                    <a:pt x="148" y="172"/>
                  </a:cubicBezTo>
                  <a:cubicBezTo>
                    <a:pt x="125" y="179"/>
                    <a:pt x="103" y="185"/>
                    <a:pt x="81" y="193"/>
                  </a:cubicBezTo>
                  <a:cubicBezTo>
                    <a:pt x="73" y="196"/>
                    <a:pt x="66" y="203"/>
                    <a:pt x="59" y="208"/>
                  </a:cubicBezTo>
                  <a:cubicBezTo>
                    <a:pt x="54" y="211"/>
                    <a:pt x="49" y="214"/>
                    <a:pt x="44" y="217"/>
                  </a:cubicBezTo>
                  <a:cubicBezTo>
                    <a:pt x="41" y="220"/>
                    <a:pt x="38" y="224"/>
                    <a:pt x="35" y="227"/>
                  </a:cubicBezTo>
                  <a:cubicBezTo>
                    <a:pt x="26" y="238"/>
                    <a:pt x="18" y="248"/>
                    <a:pt x="7" y="262"/>
                  </a:cubicBezTo>
                  <a:cubicBezTo>
                    <a:pt x="3" y="253"/>
                    <a:pt x="0" y="249"/>
                    <a:pt x="1" y="247"/>
                  </a:cubicBezTo>
                  <a:cubicBezTo>
                    <a:pt x="13" y="219"/>
                    <a:pt x="19" y="187"/>
                    <a:pt x="51" y="172"/>
                  </a:cubicBezTo>
                  <a:cubicBezTo>
                    <a:pt x="66" y="165"/>
                    <a:pt x="81" y="157"/>
                    <a:pt x="93" y="146"/>
                  </a:cubicBezTo>
                  <a:cubicBezTo>
                    <a:pt x="121" y="122"/>
                    <a:pt x="153" y="113"/>
                    <a:pt x="188" y="108"/>
                  </a:cubicBezTo>
                  <a:cubicBezTo>
                    <a:pt x="223" y="103"/>
                    <a:pt x="259" y="100"/>
                    <a:pt x="288" y="73"/>
                  </a:cubicBezTo>
                  <a:cubicBezTo>
                    <a:pt x="296" y="66"/>
                    <a:pt x="311" y="66"/>
                    <a:pt x="324" y="64"/>
                  </a:cubicBezTo>
                  <a:cubicBezTo>
                    <a:pt x="339" y="62"/>
                    <a:pt x="354" y="62"/>
                    <a:pt x="370" y="61"/>
                  </a:cubicBezTo>
                  <a:cubicBezTo>
                    <a:pt x="375" y="31"/>
                    <a:pt x="380" y="0"/>
                    <a:pt x="419" y="0"/>
                  </a:cubicBezTo>
                  <a:cubicBezTo>
                    <a:pt x="442" y="0"/>
                    <a:pt x="454" y="19"/>
                    <a:pt x="461" y="60"/>
                  </a:cubicBezTo>
                  <a:cubicBezTo>
                    <a:pt x="476" y="62"/>
                    <a:pt x="491" y="63"/>
                    <a:pt x="507" y="64"/>
                  </a:cubicBezTo>
                  <a:cubicBezTo>
                    <a:pt x="526" y="65"/>
                    <a:pt x="542" y="72"/>
                    <a:pt x="558" y="83"/>
                  </a:cubicBezTo>
                  <a:cubicBezTo>
                    <a:pt x="575" y="93"/>
                    <a:pt x="596" y="98"/>
                    <a:pt x="615" y="104"/>
                  </a:cubicBezTo>
                  <a:cubicBezTo>
                    <a:pt x="634" y="108"/>
                    <a:pt x="654" y="108"/>
                    <a:pt x="672" y="113"/>
                  </a:cubicBezTo>
                  <a:cubicBezTo>
                    <a:pt x="689" y="118"/>
                    <a:pt x="706" y="126"/>
                    <a:pt x="721" y="135"/>
                  </a:cubicBezTo>
                  <a:cubicBezTo>
                    <a:pt x="744" y="147"/>
                    <a:pt x="768" y="160"/>
                    <a:pt x="788" y="177"/>
                  </a:cubicBezTo>
                  <a:cubicBezTo>
                    <a:pt x="803" y="189"/>
                    <a:pt x="812" y="208"/>
                    <a:pt x="822" y="224"/>
                  </a:cubicBezTo>
                  <a:cubicBezTo>
                    <a:pt x="827" y="233"/>
                    <a:pt x="829" y="243"/>
                    <a:pt x="832" y="252"/>
                  </a:cubicBezTo>
                  <a:cubicBezTo>
                    <a:pt x="830" y="254"/>
                    <a:pt x="829" y="255"/>
                    <a:pt x="827" y="256"/>
                  </a:cubicBezTo>
                  <a:cubicBezTo>
                    <a:pt x="821" y="253"/>
                    <a:pt x="814" y="252"/>
                    <a:pt x="811" y="248"/>
                  </a:cubicBezTo>
                  <a:cubicBezTo>
                    <a:pt x="800" y="231"/>
                    <a:pt x="784" y="217"/>
                    <a:pt x="770" y="203"/>
                  </a:cubicBezTo>
                  <a:cubicBezTo>
                    <a:pt x="767" y="200"/>
                    <a:pt x="763" y="196"/>
                    <a:pt x="760" y="195"/>
                  </a:cubicBezTo>
                  <a:cubicBezTo>
                    <a:pt x="729" y="184"/>
                    <a:pt x="699" y="173"/>
                    <a:pt x="667" y="164"/>
                  </a:cubicBezTo>
                  <a:cubicBezTo>
                    <a:pt x="652" y="160"/>
                    <a:pt x="636" y="160"/>
                    <a:pt x="620" y="158"/>
                  </a:cubicBezTo>
                  <a:cubicBezTo>
                    <a:pt x="598" y="157"/>
                    <a:pt x="576" y="157"/>
                    <a:pt x="555" y="156"/>
                  </a:cubicBezTo>
                  <a:cubicBezTo>
                    <a:pt x="520" y="153"/>
                    <a:pt x="504" y="163"/>
                    <a:pt x="495" y="197"/>
                  </a:cubicBezTo>
                  <a:cubicBezTo>
                    <a:pt x="494" y="201"/>
                    <a:pt x="493" y="206"/>
                    <a:pt x="492" y="210"/>
                  </a:cubicBezTo>
                  <a:cubicBezTo>
                    <a:pt x="485" y="245"/>
                    <a:pt x="470" y="253"/>
                    <a:pt x="437" y="238"/>
                  </a:cubicBezTo>
                  <a:cubicBezTo>
                    <a:pt x="422" y="227"/>
                    <a:pt x="406" y="217"/>
                    <a:pt x="388" y="232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9662768" y="351804"/>
              <a:ext cx="1622425" cy="214313"/>
            </a:xfrm>
            <a:custGeom>
              <a:rect b="b" l="l" r="r" t="t"/>
              <a:pathLst>
                <a:path extrusionOk="0" h="57" w="432">
                  <a:moveTo>
                    <a:pt x="199" y="15"/>
                  </a:moveTo>
                  <a:cubicBezTo>
                    <a:pt x="217" y="0"/>
                    <a:pt x="233" y="10"/>
                    <a:pt x="248" y="21"/>
                  </a:cubicBezTo>
                  <a:cubicBezTo>
                    <a:pt x="256" y="36"/>
                    <a:pt x="269" y="38"/>
                    <a:pt x="283" y="32"/>
                  </a:cubicBezTo>
                  <a:cubicBezTo>
                    <a:pt x="291" y="29"/>
                    <a:pt x="297" y="24"/>
                    <a:pt x="304" y="19"/>
                  </a:cubicBezTo>
                  <a:cubicBezTo>
                    <a:pt x="319" y="7"/>
                    <a:pt x="334" y="8"/>
                    <a:pt x="349" y="20"/>
                  </a:cubicBezTo>
                  <a:cubicBezTo>
                    <a:pt x="377" y="41"/>
                    <a:pt x="381" y="40"/>
                    <a:pt x="410" y="20"/>
                  </a:cubicBezTo>
                  <a:cubicBezTo>
                    <a:pt x="416" y="16"/>
                    <a:pt x="422" y="13"/>
                    <a:pt x="432" y="8"/>
                  </a:cubicBezTo>
                  <a:cubicBezTo>
                    <a:pt x="431" y="16"/>
                    <a:pt x="432" y="23"/>
                    <a:pt x="430" y="24"/>
                  </a:cubicBezTo>
                  <a:cubicBezTo>
                    <a:pt x="415" y="33"/>
                    <a:pt x="401" y="44"/>
                    <a:pt x="385" y="49"/>
                  </a:cubicBezTo>
                  <a:cubicBezTo>
                    <a:pt x="377" y="52"/>
                    <a:pt x="364" y="46"/>
                    <a:pt x="356" y="41"/>
                  </a:cubicBezTo>
                  <a:cubicBezTo>
                    <a:pt x="328" y="22"/>
                    <a:pt x="324" y="21"/>
                    <a:pt x="298" y="39"/>
                  </a:cubicBezTo>
                  <a:cubicBezTo>
                    <a:pt x="275" y="55"/>
                    <a:pt x="267" y="55"/>
                    <a:pt x="245" y="38"/>
                  </a:cubicBezTo>
                  <a:cubicBezTo>
                    <a:pt x="224" y="22"/>
                    <a:pt x="215" y="22"/>
                    <a:pt x="195" y="36"/>
                  </a:cubicBezTo>
                  <a:cubicBezTo>
                    <a:pt x="167" y="56"/>
                    <a:pt x="162" y="56"/>
                    <a:pt x="135" y="36"/>
                  </a:cubicBezTo>
                  <a:cubicBezTo>
                    <a:pt x="119" y="24"/>
                    <a:pt x="104" y="23"/>
                    <a:pt x="88" y="35"/>
                  </a:cubicBezTo>
                  <a:cubicBezTo>
                    <a:pt x="59" y="57"/>
                    <a:pt x="55" y="56"/>
                    <a:pt x="27" y="35"/>
                  </a:cubicBezTo>
                  <a:cubicBezTo>
                    <a:pt x="22" y="32"/>
                    <a:pt x="16" y="30"/>
                    <a:pt x="11" y="27"/>
                  </a:cubicBezTo>
                  <a:cubicBezTo>
                    <a:pt x="7" y="24"/>
                    <a:pt x="4" y="19"/>
                    <a:pt x="0" y="16"/>
                  </a:cubicBezTo>
                  <a:cubicBezTo>
                    <a:pt x="2" y="13"/>
                    <a:pt x="4" y="11"/>
                    <a:pt x="5" y="9"/>
                  </a:cubicBezTo>
                  <a:cubicBezTo>
                    <a:pt x="14" y="14"/>
                    <a:pt x="23" y="17"/>
                    <a:pt x="31" y="23"/>
                  </a:cubicBezTo>
                  <a:cubicBezTo>
                    <a:pt x="52" y="38"/>
                    <a:pt x="61" y="39"/>
                    <a:pt x="81" y="25"/>
                  </a:cubicBezTo>
                  <a:cubicBezTo>
                    <a:pt x="111" y="5"/>
                    <a:pt x="114" y="5"/>
                    <a:pt x="142" y="26"/>
                  </a:cubicBezTo>
                  <a:cubicBezTo>
                    <a:pt x="162" y="41"/>
                    <a:pt x="177" y="38"/>
                    <a:pt x="199" y="15"/>
                  </a:cubicBezTo>
                  <a:close/>
                </a:path>
              </a:pathLst>
            </a:custGeom>
            <a:solidFill>
              <a:srgbClr val="9ED6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6"/>
          <p:cNvGrpSpPr/>
          <p:nvPr/>
        </p:nvGrpSpPr>
        <p:grpSpPr>
          <a:xfrm>
            <a:off x="4406945" y="1577353"/>
            <a:ext cx="1338462" cy="908450"/>
            <a:chOff x="10055226" y="1076325"/>
            <a:chExt cx="2193925" cy="1489075"/>
          </a:xfrm>
        </p:grpSpPr>
        <p:sp>
          <p:nvSpPr>
            <p:cNvPr id="461" name="Google Shape;461;p6"/>
            <p:cNvSpPr/>
            <p:nvPr/>
          </p:nvSpPr>
          <p:spPr>
            <a:xfrm>
              <a:off x="10055226" y="1076325"/>
              <a:ext cx="2193925" cy="1412875"/>
            </a:xfrm>
            <a:custGeom>
              <a:rect b="b" l="l" r="r" t="t"/>
              <a:pathLst>
                <a:path extrusionOk="0" h="376" w="584">
                  <a:moveTo>
                    <a:pt x="216" y="365"/>
                  </a:moveTo>
                  <a:cubicBezTo>
                    <a:pt x="209" y="354"/>
                    <a:pt x="192" y="346"/>
                    <a:pt x="204" y="329"/>
                  </a:cubicBezTo>
                  <a:cubicBezTo>
                    <a:pt x="205" y="327"/>
                    <a:pt x="199" y="319"/>
                    <a:pt x="196" y="317"/>
                  </a:cubicBezTo>
                  <a:cubicBezTo>
                    <a:pt x="165" y="301"/>
                    <a:pt x="152" y="275"/>
                    <a:pt x="143" y="244"/>
                  </a:cubicBezTo>
                  <a:cubicBezTo>
                    <a:pt x="139" y="231"/>
                    <a:pt x="132" y="220"/>
                    <a:pt x="124" y="209"/>
                  </a:cubicBezTo>
                  <a:cubicBezTo>
                    <a:pt x="89" y="157"/>
                    <a:pt x="53" y="105"/>
                    <a:pt x="17" y="53"/>
                  </a:cubicBezTo>
                  <a:cubicBezTo>
                    <a:pt x="11" y="44"/>
                    <a:pt x="4" y="36"/>
                    <a:pt x="0" y="30"/>
                  </a:cubicBezTo>
                  <a:cubicBezTo>
                    <a:pt x="2" y="23"/>
                    <a:pt x="4" y="17"/>
                    <a:pt x="6" y="11"/>
                  </a:cubicBezTo>
                  <a:cubicBezTo>
                    <a:pt x="10" y="15"/>
                    <a:pt x="14" y="19"/>
                    <a:pt x="20" y="26"/>
                  </a:cubicBezTo>
                  <a:cubicBezTo>
                    <a:pt x="18" y="16"/>
                    <a:pt x="17" y="10"/>
                    <a:pt x="16" y="4"/>
                  </a:cubicBezTo>
                  <a:cubicBezTo>
                    <a:pt x="17" y="3"/>
                    <a:pt x="18" y="1"/>
                    <a:pt x="20" y="0"/>
                  </a:cubicBezTo>
                  <a:cubicBezTo>
                    <a:pt x="27" y="9"/>
                    <a:pt x="35" y="17"/>
                    <a:pt x="42" y="26"/>
                  </a:cubicBezTo>
                  <a:cubicBezTo>
                    <a:pt x="48" y="32"/>
                    <a:pt x="45" y="49"/>
                    <a:pt x="62" y="42"/>
                  </a:cubicBezTo>
                  <a:cubicBezTo>
                    <a:pt x="65" y="50"/>
                    <a:pt x="72" y="60"/>
                    <a:pt x="70" y="67"/>
                  </a:cubicBezTo>
                  <a:cubicBezTo>
                    <a:pt x="64" y="84"/>
                    <a:pt x="72" y="90"/>
                    <a:pt x="84" y="99"/>
                  </a:cubicBezTo>
                  <a:cubicBezTo>
                    <a:pt x="100" y="111"/>
                    <a:pt x="116" y="125"/>
                    <a:pt x="130" y="140"/>
                  </a:cubicBezTo>
                  <a:cubicBezTo>
                    <a:pt x="154" y="166"/>
                    <a:pt x="176" y="194"/>
                    <a:pt x="198" y="220"/>
                  </a:cubicBezTo>
                  <a:cubicBezTo>
                    <a:pt x="212" y="219"/>
                    <a:pt x="224" y="218"/>
                    <a:pt x="236" y="216"/>
                  </a:cubicBezTo>
                  <a:cubicBezTo>
                    <a:pt x="241" y="215"/>
                    <a:pt x="245" y="212"/>
                    <a:pt x="248" y="208"/>
                  </a:cubicBezTo>
                  <a:cubicBezTo>
                    <a:pt x="272" y="179"/>
                    <a:pt x="307" y="179"/>
                    <a:pt x="330" y="207"/>
                  </a:cubicBezTo>
                  <a:cubicBezTo>
                    <a:pt x="334" y="212"/>
                    <a:pt x="341" y="214"/>
                    <a:pt x="347" y="215"/>
                  </a:cubicBezTo>
                  <a:cubicBezTo>
                    <a:pt x="354" y="217"/>
                    <a:pt x="361" y="215"/>
                    <a:pt x="367" y="218"/>
                  </a:cubicBezTo>
                  <a:cubicBezTo>
                    <a:pt x="377" y="223"/>
                    <a:pt x="381" y="218"/>
                    <a:pt x="388" y="212"/>
                  </a:cubicBezTo>
                  <a:cubicBezTo>
                    <a:pt x="429" y="175"/>
                    <a:pt x="452" y="121"/>
                    <a:pt x="502" y="93"/>
                  </a:cubicBezTo>
                  <a:cubicBezTo>
                    <a:pt x="507" y="90"/>
                    <a:pt x="510" y="81"/>
                    <a:pt x="510" y="74"/>
                  </a:cubicBezTo>
                  <a:cubicBezTo>
                    <a:pt x="511" y="60"/>
                    <a:pt x="501" y="44"/>
                    <a:pt x="527" y="43"/>
                  </a:cubicBezTo>
                  <a:cubicBezTo>
                    <a:pt x="530" y="43"/>
                    <a:pt x="532" y="35"/>
                    <a:pt x="535" y="30"/>
                  </a:cubicBezTo>
                  <a:cubicBezTo>
                    <a:pt x="543" y="20"/>
                    <a:pt x="551" y="10"/>
                    <a:pt x="558" y="0"/>
                  </a:cubicBezTo>
                  <a:cubicBezTo>
                    <a:pt x="560" y="1"/>
                    <a:pt x="562" y="2"/>
                    <a:pt x="564" y="3"/>
                  </a:cubicBezTo>
                  <a:cubicBezTo>
                    <a:pt x="563" y="7"/>
                    <a:pt x="561" y="10"/>
                    <a:pt x="561" y="14"/>
                  </a:cubicBezTo>
                  <a:cubicBezTo>
                    <a:pt x="560" y="17"/>
                    <a:pt x="560" y="20"/>
                    <a:pt x="559" y="27"/>
                  </a:cubicBezTo>
                  <a:cubicBezTo>
                    <a:pt x="565" y="20"/>
                    <a:pt x="569" y="15"/>
                    <a:pt x="573" y="10"/>
                  </a:cubicBezTo>
                  <a:cubicBezTo>
                    <a:pt x="575" y="16"/>
                    <a:pt x="576" y="20"/>
                    <a:pt x="577" y="25"/>
                  </a:cubicBezTo>
                  <a:cubicBezTo>
                    <a:pt x="580" y="25"/>
                    <a:pt x="582" y="26"/>
                    <a:pt x="584" y="27"/>
                  </a:cubicBezTo>
                  <a:cubicBezTo>
                    <a:pt x="543" y="84"/>
                    <a:pt x="502" y="142"/>
                    <a:pt x="462" y="200"/>
                  </a:cubicBezTo>
                  <a:cubicBezTo>
                    <a:pt x="451" y="216"/>
                    <a:pt x="443" y="235"/>
                    <a:pt x="435" y="252"/>
                  </a:cubicBezTo>
                  <a:cubicBezTo>
                    <a:pt x="423" y="278"/>
                    <a:pt x="412" y="304"/>
                    <a:pt x="383" y="317"/>
                  </a:cubicBezTo>
                  <a:cubicBezTo>
                    <a:pt x="379" y="319"/>
                    <a:pt x="375" y="329"/>
                    <a:pt x="376" y="331"/>
                  </a:cubicBezTo>
                  <a:cubicBezTo>
                    <a:pt x="384" y="344"/>
                    <a:pt x="374" y="351"/>
                    <a:pt x="370" y="360"/>
                  </a:cubicBezTo>
                  <a:cubicBezTo>
                    <a:pt x="337" y="376"/>
                    <a:pt x="332" y="375"/>
                    <a:pt x="310" y="353"/>
                  </a:cubicBezTo>
                  <a:cubicBezTo>
                    <a:pt x="295" y="338"/>
                    <a:pt x="280" y="341"/>
                    <a:pt x="266" y="353"/>
                  </a:cubicBezTo>
                  <a:cubicBezTo>
                    <a:pt x="251" y="366"/>
                    <a:pt x="235" y="371"/>
                    <a:pt x="215" y="365"/>
                  </a:cubicBezTo>
                  <a:lnTo>
                    <a:pt x="216" y="365"/>
                  </a:ln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10321926" y="2373312"/>
              <a:ext cx="1619250" cy="192088"/>
            </a:xfrm>
            <a:custGeom>
              <a:rect b="b" l="l" r="r" t="t"/>
              <a:pathLst>
                <a:path extrusionOk="0" h="51" w="431">
                  <a:moveTo>
                    <a:pt x="239" y="8"/>
                  </a:moveTo>
                  <a:cubicBezTo>
                    <a:pt x="261" y="30"/>
                    <a:pt x="266" y="31"/>
                    <a:pt x="299" y="15"/>
                  </a:cubicBezTo>
                  <a:cubicBezTo>
                    <a:pt x="318" y="0"/>
                    <a:pt x="337" y="2"/>
                    <a:pt x="354" y="19"/>
                  </a:cubicBezTo>
                  <a:cubicBezTo>
                    <a:pt x="369" y="33"/>
                    <a:pt x="385" y="32"/>
                    <a:pt x="401" y="20"/>
                  </a:cubicBezTo>
                  <a:cubicBezTo>
                    <a:pt x="409" y="14"/>
                    <a:pt x="418" y="9"/>
                    <a:pt x="431" y="0"/>
                  </a:cubicBezTo>
                  <a:cubicBezTo>
                    <a:pt x="429" y="10"/>
                    <a:pt x="430" y="17"/>
                    <a:pt x="428" y="19"/>
                  </a:cubicBezTo>
                  <a:cubicBezTo>
                    <a:pt x="416" y="28"/>
                    <a:pt x="404" y="38"/>
                    <a:pt x="390" y="41"/>
                  </a:cubicBezTo>
                  <a:cubicBezTo>
                    <a:pt x="379" y="44"/>
                    <a:pt x="364" y="40"/>
                    <a:pt x="354" y="34"/>
                  </a:cubicBezTo>
                  <a:cubicBezTo>
                    <a:pt x="327" y="16"/>
                    <a:pt x="324" y="15"/>
                    <a:pt x="297" y="33"/>
                  </a:cubicBezTo>
                  <a:cubicBezTo>
                    <a:pt x="275" y="49"/>
                    <a:pt x="265" y="49"/>
                    <a:pt x="244" y="32"/>
                  </a:cubicBezTo>
                  <a:cubicBezTo>
                    <a:pt x="222" y="16"/>
                    <a:pt x="215" y="16"/>
                    <a:pt x="192" y="32"/>
                  </a:cubicBezTo>
                  <a:cubicBezTo>
                    <a:pt x="167" y="50"/>
                    <a:pt x="160" y="50"/>
                    <a:pt x="134" y="30"/>
                  </a:cubicBezTo>
                  <a:cubicBezTo>
                    <a:pt x="119" y="19"/>
                    <a:pt x="105" y="17"/>
                    <a:pt x="89" y="29"/>
                  </a:cubicBezTo>
                  <a:cubicBezTo>
                    <a:pt x="57" y="51"/>
                    <a:pt x="56" y="50"/>
                    <a:pt x="24" y="29"/>
                  </a:cubicBezTo>
                  <a:cubicBezTo>
                    <a:pt x="19" y="25"/>
                    <a:pt x="13" y="24"/>
                    <a:pt x="9" y="20"/>
                  </a:cubicBezTo>
                  <a:cubicBezTo>
                    <a:pt x="5" y="17"/>
                    <a:pt x="3" y="12"/>
                    <a:pt x="0" y="8"/>
                  </a:cubicBezTo>
                  <a:cubicBezTo>
                    <a:pt x="2" y="6"/>
                    <a:pt x="3" y="4"/>
                    <a:pt x="5" y="3"/>
                  </a:cubicBezTo>
                  <a:cubicBezTo>
                    <a:pt x="15" y="8"/>
                    <a:pt x="25" y="14"/>
                    <a:pt x="34" y="21"/>
                  </a:cubicBezTo>
                  <a:cubicBezTo>
                    <a:pt x="48" y="31"/>
                    <a:pt x="63" y="33"/>
                    <a:pt x="74" y="23"/>
                  </a:cubicBezTo>
                  <a:cubicBezTo>
                    <a:pt x="98" y="1"/>
                    <a:pt x="121" y="1"/>
                    <a:pt x="145" y="20"/>
                  </a:cubicBezTo>
                  <a:cubicBezTo>
                    <a:pt x="145" y="20"/>
                    <a:pt x="144" y="20"/>
                    <a:pt x="144" y="20"/>
                  </a:cubicBezTo>
                  <a:cubicBezTo>
                    <a:pt x="157" y="35"/>
                    <a:pt x="172" y="31"/>
                    <a:pt x="184" y="21"/>
                  </a:cubicBezTo>
                  <a:cubicBezTo>
                    <a:pt x="201" y="8"/>
                    <a:pt x="218" y="0"/>
                    <a:pt x="239" y="8"/>
                  </a:cubicBezTo>
                  <a:close/>
                </a:path>
              </a:pathLst>
            </a:custGeom>
            <a:solidFill>
              <a:srgbClr val="9ED6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3" name="Google Shape;463;p6"/>
          <p:cNvSpPr/>
          <p:nvPr/>
        </p:nvSpPr>
        <p:spPr>
          <a:xfrm>
            <a:off x="13920788" y="3914775"/>
            <a:ext cx="1619250" cy="198438"/>
          </a:xfrm>
          <a:custGeom>
            <a:rect b="b" l="l" r="r" t="t"/>
            <a:pathLst>
              <a:path extrusionOk="0" h="53" w="431">
                <a:moveTo>
                  <a:pt x="136" y="15"/>
                </a:moveTo>
                <a:cubicBezTo>
                  <a:pt x="150" y="32"/>
                  <a:pt x="167" y="27"/>
                  <a:pt x="184" y="21"/>
                </a:cubicBezTo>
                <a:cubicBezTo>
                  <a:pt x="207" y="3"/>
                  <a:pt x="228" y="2"/>
                  <a:pt x="250" y="23"/>
                </a:cubicBezTo>
                <a:cubicBezTo>
                  <a:pt x="263" y="36"/>
                  <a:pt x="279" y="32"/>
                  <a:pt x="293" y="22"/>
                </a:cubicBezTo>
                <a:cubicBezTo>
                  <a:pt x="325" y="0"/>
                  <a:pt x="325" y="0"/>
                  <a:pt x="356" y="23"/>
                </a:cubicBezTo>
                <a:cubicBezTo>
                  <a:pt x="370" y="34"/>
                  <a:pt x="384" y="33"/>
                  <a:pt x="398" y="23"/>
                </a:cubicBezTo>
                <a:cubicBezTo>
                  <a:pt x="407" y="17"/>
                  <a:pt x="417" y="11"/>
                  <a:pt x="429" y="3"/>
                </a:cubicBezTo>
                <a:cubicBezTo>
                  <a:pt x="429" y="11"/>
                  <a:pt x="431" y="17"/>
                  <a:pt x="429" y="19"/>
                </a:cubicBezTo>
                <a:cubicBezTo>
                  <a:pt x="407" y="46"/>
                  <a:pt x="373" y="51"/>
                  <a:pt x="346" y="30"/>
                </a:cubicBezTo>
                <a:cubicBezTo>
                  <a:pt x="331" y="20"/>
                  <a:pt x="318" y="19"/>
                  <a:pt x="304" y="30"/>
                </a:cubicBezTo>
                <a:cubicBezTo>
                  <a:pt x="270" y="53"/>
                  <a:pt x="270" y="53"/>
                  <a:pt x="237" y="30"/>
                </a:cubicBezTo>
                <a:cubicBezTo>
                  <a:pt x="223" y="20"/>
                  <a:pt x="210" y="20"/>
                  <a:pt x="195" y="30"/>
                </a:cubicBezTo>
                <a:cubicBezTo>
                  <a:pt x="163" y="53"/>
                  <a:pt x="162" y="53"/>
                  <a:pt x="131" y="30"/>
                </a:cubicBezTo>
                <a:cubicBezTo>
                  <a:pt x="117" y="20"/>
                  <a:pt x="104" y="19"/>
                  <a:pt x="89" y="30"/>
                </a:cubicBezTo>
                <a:cubicBezTo>
                  <a:pt x="56" y="53"/>
                  <a:pt x="56" y="52"/>
                  <a:pt x="23" y="30"/>
                </a:cubicBezTo>
                <a:cubicBezTo>
                  <a:pt x="18" y="27"/>
                  <a:pt x="13" y="26"/>
                  <a:pt x="9" y="22"/>
                </a:cubicBezTo>
                <a:cubicBezTo>
                  <a:pt x="5" y="19"/>
                  <a:pt x="3" y="14"/>
                  <a:pt x="0" y="9"/>
                </a:cubicBezTo>
                <a:cubicBezTo>
                  <a:pt x="2" y="8"/>
                  <a:pt x="4" y="6"/>
                  <a:pt x="5" y="5"/>
                </a:cubicBezTo>
                <a:cubicBezTo>
                  <a:pt x="14" y="10"/>
                  <a:pt x="23" y="15"/>
                  <a:pt x="31" y="21"/>
                </a:cubicBezTo>
                <a:cubicBezTo>
                  <a:pt x="46" y="33"/>
                  <a:pt x="62" y="35"/>
                  <a:pt x="77" y="22"/>
                </a:cubicBezTo>
                <a:cubicBezTo>
                  <a:pt x="95" y="6"/>
                  <a:pt x="114" y="3"/>
                  <a:pt x="136" y="15"/>
                </a:cubicBezTo>
                <a:close/>
              </a:path>
            </a:pathLst>
          </a:custGeom>
          <a:solidFill>
            <a:srgbClr val="9ED6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13112752" y="2362200"/>
            <a:ext cx="1619250" cy="203200"/>
          </a:xfrm>
          <a:custGeom>
            <a:rect b="b" l="l" r="r" t="t"/>
            <a:pathLst>
              <a:path extrusionOk="0" h="54" w="431">
                <a:moveTo>
                  <a:pt x="87" y="15"/>
                </a:moveTo>
                <a:cubicBezTo>
                  <a:pt x="102" y="0"/>
                  <a:pt x="117" y="3"/>
                  <a:pt x="133" y="13"/>
                </a:cubicBezTo>
                <a:cubicBezTo>
                  <a:pt x="148" y="36"/>
                  <a:pt x="165" y="38"/>
                  <a:pt x="190" y="21"/>
                </a:cubicBezTo>
                <a:cubicBezTo>
                  <a:pt x="214" y="3"/>
                  <a:pt x="222" y="3"/>
                  <a:pt x="242" y="19"/>
                </a:cubicBezTo>
                <a:cubicBezTo>
                  <a:pt x="268" y="38"/>
                  <a:pt x="283" y="36"/>
                  <a:pt x="306" y="11"/>
                </a:cubicBezTo>
                <a:cubicBezTo>
                  <a:pt x="305" y="11"/>
                  <a:pt x="305" y="11"/>
                  <a:pt x="305" y="11"/>
                </a:cubicBezTo>
                <a:cubicBezTo>
                  <a:pt x="323" y="5"/>
                  <a:pt x="339" y="8"/>
                  <a:pt x="353" y="21"/>
                </a:cubicBezTo>
                <a:cubicBezTo>
                  <a:pt x="368" y="36"/>
                  <a:pt x="384" y="35"/>
                  <a:pt x="401" y="23"/>
                </a:cubicBezTo>
                <a:cubicBezTo>
                  <a:pt x="409" y="17"/>
                  <a:pt x="418" y="12"/>
                  <a:pt x="428" y="5"/>
                </a:cubicBezTo>
                <a:cubicBezTo>
                  <a:pt x="429" y="12"/>
                  <a:pt x="431" y="18"/>
                  <a:pt x="429" y="20"/>
                </a:cubicBezTo>
                <a:cubicBezTo>
                  <a:pt x="411" y="46"/>
                  <a:pt x="373" y="52"/>
                  <a:pt x="348" y="33"/>
                </a:cubicBezTo>
                <a:cubicBezTo>
                  <a:pt x="332" y="20"/>
                  <a:pt x="317" y="21"/>
                  <a:pt x="301" y="33"/>
                </a:cubicBezTo>
                <a:cubicBezTo>
                  <a:pt x="273" y="54"/>
                  <a:pt x="268" y="53"/>
                  <a:pt x="240" y="32"/>
                </a:cubicBezTo>
                <a:cubicBezTo>
                  <a:pt x="224" y="21"/>
                  <a:pt x="210" y="21"/>
                  <a:pt x="194" y="32"/>
                </a:cubicBezTo>
                <a:cubicBezTo>
                  <a:pt x="165" y="54"/>
                  <a:pt x="161" y="54"/>
                  <a:pt x="132" y="32"/>
                </a:cubicBezTo>
                <a:cubicBezTo>
                  <a:pt x="117" y="21"/>
                  <a:pt x="103" y="21"/>
                  <a:pt x="88" y="32"/>
                </a:cubicBezTo>
                <a:cubicBezTo>
                  <a:pt x="57" y="54"/>
                  <a:pt x="55" y="54"/>
                  <a:pt x="23" y="31"/>
                </a:cubicBezTo>
                <a:cubicBezTo>
                  <a:pt x="19" y="28"/>
                  <a:pt x="13" y="27"/>
                  <a:pt x="10" y="24"/>
                </a:cubicBezTo>
                <a:cubicBezTo>
                  <a:pt x="6" y="20"/>
                  <a:pt x="3" y="15"/>
                  <a:pt x="0" y="11"/>
                </a:cubicBezTo>
                <a:cubicBezTo>
                  <a:pt x="2" y="9"/>
                  <a:pt x="4" y="8"/>
                  <a:pt x="5" y="6"/>
                </a:cubicBezTo>
                <a:cubicBezTo>
                  <a:pt x="13" y="10"/>
                  <a:pt x="21" y="14"/>
                  <a:pt x="29" y="20"/>
                </a:cubicBezTo>
                <a:cubicBezTo>
                  <a:pt x="53" y="38"/>
                  <a:pt x="65" y="37"/>
                  <a:pt x="87" y="15"/>
                </a:cubicBezTo>
                <a:close/>
              </a:path>
            </a:pathLst>
          </a:custGeom>
          <a:solidFill>
            <a:srgbClr val="9ED6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"/>
          <p:cNvSpPr/>
          <p:nvPr/>
        </p:nvSpPr>
        <p:spPr>
          <a:xfrm flipH="1">
            <a:off x="1504173" y="631286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7"/>
          <p:cNvSpPr/>
          <p:nvPr/>
        </p:nvSpPr>
        <p:spPr>
          <a:xfrm flipH="1">
            <a:off x="1052234" y="991286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7"/>
          <p:cNvSpPr/>
          <p:nvPr/>
        </p:nvSpPr>
        <p:spPr>
          <a:xfrm flipH="1">
            <a:off x="1592234" y="1419782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7"/>
          <p:cNvSpPr/>
          <p:nvPr/>
        </p:nvSpPr>
        <p:spPr>
          <a:xfrm flipH="1">
            <a:off x="2377237" y="1711286"/>
            <a:ext cx="1800000" cy="180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7"/>
          <p:cNvSpPr/>
          <p:nvPr/>
        </p:nvSpPr>
        <p:spPr>
          <a:xfrm>
            <a:off x="6475644" y="631286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7"/>
          <p:cNvSpPr/>
          <p:nvPr/>
        </p:nvSpPr>
        <p:spPr>
          <a:xfrm>
            <a:off x="6747583" y="991286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7"/>
          <p:cNvSpPr/>
          <p:nvPr/>
        </p:nvSpPr>
        <p:spPr>
          <a:xfrm>
            <a:off x="6027583" y="1419782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"/>
          <p:cNvSpPr/>
          <p:nvPr/>
        </p:nvSpPr>
        <p:spPr>
          <a:xfrm>
            <a:off x="4882580" y="1711286"/>
            <a:ext cx="1800000" cy="180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7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79" name="Google Shape;479;p7"/>
          <p:cNvSpPr/>
          <p:nvPr/>
        </p:nvSpPr>
        <p:spPr>
          <a:xfrm>
            <a:off x="3574829" y="1743878"/>
            <a:ext cx="1980000" cy="1980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0" name="Google Shape;480;p7"/>
          <p:cNvGrpSpPr/>
          <p:nvPr/>
        </p:nvGrpSpPr>
        <p:grpSpPr>
          <a:xfrm>
            <a:off x="3647477" y="2680489"/>
            <a:ext cx="1800200" cy="678692"/>
            <a:chOff x="803640" y="3362835"/>
            <a:chExt cx="2059657" cy="678692"/>
          </a:xfrm>
        </p:grpSpPr>
        <p:sp>
          <p:nvSpPr>
            <p:cNvPr id="481" name="Google Shape;481;p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7"/>
          <p:cNvGrpSpPr/>
          <p:nvPr/>
        </p:nvGrpSpPr>
        <p:grpSpPr>
          <a:xfrm>
            <a:off x="5427703" y="2396625"/>
            <a:ext cx="1124508" cy="863358"/>
            <a:chOff x="803640" y="3362835"/>
            <a:chExt cx="2059657" cy="863358"/>
          </a:xfrm>
        </p:grpSpPr>
        <p:sp>
          <p:nvSpPr>
            <p:cNvPr id="484" name="Google Shape;484;p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Modern PowerPoint 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6" name="Google Shape;486;p7"/>
          <p:cNvGrpSpPr/>
          <p:nvPr/>
        </p:nvGrpSpPr>
        <p:grpSpPr>
          <a:xfrm>
            <a:off x="2522969" y="2396625"/>
            <a:ext cx="1124508" cy="863358"/>
            <a:chOff x="803640" y="3362835"/>
            <a:chExt cx="2059657" cy="863358"/>
          </a:xfrm>
        </p:grpSpPr>
        <p:sp>
          <p:nvSpPr>
            <p:cNvPr id="487" name="Google Shape;487;p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Modern PowerPoint 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7"/>
          <p:cNvGrpSpPr/>
          <p:nvPr/>
        </p:nvGrpSpPr>
        <p:grpSpPr>
          <a:xfrm>
            <a:off x="3366634" y="3820573"/>
            <a:ext cx="2416550" cy="897285"/>
            <a:chOff x="1062658" y="3986014"/>
            <a:chExt cx="1728192" cy="897285"/>
          </a:xfrm>
        </p:grpSpPr>
        <p:sp>
          <p:nvSpPr>
            <p:cNvPr id="490" name="Google Shape;490;p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492" name="Google Shape;492;p7"/>
          <p:cNvGrpSpPr/>
          <p:nvPr/>
        </p:nvGrpSpPr>
        <p:grpSpPr>
          <a:xfrm>
            <a:off x="6259308" y="3511286"/>
            <a:ext cx="2416550" cy="897285"/>
            <a:chOff x="1062658" y="3986014"/>
            <a:chExt cx="1728192" cy="897285"/>
          </a:xfrm>
        </p:grpSpPr>
        <p:sp>
          <p:nvSpPr>
            <p:cNvPr id="493" name="Google Shape;493;p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7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495" name="Google Shape;495;p7"/>
          <p:cNvGrpSpPr/>
          <p:nvPr/>
        </p:nvGrpSpPr>
        <p:grpSpPr>
          <a:xfrm>
            <a:off x="473959" y="3485740"/>
            <a:ext cx="2416550" cy="897285"/>
            <a:chOff x="1062658" y="3986014"/>
            <a:chExt cx="1728192" cy="897285"/>
          </a:xfrm>
        </p:grpSpPr>
        <p:sp>
          <p:nvSpPr>
            <p:cNvPr id="496" name="Google Shape;496;p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7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pic>
        <p:nvPicPr>
          <p:cNvPr id="498" name="Google Shape;4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689" y="544503"/>
            <a:ext cx="741044" cy="76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733" y="2044733"/>
            <a:ext cx="845455" cy="127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84682" y="695830"/>
            <a:ext cx="598078" cy="56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87291" y="2325090"/>
            <a:ext cx="1318925" cy="898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01166" y="941254"/>
            <a:ext cx="2795467" cy="446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600"/>
              <a:buNone/>
            </a:pPr>
            <a:r>
              <a:rPr lang="en-US">
                <a:solidFill>
                  <a:srgbClr val="538CD5"/>
                </a:solidFill>
              </a:rPr>
              <a:t>Timeline Style</a:t>
            </a:r>
            <a:endParaRPr>
              <a:solidFill>
                <a:srgbClr val="538CD5"/>
              </a:solidFill>
            </a:endParaRPr>
          </a:p>
        </p:txBody>
      </p:sp>
      <p:sp>
        <p:nvSpPr>
          <p:cNvPr id="508" name="Google Shape;508;p8"/>
          <p:cNvSpPr/>
          <p:nvPr/>
        </p:nvSpPr>
        <p:spPr>
          <a:xfrm>
            <a:off x="1827157" y="3481976"/>
            <a:ext cx="720080" cy="720080"/>
          </a:xfrm>
          <a:prstGeom prst="ellipse">
            <a:avLst/>
          </a:prstGeom>
          <a:solidFill>
            <a:schemeClr val="accent2"/>
          </a:solidFill>
          <a:ln cap="flat" cmpd="sng" w="412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8"/>
          <p:cNvSpPr/>
          <p:nvPr/>
        </p:nvSpPr>
        <p:spPr>
          <a:xfrm>
            <a:off x="3390177" y="2617880"/>
            <a:ext cx="720080" cy="720080"/>
          </a:xfrm>
          <a:prstGeom prst="ellipse">
            <a:avLst/>
          </a:prstGeom>
          <a:solidFill>
            <a:schemeClr val="accent4"/>
          </a:solidFill>
          <a:ln cap="flat" cmpd="sng" w="412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8"/>
          <p:cNvSpPr/>
          <p:nvPr/>
        </p:nvSpPr>
        <p:spPr>
          <a:xfrm>
            <a:off x="4953197" y="1753784"/>
            <a:ext cx="720080" cy="720080"/>
          </a:xfrm>
          <a:prstGeom prst="ellipse">
            <a:avLst/>
          </a:prstGeom>
          <a:solidFill>
            <a:schemeClr val="accent2"/>
          </a:solidFill>
          <a:ln cap="flat" cmpd="sng" w="412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8"/>
          <p:cNvSpPr/>
          <p:nvPr/>
        </p:nvSpPr>
        <p:spPr>
          <a:xfrm>
            <a:off x="6516216" y="889688"/>
            <a:ext cx="720080" cy="720080"/>
          </a:xfrm>
          <a:prstGeom prst="ellipse">
            <a:avLst/>
          </a:prstGeom>
          <a:solidFill>
            <a:schemeClr val="accent4"/>
          </a:solidFill>
          <a:ln cap="flat" cmpd="sng" w="412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8"/>
          <p:cNvSpPr/>
          <p:nvPr/>
        </p:nvSpPr>
        <p:spPr>
          <a:xfrm>
            <a:off x="1935169" y="3589988"/>
            <a:ext cx="504056" cy="50405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8"/>
          <p:cNvSpPr/>
          <p:nvPr/>
        </p:nvSpPr>
        <p:spPr>
          <a:xfrm>
            <a:off x="3498189" y="2725892"/>
            <a:ext cx="504056" cy="50405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8"/>
          <p:cNvSpPr/>
          <p:nvPr/>
        </p:nvSpPr>
        <p:spPr>
          <a:xfrm>
            <a:off x="5061209" y="1861796"/>
            <a:ext cx="504056" cy="50405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8"/>
          <p:cNvSpPr/>
          <p:nvPr/>
        </p:nvSpPr>
        <p:spPr>
          <a:xfrm>
            <a:off x="6624229" y="997700"/>
            <a:ext cx="504056" cy="50405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8"/>
          <p:cNvSpPr/>
          <p:nvPr/>
        </p:nvSpPr>
        <p:spPr>
          <a:xfrm>
            <a:off x="2693823" y="3867942"/>
            <a:ext cx="1056394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b="1" sz="20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7" name="Google Shape;517;p8"/>
          <p:cNvGrpSpPr/>
          <p:nvPr/>
        </p:nvGrpSpPr>
        <p:grpSpPr>
          <a:xfrm>
            <a:off x="990894" y="2439969"/>
            <a:ext cx="1728192" cy="897991"/>
            <a:chOff x="3017859" y="4337228"/>
            <a:chExt cx="1870812" cy="897991"/>
          </a:xfrm>
        </p:grpSpPr>
        <p:sp>
          <p:nvSpPr>
            <p:cNvPr id="518" name="Google Shape;518;p8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/>
            </a:p>
          </p:txBody>
        </p:sp>
        <p:sp>
          <p:nvSpPr>
            <p:cNvPr id="519" name="Google Shape;519;p8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" name="Google Shape;520;p8"/>
          <p:cNvSpPr/>
          <p:nvPr/>
        </p:nvSpPr>
        <p:spPr>
          <a:xfrm>
            <a:off x="5791305" y="2095889"/>
            <a:ext cx="1056394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1" sz="20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1" name="Google Shape;521;p8"/>
          <p:cNvGrpSpPr/>
          <p:nvPr/>
        </p:nvGrpSpPr>
        <p:grpSpPr>
          <a:xfrm>
            <a:off x="3078419" y="1304788"/>
            <a:ext cx="1728192" cy="897991"/>
            <a:chOff x="3017859" y="4337228"/>
            <a:chExt cx="1870812" cy="897991"/>
          </a:xfrm>
        </p:grpSpPr>
        <p:sp>
          <p:nvSpPr>
            <p:cNvPr id="522" name="Google Shape;522;p8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/>
            </a:p>
          </p:txBody>
        </p:sp>
        <p:sp>
          <p:nvSpPr>
            <p:cNvPr id="523" name="Google Shape;523;p8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4" name="Google Shape;524;p8"/>
          <p:cNvSpPr/>
          <p:nvPr/>
        </p:nvSpPr>
        <p:spPr>
          <a:xfrm>
            <a:off x="4242564" y="2981915"/>
            <a:ext cx="1056394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b="1" sz="20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5" name="Google Shape;525;p8"/>
          <p:cNvGrpSpPr/>
          <p:nvPr/>
        </p:nvGrpSpPr>
        <p:grpSpPr>
          <a:xfrm>
            <a:off x="3923928" y="3473959"/>
            <a:ext cx="1728192" cy="897991"/>
            <a:chOff x="3017859" y="4337228"/>
            <a:chExt cx="1870812" cy="897991"/>
          </a:xfrm>
        </p:grpSpPr>
        <p:sp>
          <p:nvSpPr>
            <p:cNvPr id="526" name="Google Shape;526;p8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/>
            </a:p>
          </p:txBody>
        </p:sp>
        <p:sp>
          <p:nvSpPr>
            <p:cNvPr id="527" name="Google Shape;527;p8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8" name="Google Shape;528;p8"/>
          <p:cNvSpPr/>
          <p:nvPr/>
        </p:nvSpPr>
        <p:spPr>
          <a:xfrm>
            <a:off x="7340046" y="1209863"/>
            <a:ext cx="1056394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1" sz="20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9" name="Google Shape;529;p8"/>
          <p:cNvGrpSpPr/>
          <p:nvPr/>
        </p:nvGrpSpPr>
        <p:grpSpPr>
          <a:xfrm>
            <a:off x="7004147" y="1686599"/>
            <a:ext cx="1728192" cy="897991"/>
            <a:chOff x="3017859" y="4337228"/>
            <a:chExt cx="1870812" cy="897991"/>
          </a:xfrm>
        </p:grpSpPr>
        <p:sp>
          <p:nvSpPr>
            <p:cNvPr id="530" name="Google Shape;530;p8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/>
            </a:p>
          </p:txBody>
        </p:sp>
        <p:sp>
          <p:nvSpPr>
            <p:cNvPr id="531" name="Google Shape;531;p8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2" name="Google Shape;532;p8"/>
          <p:cNvSpPr/>
          <p:nvPr/>
        </p:nvSpPr>
        <p:spPr>
          <a:xfrm>
            <a:off x="3577329" y="2814831"/>
            <a:ext cx="347934" cy="350841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8"/>
          <p:cNvSpPr/>
          <p:nvPr/>
        </p:nvSpPr>
        <p:spPr>
          <a:xfrm>
            <a:off x="5164230" y="1973437"/>
            <a:ext cx="298013" cy="278966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8"/>
          <p:cNvSpPr/>
          <p:nvPr/>
        </p:nvSpPr>
        <p:spPr>
          <a:xfrm>
            <a:off x="2021407" y="3714668"/>
            <a:ext cx="331579" cy="254696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8"/>
          <p:cNvSpPr/>
          <p:nvPr/>
        </p:nvSpPr>
        <p:spPr>
          <a:xfrm>
            <a:off x="6741378" y="1122179"/>
            <a:ext cx="295600" cy="25509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1" name="Google Shape;541;p9"/>
          <p:cNvSpPr/>
          <p:nvPr/>
        </p:nvSpPr>
        <p:spPr>
          <a:xfrm>
            <a:off x="0" y="2571750"/>
            <a:ext cx="9144000" cy="2571750"/>
          </a:xfrm>
          <a:prstGeom prst="triangle">
            <a:avLst>
              <a:gd fmla="val 49811" name="adj"/>
            </a:avLst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9"/>
          <p:cNvSpPr/>
          <p:nvPr/>
        </p:nvSpPr>
        <p:spPr>
          <a:xfrm>
            <a:off x="4114800" y="2114550"/>
            <a:ext cx="914400" cy="914400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9"/>
          <p:cNvSpPr txBox="1"/>
          <p:nvPr/>
        </p:nvSpPr>
        <p:spPr>
          <a:xfrm>
            <a:off x="2924442" y="3147814"/>
            <a:ext cx="3312368" cy="1109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544" name="Google Shape;544;p9"/>
          <p:cNvSpPr txBox="1"/>
          <p:nvPr/>
        </p:nvSpPr>
        <p:spPr>
          <a:xfrm>
            <a:off x="1907704" y="4217132"/>
            <a:ext cx="53458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and appeal to your Reports and Presentations with our Templates. I hope and I believe that this Template will your Time, Money and Reputation.      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5" name="Google Shape;545;p9"/>
          <p:cNvGrpSpPr/>
          <p:nvPr/>
        </p:nvGrpSpPr>
        <p:grpSpPr>
          <a:xfrm>
            <a:off x="179512" y="195486"/>
            <a:ext cx="1391478" cy="564943"/>
            <a:chOff x="0" y="150410"/>
            <a:chExt cx="2592387" cy="1052514"/>
          </a:xfrm>
        </p:grpSpPr>
        <p:sp>
          <p:nvSpPr>
            <p:cNvPr id="546" name="Google Shape;546;p9"/>
            <p:cNvSpPr/>
            <p:nvPr/>
          </p:nvSpPr>
          <p:spPr>
            <a:xfrm>
              <a:off x="0" y="150410"/>
              <a:ext cx="2405063" cy="977900"/>
            </a:xfrm>
            <a:custGeom>
              <a:rect b="b" l="l" r="r" t="t"/>
              <a:pathLst>
                <a:path extrusionOk="0" h="260" w="640">
                  <a:moveTo>
                    <a:pt x="247" y="245"/>
                  </a:moveTo>
                  <a:cubicBezTo>
                    <a:pt x="243" y="241"/>
                    <a:pt x="240" y="238"/>
                    <a:pt x="234" y="234"/>
                  </a:cubicBezTo>
                  <a:cubicBezTo>
                    <a:pt x="246" y="221"/>
                    <a:pt x="256" y="210"/>
                    <a:pt x="267" y="199"/>
                  </a:cubicBezTo>
                  <a:cubicBezTo>
                    <a:pt x="277" y="189"/>
                    <a:pt x="288" y="179"/>
                    <a:pt x="301" y="168"/>
                  </a:cubicBezTo>
                  <a:cubicBezTo>
                    <a:pt x="274" y="137"/>
                    <a:pt x="248" y="107"/>
                    <a:pt x="219" y="74"/>
                  </a:cubicBezTo>
                  <a:cubicBezTo>
                    <a:pt x="210" y="84"/>
                    <a:pt x="198" y="94"/>
                    <a:pt x="190" y="106"/>
                  </a:cubicBezTo>
                  <a:cubicBezTo>
                    <a:pt x="174" y="131"/>
                    <a:pt x="162" y="157"/>
                    <a:pt x="146" y="182"/>
                  </a:cubicBezTo>
                  <a:cubicBezTo>
                    <a:pt x="137" y="195"/>
                    <a:pt x="123" y="206"/>
                    <a:pt x="112" y="218"/>
                  </a:cubicBezTo>
                  <a:cubicBezTo>
                    <a:pt x="110" y="217"/>
                    <a:pt x="108" y="216"/>
                    <a:pt x="106" y="215"/>
                  </a:cubicBezTo>
                  <a:cubicBezTo>
                    <a:pt x="105" y="210"/>
                    <a:pt x="104" y="205"/>
                    <a:pt x="104" y="199"/>
                  </a:cubicBezTo>
                  <a:cubicBezTo>
                    <a:pt x="71" y="199"/>
                    <a:pt x="45" y="241"/>
                    <a:pt x="7" y="215"/>
                  </a:cubicBezTo>
                  <a:cubicBezTo>
                    <a:pt x="19" y="207"/>
                    <a:pt x="32" y="198"/>
                    <a:pt x="44" y="190"/>
                  </a:cubicBezTo>
                  <a:cubicBezTo>
                    <a:pt x="44" y="189"/>
                    <a:pt x="43" y="188"/>
                    <a:pt x="43" y="187"/>
                  </a:cubicBezTo>
                  <a:cubicBezTo>
                    <a:pt x="30" y="190"/>
                    <a:pt x="16" y="194"/>
                    <a:pt x="3" y="197"/>
                  </a:cubicBezTo>
                  <a:cubicBezTo>
                    <a:pt x="2" y="195"/>
                    <a:pt x="1" y="193"/>
                    <a:pt x="0" y="192"/>
                  </a:cubicBezTo>
                  <a:cubicBezTo>
                    <a:pt x="6" y="187"/>
                    <a:pt x="12" y="182"/>
                    <a:pt x="20" y="176"/>
                  </a:cubicBezTo>
                  <a:cubicBezTo>
                    <a:pt x="15" y="175"/>
                    <a:pt x="11" y="174"/>
                    <a:pt x="6" y="173"/>
                  </a:cubicBezTo>
                  <a:cubicBezTo>
                    <a:pt x="6" y="171"/>
                    <a:pt x="6" y="170"/>
                    <a:pt x="5" y="168"/>
                  </a:cubicBezTo>
                  <a:cubicBezTo>
                    <a:pt x="12" y="166"/>
                    <a:pt x="19" y="164"/>
                    <a:pt x="26" y="161"/>
                  </a:cubicBezTo>
                  <a:cubicBezTo>
                    <a:pt x="55" y="151"/>
                    <a:pt x="84" y="143"/>
                    <a:pt x="112" y="131"/>
                  </a:cubicBezTo>
                  <a:cubicBezTo>
                    <a:pt x="122" y="127"/>
                    <a:pt x="130" y="118"/>
                    <a:pt x="136" y="109"/>
                  </a:cubicBezTo>
                  <a:cubicBezTo>
                    <a:pt x="158" y="76"/>
                    <a:pt x="178" y="42"/>
                    <a:pt x="200" y="9"/>
                  </a:cubicBezTo>
                  <a:cubicBezTo>
                    <a:pt x="203" y="4"/>
                    <a:pt x="216" y="0"/>
                    <a:pt x="220" y="3"/>
                  </a:cubicBezTo>
                  <a:cubicBezTo>
                    <a:pt x="247" y="19"/>
                    <a:pt x="272" y="37"/>
                    <a:pt x="297" y="55"/>
                  </a:cubicBezTo>
                  <a:cubicBezTo>
                    <a:pt x="316" y="69"/>
                    <a:pt x="332" y="85"/>
                    <a:pt x="351" y="98"/>
                  </a:cubicBezTo>
                  <a:cubicBezTo>
                    <a:pt x="378" y="116"/>
                    <a:pt x="395" y="141"/>
                    <a:pt x="411" y="167"/>
                  </a:cubicBezTo>
                  <a:cubicBezTo>
                    <a:pt x="420" y="182"/>
                    <a:pt x="425" y="203"/>
                    <a:pt x="448" y="204"/>
                  </a:cubicBezTo>
                  <a:cubicBezTo>
                    <a:pt x="455" y="204"/>
                    <a:pt x="464" y="203"/>
                    <a:pt x="469" y="199"/>
                  </a:cubicBezTo>
                  <a:cubicBezTo>
                    <a:pt x="500" y="173"/>
                    <a:pt x="538" y="164"/>
                    <a:pt x="576" y="160"/>
                  </a:cubicBezTo>
                  <a:cubicBezTo>
                    <a:pt x="598" y="158"/>
                    <a:pt x="617" y="168"/>
                    <a:pt x="628" y="188"/>
                  </a:cubicBezTo>
                  <a:cubicBezTo>
                    <a:pt x="640" y="209"/>
                    <a:pt x="630" y="226"/>
                    <a:pt x="618" y="243"/>
                  </a:cubicBezTo>
                  <a:cubicBezTo>
                    <a:pt x="619" y="243"/>
                    <a:pt x="619" y="243"/>
                    <a:pt x="619" y="243"/>
                  </a:cubicBezTo>
                  <a:cubicBezTo>
                    <a:pt x="595" y="255"/>
                    <a:pt x="575" y="253"/>
                    <a:pt x="555" y="233"/>
                  </a:cubicBezTo>
                  <a:cubicBezTo>
                    <a:pt x="543" y="222"/>
                    <a:pt x="529" y="227"/>
                    <a:pt x="516" y="236"/>
                  </a:cubicBezTo>
                  <a:cubicBezTo>
                    <a:pt x="484" y="258"/>
                    <a:pt x="483" y="258"/>
                    <a:pt x="452" y="236"/>
                  </a:cubicBezTo>
                  <a:cubicBezTo>
                    <a:pt x="431" y="221"/>
                    <a:pt x="413" y="226"/>
                    <a:pt x="399" y="249"/>
                  </a:cubicBezTo>
                  <a:cubicBezTo>
                    <a:pt x="384" y="253"/>
                    <a:pt x="370" y="260"/>
                    <a:pt x="357" y="247"/>
                  </a:cubicBezTo>
                  <a:cubicBezTo>
                    <a:pt x="331" y="222"/>
                    <a:pt x="323" y="221"/>
                    <a:pt x="294" y="242"/>
                  </a:cubicBezTo>
                  <a:cubicBezTo>
                    <a:pt x="278" y="253"/>
                    <a:pt x="263" y="255"/>
                    <a:pt x="246" y="245"/>
                  </a:cubicBezTo>
                  <a:lnTo>
                    <a:pt x="247" y="245"/>
                  </a:ln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398462" y="1007661"/>
              <a:ext cx="2193925" cy="195263"/>
            </a:xfrm>
            <a:custGeom>
              <a:rect b="b" l="l" r="r" t="t"/>
              <a:pathLst>
                <a:path extrusionOk="0" h="52" w="584">
                  <a:moveTo>
                    <a:pt x="251" y="19"/>
                  </a:moveTo>
                  <a:cubicBezTo>
                    <a:pt x="264" y="32"/>
                    <a:pt x="278" y="25"/>
                    <a:pt x="293" y="21"/>
                  </a:cubicBezTo>
                  <a:cubicBezTo>
                    <a:pt x="322" y="2"/>
                    <a:pt x="329" y="2"/>
                    <a:pt x="349" y="17"/>
                  </a:cubicBezTo>
                  <a:cubicBezTo>
                    <a:pt x="374" y="36"/>
                    <a:pt x="380" y="36"/>
                    <a:pt x="406" y="18"/>
                  </a:cubicBezTo>
                  <a:cubicBezTo>
                    <a:pt x="429" y="2"/>
                    <a:pt x="437" y="2"/>
                    <a:pt x="460" y="20"/>
                  </a:cubicBezTo>
                  <a:cubicBezTo>
                    <a:pt x="481" y="36"/>
                    <a:pt x="494" y="35"/>
                    <a:pt x="513" y="15"/>
                  </a:cubicBezTo>
                  <a:cubicBezTo>
                    <a:pt x="512" y="15"/>
                    <a:pt x="512" y="15"/>
                    <a:pt x="512" y="15"/>
                  </a:cubicBezTo>
                  <a:cubicBezTo>
                    <a:pt x="536" y="0"/>
                    <a:pt x="556" y="6"/>
                    <a:pt x="574" y="25"/>
                  </a:cubicBezTo>
                  <a:cubicBezTo>
                    <a:pt x="578" y="29"/>
                    <a:pt x="580" y="35"/>
                    <a:pt x="584" y="41"/>
                  </a:cubicBezTo>
                  <a:cubicBezTo>
                    <a:pt x="579" y="41"/>
                    <a:pt x="577" y="42"/>
                    <a:pt x="577" y="42"/>
                  </a:cubicBezTo>
                  <a:cubicBezTo>
                    <a:pt x="553" y="18"/>
                    <a:pt x="529" y="16"/>
                    <a:pt x="503" y="39"/>
                  </a:cubicBezTo>
                  <a:cubicBezTo>
                    <a:pt x="490" y="51"/>
                    <a:pt x="475" y="47"/>
                    <a:pt x="462" y="37"/>
                  </a:cubicBezTo>
                  <a:cubicBezTo>
                    <a:pt x="434" y="16"/>
                    <a:pt x="431" y="16"/>
                    <a:pt x="402" y="36"/>
                  </a:cubicBezTo>
                  <a:cubicBezTo>
                    <a:pt x="381" y="50"/>
                    <a:pt x="372" y="50"/>
                    <a:pt x="352" y="35"/>
                  </a:cubicBezTo>
                  <a:cubicBezTo>
                    <a:pt x="329" y="17"/>
                    <a:pt x="322" y="17"/>
                    <a:pt x="297" y="34"/>
                  </a:cubicBezTo>
                  <a:cubicBezTo>
                    <a:pt x="273" y="51"/>
                    <a:pt x="266" y="51"/>
                    <a:pt x="243" y="33"/>
                  </a:cubicBezTo>
                  <a:cubicBezTo>
                    <a:pt x="223" y="18"/>
                    <a:pt x="213" y="18"/>
                    <a:pt x="192" y="32"/>
                  </a:cubicBezTo>
                  <a:cubicBezTo>
                    <a:pt x="166" y="51"/>
                    <a:pt x="160" y="52"/>
                    <a:pt x="135" y="32"/>
                  </a:cubicBezTo>
                  <a:cubicBezTo>
                    <a:pt x="119" y="20"/>
                    <a:pt x="104" y="18"/>
                    <a:pt x="87" y="30"/>
                  </a:cubicBezTo>
                  <a:cubicBezTo>
                    <a:pt x="57" y="52"/>
                    <a:pt x="55" y="52"/>
                    <a:pt x="25" y="30"/>
                  </a:cubicBezTo>
                  <a:cubicBezTo>
                    <a:pt x="20" y="27"/>
                    <a:pt x="14" y="26"/>
                    <a:pt x="9" y="22"/>
                  </a:cubicBezTo>
                  <a:cubicBezTo>
                    <a:pt x="5" y="19"/>
                    <a:pt x="3" y="15"/>
                    <a:pt x="0" y="11"/>
                  </a:cubicBezTo>
                  <a:cubicBezTo>
                    <a:pt x="1" y="9"/>
                    <a:pt x="3" y="7"/>
                    <a:pt x="4" y="5"/>
                  </a:cubicBezTo>
                  <a:cubicBezTo>
                    <a:pt x="13" y="10"/>
                    <a:pt x="23" y="14"/>
                    <a:pt x="31" y="20"/>
                  </a:cubicBezTo>
                  <a:cubicBezTo>
                    <a:pt x="45" y="31"/>
                    <a:pt x="59" y="36"/>
                    <a:pt x="73" y="25"/>
                  </a:cubicBezTo>
                  <a:cubicBezTo>
                    <a:pt x="95" y="6"/>
                    <a:pt x="116" y="1"/>
                    <a:pt x="141" y="17"/>
                  </a:cubicBezTo>
                  <a:cubicBezTo>
                    <a:pt x="141" y="17"/>
                    <a:pt x="140" y="17"/>
                    <a:pt x="140" y="17"/>
                  </a:cubicBezTo>
                  <a:cubicBezTo>
                    <a:pt x="142" y="19"/>
                    <a:pt x="143" y="23"/>
                    <a:pt x="145" y="25"/>
                  </a:cubicBezTo>
                  <a:cubicBezTo>
                    <a:pt x="162" y="37"/>
                    <a:pt x="177" y="29"/>
                    <a:pt x="190" y="18"/>
                  </a:cubicBezTo>
                  <a:cubicBezTo>
                    <a:pt x="207" y="4"/>
                    <a:pt x="224" y="1"/>
                    <a:pt x="242" y="16"/>
                  </a:cubicBezTo>
                  <a:cubicBezTo>
                    <a:pt x="244" y="18"/>
                    <a:pt x="248" y="18"/>
                    <a:pt x="251" y="19"/>
                  </a:cubicBezTo>
                  <a:close/>
                </a:path>
              </a:pathLst>
            </a:custGeom>
            <a:solidFill>
              <a:srgbClr val="9ED6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ALLPPT-COLOR-A2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COLOR-A2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2016-12-05T23:26:54Z</dcterms:created>
  <dc:creator>GoogleSlidesPPT.com;Allppt.com</dc:creator>
</cp:coreProperties>
</file>