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3" r:id="rId3"/>
    <p:sldId id="304" r:id="rId4"/>
    <p:sldId id="305" r:id="rId5"/>
    <p:sldId id="308" r:id="rId6"/>
    <p:sldId id="311" r:id="rId7"/>
    <p:sldId id="313" r:id="rId8"/>
    <p:sldId id="309" r:id="rId9"/>
    <p:sldId id="312" r:id="rId10"/>
    <p:sldId id="31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21/05/2025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21/05/2025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21/05/2025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21/05/2025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21/05/2025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21/05/2025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21/05/2025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21/05/2025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21/05/2025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21/05/2025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21/05/2025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21/05/2025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dirty="0" smtClean="0">
                <a:solidFill>
                  <a:srgbClr val="FF0000"/>
                </a:solidFill>
                <a:latin typeface="Arial" panose="020B0604020202020204" pitchFamily="34" charset="0"/>
                <a:cs typeface="Arial" panose="020B0604020202020204" pitchFamily="34" charset="0"/>
              </a:rPr>
              <a:t>TRÊN ĐĨA THÁNH</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686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642594"/>
            <a:ext cx="11435594"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5400" b="1" dirty="0"/>
              <a:t>Xin Ngài nhận của lễ con dâng. Lễ vật do sức lao công, con người gian nan kiếp sống. Xin Ngài nhận của lễ con dâng, rộng tình muôn phúc thương ban, tô đời thắm tươi an lành.</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08755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528034"/>
            <a:ext cx="11268168"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600" b="1" dirty="0"/>
              <a:t> </a:t>
            </a:r>
            <a:r>
              <a:rPr lang="en-US" sz="6600" b="1" dirty="0" err="1"/>
              <a:t>Trên</a:t>
            </a:r>
            <a:r>
              <a:rPr lang="en-US" sz="6600" b="1" dirty="0"/>
              <a:t> </a:t>
            </a:r>
            <a:r>
              <a:rPr lang="en-US" sz="6600" b="1" dirty="0" err="1"/>
              <a:t>đĩa</a:t>
            </a:r>
            <a:r>
              <a:rPr lang="en-US" sz="6600" b="1" dirty="0"/>
              <a:t> </a:t>
            </a:r>
            <a:r>
              <a:rPr lang="en-US" sz="6600" b="1" dirty="0" err="1"/>
              <a:t>thánh</a:t>
            </a:r>
            <a:r>
              <a:rPr lang="en-US" sz="6600" b="1" dirty="0"/>
              <a:t> con </a:t>
            </a:r>
            <a:r>
              <a:rPr lang="en-US" sz="6600" b="1" dirty="0" err="1"/>
              <a:t>dâng</a:t>
            </a:r>
            <a:r>
              <a:rPr lang="en-US" sz="6600" b="1" dirty="0"/>
              <a:t> </a:t>
            </a:r>
            <a:r>
              <a:rPr lang="en-US" sz="6600" b="1" dirty="0" err="1"/>
              <a:t>Ngài</a:t>
            </a:r>
            <a:r>
              <a:rPr lang="en-US" sz="6600" b="1" dirty="0"/>
              <a:t> </a:t>
            </a:r>
            <a:r>
              <a:rPr lang="en-US" sz="6600" b="1" dirty="0" err="1"/>
              <a:t>tấm</a:t>
            </a:r>
            <a:r>
              <a:rPr lang="en-US" sz="6600" b="1" dirty="0"/>
              <a:t> </a:t>
            </a:r>
            <a:r>
              <a:rPr lang="en-US" sz="6600" b="1" dirty="0" err="1"/>
              <a:t>bánh</a:t>
            </a:r>
            <a:r>
              <a:rPr lang="en-US" sz="6600" b="1" dirty="0"/>
              <a:t>, </a:t>
            </a:r>
            <a:r>
              <a:rPr lang="en-US" sz="6600" b="1" dirty="0" err="1"/>
              <a:t>là</a:t>
            </a:r>
            <a:r>
              <a:rPr lang="en-US" sz="6600" b="1" dirty="0"/>
              <a:t> </a:t>
            </a:r>
            <a:r>
              <a:rPr lang="en-US" sz="6600" b="1" dirty="0" err="1"/>
              <a:t>giọt</a:t>
            </a:r>
            <a:r>
              <a:rPr lang="en-US" sz="6600" b="1" dirty="0"/>
              <a:t> </a:t>
            </a:r>
            <a:r>
              <a:rPr lang="en-US" sz="6600" b="1" dirty="0" err="1"/>
              <a:t>mồ</a:t>
            </a:r>
            <a:r>
              <a:rPr lang="en-US" sz="6600" b="1" dirty="0"/>
              <a:t> </a:t>
            </a:r>
            <a:r>
              <a:rPr lang="en-US" sz="6600" b="1" dirty="0" err="1"/>
              <a:t>hôi</a:t>
            </a:r>
            <a:r>
              <a:rPr lang="en-US" sz="6600" b="1" dirty="0"/>
              <a:t>, </a:t>
            </a:r>
            <a:r>
              <a:rPr lang="en-US" sz="6600" b="1" dirty="0" err="1"/>
              <a:t>là</a:t>
            </a:r>
            <a:r>
              <a:rPr lang="en-US" sz="6600" b="1" dirty="0"/>
              <a:t> </a:t>
            </a:r>
            <a:r>
              <a:rPr lang="en-US" sz="6600" b="1" dirty="0" err="1"/>
              <a:t>sức</a:t>
            </a:r>
            <a:r>
              <a:rPr lang="en-US" sz="6600" b="1" dirty="0"/>
              <a:t> </a:t>
            </a:r>
            <a:r>
              <a:rPr lang="en-US" sz="6600" b="1" dirty="0" err="1"/>
              <a:t>lao</a:t>
            </a:r>
            <a:r>
              <a:rPr lang="en-US" sz="6600" b="1" dirty="0"/>
              <a:t> </a:t>
            </a:r>
            <a:r>
              <a:rPr lang="en-US" sz="6600" b="1" dirty="0" err="1"/>
              <a:t>công</a:t>
            </a:r>
            <a:r>
              <a:rPr lang="en-US" sz="6600" b="1" dirty="0"/>
              <a:t>, </a:t>
            </a:r>
            <a:r>
              <a:rPr lang="en-US" sz="6600" b="1" dirty="0" err="1"/>
              <a:t>cuộc</a:t>
            </a:r>
            <a:r>
              <a:rPr lang="en-US" sz="6600" b="1" dirty="0"/>
              <a:t> </a:t>
            </a:r>
            <a:r>
              <a:rPr lang="en-US" sz="6600" b="1" dirty="0" err="1"/>
              <a:t>đời</a:t>
            </a:r>
            <a:r>
              <a:rPr lang="en-US" sz="6600" b="1" dirty="0"/>
              <a:t> </a:t>
            </a:r>
            <a:r>
              <a:rPr lang="en-US" sz="6600" b="1" dirty="0" err="1"/>
              <a:t>gian</a:t>
            </a:r>
            <a:r>
              <a:rPr lang="en-US" sz="6600" b="1" dirty="0"/>
              <a:t> </a:t>
            </a:r>
            <a:r>
              <a:rPr lang="en-US" sz="6600" b="1" dirty="0" err="1"/>
              <a:t>khó</a:t>
            </a:r>
            <a:r>
              <a:rPr lang="en-US" sz="6600" b="1" dirty="0"/>
              <a:t> </a:t>
            </a:r>
            <a:r>
              <a:rPr lang="en-US" sz="6600" b="1" dirty="0" err="1"/>
              <a:t>kết</a:t>
            </a:r>
            <a:r>
              <a:rPr lang="en-US" sz="6600" b="1" dirty="0"/>
              <a:t> </a:t>
            </a:r>
            <a:r>
              <a:rPr lang="en-US" sz="6600" b="1" dirty="0" err="1"/>
              <a:t>nên</a:t>
            </a:r>
            <a:r>
              <a:rPr lang="en-US" sz="6600" b="1" dirty="0"/>
              <a:t> </a:t>
            </a:r>
            <a:r>
              <a:rPr lang="en-US" sz="6600" b="1" dirty="0" err="1"/>
              <a:t>lễ</a:t>
            </a:r>
            <a:r>
              <a:rPr lang="en-US" sz="6600" b="1" dirty="0"/>
              <a:t> </a:t>
            </a:r>
            <a:r>
              <a:rPr lang="en-US" sz="6600" b="1" dirty="0" err="1"/>
              <a:t>dâng</a:t>
            </a:r>
            <a:r>
              <a:rPr lang="en-US"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3113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7201972"/>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600" b="1" dirty="0"/>
              <a:t>Trong chén thánh con dâng Ngài chút rượu. Chính Chúa nhân hiền điểm tô đời con, thánh hóa lao công xóa bao tội đời.</a:t>
            </a:r>
            <a:r>
              <a:rPr lang="vi-VN" sz="6600" b="1" dirty="0"/>
              <a:t/>
            </a:r>
            <a:br>
              <a:rPr lang="vi-VN" sz="6600" b="1" dirty="0"/>
            </a:b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875010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642594"/>
            <a:ext cx="11435594"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5400" b="1" dirty="0"/>
              <a:t>Xin Ngài nhận của lễ con dâng. Lễ vật do sức lao công, con người gian nan kiếp sống. Xin Ngài nhận của lễ con dâng, rộng tình muôn phúc thương ban, tô đời thắm tươi an lành.</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591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528034"/>
            <a:ext cx="11268168"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600" b="1" dirty="0"/>
              <a:t> </a:t>
            </a:r>
            <a:r>
              <a:rPr lang="en-US" sz="6600" b="1" dirty="0" err="1"/>
              <a:t>Đây</a:t>
            </a:r>
            <a:r>
              <a:rPr lang="en-US" sz="6600" b="1" dirty="0"/>
              <a:t> </a:t>
            </a:r>
            <a:r>
              <a:rPr lang="en-US" sz="6600" b="1" dirty="0" err="1"/>
              <a:t>Thánh</a:t>
            </a:r>
            <a:r>
              <a:rPr lang="en-US" sz="6600" b="1" dirty="0"/>
              <a:t> </a:t>
            </a:r>
            <a:r>
              <a:rPr lang="en-US" sz="6600" b="1" dirty="0" err="1"/>
              <a:t>giá</a:t>
            </a:r>
            <a:r>
              <a:rPr lang="en-US" sz="6600" b="1" dirty="0"/>
              <a:t> </a:t>
            </a:r>
            <a:r>
              <a:rPr lang="en-US" sz="6600" b="1" dirty="0" err="1"/>
              <a:t>giang</a:t>
            </a:r>
            <a:r>
              <a:rPr lang="en-US" sz="6600" b="1" dirty="0"/>
              <a:t> </a:t>
            </a:r>
            <a:r>
              <a:rPr lang="en-US" sz="6600" b="1" dirty="0" err="1"/>
              <a:t>tay</a:t>
            </a:r>
            <a:r>
              <a:rPr lang="en-US" sz="6600" b="1" dirty="0"/>
              <a:t> </a:t>
            </a:r>
            <a:r>
              <a:rPr lang="en-US" sz="6600" b="1" dirty="0" err="1"/>
              <a:t>Ngài</a:t>
            </a:r>
            <a:r>
              <a:rPr lang="en-US" sz="6600" b="1" dirty="0"/>
              <a:t> </a:t>
            </a:r>
            <a:r>
              <a:rPr lang="en-US" sz="6600" b="1" dirty="0" err="1"/>
              <a:t>đã</a:t>
            </a:r>
            <a:r>
              <a:rPr lang="en-US" sz="6600" b="1" dirty="0"/>
              <a:t> </a:t>
            </a:r>
            <a:r>
              <a:rPr lang="en-US" sz="6600" b="1" dirty="0" err="1"/>
              <a:t>chết</a:t>
            </a:r>
            <a:r>
              <a:rPr lang="en-US" sz="6600" b="1" dirty="0"/>
              <a:t>. </a:t>
            </a:r>
            <a:r>
              <a:rPr lang="en-US" sz="6600" b="1" dirty="0" err="1"/>
              <a:t>Này</a:t>
            </a:r>
            <a:r>
              <a:rPr lang="en-US" sz="6600" b="1" dirty="0"/>
              <a:t> </a:t>
            </a:r>
            <a:r>
              <a:rPr lang="en-US" sz="6600" b="1" dirty="0" err="1"/>
              <a:t>ngàn</a:t>
            </a:r>
            <a:r>
              <a:rPr lang="en-US" sz="6600" b="1" dirty="0"/>
              <a:t> </a:t>
            </a:r>
            <a:r>
              <a:rPr lang="en-US" sz="6600" b="1" dirty="0" err="1"/>
              <a:t>khổ</a:t>
            </a:r>
            <a:r>
              <a:rPr lang="en-US" sz="6600" b="1" dirty="0"/>
              <a:t> </a:t>
            </a:r>
            <a:r>
              <a:rPr lang="en-US" sz="6600" b="1" dirty="0" err="1"/>
              <a:t>đau</a:t>
            </a:r>
            <a:r>
              <a:rPr lang="en-US" sz="6600" b="1" dirty="0"/>
              <a:t> </a:t>
            </a:r>
            <a:r>
              <a:rPr lang="en-US" sz="6600" b="1" dirty="0" err="1"/>
              <a:t>đổ</a:t>
            </a:r>
            <a:r>
              <a:rPr lang="en-US" sz="6600" b="1" dirty="0"/>
              <a:t> </a:t>
            </a:r>
            <a:r>
              <a:rPr lang="en-US" sz="6600" b="1" dirty="0" err="1"/>
              <a:t>xuống</a:t>
            </a:r>
            <a:r>
              <a:rPr lang="en-US" sz="6600" b="1" dirty="0"/>
              <a:t> </a:t>
            </a:r>
            <a:r>
              <a:rPr lang="en-US" sz="6600" b="1" dirty="0" err="1"/>
              <a:t>trên</a:t>
            </a:r>
            <a:r>
              <a:rPr lang="en-US" sz="6600" b="1" dirty="0"/>
              <a:t> </a:t>
            </a:r>
            <a:r>
              <a:rPr lang="en-US" sz="6600" b="1" dirty="0" err="1"/>
              <a:t>vai</a:t>
            </a:r>
            <a:r>
              <a:rPr lang="en-US" sz="6600" b="1" dirty="0"/>
              <a:t>, </a:t>
            </a:r>
            <a:r>
              <a:rPr lang="en-US" sz="6600" b="1" dirty="0" err="1"/>
              <a:t>ngày</a:t>
            </a:r>
            <a:r>
              <a:rPr lang="en-US" sz="6600" b="1" dirty="0"/>
              <a:t> </a:t>
            </a:r>
            <a:r>
              <a:rPr lang="en-US" sz="6600" b="1" dirty="0" err="1"/>
              <a:t>dài</a:t>
            </a:r>
            <a:r>
              <a:rPr lang="en-US" sz="6600" b="1" dirty="0"/>
              <a:t> u </a:t>
            </a:r>
            <a:r>
              <a:rPr lang="en-US" sz="6600" b="1" dirty="0" err="1"/>
              <a:t>tối</a:t>
            </a:r>
            <a:r>
              <a:rPr lang="en-US" sz="6600" b="1" dirty="0"/>
              <a:t> </a:t>
            </a:r>
            <a:r>
              <a:rPr lang="en-US" sz="6600" b="1" dirty="0" err="1"/>
              <a:t>sống</a:t>
            </a:r>
            <a:r>
              <a:rPr lang="en-US" sz="6600" b="1" dirty="0"/>
              <a:t> </a:t>
            </a:r>
            <a:r>
              <a:rPr lang="en-US" sz="6600" b="1" dirty="0" err="1"/>
              <a:t>cho</a:t>
            </a:r>
            <a:r>
              <a:rPr lang="en-US" sz="6600" b="1" dirty="0"/>
              <a:t> </a:t>
            </a:r>
            <a:r>
              <a:rPr lang="en-US" sz="6600" b="1" dirty="0" err="1"/>
              <a:t>ngày</a:t>
            </a:r>
            <a:r>
              <a:rPr lang="en-US" sz="6600" b="1" dirty="0"/>
              <a:t> </a:t>
            </a:r>
            <a:r>
              <a:rPr lang="en-US" sz="6600" b="1" dirty="0" err="1"/>
              <a:t>mai</a:t>
            </a:r>
            <a:r>
              <a:rPr lang="en-US"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3697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600" b="1" dirty="0"/>
              <a:t>Và trong cõi vinh quang Ngài sống lại, dẫn lối đưa đường thánh ân Ngài ban, cứu sống con người sướng vui đầy tràn.</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78574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642594"/>
            <a:ext cx="11435594" cy="600164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5400" b="1" dirty="0"/>
              <a:t>Xin Ngài nhận của lễ con dâng. Lễ vật do sức lao công, con người gian nan kiếp sống. Xin Ngài nhận của lễ con dâng, rộng tình muôn phúc thương ban, tô đời thắm tươi an lành.</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103178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528034"/>
            <a:ext cx="11268168"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600" b="1" dirty="0"/>
              <a:t> </a:t>
            </a:r>
            <a:r>
              <a:rPr lang="vi-VN" sz="6600" b="1" dirty="0"/>
              <a:t>Đời sương gió con dâng Ngài kiếp sống. Này từng nhát cuốc vỡ đất khô khan, này nguồn sức sống úa theo thời gian.</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68989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6600" b="1" dirty="0"/>
              <a:t>Ngày mai đó tương lai tràn ánh hồng. Kiếp sống hôm nay nắng soi trời trưa. Kiếp sống mai này gió vui ngày mùa.</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83971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318</TotalTime>
  <Words>21</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TRÊN ĐĨA THÁNH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Windows User</cp:lastModifiedBy>
  <cp:revision>50</cp:revision>
  <dcterms:created xsi:type="dcterms:W3CDTF">2024-12-09T02:06:03Z</dcterms:created>
  <dcterms:modified xsi:type="dcterms:W3CDTF">2025-05-21T12:57:22Z</dcterms:modified>
</cp:coreProperties>
</file>