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7" r:id="rId3"/>
    <p:sldId id="257" r:id="rId4"/>
    <p:sldId id="269" r:id="rId5"/>
    <p:sldId id="274" r:id="rId6"/>
    <p:sldId id="278" r:id="rId7"/>
    <p:sldId id="267" r:id="rId8"/>
    <p:sldId id="279" r:id="rId9"/>
    <p:sldId id="276" r:id="rId10"/>
    <p:sldId id="28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19/03/2025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19/03/2025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19/03/2025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19/03/2025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19/03/2025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19/03/2025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19/03/2025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19/03/2025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19/03/2025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19/03/2025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19/03/2025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19/03/2025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b="1" dirty="0" smtClean="0">
                <a:solidFill>
                  <a:srgbClr val="FF0000"/>
                </a:solidFill>
                <a:latin typeface="Arial" panose="020B0604020202020204" pitchFamily="34" charset="0"/>
                <a:cs typeface="Arial" panose="020B0604020202020204" pitchFamily="34" charset="0"/>
              </a:rPr>
              <a:t>NÀY CON XIN ĐẾN</a:t>
            </a:r>
            <a:endParaRPr lang="en-US" sz="6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Này con xin đến, Chúa ơi, Chúa ơi. Này con xin đến, con xin đến Chúa ơi. Con xin đến, dâng Chúa trót cả cuộc đời, dâng Chúa trót cả tâm hồn, Chúa ơi, này con đây. Chúa ơi, này con đây.</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307515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Này con xin đến, Chúa ơi, Chúa ơi. Này con xin đến, con xin đến Chúa ơi. Con xin đến, dâng Chúa trót cả cuộc đời, dâng Chúa trót cả tâm hồn, Chúa ơi, này con đây. Chúa ơi, này con đây.</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874998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774" y="-170510"/>
            <a:ext cx="12575567" cy="7109717"/>
          </a:xfrm>
          <a:prstGeom prst="rect">
            <a:avLst/>
          </a:prstGeom>
        </p:spPr>
      </p:pic>
      <p:sp>
        <p:nvSpPr>
          <p:cNvPr id="4" name="Rectangle 3"/>
          <p:cNvSpPr/>
          <p:nvPr/>
        </p:nvSpPr>
        <p:spPr>
          <a:xfrm>
            <a:off x="438727" y="429693"/>
            <a:ext cx="11314545" cy="5386090"/>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1</a:t>
            </a:r>
            <a:r>
              <a:rPr lang="vi-VN" sz="8000" b="1" dirty="0" smtClean="0">
                <a:solidFill>
                  <a:srgbClr val="FF0000"/>
                </a:solidFill>
                <a:effectLst/>
                <a:latin typeface="Arial" panose="020B0604020202020204" pitchFamily="34" charset="0"/>
                <a:cs typeface="Arial" panose="020B0604020202020204" pitchFamily="34" charset="0"/>
              </a:rPr>
              <a:t>. </a:t>
            </a:r>
            <a:r>
              <a:rPr lang="vi-VN" sz="6600" b="1" dirty="0"/>
              <a:t>Chúa không ưa lễ vật hy sinh, lễ vật tinh tuyền, Chúa chỉ ưa chính bản thân con, Chúa ơi,này con đây.</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050003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Này con xin đến, Chúa ơi, Chúa ơi. Này con xin đến, con xin đến Chúa ơi. Con xin đến, dâng Chúa trót cả cuộc đời, dâng Chúa trót cả tâm hồn, Chúa ơi, này con đây. Chúa ơi, này con đây.</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865022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010" y="-251717"/>
            <a:ext cx="12575567" cy="7109717"/>
          </a:xfrm>
          <a:prstGeom prst="rect">
            <a:avLst/>
          </a:prstGeom>
        </p:spPr>
      </p:pic>
      <p:sp>
        <p:nvSpPr>
          <p:cNvPr id="4" name="Rectangle 3"/>
          <p:cNvSpPr/>
          <p:nvPr/>
        </p:nvSpPr>
        <p:spPr>
          <a:xfrm>
            <a:off x="438727" y="348486"/>
            <a:ext cx="11314545" cy="6401753"/>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2</a:t>
            </a:r>
            <a:r>
              <a:rPr lang="vi-VN" sz="8000" b="1" dirty="0" smtClean="0">
                <a:solidFill>
                  <a:srgbClr val="FF0000"/>
                </a:solidFill>
                <a:effectLst/>
                <a:latin typeface="Arial" panose="020B0604020202020204" pitchFamily="34" charset="0"/>
                <a:cs typeface="Arial" panose="020B0604020202020204" pitchFamily="34" charset="0"/>
              </a:rPr>
              <a:t>. </a:t>
            </a:r>
            <a:r>
              <a:rPr lang="vi-VN" sz="6600" b="1" dirty="0"/>
              <a:t>Chúa yêu con mối tình bao la, cao vời khôn lường, Chúa muốn con hiến trọn thân con, Chúa ơi, này con đi.</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070353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Này con xin đến, Chúa ơi, Chúa ơi. Này con xin đến, con xin đến Chúa ơi. Con xin đến, dâng Chúa trót cả cuộc đời, dâng Chúa trót cả tâm hồn, Chúa ơi, này con đây. Chúa ơi, này con đây.</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60792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010" y="-251717"/>
            <a:ext cx="12575567" cy="7109717"/>
          </a:xfrm>
          <a:prstGeom prst="rect">
            <a:avLst/>
          </a:prstGeom>
        </p:spPr>
      </p:pic>
      <p:sp>
        <p:nvSpPr>
          <p:cNvPr id="4" name="Rectangle 3"/>
          <p:cNvSpPr/>
          <p:nvPr/>
        </p:nvSpPr>
        <p:spPr>
          <a:xfrm>
            <a:off x="438727" y="348486"/>
            <a:ext cx="11314545" cy="5386090"/>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3</a:t>
            </a:r>
            <a:r>
              <a:rPr lang="vi-VN" sz="8000" b="1" dirty="0" smtClean="0">
                <a:solidFill>
                  <a:srgbClr val="FF0000"/>
                </a:solidFill>
                <a:effectLst/>
                <a:latin typeface="Arial" panose="020B0604020202020204" pitchFamily="34" charset="0"/>
                <a:cs typeface="Arial" panose="020B0604020202020204" pitchFamily="34" charset="0"/>
              </a:rPr>
              <a:t>. </a:t>
            </a:r>
            <a:r>
              <a:rPr lang="vi-VN" sz="6600" b="1" dirty="0"/>
              <a:t>Thuở xa xưa Chúa đã kêu con đáp trả ân tình, Chúa muốn con tháng ngày tin yêu, Chúa ơi, này con đây.</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039383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Này con xin đến, Chúa ơi, Chúa ơi. Này con xin đến, con xin đến Chúa ơi. Con xin đến, dâng Chúa trót cả cuộc đời, dâng Chúa trót cả tâm hồn, Chúa ơi, này con đây. Chúa ơi, này con đây.</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876339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010" y="-251717"/>
            <a:ext cx="12575567" cy="7109717"/>
          </a:xfrm>
          <a:prstGeom prst="rect">
            <a:avLst/>
          </a:prstGeom>
        </p:spPr>
      </p:pic>
      <p:sp>
        <p:nvSpPr>
          <p:cNvPr id="4" name="Rectangle 3"/>
          <p:cNvSpPr/>
          <p:nvPr/>
        </p:nvSpPr>
        <p:spPr>
          <a:xfrm>
            <a:off x="438727" y="348486"/>
            <a:ext cx="11314545" cy="5386090"/>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4</a:t>
            </a:r>
            <a:r>
              <a:rPr lang="vi-VN" sz="8000" b="1" dirty="0" smtClean="0">
                <a:solidFill>
                  <a:srgbClr val="FF0000"/>
                </a:solidFill>
                <a:effectLst/>
                <a:latin typeface="Arial" panose="020B0604020202020204" pitchFamily="34" charset="0"/>
                <a:cs typeface="Arial" panose="020B0604020202020204" pitchFamily="34" charset="0"/>
              </a:rPr>
              <a:t>. </a:t>
            </a:r>
            <a:r>
              <a:rPr lang="vi-VN" sz="6600" b="1" dirty="0"/>
              <a:t>Giữa đêm thâu tiếng Ngài ngân vang thấu tận cõi lòng, kíp đến đây sống gần bên Cha, Chúa ơi, này con đây.</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1792864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34</TotalTime>
  <Words>400</Words>
  <Application>Microsoft Office PowerPoint</Application>
  <PresentationFormat>Widescreen</PresentationFormat>
  <Paragraphs>10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Century Gothic</vt:lpstr>
      <vt:lpstr>Garamond</vt:lpstr>
      <vt:lpstr>Verdana</vt:lpstr>
      <vt:lpstr>Savon</vt:lpstr>
      <vt:lpstr>NÀY CON XIN ĐẾN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Windows User</cp:lastModifiedBy>
  <cp:revision>25</cp:revision>
  <dcterms:created xsi:type="dcterms:W3CDTF">2024-12-09T14:38:56Z</dcterms:created>
  <dcterms:modified xsi:type="dcterms:W3CDTF">2025-03-19T06:27:00Z</dcterms:modified>
</cp:coreProperties>
</file>