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4"/>
    <p:sldMasterId id="2147483743" r:id="rId5"/>
    <p:sldMasterId id="2147483697" r:id="rId6"/>
    <p:sldMasterId id="2147483711" r:id="rId7"/>
    <p:sldMasterId id="2147483720" r:id="rId8"/>
    <p:sldMasterId id="2147483758" r:id="rId9"/>
    <p:sldMasterId id="2147483772" r:id="rId10"/>
    <p:sldMasterId id="2147483789" r:id="rId11"/>
  </p:sldMasterIdLst>
  <p:notesMasterIdLst>
    <p:notesMasterId r:id="rId67"/>
  </p:notesMasterIdLst>
  <p:sldIdLst>
    <p:sldId id="256" r:id="rId12"/>
    <p:sldId id="1029" r:id="rId13"/>
    <p:sldId id="705" r:id="rId14"/>
    <p:sldId id="1086" r:id="rId15"/>
    <p:sldId id="1053" r:id="rId16"/>
    <p:sldId id="799" r:id="rId17"/>
    <p:sldId id="779" r:id="rId18"/>
    <p:sldId id="681" r:id="rId19"/>
    <p:sldId id="1055" r:id="rId20"/>
    <p:sldId id="685" r:id="rId21"/>
    <p:sldId id="1080" r:id="rId22"/>
    <p:sldId id="1038" r:id="rId23"/>
    <p:sldId id="780" r:id="rId24"/>
    <p:sldId id="784" r:id="rId25"/>
    <p:sldId id="1043" r:id="rId26"/>
    <p:sldId id="1085" r:id="rId27"/>
    <p:sldId id="887" r:id="rId28"/>
    <p:sldId id="1058" r:id="rId29"/>
    <p:sldId id="888" r:id="rId30"/>
    <p:sldId id="800" r:id="rId31"/>
    <p:sldId id="814" r:id="rId32"/>
    <p:sldId id="819" r:id="rId33"/>
    <p:sldId id="820" r:id="rId34"/>
    <p:sldId id="821" r:id="rId35"/>
    <p:sldId id="803" r:id="rId36"/>
    <p:sldId id="815" r:id="rId37"/>
    <p:sldId id="1064" r:id="rId38"/>
    <p:sldId id="1065" r:id="rId39"/>
    <p:sldId id="1066" r:id="rId40"/>
    <p:sldId id="816" r:id="rId41"/>
    <p:sldId id="851" r:id="rId42"/>
    <p:sldId id="1067" r:id="rId43"/>
    <p:sldId id="1068" r:id="rId44"/>
    <p:sldId id="1069" r:id="rId45"/>
    <p:sldId id="1070" r:id="rId46"/>
    <p:sldId id="1072" r:id="rId47"/>
    <p:sldId id="1073" r:id="rId48"/>
    <p:sldId id="1071" r:id="rId49"/>
    <p:sldId id="1074" r:id="rId50"/>
    <p:sldId id="1087" r:id="rId51"/>
    <p:sldId id="645" r:id="rId52"/>
    <p:sldId id="1077" r:id="rId53"/>
    <p:sldId id="1036" r:id="rId54"/>
    <p:sldId id="805" r:id="rId55"/>
    <p:sldId id="653" r:id="rId56"/>
    <p:sldId id="854" r:id="rId57"/>
    <p:sldId id="842" r:id="rId58"/>
    <p:sldId id="828" r:id="rId59"/>
    <p:sldId id="1044" r:id="rId60"/>
    <p:sldId id="1045" r:id="rId61"/>
    <p:sldId id="1059" r:id="rId62"/>
    <p:sldId id="837" r:id="rId63"/>
    <p:sldId id="818" r:id="rId64"/>
    <p:sldId id="840" r:id="rId65"/>
    <p:sldId id="679" r:id="rId66"/>
  </p:sldIdLst>
  <p:sldSz cx="9144000" cy="6858000" type="screen4x3"/>
  <p:notesSz cx="6735763" cy="9866313"/>
  <p:embeddedFontLst>
    <p:embeddedFont>
      <p:font typeface="Berlin Sans FB" panose="020E0602020502020306" pitchFamily="34" charset="0"/>
      <p:regular r:id="rId68"/>
      <p:bold r:id="rId69"/>
    </p:embeddedFont>
    <p:embeddedFont>
      <p:font typeface="Colonna MT" panose="04020805060202030203" pitchFamily="82" charset="0"/>
      <p:regular r:id="rId70"/>
    </p:embeddedFont>
    <p:embeddedFont>
      <p:font typeface="Consolas" panose="020B0609020204030204" pitchFamily="49" charset="0"/>
      <p:regular r:id="rId71"/>
      <p:bold r:id="rId72"/>
      <p:italic r:id="rId73"/>
      <p:boldItalic r:id="rId74"/>
    </p:embeddedFont>
    <p:embeddedFont>
      <p:font typeface="Dosis" pitchFamily="2" charset="0"/>
      <p:regular r:id="rId75"/>
      <p:bold r:id="rId76"/>
    </p:embeddedFont>
    <p:embeddedFont>
      <p:font typeface="Dosis ExtraBold" pitchFamily="2" charset="0"/>
      <p:bold r:id="rId77"/>
    </p:embeddedFont>
    <p:embeddedFont>
      <p:font typeface="Dosis Medium" pitchFamily="2" charset="0"/>
      <p:regular r:id="rId78"/>
      <p:bold r:id="rId79"/>
    </p:embeddedFont>
    <p:embeddedFont>
      <p:font typeface="Dosis SemiBold" pitchFamily="2" charset="0"/>
      <p:regular r:id="rId80"/>
      <p:bold r:id="rId81"/>
    </p:embeddedFont>
    <p:embeddedFont>
      <p:font typeface="Mistral" panose="03090702030407020403" pitchFamily="66" charset="0"/>
      <p:regular r:id="rId8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95848"/>
    <a:srgbClr val="EAF8FE"/>
    <a:srgbClr val="565F88"/>
    <a:srgbClr val="424D7B"/>
    <a:srgbClr val="E02467"/>
    <a:srgbClr val="00ACA4"/>
    <a:srgbClr val="9EE0F4"/>
    <a:srgbClr val="F26553"/>
    <a:srgbClr val="E84234"/>
    <a:srgbClr val="2AB6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4404" autoAdjust="0"/>
  </p:normalViewPr>
  <p:slideViewPr>
    <p:cSldViewPr snapToGrid="0">
      <p:cViewPr varScale="1">
        <p:scale>
          <a:sx n="77" d="100"/>
          <a:sy n="77" d="100"/>
        </p:scale>
        <p:origin x="827"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font" Target="fonts/font1.fntdata"/><Relationship Id="rId76" Type="http://schemas.openxmlformats.org/officeDocument/2006/relationships/font" Target="fonts/font9.fntdata"/><Relationship Id="rId84"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font" Target="fonts/font7.fntdata"/><Relationship Id="rId79" Type="http://schemas.openxmlformats.org/officeDocument/2006/relationships/font" Target="fonts/font12.fntdata"/><Relationship Id="rId87"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0.xml"/><Relationship Id="rId82" Type="http://schemas.openxmlformats.org/officeDocument/2006/relationships/font" Target="fonts/font15.fntdata"/><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font" Target="fonts/font2.fntdata"/><Relationship Id="rId77" Type="http://schemas.openxmlformats.org/officeDocument/2006/relationships/font" Target="fonts/font10.fntdata"/><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font" Target="fonts/font5.fntdata"/><Relationship Id="rId80" Type="http://schemas.openxmlformats.org/officeDocument/2006/relationships/font" Target="fonts/font13.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notesMaster" Target="notesMasters/notesMaster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presProps" Target="pres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4AAAB8D7-7815-4AEC-9DFF-DE2A9872B436}"/>
    <pc:docChg chg="custSel addSld delSld modSld">
      <pc:chgData name="LAMIAE BEZZAZ" userId="f9bc3cc0-8e1c-4944-afa8-b4b36bbf20e1" providerId="ADAL" clId="{4AAAB8D7-7815-4AEC-9DFF-DE2A9872B436}" dt="2026-03-31T21:37:41.037" v="189" actId="14100"/>
      <pc:docMkLst>
        <pc:docMk/>
      </pc:docMkLst>
      <pc:sldChg chg="addSp modSp">
        <pc:chgData name="LAMIAE BEZZAZ" userId="f9bc3cc0-8e1c-4944-afa8-b4b36bbf20e1" providerId="ADAL" clId="{4AAAB8D7-7815-4AEC-9DFF-DE2A9872B436}" dt="2026-03-31T21:15:56.439" v="4" actId="14100"/>
        <pc:sldMkLst>
          <pc:docMk/>
          <pc:sldMk cId="1056749084" sldId="256"/>
        </pc:sldMkLst>
        <pc:picChg chg="add mod">
          <ac:chgData name="LAMIAE BEZZAZ" userId="f9bc3cc0-8e1c-4944-afa8-b4b36bbf20e1" providerId="ADAL" clId="{4AAAB8D7-7815-4AEC-9DFF-DE2A9872B436}" dt="2026-03-31T21:15:56.439" v="4" actId="14100"/>
          <ac:picMkLst>
            <pc:docMk/>
            <pc:sldMk cId="1056749084" sldId="256"/>
            <ac:picMk id="3" creationId="{33883ED5-90C0-418B-BE3E-7E43AD5E2BB3}"/>
          </ac:picMkLst>
        </pc:picChg>
      </pc:sldChg>
      <pc:sldChg chg="addSp modSp">
        <pc:chgData name="LAMIAE BEZZAZ" userId="f9bc3cc0-8e1c-4944-afa8-b4b36bbf20e1" providerId="ADAL" clId="{4AAAB8D7-7815-4AEC-9DFF-DE2A9872B436}" dt="2026-03-31T21:33:42.182" v="145" actId="14100"/>
        <pc:sldMkLst>
          <pc:docMk/>
          <pc:sldMk cId="613695729" sldId="645"/>
        </pc:sldMkLst>
        <pc:spChg chg="mod">
          <ac:chgData name="LAMIAE BEZZAZ" userId="f9bc3cc0-8e1c-4944-afa8-b4b36bbf20e1" providerId="ADAL" clId="{4AAAB8D7-7815-4AEC-9DFF-DE2A9872B436}" dt="2026-03-31T21:33:42.182" v="145" actId="14100"/>
          <ac:spMkLst>
            <pc:docMk/>
            <pc:sldMk cId="613695729" sldId="645"/>
            <ac:spMk id="7" creationId="{F7E4B3A5-05E1-4989-A2B1-AC5F42AA31C4}"/>
          </ac:spMkLst>
        </pc:spChg>
        <pc:picChg chg="add mod ord">
          <ac:chgData name="LAMIAE BEZZAZ" userId="f9bc3cc0-8e1c-4944-afa8-b4b36bbf20e1" providerId="ADAL" clId="{4AAAB8D7-7815-4AEC-9DFF-DE2A9872B436}" dt="2026-03-31T21:33:31.670" v="142" actId="171"/>
          <ac:picMkLst>
            <pc:docMk/>
            <pc:sldMk cId="613695729" sldId="645"/>
            <ac:picMk id="4" creationId="{BAE5BC48-A3CD-44C4-87BE-7D27E05C5E62}"/>
          </ac:picMkLst>
        </pc:picChg>
      </pc:sldChg>
      <pc:sldChg chg="addSp delSp modSp add">
        <pc:chgData name="LAMIAE BEZZAZ" userId="f9bc3cc0-8e1c-4944-afa8-b4b36bbf20e1" providerId="ADAL" clId="{4AAAB8D7-7815-4AEC-9DFF-DE2A9872B436}" dt="2026-03-31T21:18:09.963" v="17" actId="108"/>
        <pc:sldMkLst>
          <pc:docMk/>
          <pc:sldMk cId="2073244074" sldId="681"/>
        </pc:sldMkLst>
        <pc:spChg chg="mod">
          <ac:chgData name="LAMIAE BEZZAZ" userId="f9bc3cc0-8e1c-4944-afa8-b4b36bbf20e1" providerId="ADAL" clId="{4AAAB8D7-7815-4AEC-9DFF-DE2A9872B436}" dt="2026-03-31T21:18:09.963" v="17" actId="108"/>
          <ac:spMkLst>
            <pc:docMk/>
            <pc:sldMk cId="2073244074" sldId="681"/>
            <ac:spMk id="2" creationId="{EE761D32-25EC-972A-335A-DB914FE311F6}"/>
          </ac:spMkLst>
        </pc:spChg>
        <pc:grpChg chg="add">
          <ac:chgData name="LAMIAE BEZZAZ" userId="f9bc3cc0-8e1c-4944-afa8-b4b36bbf20e1" providerId="ADAL" clId="{4AAAB8D7-7815-4AEC-9DFF-DE2A9872B436}" dt="2026-03-31T21:17:04.809" v="8"/>
          <ac:grpSpMkLst>
            <pc:docMk/>
            <pc:sldMk cId="2073244074" sldId="681"/>
            <ac:grpSpMk id="19" creationId="{6041A7FC-9366-48F4-9C95-2C9854EFBA74}"/>
          </ac:grpSpMkLst>
        </pc:grpChg>
        <pc:picChg chg="del">
          <ac:chgData name="LAMIAE BEZZAZ" userId="f9bc3cc0-8e1c-4944-afa8-b4b36bbf20e1" providerId="ADAL" clId="{4AAAB8D7-7815-4AEC-9DFF-DE2A9872B436}" dt="2026-03-31T21:17:04.243" v="7" actId="478"/>
          <ac:picMkLst>
            <pc:docMk/>
            <pc:sldMk cId="2073244074" sldId="681"/>
            <ac:picMk id="5" creationId="{CB65B55C-E8D1-0A7E-19A4-3BD62A6438E6}"/>
          </ac:picMkLst>
        </pc:picChg>
      </pc:sldChg>
      <pc:sldChg chg="addSp delSp modSp add">
        <pc:chgData name="LAMIAE BEZZAZ" userId="f9bc3cc0-8e1c-4944-afa8-b4b36bbf20e1" providerId="ADAL" clId="{4AAAB8D7-7815-4AEC-9DFF-DE2A9872B436}" dt="2026-03-31T21:18:04.620" v="16" actId="108"/>
        <pc:sldMkLst>
          <pc:docMk/>
          <pc:sldMk cId="305295103" sldId="685"/>
        </pc:sldMkLst>
        <pc:spChg chg="mod">
          <ac:chgData name="LAMIAE BEZZAZ" userId="f9bc3cc0-8e1c-4944-afa8-b4b36bbf20e1" providerId="ADAL" clId="{4AAAB8D7-7815-4AEC-9DFF-DE2A9872B436}" dt="2026-03-31T21:18:04.620" v="16" actId="108"/>
          <ac:spMkLst>
            <pc:docMk/>
            <pc:sldMk cId="305295103" sldId="685"/>
            <ac:spMk id="36" creationId="{CAC6E55D-1A9B-DEE8-363C-14673FA4DB74}"/>
          </ac:spMkLst>
        </pc:spChg>
        <pc:grpChg chg="add">
          <ac:chgData name="LAMIAE BEZZAZ" userId="f9bc3cc0-8e1c-4944-afa8-b4b36bbf20e1" providerId="ADAL" clId="{4AAAB8D7-7815-4AEC-9DFF-DE2A9872B436}" dt="2026-03-31T21:17:44.043" v="13"/>
          <ac:grpSpMkLst>
            <pc:docMk/>
            <pc:sldMk cId="305295103" sldId="685"/>
            <ac:grpSpMk id="16" creationId="{16A637E1-967D-42CD-B3DB-757DE1EA70BF}"/>
          </ac:grpSpMkLst>
        </pc:grpChg>
        <pc:picChg chg="del">
          <ac:chgData name="LAMIAE BEZZAZ" userId="f9bc3cc0-8e1c-4944-afa8-b4b36bbf20e1" providerId="ADAL" clId="{4AAAB8D7-7815-4AEC-9DFF-DE2A9872B436}" dt="2026-03-31T21:17:43.290" v="12" actId="478"/>
          <ac:picMkLst>
            <pc:docMk/>
            <pc:sldMk cId="305295103" sldId="685"/>
            <ac:picMk id="2" creationId="{FCC45454-E283-BE17-D85E-9A392C2094B5}"/>
          </ac:picMkLst>
        </pc:picChg>
      </pc:sldChg>
      <pc:sldChg chg="addSp modSp modAnim">
        <pc:chgData name="LAMIAE BEZZAZ" userId="f9bc3cc0-8e1c-4944-afa8-b4b36bbf20e1" providerId="ADAL" clId="{4AAAB8D7-7815-4AEC-9DFF-DE2A9872B436}" dt="2026-03-31T21:19:10.200" v="26"/>
        <pc:sldMkLst>
          <pc:docMk/>
          <pc:sldMk cId="927543826" sldId="784"/>
        </pc:sldMkLst>
        <pc:picChg chg="add mod">
          <ac:chgData name="LAMIAE BEZZAZ" userId="f9bc3cc0-8e1c-4944-afa8-b4b36bbf20e1" providerId="ADAL" clId="{4AAAB8D7-7815-4AEC-9DFF-DE2A9872B436}" dt="2026-03-31T21:18:59.188" v="24" actId="1076"/>
          <ac:picMkLst>
            <pc:docMk/>
            <pc:sldMk cId="927543826" sldId="784"/>
            <ac:picMk id="2" creationId="{28D44D3B-CD6A-4248-A302-7B2348ADAD07}"/>
          </ac:picMkLst>
        </pc:picChg>
      </pc:sldChg>
      <pc:sldChg chg="modSp">
        <pc:chgData name="LAMIAE BEZZAZ" userId="f9bc3cc0-8e1c-4944-afa8-b4b36bbf20e1" providerId="ADAL" clId="{4AAAB8D7-7815-4AEC-9DFF-DE2A9872B436}" dt="2026-03-31T21:16:15.385" v="5" actId="20577"/>
        <pc:sldMkLst>
          <pc:docMk/>
          <pc:sldMk cId="1961739097" sldId="799"/>
        </pc:sldMkLst>
        <pc:spChg chg="mod">
          <ac:chgData name="LAMIAE BEZZAZ" userId="f9bc3cc0-8e1c-4944-afa8-b4b36bbf20e1" providerId="ADAL" clId="{4AAAB8D7-7815-4AEC-9DFF-DE2A9872B436}" dt="2026-03-31T21:16:15.385" v="5" actId="20577"/>
          <ac:spMkLst>
            <pc:docMk/>
            <pc:sldMk cId="1961739097" sldId="799"/>
            <ac:spMk id="17" creationId="{39A7660A-DEEB-2C87-175B-55238BB1DF0E}"/>
          </ac:spMkLst>
        </pc:spChg>
      </pc:sldChg>
      <pc:sldChg chg="modSp">
        <pc:chgData name="LAMIAE BEZZAZ" userId="f9bc3cc0-8e1c-4944-afa8-b4b36bbf20e1" providerId="ADAL" clId="{4AAAB8D7-7815-4AEC-9DFF-DE2A9872B436}" dt="2026-03-31T21:19:26.389" v="27" actId="20577"/>
        <pc:sldMkLst>
          <pc:docMk/>
          <pc:sldMk cId="4253363032" sldId="800"/>
        </pc:sldMkLst>
        <pc:spChg chg="mod">
          <ac:chgData name="LAMIAE BEZZAZ" userId="f9bc3cc0-8e1c-4944-afa8-b4b36bbf20e1" providerId="ADAL" clId="{4AAAB8D7-7815-4AEC-9DFF-DE2A9872B436}" dt="2026-03-31T21:19:26.389" v="27" actId="20577"/>
          <ac:spMkLst>
            <pc:docMk/>
            <pc:sldMk cId="4253363032" sldId="800"/>
            <ac:spMk id="13" creationId="{1AAB39AE-C88C-2050-B1F8-20189324A922}"/>
          </ac:spMkLst>
        </pc:spChg>
      </pc:sldChg>
      <pc:sldChg chg="modSp">
        <pc:chgData name="LAMIAE BEZZAZ" userId="f9bc3cc0-8e1c-4944-afa8-b4b36bbf20e1" providerId="ADAL" clId="{4AAAB8D7-7815-4AEC-9DFF-DE2A9872B436}" dt="2026-03-31T21:34:47.649" v="154" actId="20577"/>
        <pc:sldMkLst>
          <pc:docMk/>
          <pc:sldMk cId="2112265781" sldId="805"/>
        </pc:sldMkLst>
        <pc:spChg chg="mod">
          <ac:chgData name="LAMIAE BEZZAZ" userId="f9bc3cc0-8e1c-4944-afa8-b4b36bbf20e1" providerId="ADAL" clId="{4AAAB8D7-7815-4AEC-9DFF-DE2A9872B436}" dt="2026-03-31T21:34:47.649" v="154" actId="20577"/>
          <ac:spMkLst>
            <pc:docMk/>
            <pc:sldMk cId="2112265781" sldId="805"/>
            <ac:spMk id="11" creationId="{798278C3-473A-7110-313B-F546DD4BFE12}"/>
          </ac:spMkLst>
        </pc:spChg>
      </pc:sldChg>
      <pc:sldChg chg="addSp modSp modAnim">
        <pc:chgData name="LAMIAE BEZZAZ" userId="f9bc3cc0-8e1c-4944-afa8-b4b36bbf20e1" providerId="ADAL" clId="{4AAAB8D7-7815-4AEC-9DFF-DE2A9872B436}" dt="2026-03-31T21:20:01.150" v="34"/>
        <pc:sldMkLst>
          <pc:docMk/>
          <pc:sldMk cId="2956649512" sldId="819"/>
        </pc:sldMkLst>
        <pc:picChg chg="add mod">
          <ac:chgData name="LAMIAE BEZZAZ" userId="f9bc3cc0-8e1c-4944-afa8-b4b36bbf20e1" providerId="ADAL" clId="{4AAAB8D7-7815-4AEC-9DFF-DE2A9872B436}" dt="2026-03-31T21:19:52.050" v="32" actId="1076"/>
          <ac:picMkLst>
            <pc:docMk/>
            <pc:sldMk cId="2956649512" sldId="819"/>
            <ac:picMk id="2" creationId="{094B72D0-D344-4139-8AC2-ABB7F9847C24}"/>
          </ac:picMkLst>
        </pc:picChg>
      </pc:sldChg>
      <pc:sldChg chg="addSp modSp">
        <pc:chgData name="LAMIAE BEZZAZ" userId="f9bc3cc0-8e1c-4944-afa8-b4b36bbf20e1" providerId="ADAL" clId="{4AAAB8D7-7815-4AEC-9DFF-DE2A9872B436}" dt="2026-03-31T21:35:46.095" v="162" actId="1076"/>
        <pc:sldMkLst>
          <pc:docMk/>
          <pc:sldMk cId="2083752062" sldId="828"/>
        </pc:sldMkLst>
        <pc:picChg chg="add mod">
          <ac:chgData name="LAMIAE BEZZAZ" userId="f9bc3cc0-8e1c-4944-afa8-b4b36bbf20e1" providerId="ADAL" clId="{4AAAB8D7-7815-4AEC-9DFF-DE2A9872B436}" dt="2026-03-31T21:35:46.095" v="162" actId="1076"/>
          <ac:picMkLst>
            <pc:docMk/>
            <pc:sldMk cId="2083752062" sldId="828"/>
            <ac:picMk id="2" creationId="{CF1C46F4-6E62-4C08-BEC8-4EE7E523383E}"/>
          </ac:picMkLst>
        </pc:picChg>
      </pc:sldChg>
      <pc:sldChg chg="addSp modSp">
        <pc:chgData name="LAMIAE BEZZAZ" userId="f9bc3cc0-8e1c-4944-afa8-b4b36bbf20e1" providerId="ADAL" clId="{4AAAB8D7-7815-4AEC-9DFF-DE2A9872B436}" dt="2026-03-31T21:37:17.123" v="181" actId="14100"/>
        <pc:sldMkLst>
          <pc:docMk/>
          <pc:sldMk cId="3770607208" sldId="837"/>
        </pc:sldMkLst>
        <pc:spChg chg="mod">
          <ac:chgData name="LAMIAE BEZZAZ" userId="f9bc3cc0-8e1c-4944-afa8-b4b36bbf20e1" providerId="ADAL" clId="{4AAAB8D7-7815-4AEC-9DFF-DE2A9872B436}" dt="2026-03-31T21:37:17.123" v="181" actId="14100"/>
          <ac:spMkLst>
            <pc:docMk/>
            <pc:sldMk cId="3770607208" sldId="837"/>
            <ac:spMk id="14" creationId="{DAB3141C-0788-4D12-91D0-9C19109E0E02}"/>
          </ac:spMkLst>
        </pc:spChg>
        <pc:picChg chg="add mod ord">
          <ac:chgData name="LAMIAE BEZZAZ" userId="f9bc3cc0-8e1c-4944-afa8-b4b36bbf20e1" providerId="ADAL" clId="{4AAAB8D7-7815-4AEC-9DFF-DE2A9872B436}" dt="2026-03-31T21:37:12.139" v="180" actId="171"/>
          <ac:picMkLst>
            <pc:docMk/>
            <pc:sldMk cId="3770607208" sldId="837"/>
            <ac:picMk id="3" creationId="{FF3D94F3-B8AB-4719-A40F-BA55C6756063}"/>
          </ac:picMkLst>
        </pc:picChg>
      </pc:sldChg>
      <pc:sldChg chg="addSp modSp">
        <pc:chgData name="LAMIAE BEZZAZ" userId="f9bc3cc0-8e1c-4944-afa8-b4b36bbf20e1" providerId="ADAL" clId="{4AAAB8D7-7815-4AEC-9DFF-DE2A9872B436}" dt="2026-03-31T21:37:41.037" v="189" actId="14100"/>
        <pc:sldMkLst>
          <pc:docMk/>
          <pc:sldMk cId="3477044608" sldId="840"/>
        </pc:sldMkLst>
        <pc:spChg chg="mod">
          <ac:chgData name="LAMIAE BEZZAZ" userId="f9bc3cc0-8e1c-4944-afa8-b4b36bbf20e1" providerId="ADAL" clId="{4AAAB8D7-7815-4AEC-9DFF-DE2A9872B436}" dt="2026-03-31T21:37:41.037" v="189" actId="14100"/>
          <ac:spMkLst>
            <pc:docMk/>
            <pc:sldMk cId="3477044608" sldId="840"/>
            <ac:spMk id="10" creationId="{A5FB09E5-B418-4DC0-A9C3-983C8600C521}"/>
          </ac:spMkLst>
        </pc:spChg>
        <pc:picChg chg="add mod ord">
          <ac:chgData name="LAMIAE BEZZAZ" userId="f9bc3cc0-8e1c-4944-afa8-b4b36bbf20e1" providerId="ADAL" clId="{4AAAB8D7-7815-4AEC-9DFF-DE2A9872B436}" dt="2026-03-31T21:37:35.342" v="187" actId="171"/>
          <ac:picMkLst>
            <pc:docMk/>
            <pc:sldMk cId="3477044608" sldId="840"/>
            <ac:picMk id="4" creationId="{3D78D4C7-008D-4C39-A077-C1F17BC3BBCD}"/>
          </ac:picMkLst>
        </pc:picChg>
      </pc:sldChg>
      <pc:sldChg chg="addSp modSp modAnim">
        <pc:chgData name="LAMIAE BEZZAZ" userId="f9bc3cc0-8e1c-4944-afa8-b4b36bbf20e1" providerId="ADAL" clId="{4AAAB8D7-7815-4AEC-9DFF-DE2A9872B436}" dt="2026-03-31T21:35:26.422" v="159"/>
        <pc:sldMkLst>
          <pc:docMk/>
          <pc:sldMk cId="4180622207" sldId="842"/>
        </pc:sldMkLst>
        <pc:picChg chg="add mod">
          <ac:chgData name="LAMIAE BEZZAZ" userId="f9bc3cc0-8e1c-4944-afa8-b4b36bbf20e1" providerId="ADAL" clId="{4AAAB8D7-7815-4AEC-9DFF-DE2A9872B436}" dt="2026-03-31T21:35:13.409" v="157" actId="1076"/>
          <ac:picMkLst>
            <pc:docMk/>
            <pc:sldMk cId="4180622207" sldId="842"/>
            <ac:picMk id="4" creationId="{1AA98428-4C03-4D72-A5A6-464FF3CBE0FE}"/>
          </ac:picMkLst>
        </pc:picChg>
      </pc:sldChg>
      <pc:sldChg chg="del">
        <pc:chgData name="LAMIAE BEZZAZ" userId="f9bc3cc0-8e1c-4944-afa8-b4b36bbf20e1" providerId="ADAL" clId="{4AAAB8D7-7815-4AEC-9DFF-DE2A9872B436}" dt="2026-03-31T21:14:41.777" v="1" actId="47"/>
        <pc:sldMkLst>
          <pc:docMk/>
          <pc:sldMk cId="3005613515" sldId="847"/>
        </pc:sldMkLst>
      </pc:sldChg>
      <pc:sldChg chg="addSp modSp">
        <pc:chgData name="LAMIAE BEZZAZ" userId="f9bc3cc0-8e1c-4944-afa8-b4b36bbf20e1" providerId="ADAL" clId="{4AAAB8D7-7815-4AEC-9DFF-DE2A9872B436}" dt="2026-03-31T21:23:51.094" v="60" actId="20577"/>
        <pc:sldMkLst>
          <pc:docMk/>
          <pc:sldMk cId="2581939748" sldId="851"/>
        </pc:sldMkLst>
        <pc:spChg chg="mod">
          <ac:chgData name="LAMIAE BEZZAZ" userId="f9bc3cc0-8e1c-4944-afa8-b4b36bbf20e1" providerId="ADAL" clId="{4AAAB8D7-7815-4AEC-9DFF-DE2A9872B436}" dt="2026-03-31T21:23:51.094" v="60" actId="20577"/>
          <ac:spMkLst>
            <pc:docMk/>
            <pc:sldMk cId="2581939748" sldId="851"/>
            <ac:spMk id="12" creationId="{788ABD99-E4B2-78EE-9ACE-4465DC57AEA3}"/>
          </ac:spMkLst>
        </pc:spChg>
        <pc:picChg chg="add mod">
          <ac:chgData name="LAMIAE BEZZAZ" userId="f9bc3cc0-8e1c-4944-afa8-b4b36bbf20e1" providerId="ADAL" clId="{4AAAB8D7-7815-4AEC-9DFF-DE2A9872B436}" dt="2026-03-31T21:23:42.683" v="59" actId="1076"/>
          <ac:picMkLst>
            <pc:docMk/>
            <pc:sldMk cId="2581939748" sldId="851"/>
            <ac:picMk id="3" creationId="{CD045A38-36EB-4E96-93F7-3964D53E3DCA}"/>
          </ac:picMkLst>
        </pc:picChg>
      </pc:sldChg>
      <pc:sldChg chg="addSp modSp modAnim">
        <pc:chgData name="LAMIAE BEZZAZ" userId="f9bc3cc0-8e1c-4944-afa8-b4b36bbf20e1" providerId="ADAL" clId="{4AAAB8D7-7815-4AEC-9DFF-DE2A9872B436}" dt="2026-03-31T21:36:27.864" v="171"/>
        <pc:sldMkLst>
          <pc:docMk/>
          <pc:sldMk cId="3091014847" sldId="1045"/>
        </pc:sldMkLst>
        <pc:picChg chg="add mod">
          <ac:chgData name="LAMIAE BEZZAZ" userId="f9bc3cc0-8e1c-4944-afa8-b4b36bbf20e1" providerId="ADAL" clId="{4AAAB8D7-7815-4AEC-9DFF-DE2A9872B436}" dt="2026-03-31T21:36:17.361" v="169" actId="1076"/>
          <ac:picMkLst>
            <pc:docMk/>
            <pc:sldMk cId="3091014847" sldId="1045"/>
            <ac:picMk id="4" creationId="{B5B2B324-07CA-4B65-89C2-8D3A5495B779}"/>
          </ac:picMkLst>
        </pc:picChg>
      </pc:sldChg>
      <pc:sldChg chg="addSp">
        <pc:chgData name="LAMIAE BEZZAZ" userId="f9bc3cc0-8e1c-4944-afa8-b4b36bbf20e1" providerId="ADAL" clId="{4AAAB8D7-7815-4AEC-9DFF-DE2A9872B436}" dt="2026-03-31T21:17:18.642" v="10"/>
        <pc:sldMkLst>
          <pc:docMk/>
          <pc:sldMk cId="4093378568" sldId="1055"/>
        </pc:sldMkLst>
        <pc:picChg chg="add">
          <ac:chgData name="LAMIAE BEZZAZ" userId="f9bc3cc0-8e1c-4944-afa8-b4b36bbf20e1" providerId="ADAL" clId="{4AAAB8D7-7815-4AEC-9DFF-DE2A9872B436}" dt="2026-03-31T21:17:18.642" v="10"/>
          <ac:picMkLst>
            <pc:docMk/>
            <pc:sldMk cId="4093378568" sldId="1055"/>
            <ac:picMk id="4" creationId="{86030533-A46F-4C45-A449-C81B69A371DC}"/>
          </ac:picMkLst>
        </pc:picChg>
        <pc:picChg chg="add">
          <ac:chgData name="LAMIAE BEZZAZ" userId="f9bc3cc0-8e1c-4944-afa8-b4b36bbf20e1" providerId="ADAL" clId="{4AAAB8D7-7815-4AEC-9DFF-DE2A9872B436}" dt="2026-03-31T21:17:18.642" v="10"/>
          <ac:picMkLst>
            <pc:docMk/>
            <pc:sldMk cId="4093378568" sldId="1055"/>
            <ac:picMk id="5" creationId="{8C438C71-E13F-49FE-B4F0-5486B7BFFC7D}"/>
          </ac:picMkLst>
        </pc:picChg>
        <pc:picChg chg="add">
          <ac:chgData name="LAMIAE BEZZAZ" userId="f9bc3cc0-8e1c-4944-afa8-b4b36bbf20e1" providerId="ADAL" clId="{4AAAB8D7-7815-4AEC-9DFF-DE2A9872B436}" dt="2026-03-31T21:17:18.642" v="10"/>
          <ac:picMkLst>
            <pc:docMk/>
            <pc:sldMk cId="4093378568" sldId="1055"/>
            <ac:picMk id="6" creationId="{14C35176-2958-47A0-AE8D-F05EDD9E5EE3}"/>
          </ac:picMkLst>
        </pc:picChg>
        <pc:picChg chg="add">
          <ac:chgData name="LAMIAE BEZZAZ" userId="f9bc3cc0-8e1c-4944-afa8-b4b36bbf20e1" providerId="ADAL" clId="{4AAAB8D7-7815-4AEC-9DFF-DE2A9872B436}" dt="2026-03-31T21:17:18.642" v="10"/>
          <ac:picMkLst>
            <pc:docMk/>
            <pc:sldMk cId="4093378568" sldId="1055"/>
            <ac:picMk id="7" creationId="{98B92D5A-C7B2-483D-977A-54086F0770DD}"/>
          </ac:picMkLst>
        </pc:picChg>
        <pc:picChg chg="add">
          <ac:chgData name="LAMIAE BEZZAZ" userId="f9bc3cc0-8e1c-4944-afa8-b4b36bbf20e1" providerId="ADAL" clId="{4AAAB8D7-7815-4AEC-9DFF-DE2A9872B436}" dt="2026-03-31T21:17:18.642" v="10"/>
          <ac:picMkLst>
            <pc:docMk/>
            <pc:sldMk cId="4093378568" sldId="1055"/>
            <ac:picMk id="8" creationId="{DD7D8BBB-CEEE-4545-AF55-9FB843A7B95D}"/>
          </ac:picMkLst>
        </pc:picChg>
      </pc:sldChg>
      <pc:sldChg chg="addSp modSp">
        <pc:chgData name="LAMIAE BEZZAZ" userId="f9bc3cc0-8e1c-4944-afa8-b4b36bbf20e1" providerId="ADAL" clId="{4AAAB8D7-7815-4AEC-9DFF-DE2A9872B436}" dt="2026-03-31T21:36:45.674" v="173" actId="1076"/>
        <pc:sldMkLst>
          <pc:docMk/>
          <pc:sldMk cId="3347213762" sldId="1059"/>
        </pc:sldMkLst>
        <pc:picChg chg="add mod">
          <ac:chgData name="LAMIAE BEZZAZ" userId="f9bc3cc0-8e1c-4944-afa8-b4b36bbf20e1" providerId="ADAL" clId="{4AAAB8D7-7815-4AEC-9DFF-DE2A9872B436}" dt="2026-03-31T21:36:45.674" v="173" actId="1076"/>
          <ac:picMkLst>
            <pc:docMk/>
            <pc:sldMk cId="3347213762" sldId="1059"/>
            <ac:picMk id="2" creationId="{DC6F0725-11F5-475B-AC7C-53A5DED7186B}"/>
          </ac:picMkLst>
        </pc:picChg>
      </pc:sldChg>
      <pc:sldChg chg="modSp">
        <pc:chgData name="LAMIAE BEZZAZ" userId="f9bc3cc0-8e1c-4944-afa8-b4b36bbf20e1" providerId="ADAL" clId="{4AAAB8D7-7815-4AEC-9DFF-DE2A9872B436}" dt="2026-03-31T21:21:23.024" v="40" actId="20577"/>
        <pc:sldMkLst>
          <pc:docMk/>
          <pc:sldMk cId="2061816184" sldId="1064"/>
        </pc:sldMkLst>
        <pc:spChg chg="mod">
          <ac:chgData name="LAMIAE BEZZAZ" userId="f9bc3cc0-8e1c-4944-afa8-b4b36bbf20e1" providerId="ADAL" clId="{4AAAB8D7-7815-4AEC-9DFF-DE2A9872B436}" dt="2026-03-31T21:21:23.024" v="40" actId="20577"/>
          <ac:spMkLst>
            <pc:docMk/>
            <pc:sldMk cId="2061816184" sldId="1064"/>
            <ac:spMk id="5" creationId="{B29E5E6D-2B30-FB29-54F1-C2EC465B2916}"/>
          </ac:spMkLst>
        </pc:spChg>
      </pc:sldChg>
      <pc:sldChg chg="modSp">
        <pc:chgData name="LAMIAE BEZZAZ" userId="f9bc3cc0-8e1c-4944-afa8-b4b36bbf20e1" providerId="ADAL" clId="{4AAAB8D7-7815-4AEC-9DFF-DE2A9872B436}" dt="2026-03-31T21:22:32.748" v="56" actId="20577"/>
        <pc:sldMkLst>
          <pc:docMk/>
          <pc:sldMk cId="1137150321" sldId="1065"/>
        </pc:sldMkLst>
        <pc:spChg chg="mod">
          <ac:chgData name="LAMIAE BEZZAZ" userId="f9bc3cc0-8e1c-4944-afa8-b4b36bbf20e1" providerId="ADAL" clId="{4AAAB8D7-7815-4AEC-9DFF-DE2A9872B436}" dt="2026-03-31T21:22:32.748" v="56" actId="20577"/>
          <ac:spMkLst>
            <pc:docMk/>
            <pc:sldMk cId="1137150321" sldId="1065"/>
            <ac:spMk id="5" creationId="{B29E5E6D-2B30-FB29-54F1-C2EC465B2916}"/>
          </ac:spMkLst>
        </pc:spChg>
      </pc:sldChg>
      <pc:sldChg chg="modSp">
        <pc:chgData name="LAMIAE BEZZAZ" userId="f9bc3cc0-8e1c-4944-afa8-b4b36bbf20e1" providerId="ADAL" clId="{4AAAB8D7-7815-4AEC-9DFF-DE2A9872B436}" dt="2026-03-31T21:21:57.628" v="46" actId="20577"/>
        <pc:sldMkLst>
          <pc:docMk/>
          <pc:sldMk cId="1232213856" sldId="1066"/>
        </pc:sldMkLst>
        <pc:spChg chg="mod">
          <ac:chgData name="LAMIAE BEZZAZ" userId="f9bc3cc0-8e1c-4944-afa8-b4b36bbf20e1" providerId="ADAL" clId="{4AAAB8D7-7815-4AEC-9DFF-DE2A9872B436}" dt="2026-03-31T21:21:57.628" v="46" actId="20577"/>
          <ac:spMkLst>
            <pc:docMk/>
            <pc:sldMk cId="1232213856" sldId="1066"/>
            <ac:spMk id="5" creationId="{B29E5E6D-2B30-FB29-54F1-C2EC465B2916}"/>
          </ac:spMkLst>
        </pc:spChg>
      </pc:sldChg>
      <pc:sldChg chg="addSp modSp">
        <pc:chgData name="LAMIAE BEZZAZ" userId="f9bc3cc0-8e1c-4944-afa8-b4b36bbf20e1" providerId="ADAL" clId="{4AAAB8D7-7815-4AEC-9DFF-DE2A9872B436}" dt="2026-03-31T21:24:25.235" v="63" actId="1076"/>
        <pc:sldMkLst>
          <pc:docMk/>
          <pc:sldMk cId="387616046" sldId="1067"/>
        </pc:sldMkLst>
        <pc:picChg chg="add mod">
          <ac:chgData name="LAMIAE BEZZAZ" userId="f9bc3cc0-8e1c-4944-afa8-b4b36bbf20e1" providerId="ADAL" clId="{4AAAB8D7-7815-4AEC-9DFF-DE2A9872B436}" dt="2026-03-31T21:24:25.235" v="63" actId="1076"/>
          <ac:picMkLst>
            <pc:docMk/>
            <pc:sldMk cId="387616046" sldId="1067"/>
            <ac:picMk id="3" creationId="{5CA3FE12-EAF2-47C7-944B-DB98DD258405}"/>
          </ac:picMkLst>
        </pc:picChg>
      </pc:sldChg>
      <pc:sldChg chg="addSp modSp">
        <pc:chgData name="LAMIAE BEZZAZ" userId="f9bc3cc0-8e1c-4944-afa8-b4b36bbf20e1" providerId="ADAL" clId="{4AAAB8D7-7815-4AEC-9DFF-DE2A9872B436}" dt="2026-03-31T21:24:51.323" v="66" actId="1076"/>
        <pc:sldMkLst>
          <pc:docMk/>
          <pc:sldMk cId="3822129330" sldId="1069"/>
        </pc:sldMkLst>
        <pc:picChg chg="add mod">
          <ac:chgData name="LAMIAE BEZZAZ" userId="f9bc3cc0-8e1c-4944-afa8-b4b36bbf20e1" providerId="ADAL" clId="{4AAAB8D7-7815-4AEC-9DFF-DE2A9872B436}" dt="2026-03-31T21:24:51.323" v="66" actId="1076"/>
          <ac:picMkLst>
            <pc:docMk/>
            <pc:sldMk cId="3822129330" sldId="1069"/>
            <ac:picMk id="5" creationId="{D150D406-EAAC-45DA-9769-8B2700401048}"/>
          </ac:picMkLst>
        </pc:picChg>
      </pc:sldChg>
      <pc:sldChg chg="addSp modSp">
        <pc:chgData name="LAMIAE BEZZAZ" userId="f9bc3cc0-8e1c-4944-afa8-b4b36bbf20e1" providerId="ADAL" clId="{4AAAB8D7-7815-4AEC-9DFF-DE2A9872B436}" dt="2026-03-31T21:25:11.911" v="69" actId="1076"/>
        <pc:sldMkLst>
          <pc:docMk/>
          <pc:sldMk cId="679358725" sldId="1070"/>
        </pc:sldMkLst>
        <pc:picChg chg="add mod">
          <ac:chgData name="LAMIAE BEZZAZ" userId="f9bc3cc0-8e1c-4944-afa8-b4b36bbf20e1" providerId="ADAL" clId="{4AAAB8D7-7815-4AEC-9DFF-DE2A9872B436}" dt="2026-03-31T21:25:11.911" v="69" actId="1076"/>
          <ac:picMkLst>
            <pc:docMk/>
            <pc:sldMk cId="679358725" sldId="1070"/>
            <ac:picMk id="5" creationId="{8E6659A8-DA8B-4329-BA48-F549269142B0}"/>
          </ac:picMkLst>
        </pc:picChg>
      </pc:sldChg>
      <pc:sldChg chg="addSp delSp modSp">
        <pc:chgData name="LAMIAE BEZZAZ" userId="f9bc3cc0-8e1c-4944-afa8-b4b36bbf20e1" providerId="ADAL" clId="{4AAAB8D7-7815-4AEC-9DFF-DE2A9872B436}" dt="2026-03-31T21:32:44.675" v="133" actId="1076"/>
        <pc:sldMkLst>
          <pc:docMk/>
          <pc:sldMk cId="192525688" sldId="1073"/>
        </pc:sldMkLst>
        <pc:spChg chg="add mod">
          <ac:chgData name="LAMIAE BEZZAZ" userId="f9bc3cc0-8e1c-4944-afa8-b4b36bbf20e1" providerId="ADAL" clId="{4AAAB8D7-7815-4AEC-9DFF-DE2A9872B436}" dt="2026-03-31T21:32:14.803" v="126" actId="164"/>
          <ac:spMkLst>
            <pc:docMk/>
            <pc:sldMk cId="192525688" sldId="1073"/>
            <ac:spMk id="8" creationId="{C1406AD1-4DE8-45B2-95A4-51407F443A66}"/>
          </ac:spMkLst>
        </pc:spChg>
        <pc:grpChg chg="add del mod">
          <ac:chgData name="LAMIAE BEZZAZ" userId="f9bc3cc0-8e1c-4944-afa8-b4b36bbf20e1" providerId="ADAL" clId="{4AAAB8D7-7815-4AEC-9DFF-DE2A9872B436}" dt="2026-03-31T21:32:24.274" v="127" actId="478"/>
          <ac:grpSpMkLst>
            <pc:docMk/>
            <pc:sldMk cId="192525688" sldId="1073"/>
            <ac:grpSpMk id="9" creationId="{4FE9B0CB-DF8B-4CDC-885B-8856A1518937}"/>
          </ac:grpSpMkLst>
        </pc:grpChg>
        <pc:picChg chg="add del mod">
          <ac:chgData name="LAMIAE BEZZAZ" userId="f9bc3cc0-8e1c-4944-afa8-b4b36bbf20e1" providerId="ADAL" clId="{4AAAB8D7-7815-4AEC-9DFF-DE2A9872B436}" dt="2026-03-31T21:26:23.932" v="71" actId="478"/>
          <ac:picMkLst>
            <pc:docMk/>
            <pc:sldMk cId="192525688" sldId="1073"/>
            <ac:picMk id="4" creationId="{DE740A76-E0F8-4710-A17A-313C25F893EA}"/>
          </ac:picMkLst>
        </pc:picChg>
        <pc:picChg chg="add mod modCrop">
          <ac:chgData name="LAMIAE BEZZAZ" userId="f9bc3cc0-8e1c-4944-afa8-b4b36bbf20e1" providerId="ADAL" clId="{4AAAB8D7-7815-4AEC-9DFF-DE2A9872B436}" dt="2026-03-31T21:32:14.803" v="126" actId="164"/>
          <ac:picMkLst>
            <pc:docMk/>
            <pc:sldMk cId="192525688" sldId="1073"/>
            <ac:picMk id="7" creationId="{830B2A02-15AA-4285-8285-14C029D0DAEE}"/>
          </ac:picMkLst>
        </pc:picChg>
        <pc:picChg chg="add mod modCrop">
          <ac:chgData name="LAMIAE BEZZAZ" userId="f9bc3cc0-8e1c-4944-afa8-b4b36bbf20e1" providerId="ADAL" clId="{4AAAB8D7-7815-4AEC-9DFF-DE2A9872B436}" dt="2026-03-31T21:32:44.675" v="133" actId="1076"/>
          <ac:picMkLst>
            <pc:docMk/>
            <pc:sldMk cId="192525688" sldId="1073"/>
            <ac:picMk id="10" creationId="{9BC92497-8AA4-4CCC-83E9-7692417C98B1}"/>
          </ac:picMkLst>
        </pc:picChg>
      </pc:sldChg>
      <pc:sldChg chg="addSp modSp">
        <pc:chgData name="LAMIAE BEZZAZ" userId="f9bc3cc0-8e1c-4944-afa8-b4b36bbf20e1" providerId="ADAL" clId="{4AAAB8D7-7815-4AEC-9DFF-DE2A9872B436}" dt="2026-03-31T21:34:23.170" v="153"/>
        <pc:sldMkLst>
          <pc:docMk/>
          <pc:sldMk cId="1506041939" sldId="1077"/>
        </pc:sldMkLst>
        <pc:picChg chg="add mod modCrop">
          <ac:chgData name="LAMIAE BEZZAZ" userId="f9bc3cc0-8e1c-4944-afa8-b4b36bbf20e1" providerId="ADAL" clId="{4AAAB8D7-7815-4AEC-9DFF-DE2A9872B436}" dt="2026-03-31T21:34:23.170" v="153"/>
          <ac:picMkLst>
            <pc:docMk/>
            <pc:sldMk cId="1506041939" sldId="1077"/>
            <ac:picMk id="4" creationId="{0AEC9371-95FB-4877-931F-3916DCFA3E7B}"/>
          </ac:picMkLst>
        </pc:picChg>
      </pc:sldChg>
      <pc:sldChg chg="addSp">
        <pc:chgData name="LAMIAE BEZZAZ" userId="f9bc3cc0-8e1c-4944-afa8-b4b36bbf20e1" providerId="ADAL" clId="{4AAAB8D7-7815-4AEC-9DFF-DE2A9872B436}" dt="2026-03-31T21:17:58.236" v="15"/>
        <pc:sldMkLst>
          <pc:docMk/>
          <pc:sldMk cId="3245369190" sldId="1080"/>
        </pc:sldMkLst>
        <pc:picChg chg="add">
          <ac:chgData name="LAMIAE BEZZAZ" userId="f9bc3cc0-8e1c-4944-afa8-b4b36bbf20e1" providerId="ADAL" clId="{4AAAB8D7-7815-4AEC-9DFF-DE2A9872B436}" dt="2026-03-31T21:17:58.236" v="15"/>
          <ac:picMkLst>
            <pc:docMk/>
            <pc:sldMk cId="3245369190" sldId="1080"/>
            <ac:picMk id="4" creationId="{A5DEEB3E-921D-4090-A966-3D67A47D3979}"/>
          </ac:picMkLst>
        </pc:picChg>
        <pc:picChg chg="add">
          <ac:chgData name="LAMIAE BEZZAZ" userId="f9bc3cc0-8e1c-4944-afa8-b4b36bbf20e1" providerId="ADAL" clId="{4AAAB8D7-7815-4AEC-9DFF-DE2A9872B436}" dt="2026-03-31T21:17:58.236" v="15"/>
          <ac:picMkLst>
            <pc:docMk/>
            <pc:sldMk cId="3245369190" sldId="1080"/>
            <ac:picMk id="5" creationId="{43247996-C542-4C0E-B43C-FCC04A429C0D}"/>
          </ac:picMkLst>
        </pc:picChg>
        <pc:picChg chg="add">
          <ac:chgData name="LAMIAE BEZZAZ" userId="f9bc3cc0-8e1c-4944-afa8-b4b36bbf20e1" providerId="ADAL" clId="{4AAAB8D7-7815-4AEC-9DFF-DE2A9872B436}" dt="2026-03-31T21:17:58.236" v="15"/>
          <ac:picMkLst>
            <pc:docMk/>
            <pc:sldMk cId="3245369190" sldId="1080"/>
            <ac:picMk id="6" creationId="{BC2824AC-DFBD-4260-8579-D03D997DB773}"/>
          </ac:picMkLst>
        </pc:picChg>
        <pc:picChg chg="add">
          <ac:chgData name="LAMIAE BEZZAZ" userId="f9bc3cc0-8e1c-4944-afa8-b4b36bbf20e1" providerId="ADAL" clId="{4AAAB8D7-7815-4AEC-9DFF-DE2A9872B436}" dt="2026-03-31T21:17:58.236" v="15"/>
          <ac:picMkLst>
            <pc:docMk/>
            <pc:sldMk cId="3245369190" sldId="1080"/>
            <ac:picMk id="7" creationId="{60F9D2F1-1A82-4EF0-9585-50D6F67114FF}"/>
          </ac:picMkLst>
        </pc:picChg>
        <pc:picChg chg="add">
          <ac:chgData name="LAMIAE BEZZAZ" userId="f9bc3cc0-8e1c-4944-afa8-b4b36bbf20e1" providerId="ADAL" clId="{4AAAB8D7-7815-4AEC-9DFF-DE2A9872B436}" dt="2026-03-31T21:17:58.236" v="15"/>
          <ac:picMkLst>
            <pc:docMk/>
            <pc:sldMk cId="3245369190" sldId="1080"/>
            <ac:picMk id="8" creationId="{0169B1FA-DC6F-4198-A80C-99B693353809}"/>
          </ac:picMkLst>
        </pc:picChg>
      </pc:sldChg>
      <pc:sldChg chg="del">
        <pc:chgData name="LAMIAE BEZZAZ" userId="f9bc3cc0-8e1c-4944-afa8-b4b36bbf20e1" providerId="ADAL" clId="{4AAAB8D7-7815-4AEC-9DFF-DE2A9872B436}" dt="2026-03-31T21:17:07.590" v="9" actId="47"/>
        <pc:sldMkLst>
          <pc:docMk/>
          <pc:sldMk cId="2228478521" sldId="1083"/>
        </pc:sldMkLst>
      </pc:sldChg>
      <pc:sldChg chg="del">
        <pc:chgData name="LAMIAE BEZZAZ" userId="f9bc3cc0-8e1c-4944-afa8-b4b36bbf20e1" providerId="ADAL" clId="{4AAAB8D7-7815-4AEC-9DFF-DE2A9872B436}" dt="2026-03-31T21:17:47.933" v="14" actId="47"/>
        <pc:sldMkLst>
          <pc:docMk/>
          <pc:sldMk cId="1722573797" sldId="1084"/>
        </pc:sldMkLst>
      </pc:sldChg>
      <pc:sldChg chg="add">
        <pc:chgData name="LAMIAE BEZZAZ" userId="f9bc3cc0-8e1c-4944-afa8-b4b36bbf20e1" providerId="ADAL" clId="{4AAAB8D7-7815-4AEC-9DFF-DE2A9872B436}" dt="2026-03-31T21:14:39.161" v="0"/>
        <pc:sldMkLst>
          <pc:docMk/>
          <pc:sldMk cId="3119171766" sldId="1086"/>
        </pc:sldMkLst>
      </pc:sldChg>
      <pc:sldChg chg="addSp delSp modSp add">
        <pc:chgData name="LAMIAE BEZZAZ" userId="f9bc3cc0-8e1c-4944-afa8-b4b36bbf20e1" providerId="ADAL" clId="{4AAAB8D7-7815-4AEC-9DFF-DE2A9872B436}" dt="2026-03-31T21:28:14.893" v="91" actId="1076"/>
        <pc:sldMkLst>
          <pc:docMk/>
          <pc:sldMk cId="571849606" sldId="1087"/>
        </pc:sldMkLst>
        <pc:spChg chg="mod">
          <ac:chgData name="LAMIAE BEZZAZ" userId="f9bc3cc0-8e1c-4944-afa8-b4b36bbf20e1" providerId="ADAL" clId="{4AAAB8D7-7815-4AEC-9DFF-DE2A9872B436}" dt="2026-03-31T21:27:51.544" v="86" actId="20577"/>
          <ac:spMkLst>
            <pc:docMk/>
            <pc:sldMk cId="571849606" sldId="1087"/>
            <ac:spMk id="2" creationId="{F6F267A0-1B46-E967-5577-577B768F0A2E}"/>
          </ac:spMkLst>
        </pc:spChg>
        <pc:picChg chg="del">
          <ac:chgData name="LAMIAE BEZZAZ" userId="f9bc3cc0-8e1c-4944-afa8-b4b36bbf20e1" providerId="ADAL" clId="{4AAAB8D7-7815-4AEC-9DFF-DE2A9872B436}" dt="2026-03-31T21:27:42.130" v="74" actId="478"/>
          <ac:picMkLst>
            <pc:docMk/>
            <pc:sldMk cId="571849606" sldId="1087"/>
            <ac:picMk id="5" creationId="{6D48110F-894F-4DCA-9C8E-F64D22F8C7E6}"/>
          </ac:picMkLst>
        </pc:picChg>
        <pc:picChg chg="add mod">
          <ac:chgData name="LAMIAE BEZZAZ" userId="f9bc3cc0-8e1c-4944-afa8-b4b36bbf20e1" providerId="ADAL" clId="{4AAAB8D7-7815-4AEC-9DFF-DE2A9872B436}" dt="2026-03-31T21:28:14.893" v="91" actId="1076"/>
          <ac:picMkLst>
            <pc:docMk/>
            <pc:sldMk cId="571849606" sldId="1087"/>
            <ac:picMk id="6" creationId="{AB076B63-48C7-4B57-96D6-F5C4878EF3A5}"/>
          </ac:picMkLst>
        </pc:picChg>
      </pc:sldChg>
    </pc:docChg>
  </pc:docChgLst>
  <pc:docChgLst>
    <pc:chgData name="LAMIAE BEZZAZ" userId="f9bc3cc0-8e1c-4944-afa8-b4b36bbf20e1" providerId="ADAL" clId="{2E88714F-6CB5-4A5D-8C4E-D6C7C76410F3}"/>
    <pc:docChg chg="undo custSel modSld">
      <pc:chgData name="LAMIAE BEZZAZ" userId="f9bc3cc0-8e1c-4944-afa8-b4b36bbf20e1" providerId="ADAL" clId="{2E88714F-6CB5-4A5D-8C4E-D6C7C76410F3}" dt="2026-03-27T22:43:31.347" v="243" actId="478"/>
      <pc:docMkLst>
        <pc:docMk/>
      </pc:docMkLst>
      <pc:sldChg chg="delSp">
        <pc:chgData name="LAMIAE BEZZAZ" userId="f9bc3cc0-8e1c-4944-afa8-b4b36bbf20e1" providerId="ADAL" clId="{2E88714F-6CB5-4A5D-8C4E-D6C7C76410F3}" dt="2026-03-27T22:18:48.687" v="0" actId="478"/>
        <pc:sldMkLst>
          <pc:docMk/>
          <pc:sldMk cId="1056749084" sldId="256"/>
        </pc:sldMkLst>
        <pc:picChg chg="del">
          <ac:chgData name="LAMIAE BEZZAZ" userId="f9bc3cc0-8e1c-4944-afa8-b4b36bbf20e1" providerId="ADAL" clId="{2E88714F-6CB5-4A5D-8C4E-D6C7C76410F3}" dt="2026-03-27T22:18:48.687" v="0" actId="478"/>
          <ac:picMkLst>
            <pc:docMk/>
            <pc:sldMk cId="1056749084" sldId="256"/>
            <ac:picMk id="3" creationId="{C98B8617-5EA3-4A73-AFDC-3C8BB3C6218E}"/>
          </ac:picMkLst>
        </pc:picChg>
      </pc:sldChg>
      <pc:sldChg chg="delSp modSp">
        <pc:chgData name="LAMIAE BEZZAZ" userId="f9bc3cc0-8e1c-4944-afa8-b4b36bbf20e1" providerId="ADAL" clId="{2E88714F-6CB5-4A5D-8C4E-D6C7C76410F3}" dt="2026-03-27T22:38:02.325" v="205" actId="20577"/>
        <pc:sldMkLst>
          <pc:docMk/>
          <pc:sldMk cId="613695729" sldId="645"/>
        </pc:sldMkLst>
        <pc:spChg chg="mod">
          <ac:chgData name="LAMIAE BEZZAZ" userId="f9bc3cc0-8e1c-4944-afa8-b4b36bbf20e1" providerId="ADAL" clId="{2E88714F-6CB5-4A5D-8C4E-D6C7C76410F3}" dt="2026-03-27T22:38:02.325" v="205" actId="20577"/>
          <ac:spMkLst>
            <pc:docMk/>
            <pc:sldMk cId="613695729" sldId="645"/>
            <ac:spMk id="2" creationId="{3C57744B-8346-4FC3-BADA-54A0FBB7CCD0}"/>
          </ac:spMkLst>
        </pc:spChg>
        <pc:picChg chg="del">
          <ac:chgData name="LAMIAE BEZZAZ" userId="f9bc3cc0-8e1c-4944-afa8-b4b36bbf20e1" providerId="ADAL" clId="{2E88714F-6CB5-4A5D-8C4E-D6C7C76410F3}" dt="2026-03-27T22:37:34.222" v="203" actId="478"/>
          <ac:picMkLst>
            <pc:docMk/>
            <pc:sldMk cId="613695729" sldId="645"/>
            <ac:picMk id="5" creationId="{8956BEE7-3797-4B2D-A92F-EB5ABAC96D41}"/>
          </ac:picMkLst>
        </pc:picChg>
      </pc:sldChg>
      <pc:sldChg chg="modSp">
        <pc:chgData name="LAMIAE BEZZAZ" userId="f9bc3cc0-8e1c-4944-afa8-b4b36bbf20e1" providerId="ADAL" clId="{2E88714F-6CB5-4A5D-8C4E-D6C7C76410F3}" dt="2026-03-27T22:25:31.863" v="29"/>
        <pc:sldMkLst>
          <pc:docMk/>
          <pc:sldMk cId="3703491735" sldId="653"/>
        </pc:sldMkLst>
        <pc:spChg chg="mod">
          <ac:chgData name="LAMIAE BEZZAZ" userId="f9bc3cc0-8e1c-4944-afa8-b4b36bbf20e1" providerId="ADAL" clId="{2E88714F-6CB5-4A5D-8C4E-D6C7C76410F3}" dt="2026-03-27T22:25:31.863" v="29"/>
          <ac:spMkLst>
            <pc:docMk/>
            <pc:sldMk cId="3703491735" sldId="653"/>
            <ac:spMk id="2" creationId="{8D276C99-220B-4BBF-8FEB-E110392C0EC9}"/>
          </ac:spMkLst>
        </pc:spChg>
      </pc:sldChg>
      <pc:sldChg chg="delSp delAnim">
        <pc:chgData name="LAMIAE BEZZAZ" userId="f9bc3cc0-8e1c-4944-afa8-b4b36bbf20e1" providerId="ADAL" clId="{2E88714F-6CB5-4A5D-8C4E-D6C7C76410F3}" dt="2026-03-27T22:21:29.437" v="7" actId="478"/>
        <pc:sldMkLst>
          <pc:docMk/>
          <pc:sldMk cId="927543826" sldId="784"/>
        </pc:sldMkLst>
        <pc:picChg chg="del">
          <ac:chgData name="LAMIAE BEZZAZ" userId="f9bc3cc0-8e1c-4944-afa8-b4b36bbf20e1" providerId="ADAL" clId="{2E88714F-6CB5-4A5D-8C4E-D6C7C76410F3}" dt="2026-03-27T22:21:29.437" v="7" actId="478"/>
          <ac:picMkLst>
            <pc:docMk/>
            <pc:sldMk cId="927543826" sldId="784"/>
            <ac:picMk id="2" creationId="{71C7DAEB-6A3A-42EC-BD4A-F7E521A5EB4A}"/>
          </ac:picMkLst>
        </pc:picChg>
      </pc:sldChg>
      <pc:sldChg chg="modSp">
        <pc:chgData name="LAMIAE BEZZAZ" userId="f9bc3cc0-8e1c-4944-afa8-b4b36bbf20e1" providerId="ADAL" clId="{2E88714F-6CB5-4A5D-8C4E-D6C7C76410F3}" dt="2026-03-27T22:20:40.951" v="4"/>
        <pc:sldMkLst>
          <pc:docMk/>
          <pc:sldMk cId="1961739097" sldId="799"/>
        </pc:sldMkLst>
        <pc:spChg chg="mod">
          <ac:chgData name="LAMIAE BEZZAZ" userId="f9bc3cc0-8e1c-4944-afa8-b4b36bbf20e1" providerId="ADAL" clId="{2E88714F-6CB5-4A5D-8C4E-D6C7C76410F3}" dt="2026-03-27T22:19:15.784" v="3"/>
          <ac:spMkLst>
            <pc:docMk/>
            <pc:sldMk cId="1961739097" sldId="799"/>
            <ac:spMk id="13" creationId="{AC6BF3D7-556E-448C-F085-3C1582824A2B}"/>
          </ac:spMkLst>
        </pc:spChg>
        <pc:spChg chg="mod">
          <ac:chgData name="LAMIAE BEZZAZ" userId="f9bc3cc0-8e1c-4944-afa8-b4b36bbf20e1" providerId="ADAL" clId="{2E88714F-6CB5-4A5D-8C4E-D6C7C76410F3}" dt="2026-03-27T22:20:40.951" v="4"/>
          <ac:spMkLst>
            <pc:docMk/>
            <pc:sldMk cId="1961739097" sldId="799"/>
            <ac:spMk id="17" creationId="{39A7660A-DEEB-2C87-175B-55238BB1DF0E}"/>
          </ac:spMkLst>
        </pc:spChg>
      </pc:sldChg>
      <pc:sldChg chg="modSp">
        <pc:chgData name="LAMIAE BEZZAZ" userId="f9bc3cc0-8e1c-4944-afa8-b4b36bbf20e1" providerId="ADAL" clId="{2E88714F-6CB5-4A5D-8C4E-D6C7C76410F3}" dt="2026-03-27T22:20:40.951" v="4"/>
        <pc:sldMkLst>
          <pc:docMk/>
          <pc:sldMk cId="4253363032" sldId="800"/>
        </pc:sldMkLst>
        <pc:spChg chg="mod">
          <ac:chgData name="LAMIAE BEZZAZ" userId="f9bc3cc0-8e1c-4944-afa8-b4b36bbf20e1" providerId="ADAL" clId="{2E88714F-6CB5-4A5D-8C4E-D6C7C76410F3}" dt="2026-03-27T22:20:40.951" v="4"/>
          <ac:spMkLst>
            <pc:docMk/>
            <pc:sldMk cId="4253363032" sldId="800"/>
            <ac:spMk id="13" creationId="{1AAB39AE-C88C-2050-B1F8-20189324A922}"/>
          </ac:spMkLst>
        </pc:spChg>
        <pc:spChg chg="mod">
          <ac:chgData name="LAMIAE BEZZAZ" userId="f9bc3cc0-8e1c-4944-afa8-b4b36bbf20e1" providerId="ADAL" clId="{2E88714F-6CB5-4A5D-8C4E-D6C7C76410F3}" dt="2026-03-27T22:19:15.784" v="3"/>
          <ac:spMkLst>
            <pc:docMk/>
            <pc:sldMk cId="4253363032" sldId="800"/>
            <ac:spMk id="17" creationId="{147ED9BD-C99B-11DB-4E09-9646AAF91999}"/>
          </ac:spMkLst>
        </pc:spChg>
      </pc:sldChg>
      <pc:sldChg chg="modSp">
        <pc:chgData name="LAMIAE BEZZAZ" userId="f9bc3cc0-8e1c-4944-afa8-b4b36bbf20e1" providerId="ADAL" clId="{2E88714F-6CB5-4A5D-8C4E-D6C7C76410F3}" dt="2026-03-27T22:26:36.559" v="38" actId="20577"/>
        <pc:sldMkLst>
          <pc:docMk/>
          <pc:sldMk cId="2888828679" sldId="803"/>
        </pc:sldMkLst>
        <pc:spChg chg="mod">
          <ac:chgData name="LAMIAE BEZZAZ" userId="f9bc3cc0-8e1c-4944-afa8-b4b36bbf20e1" providerId="ADAL" clId="{2E88714F-6CB5-4A5D-8C4E-D6C7C76410F3}" dt="2026-03-27T22:25:31.863" v="29"/>
          <ac:spMkLst>
            <pc:docMk/>
            <pc:sldMk cId="2888828679" sldId="803"/>
            <ac:spMk id="2" creationId="{3212D5B1-C67F-1EC3-777E-39E850291915}"/>
          </ac:spMkLst>
        </pc:spChg>
        <pc:spChg chg="mod">
          <ac:chgData name="LAMIAE BEZZAZ" userId="f9bc3cc0-8e1c-4944-afa8-b4b36bbf20e1" providerId="ADAL" clId="{2E88714F-6CB5-4A5D-8C4E-D6C7C76410F3}" dt="2026-03-27T22:26:36.559" v="38" actId="20577"/>
          <ac:spMkLst>
            <pc:docMk/>
            <pc:sldMk cId="2888828679" sldId="803"/>
            <ac:spMk id="3" creationId="{10EF00E4-B124-4C3E-89CB-993C66B576D1}"/>
          </ac:spMkLst>
        </pc:spChg>
      </pc:sldChg>
      <pc:sldChg chg="modSp">
        <pc:chgData name="LAMIAE BEZZAZ" userId="f9bc3cc0-8e1c-4944-afa8-b4b36bbf20e1" providerId="ADAL" clId="{2E88714F-6CB5-4A5D-8C4E-D6C7C76410F3}" dt="2026-03-27T22:20:40.951" v="4"/>
        <pc:sldMkLst>
          <pc:docMk/>
          <pc:sldMk cId="2112265781" sldId="805"/>
        </pc:sldMkLst>
        <pc:spChg chg="mod">
          <ac:chgData name="LAMIAE BEZZAZ" userId="f9bc3cc0-8e1c-4944-afa8-b4b36bbf20e1" providerId="ADAL" clId="{2E88714F-6CB5-4A5D-8C4E-D6C7C76410F3}" dt="2026-03-27T22:19:15.784" v="3"/>
          <ac:spMkLst>
            <pc:docMk/>
            <pc:sldMk cId="2112265781" sldId="805"/>
            <ac:spMk id="10" creationId="{99076A47-0B8D-410C-5BE8-3468CCF0FF3A}"/>
          </ac:spMkLst>
        </pc:spChg>
        <pc:spChg chg="mod">
          <ac:chgData name="LAMIAE BEZZAZ" userId="f9bc3cc0-8e1c-4944-afa8-b4b36bbf20e1" providerId="ADAL" clId="{2E88714F-6CB5-4A5D-8C4E-D6C7C76410F3}" dt="2026-03-27T22:20:40.951" v="4"/>
          <ac:spMkLst>
            <pc:docMk/>
            <pc:sldMk cId="2112265781" sldId="805"/>
            <ac:spMk id="11" creationId="{798278C3-473A-7110-313B-F546DD4BFE12}"/>
          </ac:spMkLst>
        </pc:spChg>
      </pc:sldChg>
      <pc:sldChg chg="modSp">
        <pc:chgData name="LAMIAE BEZZAZ" userId="f9bc3cc0-8e1c-4944-afa8-b4b36bbf20e1" providerId="ADAL" clId="{2E88714F-6CB5-4A5D-8C4E-D6C7C76410F3}" dt="2026-03-27T22:25:31.863" v="29"/>
        <pc:sldMkLst>
          <pc:docMk/>
          <pc:sldMk cId="4013234726" sldId="814"/>
        </pc:sldMkLst>
        <pc:spChg chg="mod">
          <ac:chgData name="LAMIAE BEZZAZ" userId="f9bc3cc0-8e1c-4944-afa8-b4b36bbf20e1" providerId="ADAL" clId="{2E88714F-6CB5-4A5D-8C4E-D6C7C76410F3}" dt="2026-03-27T22:25:31.863" v="29"/>
          <ac:spMkLst>
            <pc:docMk/>
            <pc:sldMk cId="4013234726" sldId="814"/>
            <ac:spMk id="2" creationId="{B84B0CC2-B73A-ED67-AA84-FA67AF3FDF7B}"/>
          </ac:spMkLst>
        </pc:spChg>
      </pc:sldChg>
      <pc:sldChg chg="modSp">
        <pc:chgData name="LAMIAE BEZZAZ" userId="f9bc3cc0-8e1c-4944-afa8-b4b36bbf20e1" providerId="ADAL" clId="{2E88714F-6CB5-4A5D-8C4E-D6C7C76410F3}" dt="2026-03-27T22:26:50.507" v="40" actId="20577"/>
        <pc:sldMkLst>
          <pc:docMk/>
          <pc:sldMk cId="3622980038" sldId="815"/>
        </pc:sldMkLst>
        <pc:spChg chg="mod">
          <ac:chgData name="LAMIAE BEZZAZ" userId="f9bc3cc0-8e1c-4944-afa8-b4b36bbf20e1" providerId="ADAL" clId="{2E88714F-6CB5-4A5D-8C4E-D6C7C76410F3}" dt="2026-03-27T22:25:31.863" v="29"/>
          <ac:spMkLst>
            <pc:docMk/>
            <pc:sldMk cId="3622980038" sldId="815"/>
            <ac:spMk id="2" creationId="{4E7A2B24-C8B9-7135-F164-81EDC3942886}"/>
          </ac:spMkLst>
        </pc:spChg>
        <pc:spChg chg="mod">
          <ac:chgData name="LAMIAE BEZZAZ" userId="f9bc3cc0-8e1c-4944-afa8-b4b36bbf20e1" providerId="ADAL" clId="{2E88714F-6CB5-4A5D-8C4E-D6C7C76410F3}" dt="2026-03-27T22:26:50.507" v="40" actId="20577"/>
          <ac:spMkLst>
            <pc:docMk/>
            <pc:sldMk cId="3622980038" sldId="815"/>
            <ac:spMk id="5" creationId="{3BCD4F60-CCA0-44D2-A3CC-FE4130408705}"/>
          </ac:spMkLst>
        </pc:spChg>
      </pc:sldChg>
      <pc:sldChg chg="modSp">
        <pc:chgData name="LAMIAE BEZZAZ" userId="f9bc3cc0-8e1c-4944-afa8-b4b36bbf20e1" providerId="ADAL" clId="{2E88714F-6CB5-4A5D-8C4E-D6C7C76410F3}" dt="2026-03-27T22:27:29.853" v="60" actId="20577"/>
        <pc:sldMkLst>
          <pc:docMk/>
          <pc:sldMk cId="740272056" sldId="816"/>
        </pc:sldMkLst>
        <pc:spChg chg="mod">
          <ac:chgData name="LAMIAE BEZZAZ" userId="f9bc3cc0-8e1c-4944-afa8-b4b36bbf20e1" providerId="ADAL" clId="{2E88714F-6CB5-4A5D-8C4E-D6C7C76410F3}" dt="2026-03-27T22:25:31.863" v="29"/>
          <ac:spMkLst>
            <pc:docMk/>
            <pc:sldMk cId="740272056" sldId="816"/>
            <ac:spMk id="2" creationId="{65F7350E-918A-08FA-B97D-5470D98FC529}"/>
          </ac:spMkLst>
        </pc:spChg>
        <pc:spChg chg="mod">
          <ac:chgData name="LAMIAE BEZZAZ" userId="f9bc3cc0-8e1c-4944-afa8-b4b36bbf20e1" providerId="ADAL" clId="{2E88714F-6CB5-4A5D-8C4E-D6C7C76410F3}" dt="2026-03-27T22:27:29.853" v="60" actId="20577"/>
          <ac:spMkLst>
            <pc:docMk/>
            <pc:sldMk cId="740272056" sldId="816"/>
            <ac:spMk id="5" creationId="{B29E5E6D-2B30-FB29-54F1-C2EC465B2916}"/>
          </ac:spMkLst>
        </pc:spChg>
      </pc:sldChg>
      <pc:sldChg chg="addSp delSp modSp">
        <pc:chgData name="LAMIAE BEZZAZ" userId="f9bc3cc0-8e1c-4944-afa8-b4b36bbf20e1" providerId="ADAL" clId="{2E88714F-6CB5-4A5D-8C4E-D6C7C76410F3}" dt="2026-03-27T22:42:47.142" v="242" actId="171"/>
        <pc:sldMkLst>
          <pc:docMk/>
          <pc:sldMk cId="4137136973" sldId="818"/>
        </pc:sldMkLst>
        <pc:spChg chg="mod">
          <ac:chgData name="LAMIAE BEZZAZ" userId="f9bc3cc0-8e1c-4944-afa8-b4b36bbf20e1" providerId="ADAL" clId="{2E88714F-6CB5-4A5D-8C4E-D6C7C76410F3}" dt="2026-03-27T22:25:31.863" v="29"/>
          <ac:spMkLst>
            <pc:docMk/>
            <pc:sldMk cId="4137136973" sldId="818"/>
            <ac:spMk id="2" creationId="{EBAF27E3-974C-8D28-7BB0-112295C0845B}"/>
          </ac:spMkLst>
        </pc:spChg>
        <pc:picChg chg="add mod ord">
          <ac:chgData name="LAMIAE BEZZAZ" userId="f9bc3cc0-8e1c-4944-afa8-b4b36bbf20e1" providerId="ADAL" clId="{2E88714F-6CB5-4A5D-8C4E-D6C7C76410F3}" dt="2026-03-27T22:42:47.142" v="242" actId="171"/>
          <ac:picMkLst>
            <pc:docMk/>
            <pc:sldMk cId="4137136973" sldId="818"/>
            <ac:picMk id="3" creationId="{1C5839CC-5EFC-4EF3-BD25-3A8E6A4D8EA6}"/>
          </ac:picMkLst>
        </pc:picChg>
        <pc:picChg chg="del">
          <ac:chgData name="LAMIAE BEZZAZ" userId="f9bc3cc0-8e1c-4944-afa8-b4b36bbf20e1" providerId="ADAL" clId="{2E88714F-6CB5-4A5D-8C4E-D6C7C76410F3}" dt="2026-03-27T22:41:57.702" v="233" actId="478"/>
          <ac:picMkLst>
            <pc:docMk/>
            <pc:sldMk cId="4137136973" sldId="818"/>
            <ac:picMk id="8" creationId="{B974C1E9-1E49-49E2-9181-F1EA45E84E44}"/>
          </ac:picMkLst>
        </pc:picChg>
      </pc:sldChg>
      <pc:sldChg chg="delSp delAnim">
        <pc:chgData name="LAMIAE BEZZAZ" userId="f9bc3cc0-8e1c-4944-afa8-b4b36bbf20e1" providerId="ADAL" clId="{2E88714F-6CB5-4A5D-8C4E-D6C7C76410F3}" dt="2026-03-27T22:25:49.152" v="30" actId="478"/>
        <pc:sldMkLst>
          <pc:docMk/>
          <pc:sldMk cId="2956649512" sldId="819"/>
        </pc:sldMkLst>
        <pc:picChg chg="del">
          <ac:chgData name="LAMIAE BEZZAZ" userId="f9bc3cc0-8e1c-4944-afa8-b4b36bbf20e1" providerId="ADAL" clId="{2E88714F-6CB5-4A5D-8C4E-D6C7C76410F3}" dt="2026-03-27T22:25:49.152" v="30" actId="478"/>
          <ac:picMkLst>
            <pc:docMk/>
            <pc:sldMk cId="2956649512" sldId="819"/>
            <ac:picMk id="2" creationId="{92F00958-68A2-4F3F-B859-596BB57C9ACF}"/>
          </ac:picMkLst>
        </pc:picChg>
      </pc:sldChg>
      <pc:sldChg chg="modSp">
        <pc:chgData name="LAMIAE BEZZAZ" userId="f9bc3cc0-8e1c-4944-afa8-b4b36bbf20e1" providerId="ADAL" clId="{2E88714F-6CB5-4A5D-8C4E-D6C7C76410F3}" dt="2026-03-27T22:25:57.128" v="32" actId="20577"/>
        <pc:sldMkLst>
          <pc:docMk/>
          <pc:sldMk cId="4208072124" sldId="820"/>
        </pc:sldMkLst>
        <pc:spChg chg="mod">
          <ac:chgData name="LAMIAE BEZZAZ" userId="f9bc3cc0-8e1c-4944-afa8-b4b36bbf20e1" providerId="ADAL" clId="{2E88714F-6CB5-4A5D-8C4E-D6C7C76410F3}" dt="2026-03-27T22:25:57.128" v="32" actId="20577"/>
          <ac:spMkLst>
            <pc:docMk/>
            <pc:sldMk cId="4208072124" sldId="820"/>
            <ac:spMk id="2" creationId="{FBDF6F01-3538-4E99-B2FB-54AE556D58ED}"/>
          </ac:spMkLst>
        </pc:spChg>
        <pc:spChg chg="mod">
          <ac:chgData name="LAMIAE BEZZAZ" userId="f9bc3cc0-8e1c-4944-afa8-b4b36bbf20e1" providerId="ADAL" clId="{2E88714F-6CB5-4A5D-8C4E-D6C7C76410F3}" dt="2026-03-27T22:19:15.784" v="3"/>
          <ac:spMkLst>
            <pc:docMk/>
            <pc:sldMk cId="4208072124" sldId="820"/>
            <ac:spMk id="9" creationId="{49E6B5CA-39CD-6825-2950-4FD13D321A48}"/>
          </ac:spMkLst>
        </pc:spChg>
      </pc:sldChg>
      <pc:sldChg chg="modSp">
        <pc:chgData name="LAMIAE BEZZAZ" userId="f9bc3cc0-8e1c-4944-afa8-b4b36bbf20e1" providerId="ADAL" clId="{2E88714F-6CB5-4A5D-8C4E-D6C7C76410F3}" dt="2026-03-27T22:26:16.128" v="34" actId="20577"/>
        <pc:sldMkLst>
          <pc:docMk/>
          <pc:sldMk cId="604755946" sldId="821"/>
        </pc:sldMkLst>
        <pc:spChg chg="mod">
          <ac:chgData name="LAMIAE BEZZAZ" userId="f9bc3cc0-8e1c-4944-afa8-b4b36bbf20e1" providerId="ADAL" clId="{2E88714F-6CB5-4A5D-8C4E-D6C7C76410F3}" dt="2026-03-27T22:26:16.128" v="34" actId="20577"/>
          <ac:spMkLst>
            <pc:docMk/>
            <pc:sldMk cId="604755946" sldId="821"/>
            <ac:spMk id="6" creationId="{53DBC299-59CA-4D34-A006-426D0F8E3661}"/>
          </ac:spMkLst>
        </pc:spChg>
      </pc:sldChg>
      <pc:sldChg chg="delSp modSp">
        <pc:chgData name="LAMIAE BEZZAZ" userId="f9bc3cc0-8e1c-4944-afa8-b4b36bbf20e1" providerId="ADAL" clId="{2E88714F-6CB5-4A5D-8C4E-D6C7C76410F3}" dt="2026-03-27T22:41:21.479" v="226" actId="478"/>
        <pc:sldMkLst>
          <pc:docMk/>
          <pc:sldMk cId="2083752062" sldId="828"/>
        </pc:sldMkLst>
        <pc:spChg chg="mod">
          <ac:chgData name="LAMIAE BEZZAZ" userId="f9bc3cc0-8e1c-4944-afa8-b4b36bbf20e1" providerId="ADAL" clId="{2E88714F-6CB5-4A5D-8C4E-D6C7C76410F3}" dt="2026-03-27T22:25:31.863" v="29"/>
          <ac:spMkLst>
            <pc:docMk/>
            <pc:sldMk cId="2083752062" sldId="828"/>
            <ac:spMk id="15" creationId="{9ACF5FDC-2155-C21D-61E2-748573F6BE1B}"/>
          </ac:spMkLst>
        </pc:spChg>
        <pc:picChg chg="del">
          <ac:chgData name="LAMIAE BEZZAZ" userId="f9bc3cc0-8e1c-4944-afa8-b4b36bbf20e1" providerId="ADAL" clId="{2E88714F-6CB5-4A5D-8C4E-D6C7C76410F3}" dt="2026-03-27T22:41:21.479" v="226" actId="478"/>
          <ac:picMkLst>
            <pc:docMk/>
            <pc:sldMk cId="2083752062" sldId="828"/>
            <ac:picMk id="2" creationId="{65B921CE-F76C-44D8-89CA-D14DCA12C2F0}"/>
          </ac:picMkLst>
        </pc:picChg>
      </pc:sldChg>
      <pc:sldChg chg="delSp modSp">
        <pc:chgData name="LAMIAE BEZZAZ" userId="f9bc3cc0-8e1c-4944-afa8-b4b36bbf20e1" providerId="ADAL" clId="{2E88714F-6CB5-4A5D-8C4E-D6C7C76410F3}" dt="2026-03-27T22:41:53.861" v="232" actId="20577"/>
        <pc:sldMkLst>
          <pc:docMk/>
          <pc:sldMk cId="3770607208" sldId="837"/>
        </pc:sldMkLst>
        <pc:spChg chg="mod">
          <ac:chgData name="LAMIAE BEZZAZ" userId="f9bc3cc0-8e1c-4944-afa8-b4b36bbf20e1" providerId="ADAL" clId="{2E88714F-6CB5-4A5D-8C4E-D6C7C76410F3}" dt="2026-03-27T22:41:53.861" v="232" actId="20577"/>
          <ac:spMkLst>
            <pc:docMk/>
            <pc:sldMk cId="3770607208" sldId="837"/>
            <ac:spMk id="13" creationId="{4CDD66ED-4C95-FB1D-57A1-15D932035699}"/>
          </ac:spMkLst>
        </pc:spChg>
        <pc:picChg chg="del">
          <ac:chgData name="LAMIAE BEZZAZ" userId="f9bc3cc0-8e1c-4944-afa8-b4b36bbf20e1" providerId="ADAL" clId="{2E88714F-6CB5-4A5D-8C4E-D6C7C76410F3}" dt="2026-03-27T22:41:43.371" v="230" actId="478"/>
          <ac:picMkLst>
            <pc:docMk/>
            <pc:sldMk cId="3770607208" sldId="837"/>
            <ac:picMk id="3" creationId="{7F43065C-B17E-46E2-8636-3C0D0190CB93}"/>
          </ac:picMkLst>
        </pc:picChg>
      </pc:sldChg>
      <pc:sldChg chg="delSp modSp">
        <pc:chgData name="LAMIAE BEZZAZ" userId="f9bc3cc0-8e1c-4944-afa8-b4b36bbf20e1" providerId="ADAL" clId="{2E88714F-6CB5-4A5D-8C4E-D6C7C76410F3}" dt="2026-03-27T22:43:31.347" v="243" actId="478"/>
        <pc:sldMkLst>
          <pc:docMk/>
          <pc:sldMk cId="3477044608" sldId="840"/>
        </pc:sldMkLst>
        <pc:spChg chg="mod">
          <ac:chgData name="LAMIAE BEZZAZ" userId="f9bc3cc0-8e1c-4944-afa8-b4b36bbf20e1" providerId="ADAL" clId="{2E88714F-6CB5-4A5D-8C4E-D6C7C76410F3}" dt="2026-03-27T22:25:31.863" v="29"/>
          <ac:spMkLst>
            <pc:docMk/>
            <pc:sldMk cId="3477044608" sldId="840"/>
            <ac:spMk id="3" creationId="{D1CE7426-7940-88AA-8163-4CC672C6CAF2}"/>
          </ac:spMkLst>
        </pc:spChg>
        <pc:picChg chg="del">
          <ac:chgData name="LAMIAE BEZZAZ" userId="f9bc3cc0-8e1c-4944-afa8-b4b36bbf20e1" providerId="ADAL" clId="{2E88714F-6CB5-4A5D-8C4E-D6C7C76410F3}" dt="2026-03-27T22:43:31.347" v="243" actId="478"/>
          <ac:picMkLst>
            <pc:docMk/>
            <pc:sldMk cId="3477044608" sldId="840"/>
            <ac:picMk id="4" creationId="{03F2B3F1-72CD-4F9F-9276-E385FEBBDA21}"/>
          </ac:picMkLst>
        </pc:picChg>
      </pc:sldChg>
      <pc:sldChg chg="delSp delAnim">
        <pc:chgData name="LAMIAE BEZZAZ" userId="f9bc3cc0-8e1c-4944-afa8-b4b36bbf20e1" providerId="ADAL" clId="{2E88714F-6CB5-4A5D-8C4E-D6C7C76410F3}" dt="2026-03-27T22:41:13.049" v="225" actId="478"/>
        <pc:sldMkLst>
          <pc:docMk/>
          <pc:sldMk cId="4180622207" sldId="842"/>
        </pc:sldMkLst>
        <pc:picChg chg="del">
          <ac:chgData name="LAMIAE BEZZAZ" userId="f9bc3cc0-8e1c-4944-afa8-b4b36bbf20e1" providerId="ADAL" clId="{2E88714F-6CB5-4A5D-8C4E-D6C7C76410F3}" dt="2026-03-27T22:41:13.049" v="225" actId="478"/>
          <ac:picMkLst>
            <pc:docMk/>
            <pc:sldMk cId="4180622207" sldId="842"/>
            <ac:picMk id="5" creationId="{DE365231-CF1D-402F-8297-187C84693C65}"/>
          </ac:picMkLst>
        </pc:picChg>
      </pc:sldChg>
      <pc:sldChg chg="delSp modSp">
        <pc:chgData name="LAMIAE BEZZAZ" userId="f9bc3cc0-8e1c-4944-afa8-b4b36bbf20e1" providerId="ADAL" clId="{2E88714F-6CB5-4A5D-8C4E-D6C7C76410F3}" dt="2026-03-27T22:29:55.813" v="75" actId="478"/>
        <pc:sldMkLst>
          <pc:docMk/>
          <pc:sldMk cId="2581939748" sldId="851"/>
        </pc:sldMkLst>
        <pc:spChg chg="mod">
          <ac:chgData name="LAMIAE BEZZAZ" userId="f9bc3cc0-8e1c-4944-afa8-b4b36bbf20e1" providerId="ADAL" clId="{2E88714F-6CB5-4A5D-8C4E-D6C7C76410F3}" dt="2026-03-27T22:28:16.849" v="74" actId="20577"/>
          <ac:spMkLst>
            <pc:docMk/>
            <pc:sldMk cId="2581939748" sldId="851"/>
            <ac:spMk id="12" creationId="{788ABD99-E4B2-78EE-9ACE-4465DC57AEA3}"/>
          </ac:spMkLst>
        </pc:spChg>
        <pc:picChg chg="del">
          <ac:chgData name="LAMIAE BEZZAZ" userId="f9bc3cc0-8e1c-4944-afa8-b4b36bbf20e1" providerId="ADAL" clId="{2E88714F-6CB5-4A5D-8C4E-D6C7C76410F3}" dt="2026-03-27T22:29:55.813" v="75" actId="478"/>
          <ac:picMkLst>
            <pc:docMk/>
            <pc:sldMk cId="2581939748" sldId="851"/>
            <ac:picMk id="4" creationId="{B328E5ED-6F21-406A-917F-7B28420F55C8}"/>
          </ac:picMkLst>
        </pc:picChg>
      </pc:sldChg>
      <pc:sldChg chg="modSp">
        <pc:chgData name="LAMIAE BEZZAZ" userId="f9bc3cc0-8e1c-4944-afa8-b4b36bbf20e1" providerId="ADAL" clId="{2E88714F-6CB5-4A5D-8C4E-D6C7C76410F3}" dt="2026-03-27T22:40:34.476" v="224" actId="20577"/>
        <pc:sldMkLst>
          <pc:docMk/>
          <pc:sldMk cId="1425690990" sldId="854"/>
        </pc:sldMkLst>
        <pc:spChg chg="mod">
          <ac:chgData name="LAMIAE BEZZAZ" userId="f9bc3cc0-8e1c-4944-afa8-b4b36bbf20e1" providerId="ADAL" clId="{2E88714F-6CB5-4A5D-8C4E-D6C7C76410F3}" dt="2026-03-27T22:40:34.476" v="224" actId="20577"/>
          <ac:spMkLst>
            <pc:docMk/>
            <pc:sldMk cId="1425690990" sldId="854"/>
            <ac:spMk id="2" creationId="{D675B8AB-B333-4E11-B668-16FEA3888E86}"/>
          </ac:spMkLst>
        </pc:spChg>
        <pc:spChg chg="mod">
          <ac:chgData name="LAMIAE BEZZAZ" userId="f9bc3cc0-8e1c-4944-afa8-b4b36bbf20e1" providerId="ADAL" clId="{2E88714F-6CB5-4A5D-8C4E-D6C7C76410F3}" dt="2026-03-27T22:25:31.863" v="29"/>
          <ac:spMkLst>
            <pc:docMk/>
            <pc:sldMk cId="1425690990" sldId="854"/>
            <ac:spMk id="11" creationId="{3AABF5AD-B79C-9895-7837-8F57202492B8}"/>
          </ac:spMkLst>
        </pc:spChg>
      </pc:sldChg>
      <pc:sldChg chg="modSp">
        <pc:chgData name="LAMIAE BEZZAZ" userId="f9bc3cc0-8e1c-4944-afa8-b4b36bbf20e1" providerId="ADAL" clId="{2E88714F-6CB5-4A5D-8C4E-D6C7C76410F3}" dt="2026-03-27T22:24:03.104" v="22" actId="20577"/>
        <pc:sldMkLst>
          <pc:docMk/>
          <pc:sldMk cId="3487247809" sldId="887"/>
        </pc:sldMkLst>
        <pc:spChg chg="mod">
          <ac:chgData name="LAMIAE BEZZAZ" userId="f9bc3cc0-8e1c-4944-afa8-b4b36bbf20e1" providerId="ADAL" clId="{2E88714F-6CB5-4A5D-8C4E-D6C7C76410F3}" dt="2026-03-27T22:24:03.104" v="22" actId="20577"/>
          <ac:spMkLst>
            <pc:docMk/>
            <pc:sldMk cId="3487247809" sldId="887"/>
            <ac:spMk id="12" creationId="{53A16EE4-4C6F-01E8-4800-2D676F5D6D7E}"/>
          </ac:spMkLst>
        </pc:spChg>
      </pc:sldChg>
      <pc:sldChg chg="modSp">
        <pc:chgData name="LAMIAE BEZZAZ" userId="f9bc3cc0-8e1c-4944-afa8-b4b36bbf20e1" providerId="ADAL" clId="{2E88714F-6CB5-4A5D-8C4E-D6C7C76410F3}" dt="2026-03-27T22:25:02.245" v="28"/>
        <pc:sldMkLst>
          <pc:docMk/>
          <pc:sldMk cId="155599131" sldId="888"/>
        </pc:sldMkLst>
        <pc:spChg chg="mod">
          <ac:chgData name="LAMIAE BEZZAZ" userId="f9bc3cc0-8e1c-4944-afa8-b4b36bbf20e1" providerId="ADAL" clId="{2E88714F-6CB5-4A5D-8C4E-D6C7C76410F3}" dt="2026-03-27T22:24:56.776" v="27"/>
          <ac:spMkLst>
            <pc:docMk/>
            <pc:sldMk cId="155599131" sldId="888"/>
            <ac:spMk id="3" creationId="{684176B4-A45E-468F-A553-E56143093AFB}"/>
          </ac:spMkLst>
        </pc:spChg>
        <pc:spChg chg="mod">
          <ac:chgData name="LAMIAE BEZZAZ" userId="f9bc3cc0-8e1c-4944-afa8-b4b36bbf20e1" providerId="ADAL" clId="{2E88714F-6CB5-4A5D-8C4E-D6C7C76410F3}" dt="2026-03-27T22:25:02.245" v="28"/>
          <ac:spMkLst>
            <pc:docMk/>
            <pc:sldMk cId="155599131" sldId="888"/>
            <ac:spMk id="4" creationId="{560237B7-85C4-D47C-0635-AD8D20925387}"/>
          </ac:spMkLst>
        </pc:spChg>
      </pc:sldChg>
      <pc:sldChg chg="addSp delSp modSp">
        <pc:chgData name="LAMIAE BEZZAZ" userId="f9bc3cc0-8e1c-4944-afa8-b4b36bbf20e1" providerId="ADAL" clId="{2E88714F-6CB5-4A5D-8C4E-D6C7C76410F3}" dt="2026-03-27T22:40:20.906" v="223" actId="14100"/>
        <pc:sldMkLst>
          <pc:docMk/>
          <pc:sldMk cId="2006542821" sldId="1036"/>
        </pc:sldMkLst>
        <pc:spChg chg="mod">
          <ac:chgData name="LAMIAE BEZZAZ" userId="f9bc3cc0-8e1c-4944-afa8-b4b36bbf20e1" providerId="ADAL" clId="{2E88714F-6CB5-4A5D-8C4E-D6C7C76410F3}" dt="2026-03-27T22:39:50.840" v="219" actId="14100"/>
          <ac:spMkLst>
            <pc:docMk/>
            <pc:sldMk cId="2006542821" sldId="1036"/>
            <ac:spMk id="17" creationId="{6AE8FEE1-4096-43D3-A5B5-590AF1DB126E}"/>
          </ac:spMkLst>
        </pc:spChg>
        <pc:spChg chg="mod">
          <ac:chgData name="LAMIAE BEZZAZ" userId="f9bc3cc0-8e1c-4944-afa8-b4b36bbf20e1" providerId="ADAL" clId="{2E88714F-6CB5-4A5D-8C4E-D6C7C76410F3}" dt="2026-03-27T22:39:41.448" v="217" actId="14100"/>
          <ac:spMkLst>
            <pc:docMk/>
            <pc:sldMk cId="2006542821" sldId="1036"/>
            <ac:spMk id="18" creationId="{8CDE7CCC-68DD-402F-936F-ED35490B15A2}"/>
          </ac:spMkLst>
        </pc:spChg>
        <pc:spChg chg="mod">
          <ac:chgData name="LAMIAE BEZZAZ" userId="f9bc3cc0-8e1c-4944-afa8-b4b36bbf20e1" providerId="ADAL" clId="{2E88714F-6CB5-4A5D-8C4E-D6C7C76410F3}" dt="2026-03-27T22:39:30.969" v="215" actId="1076"/>
          <ac:spMkLst>
            <pc:docMk/>
            <pc:sldMk cId="2006542821" sldId="1036"/>
            <ac:spMk id="19" creationId="{84DD793D-769A-419B-A75D-958456951E93}"/>
          </ac:spMkLst>
        </pc:spChg>
        <pc:spChg chg="mod">
          <ac:chgData name="LAMIAE BEZZAZ" userId="f9bc3cc0-8e1c-4944-afa8-b4b36bbf20e1" providerId="ADAL" clId="{2E88714F-6CB5-4A5D-8C4E-D6C7C76410F3}" dt="2026-03-27T22:40:14.925" v="222" actId="14100"/>
          <ac:spMkLst>
            <pc:docMk/>
            <pc:sldMk cId="2006542821" sldId="1036"/>
            <ac:spMk id="20" creationId="{CBFEC31E-825A-4FEB-A3D1-ACE7E1DF2AF1}"/>
          </ac:spMkLst>
        </pc:spChg>
        <pc:spChg chg="mod">
          <ac:chgData name="LAMIAE BEZZAZ" userId="f9bc3cc0-8e1c-4944-afa8-b4b36bbf20e1" providerId="ADAL" clId="{2E88714F-6CB5-4A5D-8C4E-D6C7C76410F3}" dt="2026-03-27T22:40:20.906" v="223" actId="14100"/>
          <ac:spMkLst>
            <pc:docMk/>
            <pc:sldMk cId="2006542821" sldId="1036"/>
            <ac:spMk id="23" creationId="{CF8345D5-CC11-45C6-A024-5CFD8D09539C}"/>
          </ac:spMkLst>
        </pc:spChg>
        <pc:picChg chg="add mod ord">
          <ac:chgData name="LAMIAE BEZZAZ" userId="f9bc3cc0-8e1c-4944-afa8-b4b36bbf20e1" providerId="ADAL" clId="{2E88714F-6CB5-4A5D-8C4E-D6C7C76410F3}" dt="2026-03-27T22:39:17.656" v="214" actId="167"/>
          <ac:picMkLst>
            <pc:docMk/>
            <pc:sldMk cId="2006542821" sldId="1036"/>
            <ac:picMk id="3" creationId="{0A61C6D2-F41D-4AB1-8283-04140AEF3FE8}"/>
          </ac:picMkLst>
        </pc:picChg>
        <pc:picChg chg="del">
          <ac:chgData name="LAMIAE BEZZAZ" userId="f9bc3cc0-8e1c-4944-afa8-b4b36bbf20e1" providerId="ADAL" clId="{2E88714F-6CB5-4A5D-8C4E-D6C7C76410F3}" dt="2026-03-27T22:38:32.808" v="208" actId="478"/>
          <ac:picMkLst>
            <pc:docMk/>
            <pc:sldMk cId="2006542821" sldId="1036"/>
            <ac:picMk id="4" creationId="{A6D6CB19-D0DE-4352-8785-6A4D4CFCA530}"/>
          </ac:picMkLst>
        </pc:picChg>
        <pc:picChg chg="del">
          <ac:chgData name="LAMIAE BEZZAZ" userId="f9bc3cc0-8e1c-4944-afa8-b4b36bbf20e1" providerId="ADAL" clId="{2E88714F-6CB5-4A5D-8C4E-D6C7C76410F3}" dt="2026-03-27T22:38:30.924" v="207" actId="478"/>
          <ac:picMkLst>
            <pc:docMk/>
            <pc:sldMk cId="2006542821" sldId="1036"/>
            <ac:picMk id="6" creationId="{E85DFEE7-EDA7-4300-8D23-996EBC2F8CC0}"/>
          </ac:picMkLst>
        </pc:picChg>
      </pc:sldChg>
      <pc:sldChg chg="modSp">
        <pc:chgData name="LAMIAE BEZZAZ" userId="f9bc3cc0-8e1c-4944-afa8-b4b36bbf20e1" providerId="ADAL" clId="{2E88714F-6CB5-4A5D-8C4E-D6C7C76410F3}" dt="2026-03-27T22:23:46.623" v="11" actId="20577"/>
        <pc:sldMkLst>
          <pc:docMk/>
          <pc:sldMk cId="3894725599" sldId="1043"/>
        </pc:sldMkLst>
        <pc:spChg chg="mod">
          <ac:chgData name="LAMIAE BEZZAZ" userId="f9bc3cc0-8e1c-4944-afa8-b4b36bbf20e1" providerId="ADAL" clId="{2E88714F-6CB5-4A5D-8C4E-D6C7C76410F3}" dt="2026-03-27T22:23:46.623" v="11" actId="20577"/>
          <ac:spMkLst>
            <pc:docMk/>
            <pc:sldMk cId="3894725599" sldId="1043"/>
            <ac:spMk id="3" creationId="{7E43ABAB-21E5-E70C-FEF4-442F21C09674}"/>
          </ac:spMkLst>
        </pc:spChg>
      </pc:sldChg>
      <pc:sldChg chg="modSp">
        <pc:chgData name="LAMIAE BEZZAZ" userId="f9bc3cc0-8e1c-4944-afa8-b4b36bbf20e1" providerId="ADAL" clId="{2E88714F-6CB5-4A5D-8C4E-D6C7C76410F3}" dt="2026-03-27T22:41:28.820" v="227" actId="20577"/>
        <pc:sldMkLst>
          <pc:docMk/>
          <pc:sldMk cId="3861630633" sldId="1044"/>
        </pc:sldMkLst>
        <pc:spChg chg="mod">
          <ac:chgData name="LAMIAE BEZZAZ" userId="f9bc3cc0-8e1c-4944-afa8-b4b36bbf20e1" providerId="ADAL" clId="{2E88714F-6CB5-4A5D-8C4E-D6C7C76410F3}" dt="2026-03-27T22:41:28.820" v="227" actId="20577"/>
          <ac:spMkLst>
            <pc:docMk/>
            <pc:sldMk cId="3861630633" sldId="1044"/>
            <ac:spMk id="2" creationId="{1E1F6009-F256-47CD-AA03-1E469A2FF36D}"/>
          </ac:spMkLst>
        </pc:spChg>
        <pc:spChg chg="mod">
          <ac:chgData name="LAMIAE BEZZAZ" userId="f9bc3cc0-8e1c-4944-afa8-b4b36bbf20e1" providerId="ADAL" clId="{2E88714F-6CB5-4A5D-8C4E-D6C7C76410F3}" dt="2026-03-27T22:25:31.863" v="29"/>
          <ac:spMkLst>
            <pc:docMk/>
            <pc:sldMk cId="3861630633" sldId="1044"/>
            <ac:spMk id="11" creationId="{3AABF5AD-B79C-9895-7837-8F57202492B8}"/>
          </ac:spMkLst>
        </pc:spChg>
      </pc:sldChg>
      <pc:sldChg chg="delSp delAnim">
        <pc:chgData name="LAMIAE BEZZAZ" userId="f9bc3cc0-8e1c-4944-afa8-b4b36bbf20e1" providerId="ADAL" clId="{2E88714F-6CB5-4A5D-8C4E-D6C7C76410F3}" dt="2026-03-27T22:41:33.310" v="228" actId="478"/>
        <pc:sldMkLst>
          <pc:docMk/>
          <pc:sldMk cId="3091014847" sldId="1045"/>
        </pc:sldMkLst>
        <pc:picChg chg="del">
          <ac:chgData name="LAMIAE BEZZAZ" userId="f9bc3cc0-8e1c-4944-afa8-b4b36bbf20e1" providerId="ADAL" clId="{2E88714F-6CB5-4A5D-8C4E-D6C7C76410F3}" dt="2026-03-27T22:41:33.310" v="228" actId="478"/>
          <ac:picMkLst>
            <pc:docMk/>
            <pc:sldMk cId="3091014847" sldId="1045"/>
            <ac:picMk id="4" creationId="{66A1FF25-770C-4607-9052-9D34469DA94F}"/>
          </ac:picMkLst>
        </pc:picChg>
      </pc:sldChg>
      <pc:sldChg chg="modSp">
        <pc:chgData name="LAMIAE BEZZAZ" userId="f9bc3cc0-8e1c-4944-afa8-b4b36bbf20e1" providerId="ADAL" clId="{2E88714F-6CB5-4A5D-8C4E-D6C7C76410F3}" dt="2026-03-27T22:19:15.784" v="3"/>
        <pc:sldMkLst>
          <pc:docMk/>
          <pc:sldMk cId="719573920" sldId="1053"/>
        </pc:sldMkLst>
        <pc:spChg chg="mod">
          <ac:chgData name="LAMIAE BEZZAZ" userId="f9bc3cc0-8e1c-4944-afa8-b4b36bbf20e1" providerId="ADAL" clId="{2E88714F-6CB5-4A5D-8C4E-D6C7C76410F3}" dt="2026-03-27T22:19:15.784" v="3"/>
          <ac:spMkLst>
            <pc:docMk/>
            <pc:sldMk cId="719573920" sldId="1053"/>
            <ac:spMk id="3" creationId="{0018BFEA-5391-DF2D-65A5-7815BAF0E488}"/>
          </ac:spMkLst>
        </pc:spChg>
        <pc:spChg chg="mod">
          <ac:chgData name="LAMIAE BEZZAZ" userId="f9bc3cc0-8e1c-4944-afa8-b4b36bbf20e1" providerId="ADAL" clId="{2E88714F-6CB5-4A5D-8C4E-D6C7C76410F3}" dt="2026-03-27T22:19:15.784" v="3"/>
          <ac:spMkLst>
            <pc:docMk/>
            <pc:sldMk cId="719573920" sldId="1053"/>
            <ac:spMk id="4" creationId="{4156B678-2D97-2B12-8AD7-9C658CD60DD8}"/>
          </ac:spMkLst>
        </pc:spChg>
        <pc:spChg chg="mod">
          <ac:chgData name="LAMIAE BEZZAZ" userId="f9bc3cc0-8e1c-4944-afa8-b4b36bbf20e1" providerId="ADAL" clId="{2E88714F-6CB5-4A5D-8C4E-D6C7C76410F3}" dt="2026-03-27T22:19:15.784" v="3"/>
          <ac:spMkLst>
            <pc:docMk/>
            <pc:sldMk cId="719573920" sldId="1053"/>
            <ac:spMk id="5" creationId="{F4C33C7C-984C-F250-FB5E-05D2C11BE132}"/>
          </ac:spMkLst>
        </pc:spChg>
        <pc:spChg chg="mod">
          <ac:chgData name="LAMIAE BEZZAZ" userId="f9bc3cc0-8e1c-4944-afa8-b4b36bbf20e1" providerId="ADAL" clId="{2E88714F-6CB5-4A5D-8C4E-D6C7C76410F3}" dt="2026-03-27T22:19:15.784" v="3"/>
          <ac:spMkLst>
            <pc:docMk/>
            <pc:sldMk cId="719573920" sldId="1053"/>
            <ac:spMk id="61" creationId="{4FA87CEC-D652-B9BE-46F0-2FCE5C272FE0}"/>
          </ac:spMkLst>
        </pc:spChg>
      </pc:sldChg>
      <pc:sldChg chg="delSp">
        <pc:chgData name="LAMIAE BEZZAZ" userId="f9bc3cc0-8e1c-4944-afa8-b4b36bbf20e1" providerId="ADAL" clId="{2E88714F-6CB5-4A5D-8C4E-D6C7C76410F3}" dt="2026-03-27T22:21:14.369" v="5" actId="478"/>
        <pc:sldMkLst>
          <pc:docMk/>
          <pc:sldMk cId="4093378568" sldId="1055"/>
        </pc:sldMkLst>
        <pc:picChg chg="del">
          <ac:chgData name="LAMIAE BEZZAZ" userId="f9bc3cc0-8e1c-4944-afa8-b4b36bbf20e1" providerId="ADAL" clId="{2E88714F-6CB5-4A5D-8C4E-D6C7C76410F3}" dt="2026-03-27T22:21:14.369" v="5" actId="478"/>
          <ac:picMkLst>
            <pc:docMk/>
            <pc:sldMk cId="4093378568" sldId="1055"/>
            <ac:picMk id="16" creationId="{249A9397-2FA4-421C-A71E-D2DB2CF5FC8D}"/>
          </ac:picMkLst>
        </pc:picChg>
        <pc:picChg chg="del">
          <ac:chgData name="LAMIAE BEZZAZ" userId="f9bc3cc0-8e1c-4944-afa8-b4b36bbf20e1" providerId="ADAL" clId="{2E88714F-6CB5-4A5D-8C4E-D6C7C76410F3}" dt="2026-03-27T22:21:14.369" v="5" actId="478"/>
          <ac:picMkLst>
            <pc:docMk/>
            <pc:sldMk cId="4093378568" sldId="1055"/>
            <ac:picMk id="17" creationId="{C198D0F6-1CD0-4967-BBFA-643B7B49B304}"/>
          </ac:picMkLst>
        </pc:picChg>
        <pc:picChg chg="del">
          <ac:chgData name="LAMIAE BEZZAZ" userId="f9bc3cc0-8e1c-4944-afa8-b4b36bbf20e1" providerId="ADAL" clId="{2E88714F-6CB5-4A5D-8C4E-D6C7C76410F3}" dt="2026-03-27T22:21:14.369" v="5" actId="478"/>
          <ac:picMkLst>
            <pc:docMk/>
            <pc:sldMk cId="4093378568" sldId="1055"/>
            <ac:picMk id="18" creationId="{14F93206-7012-4E80-A360-52095993874F}"/>
          </ac:picMkLst>
        </pc:picChg>
        <pc:picChg chg="del">
          <ac:chgData name="LAMIAE BEZZAZ" userId="f9bc3cc0-8e1c-4944-afa8-b4b36bbf20e1" providerId="ADAL" clId="{2E88714F-6CB5-4A5D-8C4E-D6C7C76410F3}" dt="2026-03-27T22:21:14.369" v="5" actId="478"/>
          <ac:picMkLst>
            <pc:docMk/>
            <pc:sldMk cId="4093378568" sldId="1055"/>
            <ac:picMk id="19" creationId="{6928F1AD-6C65-46F6-AE65-F34E9F4B9335}"/>
          </ac:picMkLst>
        </pc:picChg>
        <pc:picChg chg="del">
          <ac:chgData name="LAMIAE BEZZAZ" userId="f9bc3cc0-8e1c-4944-afa8-b4b36bbf20e1" providerId="ADAL" clId="{2E88714F-6CB5-4A5D-8C4E-D6C7C76410F3}" dt="2026-03-27T22:21:14.369" v="5" actId="478"/>
          <ac:picMkLst>
            <pc:docMk/>
            <pc:sldMk cId="4093378568" sldId="1055"/>
            <ac:picMk id="20" creationId="{16F122DF-CC48-4F10-A544-A74BCEB1A544}"/>
          </ac:picMkLst>
        </pc:picChg>
        <pc:picChg chg="del">
          <ac:chgData name="LAMIAE BEZZAZ" userId="f9bc3cc0-8e1c-4944-afa8-b4b36bbf20e1" providerId="ADAL" clId="{2E88714F-6CB5-4A5D-8C4E-D6C7C76410F3}" dt="2026-03-27T22:21:14.369" v="5" actId="478"/>
          <ac:picMkLst>
            <pc:docMk/>
            <pc:sldMk cId="4093378568" sldId="1055"/>
            <ac:picMk id="21" creationId="{5279A680-9D6F-4BFD-B146-5010FE880DF9}"/>
          </ac:picMkLst>
        </pc:picChg>
      </pc:sldChg>
      <pc:sldChg chg="addSp delSp modSp">
        <pc:chgData name="LAMIAE BEZZAZ" userId="f9bc3cc0-8e1c-4944-afa8-b4b36bbf20e1" providerId="ADAL" clId="{2E88714F-6CB5-4A5D-8C4E-D6C7C76410F3}" dt="2026-03-27T22:24:41.620" v="26" actId="1076"/>
        <pc:sldMkLst>
          <pc:docMk/>
          <pc:sldMk cId="32921286" sldId="1058"/>
        </pc:sldMkLst>
        <pc:spChg chg="mod">
          <ac:chgData name="LAMIAE BEZZAZ" userId="f9bc3cc0-8e1c-4944-afa8-b4b36bbf20e1" providerId="ADAL" clId="{2E88714F-6CB5-4A5D-8C4E-D6C7C76410F3}" dt="2026-03-27T22:24:27.361" v="23"/>
          <ac:spMkLst>
            <pc:docMk/>
            <pc:sldMk cId="32921286" sldId="1058"/>
            <ac:spMk id="12" creationId="{D958CB01-E14C-4367-9DC7-A96B2AE2E4A0}"/>
          </ac:spMkLst>
        </pc:spChg>
        <pc:picChg chg="del">
          <ac:chgData name="LAMIAE BEZZAZ" userId="f9bc3cc0-8e1c-4944-afa8-b4b36bbf20e1" providerId="ADAL" clId="{2E88714F-6CB5-4A5D-8C4E-D6C7C76410F3}" dt="2026-03-27T22:24:36.258" v="24" actId="478"/>
          <ac:picMkLst>
            <pc:docMk/>
            <pc:sldMk cId="32921286" sldId="1058"/>
            <ac:picMk id="4" creationId="{94F8715C-E6AB-8E25-96E9-2ECC0692E252}"/>
          </ac:picMkLst>
        </pc:picChg>
        <pc:picChg chg="add mod">
          <ac:chgData name="LAMIAE BEZZAZ" userId="f9bc3cc0-8e1c-4944-afa8-b4b36bbf20e1" providerId="ADAL" clId="{2E88714F-6CB5-4A5D-8C4E-D6C7C76410F3}" dt="2026-03-27T22:24:41.620" v="26" actId="1076"/>
          <ac:picMkLst>
            <pc:docMk/>
            <pc:sldMk cId="32921286" sldId="1058"/>
            <ac:picMk id="13" creationId="{592FDA89-0D05-4F65-9C48-635C752B7420}"/>
          </ac:picMkLst>
        </pc:picChg>
      </pc:sldChg>
      <pc:sldChg chg="delSp modSp">
        <pc:chgData name="LAMIAE BEZZAZ" userId="f9bc3cc0-8e1c-4944-afa8-b4b36bbf20e1" providerId="ADAL" clId="{2E88714F-6CB5-4A5D-8C4E-D6C7C76410F3}" dt="2026-03-27T22:41:36.332" v="229" actId="478"/>
        <pc:sldMkLst>
          <pc:docMk/>
          <pc:sldMk cId="3347213762" sldId="1059"/>
        </pc:sldMkLst>
        <pc:spChg chg="mod">
          <ac:chgData name="LAMIAE BEZZAZ" userId="f9bc3cc0-8e1c-4944-afa8-b4b36bbf20e1" providerId="ADAL" clId="{2E88714F-6CB5-4A5D-8C4E-D6C7C76410F3}" dt="2026-03-27T22:25:31.863" v="29"/>
          <ac:spMkLst>
            <pc:docMk/>
            <pc:sldMk cId="3347213762" sldId="1059"/>
            <ac:spMk id="15" creationId="{9ACF5FDC-2155-C21D-61E2-748573F6BE1B}"/>
          </ac:spMkLst>
        </pc:spChg>
        <pc:picChg chg="del">
          <ac:chgData name="LAMIAE BEZZAZ" userId="f9bc3cc0-8e1c-4944-afa8-b4b36bbf20e1" providerId="ADAL" clId="{2E88714F-6CB5-4A5D-8C4E-D6C7C76410F3}" dt="2026-03-27T22:41:36.332" v="229" actId="478"/>
          <ac:picMkLst>
            <pc:docMk/>
            <pc:sldMk cId="3347213762" sldId="1059"/>
            <ac:picMk id="2" creationId="{6B672700-120D-48CE-91A4-E6CC5EBBDC7E}"/>
          </ac:picMkLst>
        </pc:picChg>
      </pc:sldChg>
      <pc:sldChg chg="modSp">
        <pc:chgData name="LAMIAE BEZZAZ" userId="f9bc3cc0-8e1c-4944-afa8-b4b36bbf20e1" providerId="ADAL" clId="{2E88714F-6CB5-4A5D-8C4E-D6C7C76410F3}" dt="2026-03-27T22:27:01.512" v="43" actId="20577"/>
        <pc:sldMkLst>
          <pc:docMk/>
          <pc:sldMk cId="2061816184" sldId="1064"/>
        </pc:sldMkLst>
        <pc:spChg chg="mod">
          <ac:chgData name="LAMIAE BEZZAZ" userId="f9bc3cc0-8e1c-4944-afa8-b4b36bbf20e1" providerId="ADAL" clId="{2E88714F-6CB5-4A5D-8C4E-D6C7C76410F3}" dt="2026-03-27T22:25:31.863" v="29"/>
          <ac:spMkLst>
            <pc:docMk/>
            <pc:sldMk cId="2061816184" sldId="1064"/>
            <ac:spMk id="2" creationId="{65F7350E-918A-08FA-B97D-5470D98FC529}"/>
          </ac:spMkLst>
        </pc:spChg>
        <pc:spChg chg="mod">
          <ac:chgData name="LAMIAE BEZZAZ" userId="f9bc3cc0-8e1c-4944-afa8-b4b36bbf20e1" providerId="ADAL" clId="{2E88714F-6CB5-4A5D-8C4E-D6C7C76410F3}" dt="2026-03-27T22:27:01.512" v="43" actId="20577"/>
          <ac:spMkLst>
            <pc:docMk/>
            <pc:sldMk cId="2061816184" sldId="1064"/>
            <ac:spMk id="5" creationId="{B29E5E6D-2B30-FB29-54F1-C2EC465B2916}"/>
          </ac:spMkLst>
        </pc:spChg>
      </pc:sldChg>
      <pc:sldChg chg="modSp">
        <pc:chgData name="LAMIAE BEZZAZ" userId="f9bc3cc0-8e1c-4944-afa8-b4b36bbf20e1" providerId="ADAL" clId="{2E88714F-6CB5-4A5D-8C4E-D6C7C76410F3}" dt="2026-03-27T22:27:09.123" v="50" actId="20577"/>
        <pc:sldMkLst>
          <pc:docMk/>
          <pc:sldMk cId="1137150321" sldId="1065"/>
        </pc:sldMkLst>
        <pc:spChg chg="mod">
          <ac:chgData name="LAMIAE BEZZAZ" userId="f9bc3cc0-8e1c-4944-afa8-b4b36bbf20e1" providerId="ADAL" clId="{2E88714F-6CB5-4A5D-8C4E-D6C7C76410F3}" dt="2026-03-27T22:25:31.863" v="29"/>
          <ac:spMkLst>
            <pc:docMk/>
            <pc:sldMk cId="1137150321" sldId="1065"/>
            <ac:spMk id="2" creationId="{65F7350E-918A-08FA-B97D-5470D98FC529}"/>
          </ac:spMkLst>
        </pc:spChg>
        <pc:spChg chg="mod">
          <ac:chgData name="LAMIAE BEZZAZ" userId="f9bc3cc0-8e1c-4944-afa8-b4b36bbf20e1" providerId="ADAL" clId="{2E88714F-6CB5-4A5D-8C4E-D6C7C76410F3}" dt="2026-03-27T22:27:09.123" v="50" actId="20577"/>
          <ac:spMkLst>
            <pc:docMk/>
            <pc:sldMk cId="1137150321" sldId="1065"/>
            <ac:spMk id="5" creationId="{B29E5E6D-2B30-FB29-54F1-C2EC465B2916}"/>
          </ac:spMkLst>
        </pc:spChg>
      </pc:sldChg>
      <pc:sldChg chg="modSp">
        <pc:chgData name="LAMIAE BEZZAZ" userId="f9bc3cc0-8e1c-4944-afa8-b4b36bbf20e1" providerId="ADAL" clId="{2E88714F-6CB5-4A5D-8C4E-D6C7C76410F3}" dt="2026-03-27T22:27:17.153" v="56" actId="20577"/>
        <pc:sldMkLst>
          <pc:docMk/>
          <pc:sldMk cId="1232213856" sldId="1066"/>
        </pc:sldMkLst>
        <pc:spChg chg="mod">
          <ac:chgData name="LAMIAE BEZZAZ" userId="f9bc3cc0-8e1c-4944-afa8-b4b36bbf20e1" providerId="ADAL" clId="{2E88714F-6CB5-4A5D-8C4E-D6C7C76410F3}" dt="2026-03-27T22:25:31.863" v="29"/>
          <ac:spMkLst>
            <pc:docMk/>
            <pc:sldMk cId="1232213856" sldId="1066"/>
            <ac:spMk id="2" creationId="{65F7350E-918A-08FA-B97D-5470D98FC529}"/>
          </ac:spMkLst>
        </pc:spChg>
        <pc:spChg chg="mod">
          <ac:chgData name="LAMIAE BEZZAZ" userId="f9bc3cc0-8e1c-4944-afa8-b4b36bbf20e1" providerId="ADAL" clId="{2E88714F-6CB5-4A5D-8C4E-D6C7C76410F3}" dt="2026-03-27T22:27:17.153" v="56" actId="20577"/>
          <ac:spMkLst>
            <pc:docMk/>
            <pc:sldMk cId="1232213856" sldId="1066"/>
            <ac:spMk id="5" creationId="{B29E5E6D-2B30-FB29-54F1-C2EC465B2916}"/>
          </ac:spMkLst>
        </pc:spChg>
      </pc:sldChg>
      <pc:sldChg chg="delSp modSp">
        <pc:chgData name="LAMIAE BEZZAZ" userId="f9bc3cc0-8e1c-4944-afa8-b4b36bbf20e1" providerId="ADAL" clId="{2E88714F-6CB5-4A5D-8C4E-D6C7C76410F3}" dt="2026-03-27T22:30:15.863" v="94" actId="20577"/>
        <pc:sldMkLst>
          <pc:docMk/>
          <pc:sldMk cId="387616046" sldId="1067"/>
        </pc:sldMkLst>
        <pc:spChg chg="mod">
          <ac:chgData name="LAMIAE BEZZAZ" userId="f9bc3cc0-8e1c-4944-afa8-b4b36bbf20e1" providerId="ADAL" clId="{2E88714F-6CB5-4A5D-8C4E-D6C7C76410F3}" dt="2026-03-27T22:30:15.863" v="94" actId="20577"/>
          <ac:spMkLst>
            <pc:docMk/>
            <pc:sldMk cId="387616046" sldId="1067"/>
            <ac:spMk id="12" creationId="{788ABD99-E4B2-78EE-9ACE-4465DC57AEA3}"/>
          </ac:spMkLst>
        </pc:spChg>
        <pc:picChg chg="del">
          <ac:chgData name="LAMIAE BEZZAZ" userId="f9bc3cc0-8e1c-4944-afa8-b4b36bbf20e1" providerId="ADAL" clId="{2E88714F-6CB5-4A5D-8C4E-D6C7C76410F3}" dt="2026-03-27T22:29:59.484" v="76" actId="478"/>
          <ac:picMkLst>
            <pc:docMk/>
            <pc:sldMk cId="387616046" sldId="1067"/>
            <ac:picMk id="4" creationId="{803CE7E4-65FA-43D8-A990-2FFE07EB4CC6}"/>
          </ac:picMkLst>
        </pc:picChg>
      </pc:sldChg>
      <pc:sldChg chg="modSp">
        <pc:chgData name="LAMIAE BEZZAZ" userId="f9bc3cc0-8e1c-4944-afa8-b4b36bbf20e1" providerId="ADAL" clId="{2E88714F-6CB5-4A5D-8C4E-D6C7C76410F3}" dt="2026-03-27T22:30:25.822" v="95" actId="20577"/>
        <pc:sldMkLst>
          <pc:docMk/>
          <pc:sldMk cId="1706673802" sldId="1068"/>
        </pc:sldMkLst>
        <pc:spChg chg="mod">
          <ac:chgData name="LAMIAE BEZZAZ" userId="f9bc3cc0-8e1c-4944-afa8-b4b36bbf20e1" providerId="ADAL" clId="{2E88714F-6CB5-4A5D-8C4E-D6C7C76410F3}" dt="2026-03-27T22:30:25.822" v="95" actId="20577"/>
          <ac:spMkLst>
            <pc:docMk/>
            <pc:sldMk cId="1706673802" sldId="1068"/>
            <ac:spMk id="2" creationId="{D7A4DE34-B75A-87EE-C9D2-769D1CBCF8DD}"/>
          </ac:spMkLst>
        </pc:spChg>
      </pc:sldChg>
      <pc:sldChg chg="delSp modSp">
        <pc:chgData name="LAMIAE BEZZAZ" userId="f9bc3cc0-8e1c-4944-afa8-b4b36bbf20e1" providerId="ADAL" clId="{2E88714F-6CB5-4A5D-8C4E-D6C7C76410F3}" dt="2026-03-27T22:37:07.451" v="202" actId="20577"/>
        <pc:sldMkLst>
          <pc:docMk/>
          <pc:sldMk cId="3822129330" sldId="1069"/>
        </pc:sldMkLst>
        <pc:spChg chg="mod">
          <ac:chgData name="LAMIAE BEZZAZ" userId="f9bc3cc0-8e1c-4944-afa8-b4b36bbf20e1" providerId="ADAL" clId="{2E88714F-6CB5-4A5D-8C4E-D6C7C76410F3}" dt="2026-03-27T22:37:07.451" v="202" actId="20577"/>
          <ac:spMkLst>
            <pc:docMk/>
            <pc:sldMk cId="3822129330" sldId="1069"/>
            <ac:spMk id="2" creationId="{F6F267A0-1B46-E967-5577-577B768F0A2E}"/>
          </ac:spMkLst>
        </pc:spChg>
        <pc:picChg chg="del">
          <ac:chgData name="LAMIAE BEZZAZ" userId="f9bc3cc0-8e1c-4944-afa8-b4b36bbf20e1" providerId="ADAL" clId="{2E88714F-6CB5-4A5D-8C4E-D6C7C76410F3}" dt="2026-03-27T22:30:44.154" v="108" actId="478"/>
          <ac:picMkLst>
            <pc:docMk/>
            <pc:sldMk cId="3822129330" sldId="1069"/>
            <ac:picMk id="6" creationId="{B8A5B9B6-186E-466B-ABAF-15BEBA5DAC88}"/>
          </ac:picMkLst>
        </pc:picChg>
      </pc:sldChg>
      <pc:sldChg chg="delSp modSp">
        <pc:chgData name="LAMIAE BEZZAZ" userId="f9bc3cc0-8e1c-4944-afa8-b4b36bbf20e1" providerId="ADAL" clId="{2E88714F-6CB5-4A5D-8C4E-D6C7C76410F3}" dt="2026-03-27T22:30:58.920" v="120" actId="478"/>
        <pc:sldMkLst>
          <pc:docMk/>
          <pc:sldMk cId="679358725" sldId="1070"/>
        </pc:sldMkLst>
        <pc:spChg chg="mod">
          <ac:chgData name="LAMIAE BEZZAZ" userId="f9bc3cc0-8e1c-4944-afa8-b4b36bbf20e1" providerId="ADAL" clId="{2E88714F-6CB5-4A5D-8C4E-D6C7C76410F3}" dt="2026-03-27T22:30:56.233" v="119" actId="20577"/>
          <ac:spMkLst>
            <pc:docMk/>
            <pc:sldMk cId="679358725" sldId="1070"/>
            <ac:spMk id="2" creationId="{F6F267A0-1B46-E967-5577-577B768F0A2E}"/>
          </ac:spMkLst>
        </pc:spChg>
        <pc:picChg chg="del">
          <ac:chgData name="LAMIAE BEZZAZ" userId="f9bc3cc0-8e1c-4944-afa8-b4b36bbf20e1" providerId="ADAL" clId="{2E88714F-6CB5-4A5D-8C4E-D6C7C76410F3}" dt="2026-03-27T22:30:58.920" v="120" actId="478"/>
          <ac:picMkLst>
            <pc:docMk/>
            <pc:sldMk cId="679358725" sldId="1070"/>
            <ac:picMk id="5" creationId="{5C122FD6-062E-4D92-8F2B-8433D51DBAE1}"/>
          </ac:picMkLst>
        </pc:picChg>
      </pc:sldChg>
      <pc:sldChg chg="addSp delSp modSp">
        <pc:chgData name="LAMIAE BEZZAZ" userId="f9bc3cc0-8e1c-4944-afa8-b4b36bbf20e1" providerId="ADAL" clId="{2E88714F-6CB5-4A5D-8C4E-D6C7C76410F3}" dt="2026-03-27T22:34:19.649" v="166" actId="20577"/>
        <pc:sldMkLst>
          <pc:docMk/>
          <pc:sldMk cId="1815579693" sldId="1071"/>
        </pc:sldMkLst>
        <pc:spChg chg="mod">
          <ac:chgData name="LAMIAE BEZZAZ" userId="f9bc3cc0-8e1c-4944-afa8-b4b36bbf20e1" providerId="ADAL" clId="{2E88714F-6CB5-4A5D-8C4E-D6C7C76410F3}" dt="2026-03-27T22:34:19.649" v="166" actId="20577"/>
          <ac:spMkLst>
            <pc:docMk/>
            <pc:sldMk cId="1815579693" sldId="1071"/>
            <ac:spMk id="2" creationId="{F6F267A0-1B46-E967-5577-577B768F0A2E}"/>
          </ac:spMkLst>
        </pc:spChg>
        <pc:picChg chg="add mod modCrop">
          <ac:chgData name="LAMIAE BEZZAZ" userId="f9bc3cc0-8e1c-4944-afa8-b4b36bbf20e1" providerId="ADAL" clId="{2E88714F-6CB5-4A5D-8C4E-D6C7C76410F3}" dt="2026-03-27T22:34:10.488" v="158" actId="1076"/>
          <ac:picMkLst>
            <pc:docMk/>
            <pc:sldMk cId="1815579693" sldId="1071"/>
            <ac:picMk id="5" creationId="{29CC9133-66DE-4DFB-AE4F-8134FD7F1455}"/>
          </ac:picMkLst>
        </pc:picChg>
        <pc:picChg chg="del">
          <ac:chgData name="LAMIAE BEZZAZ" userId="f9bc3cc0-8e1c-4944-afa8-b4b36bbf20e1" providerId="ADAL" clId="{2E88714F-6CB5-4A5D-8C4E-D6C7C76410F3}" dt="2026-03-27T22:31:26.446" v="134" actId="478"/>
          <ac:picMkLst>
            <pc:docMk/>
            <pc:sldMk cId="1815579693" sldId="1071"/>
            <ac:picMk id="6" creationId="{A51BAA5F-4E04-0E59-1E55-492F0DCB0D6E}"/>
          </ac:picMkLst>
        </pc:picChg>
      </pc:sldChg>
      <pc:sldChg chg="addSp delSp modSp">
        <pc:chgData name="LAMIAE BEZZAZ" userId="f9bc3cc0-8e1c-4944-afa8-b4b36bbf20e1" providerId="ADAL" clId="{2E88714F-6CB5-4A5D-8C4E-D6C7C76410F3}" dt="2026-03-27T22:36:54.130" v="201" actId="20577"/>
        <pc:sldMkLst>
          <pc:docMk/>
          <pc:sldMk cId="33089100" sldId="1072"/>
        </pc:sldMkLst>
        <pc:spChg chg="mod">
          <ac:chgData name="LAMIAE BEZZAZ" userId="f9bc3cc0-8e1c-4944-afa8-b4b36bbf20e1" providerId="ADAL" clId="{2E88714F-6CB5-4A5D-8C4E-D6C7C76410F3}" dt="2026-03-27T22:36:54.130" v="201" actId="20577"/>
          <ac:spMkLst>
            <pc:docMk/>
            <pc:sldMk cId="33089100" sldId="1072"/>
            <ac:spMk id="2" creationId="{F6F267A0-1B46-E967-5577-577B768F0A2E}"/>
          </ac:spMkLst>
        </pc:spChg>
        <pc:picChg chg="del">
          <ac:chgData name="LAMIAE BEZZAZ" userId="f9bc3cc0-8e1c-4944-afa8-b4b36bbf20e1" providerId="ADAL" clId="{2E88714F-6CB5-4A5D-8C4E-D6C7C76410F3}" dt="2026-03-27T22:35:37.881" v="183" actId="478"/>
          <ac:picMkLst>
            <pc:docMk/>
            <pc:sldMk cId="33089100" sldId="1072"/>
            <ac:picMk id="5" creationId="{DBCF7449-3353-4290-9A7D-981505D8C2F9}"/>
          </ac:picMkLst>
        </pc:picChg>
        <pc:picChg chg="add mod modCrop">
          <ac:chgData name="LAMIAE BEZZAZ" userId="f9bc3cc0-8e1c-4944-afa8-b4b36bbf20e1" providerId="ADAL" clId="{2E88714F-6CB5-4A5D-8C4E-D6C7C76410F3}" dt="2026-03-27T22:36:42.192" v="189" actId="1076"/>
          <ac:picMkLst>
            <pc:docMk/>
            <pc:sldMk cId="33089100" sldId="1072"/>
            <ac:picMk id="6" creationId="{FB4118F5-AF39-47B2-9EC5-6BD422070F6D}"/>
          </ac:picMkLst>
        </pc:picChg>
      </pc:sldChg>
      <pc:sldChg chg="delSp modSp">
        <pc:chgData name="LAMIAE BEZZAZ" userId="f9bc3cc0-8e1c-4944-afa8-b4b36bbf20e1" providerId="ADAL" clId="{2E88714F-6CB5-4A5D-8C4E-D6C7C76410F3}" dt="2026-03-27T22:31:22.380" v="133" actId="20577"/>
        <pc:sldMkLst>
          <pc:docMk/>
          <pc:sldMk cId="192525688" sldId="1073"/>
        </pc:sldMkLst>
        <pc:spChg chg="mod">
          <ac:chgData name="LAMIAE BEZZAZ" userId="f9bc3cc0-8e1c-4944-afa8-b4b36bbf20e1" providerId="ADAL" clId="{2E88714F-6CB5-4A5D-8C4E-D6C7C76410F3}" dt="2026-03-27T22:31:22.380" v="133" actId="20577"/>
          <ac:spMkLst>
            <pc:docMk/>
            <pc:sldMk cId="192525688" sldId="1073"/>
            <ac:spMk id="2" creationId="{F6F267A0-1B46-E967-5577-577B768F0A2E}"/>
          </ac:spMkLst>
        </pc:spChg>
        <pc:picChg chg="del">
          <ac:chgData name="LAMIAE BEZZAZ" userId="f9bc3cc0-8e1c-4944-afa8-b4b36bbf20e1" providerId="ADAL" clId="{2E88714F-6CB5-4A5D-8C4E-D6C7C76410F3}" dt="2026-03-27T22:31:07.889" v="121" actId="478"/>
          <ac:picMkLst>
            <pc:docMk/>
            <pc:sldMk cId="192525688" sldId="1073"/>
            <ac:picMk id="4" creationId="{DE64BDFD-8459-46CA-880B-92D281B790C8}"/>
          </ac:picMkLst>
        </pc:picChg>
      </pc:sldChg>
      <pc:sldChg chg="addSp delSp modSp">
        <pc:chgData name="LAMIAE BEZZAZ" userId="f9bc3cc0-8e1c-4944-afa8-b4b36bbf20e1" providerId="ADAL" clId="{2E88714F-6CB5-4A5D-8C4E-D6C7C76410F3}" dt="2026-03-27T22:35:30.696" v="182" actId="1076"/>
        <pc:sldMkLst>
          <pc:docMk/>
          <pc:sldMk cId="2013713831" sldId="1074"/>
        </pc:sldMkLst>
        <pc:spChg chg="mod">
          <ac:chgData name="LAMIAE BEZZAZ" userId="f9bc3cc0-8e1c-4944-afa8-b4b36bbf20e1" providerId="ADAL" clId="{2E88714F-6CB5-4A5D-8C4E-D6C7C76410F3}" dt="2026-03-27T22:34:34.209" v="175" actId="20577"/>
          <ac:spMkLst>
            <pc:docMk/>
            <pc:sldMk cId="2013713831" sldId="1074"/>
            <ac:spMk id="2" creationId="{F6F267A0-1B46-E967-5577-577B768F0A2E}"/>
          </ac:spMkLst>
        </pc:spChg>
        <pc:picChg chg="add mod modCrop">
          <ac:chgData name="LAMIAE BEZZAZ" userId="f9bc3cc0-8e1c-4944-afa8-b4b36bbf20e1" providerId="ADAL" clId="{2E88714F-6CB5-4A5D-8C4E-D6C7C76410F3}" dt="2026-03-27T22:35:30.696" v="182" actId="1076"/>
          <ac:picMkLst>
            <pc:docMk/>
            <pc:sldMk cId="2013713831" sldId="1074"/>
            <ac:picMk id="5" creationId="{6D48110F-894F-4DCA-9C8E-F64D22F8C7E6}"/>
          </ac:picMkLst>
        </pc:picChg>
        <pc:picChg chg="del">
          <ac:chgData name="LAMIAE BEZZAZ" userId="f9bc3cc0-8e1c-4944-afa8-b4b36bbf20e1" providerId="ADAL" clId="{2E88714F-6CB5-4A5D-8C4E-D6C7C76410F3}" dt="2026-03-27T22:34:24.574" v="167" actId="478"/>
          <ac:picMkLst>
            <pc:docMk/>
            <pc:sldMk cId="2013713831" sldId="1074"/>
            <ac:picMk id="6" creationId="{364A0525-503E-43ED-A946-B84EE0BBEF0C}"/>
          </ac:picMkLst>
        </pc:picChg>
      </pc:sldChg>
      <pc:sldChg chg="delSp">
        <pc:chgData name="LAMIAE BEZZAZ" userId="f9bc3cc0-8e1c-4944-afa8-b4b36bbf20e1" providerId="ADAL" clId="{2E88714F-6CB5-4A5D-8C4E-D6C7C76410F3}" dt="2026-03-27T22:38:06.812" v="206" actId="478"/>
        <pc:sldMkLst>
          <pc:docMk/>
          <pc:sldMk cId="1506041939" sldId="1077"/>
        </pc:sldMkLst>
        <pc:picChg chg="del">
          <ac:chgData name="LAMIAE BEZZAZ" userId="f9bc3cc0-8e1c-4944-afa8-b4b36bbf20e1" providerId="ADAL" clId="{2E88714F-6CB5-4A5D-8C4E-D6C7C76410F3}" dt="2026-03-27T22:38:06.812" v="206" actId="478"/>
          <ac:picMkLst>
            <pc:docMk/>
            <pc:sldMk cId="1506041939" sldId="1077"/>
            <ac:picMk id="4" creationId="{007A4CBE-BA07-42E2-8B17-2796DE9EF866}"/>
          </ac:picMkLst>
        </pc:picChg>
      </pc:sldChg>
      <pc:sldChg chg="delSp">
        <pc:chgData name="LAMIAE BEZZAZ" userId="f9bc3cc0-8e1c-4944-afa8-b4b36bbf20e1" providerId="ADAL" clId="{2E88714F-6CB5-4A5D-8C4E-D6C7C76410F3}" dt="2026-03-27T22:21:20.720" v="6" actId="478"/>
        <pc:sldMkLst>
          <pc:docMk/>
          <pc:sldMk cId="3245369190" sldId="1080"/>
        </pc:sldMkLst>
        <pc:picChg chg="del">
          <ac:chgData name="LAMIAE BEZZAZ" userId="f9bc3cc0-8e1c-4944-afa8-b4b36bbf20e1" providerId="ADAL" clId="{2E88714F-6CB5-4A5D-8C4E-D6C7C76410F3}" dt="2026-03-27T22:21:20.720" v="6" actId="478"/>
          <ac:picMkLst>
            <pc:docMk/>
            <pc:sldMk cId="3245369190" sldId="1080"/>
            <ac:picMk id="15" creationId="{B6379137-A76F-42D6-96D5-037D7673A150}"/>
          </ac:picMkLst>
        </pc:picChg>
        <pc:picChg chg="del">
          <ac:chgData name="LAMIAE BEZZAZ" userId="f9bc3cc0-8e1c-4944-afa8-b4b36bbf20e1" providerId="ADAL" clId="{2E88714F-6CB5-4A5D-8C4E-D6C7C76410F3}" dt="2026-03-27T22:21:20.720" v="6" actId="478"/>
          <ac:picMkLst>
            <pc:docMk/>
            <pc:sldMk cId="3245369190" sldId="1080"/>
            <ac:picMk id="16" creationId="{95C9427D-ECAA-435D-A2A9-FEE9E28D32C6}"/>
          </ac:picMkLst>
        </pc:picChg>
        <pc:picChg chg="del">
          <ac:chgData name="LAMIAE BEZZAZ" userId="f9bc3cc0-8e1c-4944-afa8-b4b36bbf20e1" providerId="ADAL" clId="{2E88714F-6CB5-4A5D-8C4E-D6C7C76410F3}" dt="2026-03-27T22:21:20.720" v="6" actId="478"/>
          <ac:picMkLst>
            <pc:docMk/>
            <pc:sldMk cId="3245369190" sldId="1080"/>
            <ac:picMk id="17" creationId="{78DA2460-B48F-450B-BCFB-0DD2DFF4D01A}"/>
          </ac:picMkLst>
        </pc:picChg>
        <pc:picChg chg="del">
          <ac:chgData name="LAMIAE BEZZAZ" userId="f9bc3cc0-8e1c-4944-afa8-b4b36bbf20e1" providerId="ADAL" clId="{2E88714F-6CB5-4A5D-8C4E-D6C7C76410F3}" dt="2026-03-27T22:21:20.720" v="6" actId="478"/>
          <ac:picMkLst>
            <pc:docMk/>
            <pc:sldMk cId="3245369190" sldId="1080"/>
            <ac:picMk id="18" creationId="{4B206413-48D4-4CB1-8A09-5A65793DB3E9}"/>
          </ac:picMkLst>
        </pc:picChg>
        <pc:picChg chg="del">
          <ac:chgData name="LAMIAE BEZZAZ" userId="f9bc3cc0-8e1c-4944-afa8-b4b36bbf20e1" providerId="ADAL" clId="{2E88714F-6CB5-4A5D-8C4E-D6C7C76410F3}" dt="2026-03-27T22:21:20.720" v="6" actId="478"/>
          <ac:picMkLst>
            <pc:docMk/>
            <pc:sldMk cId="3245369190" sldId="1080"/>
            <ac:picMk id="19" creationId="{24F2C8CF-7C15-443D-8831-0950C7B91911}"/>
          </ac:picMkLst>
        </pc:picChg>
        <pc:picChg chg="del">
          <ac:chgData name="LAMIAE BEZZAZ" userId="f9bc3cc0-8e1c-4944-afa8-b4b36bbf20e1" providerId="ADAL" clId="{2E88714F-6CB5-4A5D-8C4E-D6C7C76410F3}" dt="2026-03-27T22:21:20.720" v="6" actId="478"/>
          <ac:picMkLst>
            <pc:docMk/>
            <pc:sldMk cId="3245369190" sldId="1080"/>
            <ac:picMk id="20" creationId="{02F685B2-6FC2-4EDC-8178-AA61F443B1CB}"/>
          </ac:picMkLst>
        </pc:picChg>
      </pc:sldChg>
      <pc:sldChg chg="modSp">
        <pc:chgData name="LAMIAE BEZZAZ" userId="f9bc3cc0-8e1c-4944-afa8-b4b36bbf20e1" providerId="ADAL" clId="{2E88714F-6CB5-4A5D-8C4E-D6C7C76410F3}" dt="2026-03-27T22:23:20.913" v="8"/>
        <pc:sldMkLst>
          <pc:docMk/>
          <pc:sldMk cId="3387882068" sldId="1085"/>
        </pc:sldMkLst>
        <pc:spChg chg="mod">
          <ac:chgData name="LAMIAE BEZZAZ" userId="f9bc3cc0-8e1c-4944-afa8-b4b36bbf20e1" providerId="ADAL" clId="{2E88714F-6CB5-4A5D-8C4E-D6C7C76410F3}" dt="2026-03-27T22:23:20.913" v="8"/>
          <ac:spMkLst>
            <pc:docMk/>
            <pc:sldMk cId="3387882068" sldId="1085"/>
            <ac:spMk id="3" creationId="{7E43ABAB-21E5-E70C-FEF4-442F21C0967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dirty="0"/>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05/04/2026</a:t>
            </a:fld>
            <a:endParaRPr lang="fr-MA" dirty="0"/>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dirty="0"/>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dirty="0"/>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dirty="0"/>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dirty="0"/>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dirty="0"/>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dirty="0"/>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dirty="0"/>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1162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7229749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830760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14850459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3663321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7275960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5652032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80698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8" name="Footer Placeholder 7"/>
          <p:cNvSpPr>
            <a:spLocks noGrp="1"/>
          </p:cNvSpPr>
          <p:nvPr>
            <p:ph type="ftr" sz="quarter" idx="11"/>
          </p:nvPr>
        </p:nvSpPr>
        <p:spPr/>
        <p:txBody>
          <a:bodyPr/>
          <a:lstStyle/>
          <a:p>
            <a:endParaRPr lang="fr-MA" dirty="0"/>
          </a:p>
        </p:txBody>
      </p:sp>
      <p:sp>
        <p:nvSpPr>
          <p:cNvPr id="9" name="Slide Number Placeholder 8"/>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7173859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4" name="Footer Placeholder 3"/>
          <p:cNvSpPr>
            <a:spLocks noGrp="1"/>
          </p:cNvSpPr>
          <p:nvPr>
            <p:ph type="ftr" sz="quarter" idx="11"/>
          </p:nvPr>
        </p:nvSpPr>
        <p:spPr/>
        <p:txBody>
          <a:bodyPr/>
          <a:lstStyle/>
          <a:p>
            <a:endParaRPr lang="fr-MA" dirty="0"/>
          </a:p>
        </p:txBody>
      </p:sp>
      <p:sp>
        <p:nvSpPr>
          <p:cNvPr id="5" name="Slide Number Placeholder 4"/>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966806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3" name="Footer Placeholder 2"/>
          <p:cNvSpPr>
            <a:spLocks noGrp="1"/>
          </p:cNvSpPr>
          <p:nvPr>
            <p:ph type="ftr" sz="quarter" idx="11"/>
          </p:nvPr>
        </p:nvSpPr>
        <p:spPr/>
        <p:txBody>
          <a:bodyPr/>
          <a:lstStyle/>
          <a:p>
            <a:endParaRPr lang="fr-MA" dirty="0"/>
          </a:p>
        </p:txBody>
      </p:sp>
      <p:sp>
        <p:nvSpPr>
          <p:cNvPr id="4" name="Slide Number Placeholder 3"/>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41962146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6784335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2355364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252184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05/04/2026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3484500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78931649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270996430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44480679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180196833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dirty="0"/>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dirty="0"/>
          </a:p>
        </p:txBody>
      </p:sp>
    </p:spTree>
    <p:extLst>
      <p:ext uri="{BB962C8B-B14F-4D97-AF65-F5344CB8AC3E}">
        <p14:creationId xmlns:p14="http://schemas.microsoft.com/office/powerpoint/2010/main" val="40878719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862618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5805896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0553950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300250734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6354714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5767376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82093699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dirty="0"/>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dirty="0"/>
          </a:p>
        </p:txBody>
      </p:sp>
    </p:spTree>
    <p:extLst>
      <p:ext uri="{BB962C8B-B14F-4D97-AF65-F5344CB8AC3E}">
        <p14:creationId xmlns:p14="http://schemas.microsoft.com/office/powerpoint/2010/main" val="109079319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19202399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1784013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dirty="0"/>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dirty="0"/>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dirty="0"/>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dirty="0"/>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dirty="0"/>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800089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dirty="0"/>
          </a:p>
        </p:txBody>
      </p:sp>
    </p:spTree>
    <p:extLst>
      <p:ext uri="{BB962C8B-B14F-4D97-AF65-F5344CB8AC3E}">
        <p14:creationId xmlns:p14="http://schemas.microsoft.com/office/powerpoint/2010/main" val="6205050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8173972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2197892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dirty="0"/>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dirty="0"/>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dirty="0"/>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dirty="0"/>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dirty="0"/>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7823161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dirty="0"/>
          </a:p>
        </p:txBody>
      </p:sp>
    </p:spTree>
    <p:extLst>
      <p:ext uri="{BB962C8B-B14F-4D97-AF65-F5344CB8AC3E}">
        <p14:creationId xmlns:p14="http://schemas.microsoft.com/office/powerpoint/2010/main" val="31115347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9646625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3884031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0671891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1431303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dirty="0"/>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dirty="0"/>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dirty="0"/>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dirty="0"/>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3258900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4237192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17782863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8.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7.jp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4.xml"/><Relationship Id="rId5" Type="http://schemas.openxmlformats.org/officeDocument/2006/relationships/slideLayout" Target="../slideLayouts/slideLayout30.xml"/><Relationship Id="rId15" Type="http://schemas.openxmlformats.org/officeDocument/2006/relationships/image" Target="../media/image10.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8.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11.jp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5.xml"/><Relationship Id="rId5" Type="http://schemas.openxmlformats.org/officeDocument/2006/relationships/slideLayout" Target="../slideLayouts/slideLayout40.xml"/><Relationship Id="rId15" Type="http://schemas.openxmlformats.org/officeDocument/2006/relationships/image" Target="../media/image10.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6.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image" Target="../media/image7.jpg"/><Relationship Id="rId3" Type="http://schemas.openxmlformats.org/officeDocument/2006/relationships/slideLayout" Target="../slideLayouts/slideLayout59.xml"/><Relationship Id="rId21" Type="http://schemas.openxmlformats.org/officeDocument/2006/relationships/image" Target="../media/image10.png"/><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theme" Target="../theme/theme7.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image" Target="../media/image9.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image" Target="../media/image8.png"/><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8.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image" Target="../media/image10.png"/><Relationship Id="rId2" Type="http://schemas.openxmlformats.org/officeDocument/2006/relationships/slideLayout" Target="../slideLayouts/slideLayout74.xml"/><Relationship Id="rId16" Type="http://schemas.openxmlformats.org/officeDocument/2006/relationships/image" Target="../media/image9.pn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8.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56" r:id="rId15"/>
    <p:sldLayoutId id="2147483802"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4">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5">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7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5">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70"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E446E-CF94-41C8-8416-A422A7E8EBB5}" type="datetimeFigureOut">
              <a:rPr lang="fr-MA" smtClean="0"/>
              <a:t>05/04/2026</a:t>
            </a:fld>
            <a:endParaRPr lang="fr-M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0EA70C-D858-421F-9F61-000EB1465D64}" type="slidenum">
              <a:rPr lang="fr-MA" smtClean="0"/>
              <a:t>‹N°›</a:t>
            </a:fld>
            <a:endParaRPr lang="fr-MA" dirty="0"/>
          </a:p>
        </p:txBody>
      </p:sp>
    </p:spTree>
    <p:extLst>
      <p:ext uri="{BB962C8B-B14F-4D97-AF65-F5344CB8AC3E}">
        <p14:creationId xmlns:p14="http://schemas.microsoft.com/office/powerpoint/2010/main" val="290968591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lecture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8" y="209734"/>
            <a:ext cx="1418481"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Point de langue</a:t>
            </a:r>
          </a:p>
        </p:txBody>
      </p:sp>
    </p:spTree>
    <p:extLst>
      <p:ext uri="{BB962C8B-B14F-4D97-AF65-F5344CB8AC3E}">
        <p14:creationId xmlns:p14="http://schemas.microsoft.com/office/powerpoint/2010/main" val="4024739715"/>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19" name="Image 18">
            <a:extLst>
              <a:ext uri="{FF2B5EF4-FFF2-40B4-BE49-F238E27FC236}">
                <a16:creationId xmlns:a16="http://schemas.microsoft.com/office/drawing/2014/main" id="{5CF72EB2-A578-D9B3-F96C-7FA4120E6A5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20" name="ZoneTexte 19">
            <a:extLst>
              <a:ext uri="{FF2B5EF4-FFF2-40B4-BE49-F238E27FC236}">
                <a16:creationId xmlns:a16="http://schemas.microsoft.com/office/drawing/2014/main" id="{419AA3E2-C97B-4E1C-C41F-FC643B7164F8}"/>
              </a:ext>
            </a:extLst>
          </p:cNvPr>
          <p:cNvSpPr txBox="1"/>
          <p:nvPr userDrawn="1"/>
        </p:nvSpPr>
        <p:spPr>
          <a:xfrm>
            <a:off x="152004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Présentation</a:t>
            </a:r>
          </a:p>
        </p:txBody>
      </p:sp>
      <p:sp>
        <p:nvSpPr>
          <p:cNvPr id="25" name="ZoneTexte 24">
            <a:extLst>
              <a:ext uri="{FF2B5EF4-FFF2-40B4-BE49-F238E27FC236}">
                <a16:creationId xmlns:a16="http://schemas.microsoft.com/office/drawing/2014/main" id="{A0B61CDC-F015-CBC7-EF00-FFCF61530133}"/>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Activités sur livret</a:t>
            </a:r>
          </a:p>
        </p:txBody>
      </p:sp>
      <p:pic>
        <p:nvPicPr>
          <p:cNvPr id="26" name="Image 25">
            <a:extLst>
              <a:ext uri="{FF2B5EF4-FFF2-40B4-BE49-F238E27FC236}">
                <a16:creationId xmlns:a16="http://schemas.microsoft.com/office/drawing/2014/main" id="{A1379DC8-EC71-E744-D47E-23E0317CDD99}"/>
              </a:ext>
            </a:extLst>
          </p:cNvPr>
          <p:cNvPicPr>
            <a:picLocks noChangeAspect="1"/>
          </p:cNvPicPr>
          <p:nvPr userDrawn="1"/>
        </p:nvPicPr>
        <p:blipFill>
          <a:blip r:embed="rId16">
            <a:alphaModFix amt="20000"/>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27" name="Image 26">
            <a:extLst>
              <a:ext uri="{FF2B5EF4-FFF2-40B4-BE49-F238E27FC236}">
                <a16:creationId xmlns:a16="http://schemas.microsoft.com/office/drawing/2014/main" id="{F1321752-BEC9-DE05-C168-144781E7F3CF}"/>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28" name="ZoneTexte 27">
            <a:extLst>
              <a:ext uri="{FF2B5EF4-FFF2-40B4-BE49-F238E27FC236}">
                <a16:creationId xmlns:a16="http://schemas.microsoft.com/office/drawing/2014/main" id="{8AADDEF4-2CAB-5DEF-96DC-2499FCBCE5F2}"/>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3629307004"/>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3.jpg"/><Relationship Id="rId7" Type="http://schemas.openxmlformats.org/officeDocument/2006/relationships/image" Target="../media/image24.png"/><Relationship Id="rId2" Type="http://schemas.openxmlformats.org/officeDocument/2006/relationships/image" Target="../media/image32.jpg"/><Relationship Id="rId1" Type="http://schemas.openxmlformats.org/officeDocument/2006/relationships/slideLayout" Target="../slideLayouts/slideLayout25.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6.jp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0.png"/><Relationship Id="rId5" Type="http://schemas.openxmlformats.org/officeDocument/2006/relationships/image" Target="../media/image39.gif"/><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43.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8.png"/><Relationship Id="rId5" Type="http://schemas.openxmlformats.org/officeDocument/2006/relationships/image" Target="../media/image39.gif"/><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50.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51.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35.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5.xml"/><Relationship Id="rId6" Type="http://schemas.microsoft.com/office/2007/relationships/hdphoto" Target="../media/hdphoto6.wdp"/><Relationship Id="rId5" Type="http://schemas.openxmlformats.org/officeDocument/2006/relationships/image" Target="../media/image57.png"/><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8.png"/><Relationship Id="rId1" Type="http://schemas.openxmlformats.org/officeDocument/2006/relationships/slideLayout" Target="../slideLayouts/slideLayout35.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6.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60.png"/><Relationship Id="rId5" Type="http://schemas.openxmlformats.org/officeDocument/2006/relationships/image" Target="../media/image39.gif"/><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1.png"/><Relationship Id="rId1" Type="http://schemas.openxmlformats.org/officeDocument/2006/relationships/slideLayout" Target="../slideLayouts/slideLayout41.xml"/><Relationship Id="rId5" Type="http://schemas.openxmlformats.org/officeDocument/2006/relationships/image" Target="../media/image62.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63.png"/><Relationship Id="rId5" Type="http://schemas.openxmlformats.org/officeDocument/2006/relationships/image" Target="../media/image39.gif"/><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1.png"/><Relationship Id="rId1" Type="http://schemas.openxmlformats.org/officeDocument/2006/relationships/slideLayout" Target="../slideLayouts/slideLayout41.xml"/><Relationship Id="rId5" Type="http://schemas.openxmlformats.org/officeDocument/2006/relationships/image" Target="../media/image64.png"/><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45.xml"/><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6.png"/><Relationship Id="rId1" Type="http://schemas.openxmlformats.org/officeDocument/2006/relationships/slideLayout" Target="../slideLayouts/slideLayout44.xml"/><Relationship Id="rId5" Type="http://schemas.openxmlformats.org/officeDocument/2006/relationships/image" Target="../media/image65.pn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5.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media" Target="../media/media9.mp4"/><Relationship Id="rId7" Type="http://schemas.openxmlformats.org/officeDocument/2006/relationships/image" Target="../media/image23.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2.png"/><Relationship Id="rId5" Type="http://schemas.openxmlformats.org/officeDocument/2006/relationships/slideLayout" Target="../slideLayouts/slideLayout36.xml"/><Relationship Id="rId4" Type="http://schemas.openxmlformats.org/officeDocument/2006/relationships/video" Target="../media/media9.mp4"/></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g"/><Relationship Id="rId7" Type="http://schemas.openxmlformats.org/officeDocument/2006/relationships/image" Target="../media/image25.png"/><Relationship Id="rId2" Type="http://schemas.openxmlformats.org/officeDocument/2006/relationships/image" Target="../media/image26.jpg"/><Relationship Id="rId1" Type="http://schemas.openxmlformats.org/officeDocument/2006/relationships/slideLayout" Target="../slideLayouts/slideLayout80.xml"/><Relationship Id="rId6" Type="http://schemas.openxmlformats.org/officeDocument/2006/relationships/image" Target="../media/image24.png"/><Relationship Id="rId5" Type="http://schemas.openxmlformats.org/officeDocument/2006/relationships/image" Target="../media/image29.jpg"/><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Image 2">
            <a:extLst>
              <a:ext uri="{FF2B5EF4-FFF2-40B4-BE49-F238E27FC236}">
                <a16:creationId xmlns:a16="http://schemas.microsoft.com/office/drawing/2014/main" id="{33883ED5-90C0-418B-BE3E-7E43AD5E2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2856" cy="6858000"/>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30775-FB04-1E65-293A-2D0963FFE494}"/>
            </a:ext>
          </a:extLst>
        </p:cNvPr>
        <p:cNvGrpSpPr/>
        <p:nvPr/>
      </p:nvGrpSpPr>
      <p:grpSpPr>
        <a:xfrm>
          <a:off x="0" y="0"/>
          <a:ext cx="0" cy="0"/>
          <a:chOff x="0" y="0"/>
          <a:chExt cx="0" cy="0"/>
        </a:xfrm>
      </p:grpSpPr>
      <p:sp>
        <p:nvSpPr>
          <p:cNvPr id="36" name="Titre 35">
            <a:extLst>
              <a:ext uri="{FF2B5EF4-FFF2-40B4-BE49-F238E27FC236}">
                <a16:creationId xmlns:a16="http://schemas.microsoft.com/office/drawing/2014/main" id="{CAC6E55D-1A9B-DEE8-363C-14673FA4DB74}"/>
              </a:ext>
            </a:extLst>
          </p:cNvPr>
          <p:cNvSpPr>
            <a:spLocks noGrp="1"/>
          </p:cNvSpPr>
          <p:nvPr>
            <p:ph type="title"/>
          </p:nvPr>
        </p:nvSpPr>
        <p:spPr>
          <a:xfrm>
            <a:off x="1628500" y="775249"/>
            <a:ext cx="7071000" cy="612000"/>
          </a:xfrm>
        </p:spPr>
        <p:txBody>
          <a:bodyPr>
            <a:normAutofit/>
          </a:bodyPr>
          <a:lstStyle/>
          <a:p>
            <a:r>
              <a:rPr lang="fr-FR" dirty="0">
                <a:solidFill>
                  <a:schemeClr val="tx1">
                    <a:lumMod val="65000"/>
                    <a:lumOff val="35000"/>
                  </a:schemeClr>
                </a:solidFill>
                <a:latin typeface="Dosis Medium" pitchFamily="2" charset="0"/>
              </a:rPr>
              <a:t>Répétons ensemble : Le dos – Un domino – Le malade –Mardi – Des radis. </a:t>
            </a:r>
          </a:p>
        </p:txBody>
      </p:sp>
      <p:sp>
        <p:nvSpPr>
          <p:cNvPr id="7" name="Espace réservé du texte 6">
            <a:extLst>
              <a:ext uri="{FF2B5EF4-FFF2-40B4-BE49-F238E27FC236}">
                <a16:creationId xmlns:a16="http://schemas.microsoft.com/office/drawing/2014/main" id="{C2AF92B3-0C37-DC16-86D1-B54906FFC5D8}"/>
              </a:ext>
            </a:extLst>
          </p:cNvPr>
          <p:cNvSpPr>
            <a:spLocks noGrp="1"/>
          </p:cNvSpPr>
          <p:nvPr>
            <p:ph type="body" sz="quarter" idx="11"/>
          </p:nvPr>
        </p:nvSpPr>
        <p:spPr>
          <a:xfrm>
            <a:off x="1414084" y="3742400"/>
            <a:ext cx="1620000" cy="360000"/>
          </a:xfrm>
        </p:spPr>
        <p:txBody>
          <a:bodyPr/>
          <a:lstStyle/>
          <a:p>
            <a:r>
              <a:rPr lang="fr-MA" sz="2400" dirty="0">
                <a:solidFill>
                  <a:srgbClr val="0070C0"/>
                </a:solidFill>
              </a:rPr>
              <a:t>Le</a:t>
            </a:r>
            <a:r>
              <a:rPr lang="fr-MA" sz="2400" dirty="0"/>
              <a:t> dos</a:t>
            </a:r>
          </a:p>
        </p:txBody>
      </p:sp>
      <p:sp>
        <p:nvSpPr>
          <p:cNvPr id="9" name="Espace réservé du texte 8">
            <a:extLst>
              <a:ext uri="{FF2B5EF4-FFF2-40B4-BE49-F238E27FC236}">
                <a16:creationId xmlns:a16="http://schemas.microsoft.com/office/drawing/2014/main" id="{C216C0AD-D06D-DF9D-D70F-E284551F611A}"/>
              </a:ext>
            </a:extLst>
          </p:cNvPr>
          <p:cNvSpPr>
            <a:spLocks noGrp="1"/>
          </p:cNvSpPr>
          <p:nvPr>
            <p:ph type="body" sz="quarter" idx="23"/>
          </p:nvPr>
        </p:nvSpPr>
        <p:spPr>
          <a:xfrm>
            <a:off x="3723742" y="3816761"/>
            <a:ext cx="1696515" cy="360000"/>
          </a:xfrm>
        </p:spPr>
        <p:txBody>
          <a:bodyPr/>
          <a:lstStyle/>
          <a:p>
            <a:r>
              <a:rPr lang="fr-MA" sz="2400" dirty="0">
                <a:solidFill>
                  <a:srgbClr val="DB03A2"/>
                </a:solidFill>
              </a:rPr>
              <a:t> </a:t>
            </a:r>
            <a:r>
              <a:rPr lang="fr-MA" sz="2400" dirty="0">
                <a:solidFill>
                  <a:srgbClr val="0070C0"/>
                </a:solidFill>
              </a:rPr>
              <a:t>Un</a:t>
            </a:r>
            <a:r>
              <a:rPr lang="fr-MA" sz="2400" dirty="0">
                <a:solidFill>
                  <a:srgbClr val="DB03A2"/>
                </a:solidFill>
              </a:rPr>
              <a:t> </a:t>
            </a:r>
            <a:r>
              <a:rPr lang="fr-MA" sz="2400" dirty="0">
                <a:solidFill>
                  <a:srgbClr val="424D7B"/>
                </a:solidFill>
              </a:rPr>
              <a:t>domino</a:t>
            </a:r>
          </a:p>
        </p:txBody>
      </p:sp>
      <p:sp>
        <p:nvSpPr>
          <p:cNvPr id="11" name="Espace réservé du texte 10">
            <a:extLst>
              <a:ext uri="{FF2B5EF4-FFF2-40B4-BE49-F238E27FC236}">
                <a16:creationId xmlns:a16="http://schemas.microsoft.com/office/drawing/2014/main" id="{5AB8F308-2BF5-0F42-DF47-364CAE341734}"/>
              </a:ext>
            </a:extLst>
          </p:cNvPr>
          <p:cNvSpPr>
            <a:spLocks noGrp="1"/>
          </p:cNvSpPr>
          <p:nvPr>
            <p:ph type="body" sz="quarter" idx="24"/>
          </p:nvPr>
        </p:nvSpPr>
        <p:spPr>
          <a:xfrm>
            <a:off x="6169768" y="3753561"/>
            <a:ext cx="1860121" cy="360000"/>
          </a:xfrm>
          <a:prstGeom prst="roundRect">
            <a:avLst>
              <a:gd name="adj" fmla="val 16667"/>
            </a:avLst>
          </a:prstGeom>
        </p:spPr>
        <p:txBody>
          <a:bodyPr/>
          <a:lstStyle/>
          <a:p>
            <a:r>
              <a:rPr lang="fr-MA" sz="2400" dirty="0">
                <a:solidFill>
                  <a:srgbClr val="0070C0"/>
                </a:solidFill>
              </a:rPr>
              <a:t>Le</a:t>
            </a:r>
            <a:r>
              <a:rPr lang="fr-MA" sz="2400" dirty="0">
                <a:solidFill>
                  <a:srgbClr val="424D7B"/>
                </a:solidFill>
              </a:rPr>
              <a:t> malade</a:t>
            </a:r>
          </a:p>
        </p:txBody>
      </p:sp>
      <p:sp>
        <p:nvSpPr>
          <p:cNvPr id="15" name="Espace réservé du texte 14">
            <a:extLst>
              <a:ext uri="{FF2B5EF4-FFF2-40B4-BE49-F238E27FC236}">
                <a16:creationId xmlns:a16="http://schemas.microsoft.com/office/drawing/2014/main" id="{7090E24F-2292-69A8-E0EC-68ACBE90AEB3}"/>
              </a:ext>
            </a:extLst>
          </p:cNvPr>
          <p:cNvSpPr>
            <a:spLocks noGrp="1"/>
          </p:cNvSpPr>
          <p:nvPr>
            <p:ph type="body" sz="quarter" idx="25"/>
          </p:nvPr>
        </p:nvSpPr>
        <p:spPr>
          <a:xfrm>
            <a:off x="2458141" y="6152242"/>
            <a:ext cx="1855551" cy="427205"/>
          </a:xfrm>
        </p:spPr>
        <p:txBody>
          <a:bodyPr/>
          <a:lstStyle/>
          <a:p>
            <a:r>
              <a:rPr lang="fr-MA" sz="2400" dirty="0"/>
              <a:t>Mardi</a:t>
            </a:r>
          </a:p>
        </p:txBody>
      </p:sp>
      <p:sp>
        <p:nvSpPr>
          <p:cNvPr id="14" name="Espace réservé du texte 14">
            <a:extLst>
              <a:ext uri="{FF2B5EF4-FFF2-40B4-BE49-F238E27FC236}">
                <a16:creationId xmlns:a16="http://schemas.microsoft.com/office/drawing/2014/main" id="{9F79E589-D8E9-46E7-8328-62083ADB7F1B}"/>
              </a:ext>
            </a:extLst>
          </p:cNvPr>
          <p:cNvSpPr txBox="1">
            <a:spLocks/>
          </p:cNvSpPr>
          <p:nvPr/>
        </p:nvSpPr>
        <p:spPr>
          <a:xfrm>
            <a:off x="4981753" y="6201284"/>
            <a:ext cx="2009750"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0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MA" sz="2400" dirty="0"/>
              <a:t>Des radis</a:t>
            </a:r>
          </a:p>
        </p:txBody>
      </p:sp>
      <p:pic>
        <p:nvPicPr>
          <p:cNvPr id="17" name="Image 16">
            <a:extLst>
              <a:ext uri="{FF2B5EF4-FFF2-40B4-BE49-F238E27FC236}">
                <a16:creationId xmlns:a16="http://schemas.microsoft.com/office/drawing/2014/main" id="{2F046C43-BF28-483C-9D8B-1C397A3B1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1926" y="1792238"/>
            <a:ext cx="1776953" cy="1944000"/>
          </a:xfrm>
          <a:prstGeom prst="rect">
            <a:avLst/>
          </a:prstGeom>
        </p:spPr>
      </p:pic>
      <p:pic>
        <p:nvPicPr>
          <p:cNvPr id="21" name="Image 20">
            <a:extLst>
              <a:ext uri="{FF2B5EF4-FFF2-40B4-BE49-F238E27FC236}">
                <a16:creationId xmlns:a16="http://schemas.microsoft.com/office/drawing/2014/main" id="{3D9C8452-8D99-4859-B608-4119FDE14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5607" y="1793397"/>
            <a:ext cx="1776953" cy="1944000"/>
          </a:xfrm>
          <a:prstGeom prst="rect">
            <a:avLst/>
          </a:prstGeom>
        </p:spPr>
      </p:pic>
      <p:pic>
        <p:nvPicPr>
          <p:cNvPr id="24" name="Image 23">
            <a:extLst>
              <a:ext uri="{FF2B5EF4-FFF2-40B4-BE49-F238E27FC236}">
                <a16:creationId xmlns:a16="http://schemas.microsoft.com/office/drawing/2014/main" id="{582FE394-3B4D-48F1-8D1B-8E94A9A6DC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8766" y="1792238"/>
            <a:ext cx="1776953" cy="1944000"/>
          </a:xfrm>
          <a:prstGeom prst="rect">
            <a:avLst/>
          </a:prstGeom>
        </p:spPr>
      </p:pic>
      <p:pic>
        <p:nvPicPr>
          <p:cNvPr id="25" name="Image 24">
            <a:extLst>
              <a:ext uri="{FF2B5EF4-FFF2-40B4-BE49-F238E27FC236}">
                <a16:creationId xmlns:a16="http://schemas.microsoft.com/office/drawing/2014/main" id="{D50F41AF-A8ED-4C20-8678-D12CEC7A53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8151" y="4257284"/>
            <a:ext cx="1776953" cy="1944000"/>
          </a:xfrm>
          <a:prstGeom prst="rect">
            <a:avLst/>
          </a:prstGeom>
        </p:spPr>
      </p:pic>
      <p:pic>
        <p:nvPicPr>
          <p:cNvPr id="26" name="Image 25">
            <a:extLst>
              <a:ext uri="{FF2B5EF4-FFF2-40B4-BE49-F238E27FC236}">
                <a16:creationId xmlns:a16="http://schemas.microsoft.com/office/drawing/2014/main" id="{04563E24-3799-408B-9E7B-2815BF4B64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7439" y="4257284"/>
            <a:ext cx="1776953" cy="1944000"/>
          </a:xfrm>
          <a:prstGeom prst="rect">
            <a:avLst/>
          </a:prstGeom>
        </p:spPr>
      </p:pic>
      <p:grpSp>
        <p:nvGrpSpPr>
          <p:cNvPr id="16" name="Groupe 15">
            <a:extLst>
              <a:ext uri="{FF2B5EF4-FFF2-40B4-BE49-F238E27FC236}">
                <a16:creationId xmlns:a16="http://schemas.microsoft.com/office/drawing/2014/main" id="{16A637E1-967D-42CD-B3DB-757DE1EA70BF}"/>
              </a:ext>
            </a:extLst>
          </p:cNvPr>
          <p:cNvGrpSpPr/>
          <p:nvPr/>
        </p:nvGrpSpPr>
        <p:grpSpPr>
          <a:xfrm>
            <a:off x="113769" y="634753"/>
            <a:ext cx="1147140" cy="980797"/>
            <a:chOff x="113769" y="634753"/>
            <a:chExt cx="1147140" cy="980797"/>
          </a:xfrm>
        </p:grpSpPr>
        <p:pic>
          <p:nvPicPr>
            <p:cNvPr id="18" name="Image 17">
              <a:extLst>
                <a:ext uri="{FF2B5EF4-FFF2-40B4-BE49-F238E27FC236}">
                  <a16:creationId xmlns:a16="http://schemas.microsoft.com/office/drawing/2014/main" id="{9C0EF163-0620-407D-A06B-CFB6C4AF58D2}"/>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1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02A2DE0-26C5-4A62-8D21-1E0293C87BF6}"/>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052951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MA" dirty="0">
              <a:solidFill>
                <a:schemeClr val="tx1">
                  <a:lumMod val="65000"/>
                  <a:lumOff val="35000"/>
                </a:schemeClr>
              </a:solidFill>
              <a:latin typeface="Dosis Medium" pitchFamily="2" charset="0"/>
            </a:endParaRP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CC2A74-F73C-4400-A9B4-6570FAABE614}"/>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A5DEEB3E-921D-4090-A966-3D67A47D39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1926" y="1792238"/>
            <a:ext cx="1776953" cy="1944000"/>
          </a:xfrm>
          <a:prstGeom prst="rect">
            <a:avLst/>
          </a:prstGeom>
        </p:spPr>
      </p:pic>
      <p:pic>
        <p:nvPicPr>
          <p:cNvPr id="5" name="Image 4">
            <a:extLst>
              <a:ext uri="{FF2B5EF4-FFF2-40B4-BE49-F238E27FC236}">
                <a16:creationId xmlns:a16="http://schemas.microsoft.com/office/drawing/2014/main" id="{43247996-C542-4C0E-B43C-FCC04A429C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5607" y="1793397"/>
            <a:ext cx="1776953" cy="1944000"/>
          </a:xfrm>
          <a:prstGeom prst="rect">
            <a:avLst/>
          </a:prstGeom>
        </p:spPr>
      </p:pic>
      <p:pic>
        <p:nvPicPr>
          <p:cNvPr id="6" name="Image 5">
            <a:extLst>
              <a:ext uri="{FF2B5EF4-FFF2-40B4-BE49-F238E27FC236}">
                <a16:creationId xmlns:a16="http://schemas.microsoft.com/office/drawing/2014/main" id="{BC2824AC-DFBD-4260-8579-D03D997DB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8766" y="1792238"/>
            <a:ext cx="1776953" cy="1944000"/>
          </a:xfrm>
          <a:prstGeom prst="rect">
            <a:avLst/>
          </a:prstGeom>
        </p:spPr>
      </p:pic>
      <p:pic>
        <p:nvPicPr>
          <p:cNvPr id="7" name="Image 6">
            <a:extLst>
              <a:ext uri="{FF2B5EF4-FFF2-40B4-BE49-F238E27FC236}">
                <a16:creationId xmlns:a16="http://schemas.microsoft.com/office/drawing/2014/main" id="{60F9D2F1-1A82-4EF0-9585-50D6F67114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8151" y="4257284"/>
            <a:ext cx="1776953" cy="1944000"/>
          </a:xfrm>
          <a:prstGeom prst="rect">
            <a:avLst/>
          </a:prstGeom>
        </p:spPr>
      </p:pic>
      <p:pic>
        <p:nvPicPr>
          <p:cNvPr id="8" name="Image 7">
            <a:extLst>
              <a:ext uri="{FF2B5EF4-FFF2-40B4-BE49-F238E27FC236}">
                <a16:creationId xmlns:a16="http://schemas.microsoft.com/office/drawing/2014/main" id="{0169B1FA-DC6F-4198-A80C-99B6933538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7439" y="4257284"/>
            <a:ext cx="1776953" cy="1944000"/>
          </a:xfrm>
          <a:prstGeom prst="rect">
            <a:avLst/>
          </a:prstGeom>
        </p:spPr>
      </p:pic>
    </p:spTree>
    <p:extLst>
      <p:ext uri="{BB962C8B-B14F-4D97-AF65-F5344CB8AC3E}">
        <p14:creationId xmlns:p14="http://schemas.microsoft.com/office/powerpoint/2010/main" val="32453691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570897" y="1608083"/>
            <a:ext cx="7886700" cy="3641833"/>
          </a:xfrm>
        </p:spPr>
        <p:txBody>
          <a:bodyPr/>
          <a:lstStyle/>
          <a:p>
            <a:pPr algn="just"/>
            <a:r>
              <a:rPr lang="fr-MA" sz="2800" dirty="0">
                <a:solidFill>
                  <a:schemeClr val="accent1">
                    <a:lumMod val="50000"/>
                  </a:schemeClr>
                </a:solidFill>
              </a:rPr>
              <a:t>          A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endParaRPr lang="fr-MA" sz="2400" b="0" dirty="0">
              <a:solidFill>
                <a:schemeClr val="accent1">
                  <a:lumMod val="50000"/>
                </a:schemeClr>
              </a:solidFill>
            </a:endParaRP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a:xfrm>
            <a:off x="1658951" y="756000"/>
            <a:ext cx="7154545" cy="61200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dirty="0">
                <a:solidFill>
                  <a:schemeClr val="tx1">
                    <a:lumMod val="65000"/>
                    <a:lumOff val="35000"/>
                  </a:schemeClr>
                </a:solidFill>
                <a:latin typeface="Dosis Medium" pitchFamily="2" charset="0"/>
              </a:rPr>
              <a:t>Aujourd’hui, nous allons apprendre à poser une question en français avec Majd et Nada. </a:t>
            </a:r>
            <a:endParaRPr lang="fr-FR" dirty="0">
              <a:solidFill>
                <a:schemeClr val="tx1">
                  <a:lumMod val="65000"/>
                  <a:lumOff val="35000"/>
                </a:schemeClr>
              </a:solidFill>
              <a:latin typeface="Dosis Medium" pitchFamily="2" charset="0"/>
            </a:endParaRPr>
          </a:p>
        </p:txBody>
      </p:sp>
      <p:grpSp>
        <p:nvGrpSpPr>
          <p:cNvPr id="16" name="Groupe 15">
            <a:extLst>
              <a:ext uri="{FF2B5EF4-FFF2-40B4-BE49-F238E27FC236}">
                <a16:creationId xmlns:a16="http://schemas.microsoft.com/office/drawing/2014/main" id="{148E8F3B-8549-19A9-5778-CFC81235BCA1}"/>
              </a:ext>
            </a:extLst>
          </p:cNvPr>
          <p:cNvGrpSpPr/>
          <p:nvPr/>
        </p:nvGrpSpPr>
        <p:grpSpPr>
          <a:xfrm>
            <a:off x="113769" y="634753"/>
            <a:ext cx="1147140" cy="980797"/>
            <a:chOff x="113769" y="634753"/>
            <a:chExt cx="1147140" cy="980797"/>
          </a:xfrm>
        </p:grpSpPr>
        <p:pic>
          <p:nvPicPr>
            <p:cNvPr id="17" name="Image 16">
              <a:extLst>
                <a:ext uri="{FF2B5EF4-FFF2-40B4-BE49-F238E27FC236}">
                  <a16:creationId xmlns:a16="http://schemas.microsoft.com/office/drawing/2014/main" id="{9548A912-F830-53C2-8F44-E198A2D9CCB2}"/>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D8D9387-E133-E793-A09F-4B39E0779FB4}"/>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4"/>
          <a:stretch>
            <a:fillRect/>
          </a:stretch>
        </p:blipFill>
        <p:spPr>
          <a:xfrm>
            <a:off x="2156059" y="2232110"/>
            <a:ext cx="4831882" cy="3898765"/>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8" name="Image 7" descr="Une image contenant noir, obscurité&#10;&#10;Le contenu généré par l’IA peut être incorrect.">
            <a:extLst>
              <a:ext uri="{FF2B5EF4-FFF2-40B4-BE49-F238E27FC236}">
                <a16:creationId xmlns:a16="http://schemas.microsoft.com/office/drawing/2014/main" id="{004D3437-279D-4452-A6FB-789A7FDF76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0464" y="5944805"/>
            <a:ext cx="812539" cy="812539"/>
          </a:xfrm>
          <a:prstGeom prst="rect">
            <a:avLst/>
          </a:prstGeom>
        </p:spPr>
      </p:pic>
      <p:pic>
        <p:nvPicPr>
          <p:cNvPr id="2" name="A0912766">
            <a:hlinkClick r:id="" action="ppaction://media"/>
            <a:extLst>
              <a:ext uri="{FF2B5EF4-FFF2-40B4-BE49-F238E27FC236}">
                <a16:creationId xmlns:a16="http://schemas.microsoft.com/office/drawing/2014/main" id="{28D44D3B-CD6A-4248-A302-7B2348ADAD0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07343" y="2208348"/>
            <a:ext cx="8129313" cy="3736457"/>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730" fill="hold"/>
                                        <p:tgtEl>
                                          <p:spTgt spid="2"/>
                                        </p:tgtEl>
                                      </p:cBhvr>
                                    </p:cmd>
                                  </p:childTnLst>
                                </p:cTn>
                              </p:par>
                            </p:childTnLst>
                          </p:cTn>
                        </p:par>
                        <p:par>
                          <p:cTn id="7" fill="hold">
                            <p:stCondLst>
                              <p:cond delay="5073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Répétons ensemble. </a:t>
            </a:r>
          </a:p>
        </p:txBody>
      </p:sp>
      <p:sp>
        <p:nvSpPr>
          <p:cNvPr id="2" name="Rectangle : coins arrondis 1">
            <a:extLst>
              <a:ext uri="{FF2B5EF4-FFF2-40B4-BE49-F238E27FC236}">
                <a16:creationId xmlns:a16="http://schemas.microsoft.com/office/drawing/2014/main" id="{14E66F81-8F0E-C786-E7F8-FF8A400799CB}"/>
              </a:ext>
            </a:extLst>
          </p:cNvPr>
          <p:cNvSpPr/>
          <p:nvPr/>
        </p:nvSpPr>
        <p:spPr>
          <a:xfrm>
            <a:off x="990766" y="2509068"/>
            <a:ext cx="6978858" cy="2348089"/>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ZoneTexte 2">
            <a:extLst>
              <a:ext uri="{FF2B5EF4-FFF2-40B4-BE49-F238E27FC236}">
                <a16:creationId xmlns:a16="http://schemas.microsoft.com/office/drawing/2014/main" id="{7E43ABAB-21E5-E70C-FEF4-442F21C09674}"/>
              </a:ext>
            </a:extLst>
          </p:cNvPr>
          <p:cNvSpPr txBox="1"/>
          <p:nvPr/>
        </p:nvSpPr>
        <p:spPr>
          <a:xfrm>
            <a:off x="1368382" y="3019272"/>
            <a:ext cx="6223625" cy="819455"/>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lang="fr-FR" sz="2800" b="1" dirty="0">
                <a:solidFill>
                  <a:srgbClr val="424D7B"/>
                </a:solidFill>
                <a:latin typeface="Dosis SemiBold" pitchFamily="2" charset="0"/>
              </a:rPr>
              <a:t>Qu'est-ce que tu fais après l'école ?</a:t>
            </a:r>
          </a:p>
        </p:txBody>
      </p:sp>
      <p:grpSp>
        <p:nvGrpSpPr>
          <p:cNvPr id="5" name="Groupe 4">
            <a:extLst>
              <a:ext uri="{FF2B5EF4-FFF2-40B4-BE49-F238E27FC236}">
                <a16:creationId xmlns:a16="http://schemas.microsoft.com/office/drawing/2014/main" id="{64D573D7-27A8-4B35-CA94-21A1E230E2C8}"/>
              </a:ext>
            </a:extLst>
          </p:cNvPr>
          <p:cNvGrpSpPr/>
          <p:nvPr/>
        </p:nvGrpSpPr>
        <p:grpSpPr>
          <a:xfrm>
            <a:off x="96835" y="643220"/>
            <a:ext cx="1147140" cy="980797"/>
            <a:chOff x="113769" y="634753"/>
            <a:chExt cx="1147140" cy="980797"/>
          </a:xfrm>
        </p:grpSpPr>
        <p:pic>
          <p:nvPicPr>
            <p:cNvPr id="6" name="Image 5">
              <a:extLst>
                <a:ext uri="{FF2B5EF4-FFF2-40B4-BE49-F238E27FC236}">
                  <a16:creationId xmlns:a16="http://schemas.microsoft.com/office/drawing/2014/main" id="{12E2BD4C-8801-647D-33BD-54C2E00DC5A6}"/>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73BDFBA-BD64-B0BE-E2DF-045433B617C9}"/>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894725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Voici un autre exemple. </a:t>
            </a:r>
          </a:p>
        </p:txBody>
      </p:sp>
      <p:sp>
        <p:nvSpPr>
          <p:cNvPr id="2" name="Rectangle : coins arrondis 1">
            <a:extLst>
              <a:ext uri="{FF2B5EF4-FFF2-40B4-BE49-F238E27FC236}">
                <a16:creationId xmlns:a16="http://schemas.microsoft.com/office/drawing/2014/main" id="{14E66F81-8F0E-C786-E7F8-FF8A400799CB}"/>
              </a:ext>
            </a:extLst>
          </p:cNvPr>
          <p:cNvSpPr/>
          <p:nvPr/>
        </p:nvSpPr>
        <p:spPr>
          <a:xfrm>
            <a:off x="990766" y="2509068"/>
            <a:ext cx="6978858" cy="2348089"/>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ZoneTexte 2">
            <a:extLst>
              <a:ext uri="{FF2B5EF4-FFF2-40B4-BE49-F238E27FC236}">
                <a16:creationId xmlns:a16="http://schemas.microsoft.com/office/drawing/2014/main" id="{7E43ABAB-21E5-E70C-FEF4-442F21C09674}"/>
              </a:ext>
            </a:extLst>
          </p:cNvPr>
          <p:cNvSpPr txBox="1"/>
          <p:nvPr/>
        </p:nvSpPr>
        <p:spPr>
          <a:xfrm>
            <a:off x="1368382" y="3019272"/>
            <a:ext cx="6223625" cy="819455"/>
          </a:xfrm>
          <a:prstGeom prst="rect">
            <a:avLst/>
          </a:prstGeom>
          <a:noFill/>
        </p:spPr>
        <p:txBody>
          <a:bodyPr wrap="square" rtlCol="0">
            <a:spAutoFit/>
          </a:bodyPr>
          <a:lstStyle/>
          <a:p>
            <a:pPr lvl="0">
              <a:lnSpc>
                <a:spcPct val="200000"/>
              </a:lnSpc>
              <a:defRPr/>
            </a:pPr>
            <a:r>
              <a:rPr lang="fr-FR" sz="2800" b="1" dirty="0">
                <a:solidFill>
                  <a:srgbClr val="424D7B"/>
                </a:solidFill>
                <a:latin typeface="Dosis SemiBold" pitchFamily="2" charset="0"/>
              </a:rPr>
              <a:t>Qu’est-ce que tu fais après le déjeuner ?</a:t>
            </a:r>
          </a:p>
        </p:txBody>
      </p:sp>
      <p:grpSp>
        <p:nvGrpSpPr>
          <p:cNvPr id="5" name="Groupe 4">
            <a:extLst>
              <a:ext uri="{FF2B5EF4-FFF2-40B4-BE49-F238E27FC236}">
                <a16:creationId xmlns:a16="http://schemas.microsoft.com/office/drawing/2014/main" id="{64D573D7-27A8-4B35-CA94-21A1E230E2C8}"/>
              </a:ext>
            </a:extLst>
          </p:cNvPr>
          <p:cNvGrpSpPr/>
          <p:nvPr/>
        </p:nvGrpSpPr>
        <p:grpSpPr>
          <a:xfrm>
            <a:off x="96835" y="643220"/>
            <a:ext cx="1147140" cy="980797"/>
            <a:chOff x="113769" y="634753"/>
            <a:chExt cx="1147140" cy="980797"/>
          </a:xfrm>
        </p:grpSpPr>
        <p:pic>
          <p:nvPicPr>
            <p:cNvPr id="6" name="Image 5">
              <a:extLst>
                <a:ext uri="{FF2B5EF4-FFF2-40B4-BE49-F238E27FC236}">
                  <a16:creationId xmlns:a16="http://schemas.microsoft.com/office/drawing/2014/main" id="{12E2BD4C-8801-647D-33BD-54C2E00DC5A6}"/>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73BDFBA-BD64-B0BE-E2DF-045433B617C9}"/>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38788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784D-D842-55BF-D515-DD09E5238321}"/>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AF6C1686-6897-4E60-83C9-C8F4561E16AE}"/>
              </a:ext>
            </a:extLst>
          </p:cNvPr>
          <p:cNvSpPr/>
          <p:nvPr/>
        </p:nvSpPr>
        <p:spPr>
          <a:xfrm>
            <a:off x="699426" y="3329186"/>
            <a:ext cx="2584628"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EE2E7060-7C43-E8E6-21CC-911E259FD91D}"/>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829171" y="2843448"/>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836677B6-AC3E-D4DD-841E-77D23A3035B2}"/>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80BB0479-E979-6474-2431-231B9E9556CD}"/>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F5793345-D6B2-DC7F-74AB-AD4E4C717018}"/>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 </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a:t>
            </a:r>
          </a:p>
        </p:txBody>
      </p:sp>
      <p:pic>
        <p:nvPicPr>
          <p:cNvPr id="18" name="Image 17">
            <a:extLst>
              <a:ext uri="{FF2B5EF4-FFF2-40B4-BE49-F238E27FC236}">
                <a16:creationId xmlns:a16="http://schemas.microsoft.com/office/drawing/2014/main" id="{703EC2E4-EBF4-50E6-2622-573F75232851}"/>
              </a:ext>
            </a:extLst>
          </p:cNvPr>
          <p:cNvPicPr>
            <a:picLocks noChangeAspect="1"/>
          </p:cNvPicPr>
          <p:nvPr/>
        </p:nvPicPr>
        <p:blipFill>
          <a:blip r:embed="rId4"/>
          <a:stretch>
            <a:fillRect/>
          </a:stretch>
        </p:blipFill>
        <p:spPr>
          <a:xfrm>
            <a:off x="2652513" y="2055068"/>
            <a:ext cx="1218404" cy="1102789"/>
          </a:xfrm>
          <a:prstGeom prst="rect">
            <a:avLst/>
          </a:prstGeom>
        </p:spPr>
      </p:pic>
      <p:sp>
        <p:nvSpPr>
          <p:cNvPr id="12" name="ZoneTexte 11">
            <a:extLst>
              <a:ext uri="{FF2B5EF4-FFF2-40B4-BE49-F238E27FC236}">
                <a16:creationId xmlns:a16="http://schemas.microsoft.com/office/drawing/2014/main" id="{53A16EE4-4C6F-01E8-4800-2D676F5D6D7E}"/>
              </a:ext>
            </a:extLst>
          </p:cNvPr>
          <p:cNvSpPr txBox="1"/>
          <p:nvPr/>
        </p:nvSpPr>
        <p:spPr>
          <a:xfrm>
            <a:off x="666627" y="3537567"/>
            <a:ext cx="2584628" cy="646331"/>
          </a:xfrm>
          <a:prstGeom prst="rect">
            <a:avLst/>
          </a:prstGeom>
          <a:noFill/>
        </p:spPr>
        <p:txBody>
          <a:bodyPr wrap="square" rtlCol="0">
            <a:spAutoFit/>
          </a:bodyPr>
          <a:lstStyle/>
          <a:p>
            <a:pPr lvl="0" algn="ctr">
              <a:defRPr/>
            </a:pPr>
            <a:r>
              <a:rPr lang="fr-FR" b="1" dirty="0">
                <a:solidFill>
                  <a:srgbClr val="445C80"/>
                </a:solidFill>
                <a:latin typeface="Dosis SemiBold" pitchFamily="2" charset="0"/>
              </a:rPr>
              <a:t>Qu’est-ce que tu fais après __________ ?</a:t>
            </a:r>
          </a:p>
        </p:txBody>
      </p:sp>
      <p:pic>
        <p:nvPicPr>
          <p:cNvPr id="10" name="Image 9">
            <a:extLst>
              <a:ext uri="{FF2B5EF4-FFF2-40B4-BE49-F238E27FC236}">
                <a16:creationId xmlns:a16="http://schemas.microsoft.com/office/drawing/2014/main" id="{A13BB943-7546-4017-96AF-0D69716A224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023" b="98174" l="9375" r="99554">
                        <a14:foregroundMark x1="47321" y1="8676" x2="51786" y2="7763"/>
                        <a14:foregroundMark x1="52679" y1="5023" x2="52679" y2="5023"/>
                        <a14:foregroundMark x1="45536" y1="49772" x2="58929" y2="49772"/>
                        <a14:foregroundMark x1="52232" y1="46119" x2="45982" y2="52968"/>
                        <a14:foregroundMark x1="95089" y1="36986" x2="99554" y2="40183"/>
                        <a14:foregroundMark x1="41964" y1="48858" x2="41964" y2="48858"/>
                        <a14:foregroundMark x1="9375" y1="77626" x2="86161" y2="97717"/>
                        <a14:foregroundMark x1="86161" y1="97717" x2="97321" y2="90411"/>
                        <a14:foregroundMark x1="88393" y1="98174" x2="97768" y2="86758"/>
                      </a14:backgroundRemoval>
                    </a14:imgEffect>
                    <a14:imgEffect>
                      <a14:colorTemperature colorTemp="7200"/>
                    </a14:imgEffect>
                  </a14:imgLayer>
                </a14:imgProps>
              </a:ext>
            </a:extLst>
          </a:blip>
          <a:stretch>
            <a:fillRect/>
          </a:stretch>
        </p:blipFill>
        <p:spPr>
          <a:xfrm>
            <a:off x="1385073" y="4501412"/>
            <a:ext cx="1213333" cy="1186250"/>
          </a:xfrm>
          <a:prstGeom prst="rect">
            <a:avLst/>
          </a:prstGeom>
        </p:spPr>
      </p:pic>
    </p:spTree>
    <p:extLst>
      <p:ext uri="{BB962C8B-B14F-4D97-AF65-F5344CB8AC3E}">
        <p14:creationId xmlns:p14="http://schemas.microsoft.com/office/powerpoint/2010/main" val="348724780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D5EB-BA8B-A963-91EF-471CDA98F09F}"/>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BF6031D6-801F-1C45-731C-67D990BD48E9}"/>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264706" y="2843448"/>
            <a:ext cx="4887827" cy="3258552"/>
          </a:xfrm>
          <a:prstGeom prst="rect">
            <a:avLst/>
          </a:prstGeom>
        </p:spPr>
      </p:pic>
      <p:sp>
        <p:nvSpPr>
          <p:cNvPr id="3" name="Rectangle : coins arrondis 2">
            <a:extLst>
              <a:ext uri="{FF2B5EF4-FFF2-40B4-BE49-F238E27FC236}">
                <a16:creationId xmlns:a16="http://schemas.microsoft.com/office/drawing/2014/main" id="{A8F4912C-2256-0D21-DDCA-B006CCD28979}"/>
              </a:ext>
            </a:extLst>
          </p:cNvPr>
          <p:cNvSpPr/>
          <p:nvPr/>
        </p:nvSpPr>
        <p:spPr>
          <a:xfrm>
            <a:off x="5855696" y="3429000"/>
            <a:ext cx="2480323"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BAEA0502-55DC-5FBB-A700-8D39403342D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9D0858A3-D881-A016-D798-AB81C5968FF7}"/>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BB71C9AA-EC60-B832-F44A-CD3786FD730A}"/>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  </a:t>
            </a:r>
          </a:p>
        </p:txBody>
      </p:sp>
      <p:pic>
        <p:nvPicPr>
          <p:cNvPr id="10" name="Image 9">
            <a:extLst>
              <a:ext uri="{FF2B5EF4-FFF2-40B4-BE49-F238E27FC236}">
                <a16:creationId xmlns:a16="http://schemas.microsoft.com/office/drawing/2014/main" id="{858718A5-1F0B-1CE9-73C0-7CA94056EC87}"/>
              </a:ext>
            </a:extLst>
          </p:cNvPr>
          <p:cNvPicPr>
            <a:picLocks noChangeAspect="1"/>
          </p:cNvPicPr>
          <p:nvPr/>
        </p:nvPicPr>
        <p:blipFill>
          <a:blip r:embed="rId4"/>
          <a:stretch>
            <a:fillRect/>
          </a:stretch>
        </p:blipFill>
        <p:spPr>
          <a:xfrm>
            <a:off x="5246011" y="2083690"/>
            <a:ext cx="1219370" cy="1086002"/>
          </a:xfrm>
          <a:prstGeom prst="rect">
            <a:avLst/>
          </a:prstGeom>
        </p:spPr>
      </p:pic>
      <p:sp>
        <p:nvSpPr>
          <p:cNvPr id="12" name="ZoneTexte 11">
            <a:extLst>
              <a:ext uri="{FF2B5EF4-FFF2-40B4-BE49-F238E27FC236}">
                <a16:creationId xmlns:a16="http://schemas.microsoft.com/office/drawing/2014/main" id="{D958CB01-E14C-4367-9DC7-A96B2AE2E4A0}"/>
              </a:ext>
            </a:extLst>
          </p:cNvPr>
          <p:cNvSpPr txBox="1"/>
          <p:nvPr/>
        </p:nvSpPr>
        <p:spPr>
          <a:xfrm>
            <a:off x="5866098" y="3582886"/>
            <a:ext cx="2480322" cy="646331"/>
          </a:xfrm>
          <a:prstGeom prst="rect">
            <a:avLst/>
          </a:prstGeom>
          <a:noFill/>
        </p:spPr>
        <p:txBody>
          <a:bodyPr wrap="square" rtlCol="0">
            <a:spAutoFit/>
          </a:bodyPr>
          <a:lstStyle/>
          <a:p>
            <a:pPr lvl="0" algn="ctr">
              <a:defRPr/>
            </a:pPr>
            <a:r>
              <a:rPr lang="fr-FR" b="1" dirty="0">
                <a:solidFill>
                  <a:srgbClr val="8D6F91"/>
                </a:solidFill>
                <a:latin typeface="Dosis SemiBold" pitchFamily="2" charset="0"/>
              </a:rPr>
              <a:t>Qu’est-ce que tu fais après __________ ?</a:t>
            </a:r>
          </a:p>
        </p:txBody>
      </p:sp>
      <p:pic>
        <p:nvPicPr>
          <p:cNvPr id="13" name="Image 12">
            <a:extLst>
              <a:ext uri="{FF2B5EF4-FFF2-40B4-BE49-F238E27FC236}">
                <a16:creationId xmlns:a16="http://schemas.microsoft.com/office/drawing/2014/main" id="{592FDA89-0D05-4F65-9C48-635C752B742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023" b="98174" l="9375" r="99554">
                        <a14:foregroundMark x1="47321" y1="8676" x2="51786" y2="7763"/>
                        <a14:foregroundMark x1="52679" y1="5023" x2="52679" y2="5023"/>
                        <a14:foregroundMark x1="45536" y1="49772" x2="58929" y2="49772"/>
                        <a14:foregroundMark x1="52232" y1="46119" x2="45982" y2="52968"/>
                        <a14:foregroundMark x1="95089" y1="36986" x2="99554" y2="40183"/>
                        <a14:foregroundMark x1="41964" y1="48858" x2="41964" y2="48858"/>
                        <a14:foregroundMark x1="9375" y1="77626" x2="86161" y2="97717"/>
                        <a14:foregroundMark x1="86161" y1="97717" x2="97321" y2="90411"/>
                        <a14:foregroundMark x1="88393" y1="98174" x2="97768" y2="86758"/>
                      </a14:backgroundRemoval>
                    </a14:imgEffect>
                    <a14:imgEffect>
                      <a14:colorTemperature colorTemp="7200"/>
                    </a14:imgEffect>
                  </a14:imgLayer>
                </a14:imgProps>
              </a:ext>
            </a:extLst>
          </a:blip>
          <a:stretch>
            <a:fillRect/>
          </a:stretch>
        </p:blipFill>
        <p:spPr>
          <a:xfrm>
            <a:off x="6499592" y="4383103"/>
            <a:ext cx="1213333" cy="1186250"/>
          </a:xfrm>
          <a:prstGeom prst="rect">
            <a:avLst/>
          </a:prstGeom>
        </p:spPr>
      </p:pic>
    </p:spTree>
    <p:extLst>
      <p:ext uri="{BB962C8B-B14F-4D97-AF65-F5344CB8AC3E}">
        <p14:creationId xmlns:p14="http://schemas.microsoft.com/office/powerpoint/2010/main" val="329212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D328-3A69-5A4F-E4BF-AACB1B355D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B87C98-02C6-1062-B406-7D9D8AAB97D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Chacun pose la question à son voisin. </a:t>
            </a:r>
          </a:p>
        </p:txBody>
      </p:sp>
      <p:grpSp>
        <p:nvGrpSpPr>
          <p:cNvPr id="12" name="Groupe 11">
            <a:extLst>
              <a:ext uri="{FF2B5EF4-FFF2-40B4-BE49-F238E27FC236}">
                <a16:creationId xmlns:a16="http://schemas.microsoft.com/office/drawing/2014/main" id="{8554010C-6F2E-929F-88A0-9D562BE48187}"/>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8EA0E314-1312-B4AD-8C68-DBE0E9C79DD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8F91ABA2-FCCF-1EC8-954D-5CBE862A5BD7}"/>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817BD6D1-7EBA-D29F-1C3F-5824EEB38DE6}"/>
              </a:ext>
            </a:extLst>
          </p:cNvPr>
          <p:cNvPicPr>
            <a:picLocks noChangeAspect="1"/>
          </p:cNvPicPr>
          <p:nvPr/>
        </p:nvPicPr>
        <p:blipFill>
          <a:blip r:embed="rId4"/>
          <a:stretch>
            <a:fillRect/>
          </a:stretch>
        </p:blipFill>
        <p:spPr>
          <a:xfrm flipH="1">
            <a:off x="2566468" y="2944633"/>
            <a:ext cx="3955983" cy="2637322"/>
          </a:xfrm>
          <a:prstGeom prst="rect">
            <a:avLst/>
          </a:prstGeom>
        </p:spPr>
      </p:pic>
      <p:pic>
        <p:nvPicPr>
          <p:cNvPr id="21" name="Image 20">
            <a:extLst>
              <a:ext uri="{FF2B5EF4-FFF2-40B4-BE49-F238E27FC236}">
                <a16:creationId xmlns:a16="http://schemas.microsoft.com/office/drawing/2014/main" id="{0EB81BC6-A0C1-3A1E-769D-C2110B180252}"/>
              </a:ext>
            </a:extLst>
          </p:cNvPr>
          <p:cNvPicPr>
            <a:picLocks noChangeAspect="1"/>
          </p:cNvPicPr>
          <p:nvPr/>
        </p:nvPicPr>
        <p:blipFill>
          <a:blip r:embed="rId5"/>
          <a:stretch>
            <a:fillRect/>
          </a:stretch>
        </p:blipFill>
        <p:spPr>
          <a:xfrm>
            <a:off x="1657351" y="2244906"/>
            <a:ext cx="1218404" cy="1102789"/>
          </a:xfrm>
          <a:prstGeom prst="rect">
            <a:avLst/>
          </a:prstGeom>
        </p:spPr>
      </p:pic>
      <p:pic>
        <p:nvPicPr>
          <p:cNvPr id="25" name="Image 24">
            <a:extLst>
              <a:ext uri="{FF2B5EF4-FFF2-40B4-BE49-F238E27FC236}">
                <a16:creationId xmlns:a16="http://schemas.microsoft.com/office/drawing/2014/main" id="{EC3A8443-8721-BD8F-6DBC-BC0C8EC78163}"/>
              </a:ext>
            </a:extLst>
          </p:cNvPr>
          <p:cNvPicPr>
            <a:picLocks noChangeAspect="1"/>
          </p:cNvPicPr>
          <p:nvPr/>
        </p:nvPicPr>
        <p:blipFill>
          <a:blip r:embed="rId6"/>
          <a:stretch>
            <a:fillRect/>
          </a:stretch>
        </p:blipFill>
        <p:spPr>
          <a:xfrm>
            <a:off x="6095226" y="2252068"/>
            <a:ext cx="1219370" cy="1086002"/>
          </a:xfrm>
          <a:prstGeom prst="rect">
            <a:avLst/>
          </a:prstGeom>
        </p:spPr>
      </p:pic>
      <p:sp>
        <p:nvSpPr>
          <p:cNvPr id="3" name="ZoneTexte 2">
            <a:extLst>
              <a:ext uri="{FF2B5EF4-FFF2-40B4-BE49-F238E27FC236}">
                <a16:creationId xmlns:a16="http://schemas.microsoft.com/office/drawing/2014/main" id="{684176B4-A45E-468F-A553-E56143093AFB}"/>
              </a:ext>
            </a:extLst>
          </p:cNvPr>
          <p:cNvSpPr txBox="1"/>
          <p:nvPr/>
        </p:nvSpPr>
        <p:spPr>
          <a:xfrm>
            <a:off x="588836" y="3878573"/>
            <a:ext cx="2676715" cy="707886"/>
          </a:xfrm>
          <a:prstGeom prst="rect">
            <a:avLst/>
          </a:prstGeom>
          <a:noFill/>
        </p:spPr>
        <p:txBody>
          <a:bodyPr wrap="square" rtlCol="0">
            <a:spAutoFit/>
          </a:bodyPr>
          <a:lstStyle/>
          <a:p>
            <a:pPr lvl="0" algn="ctr">
              <a:defRPr/>
            </a:pPr>
            <a:r>
              <a:rPr lang="fr-FR" sz="2000" b="1" dirty="0">
                <a:solidFill>
                  <a:srgbClr val="445C80"/>
                </a:solidFill>
                <a:latin typeface="Dosis SemiBold" pitchFamily="2" charset="0"/>
              </a:rPr>
              <a:t>Qu’est-ce que tu fais après __________ ?</a:t>
            </a:r>
          </a:p>
        </p:txBody>
      </p:sp>
      <p:sp>
        <p:nvSpPr>
          <p:cNvPr id="4" name="ZoneTexte 3">
            <a:extLst>
              <a:ext uri="{FF2B5EF4-FFF2-40B4-BE49-F238E27FC236}">
                <a16:creationId xmlns:a16="http://schemas.microsoft.com/office/drawing/2014/main" id="{560237B7-85C4-D47C-0635-AD8D20925387}"/>
              </a:ext>
            </a:extLst>
          </p:cNvPr>
          <p:cNvSpPr txBox="1"/>
          <p:nvPr/>
        </p:nvSpPr>
        <p:spPr>
          <a:xfrm>
            <a:off x="6048079" y="3868195"/>
            <a:ext cx="2676715" cy="707886"/>
          </a:xfrm>
          <a:prstGeom prst="rect">
            <a:avLst/>
          </a:prstGeom>
          <a:noFill/>
        </p:spPr>
        <p:txBody>
          <a:bodyPr wrap="square" rtlCol="0">
            <a:spAutoFit/>
          </a:bodyPr>
          <a:lstStyle/>
          <a:p>
            <a:pPr lvl="0" algn="ctr">
              <a:defRPr/>
            </a:pPr>
            <a:r>
              <a:rPr lang="fr-FR" sz="2000" b="1" dirty="0">
                <a:solidFill>
                  <a:srgbClr val="8D6F91"/>
                </a:solidFill>
                <a:latin typeface="Dosis SemiBold" pitchFamily="2" charset="0"/>
              </a:rPr>
              <a:t>Qu’est-ce que tu fais après _________ ?</a:t>
            </a:r>
          </a:p>
        </p:txBody>
      </p:sp>
    </p:spTree>
    <p:extLst>
      <p:ext uri="{BB962C8B-B14F-4D97-AF65-F5344CB8AC3E}">
        <p14:creationId xmlns:p14="http://schemas.microsoft.com/office/powerpoint/2010/main" val="155599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Poser la question : «  Qu'est-ce que tu fais après l'école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Écriture </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la lettre   D - d</a:t>
            </a:r>
            <a:endParaRPr lang="fr-FR" sz="1600" dirty="0">
              <a:latin typeface="Colonna MT" panose="04020805060202030203" pitchFamily="82" charset="0"/>
            </a:endParaRP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2</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la lettre d.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nvGrpSpPr>
          <p:cNvPr id="13" name="Groupe 12">
            <a:extLst>
              <a:ext uri="{FF2B5EF4-FFF2-40B4-BE49-F238E27FC236}">
                <a16:creationId xmlns:a16="http://schemas.microsoft.com/office/drawing/2014/main" id="{6AD2975D-2481-776A-8C8D-22C6DA8A8F0A}"/>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E5FE2C62-96E5-BDA7-132E-00670F3477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65AA067-7EC6-6627-D11A-0AE8EDB82CD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4"/>
          <a:stretch>
            <a:fillRect/>
          </a:stretch>
        </p:blipFill>
        <p:spPr>
          <a:xfrm>
            <a:off x="2045970" y="2261937"/>
            <a:ext cx="5052060" cy="3368040"/>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5"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0B55819B-4B5C-C676-83F1-4160CF0F0C7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a:xfrm>
            <a:off x="365759" y="734700"/>
            <a:ext cx="796550" cy="796550"/>
          </a:xfrm>
        </p:spPr>
      </p:pic>
      <p:sp>
        <p:nvSpPr>
          <p:cNvPr id="12" name="Titre 8">
            <a:extLst>
              <a:ext uri="{FF2B5EF4-FFF2-40B4-BE49-F238E27FC236}">
                <a16:creationId xmlns:a16="http://schemas.microsoft.com/office/drawing/2014/main" id="{21A8927E-D3C1-E300-60C5-B06CCC1254E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8" name="Image 7" descr="Une image contenant noir, obscurité&#10;&#10;Le contenu généré par l’IA peut être incorrect.">
            <a:extLst>
              <a:ext uri="{FF2B5EF4-FFF2-40B4-BE49-F238E27FC236}">
                <a16:creationId xmlns:a16="http://schemas.microsoft.com/office/drawing/2014/main" id="{BF51579D-2548-7CD1-70CD-C00A8CEBB1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4056" y="6047291"/>
            <a:ext cx="812539" cy="812539"/>
          </a:xfrm>
          <a:prstGeom prst="rect">
            <a:avLst/>
          </a:prstGeom>
        </p:spPr>
      </p:pic>
      <p:pic>
        <p:nvPicPr>
          <p:cNvPr id="2" name="F9503460">
            <a:hlinkClick r:id="" action="ppaction://media"/>
            <a:extLst>
              <a:ext uri="{FF2B5EF4-FFF2-40B4-BE49-F238E27FC236}">
                <a16:creationId xmlns:a16="http://schemas.microsoft.com/office/drawing/2014/main" id="{094B72D0-D344-4139-8AC2-ABB7F9847C2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66768" y="1918772"/>
            <a:ext cx="7810464" cy="4393386"/>
          </a:xfrm>
          <a:prstGeom prst="rect">
            <a:avLst/>
          </a:prstGeom>
        </p:spPr>
      </p:pic>
    </p:spTree>
    <p:extLst>
      <p:ext uri="{BB962C8B-B14F-4D97-AF65-F5344CB8AC3E}">
        <p14:creationId xmlns:p14="http://schemas.microsoft.com/office/powerpoint/2010/main" val="2956649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474" fill="hold"/>
                                        <p:tgtEl>
                                          <p:spTgt spid="2"/>
                                        </p:tgtEl>
                                      </p:cBhvr>
                                    </p:cmd>
                                  </p:childTnLst>
                                </p:cTn>
                              </p:par>
                            </p:childTnLst>
                          </p:cTn>
                        </p:par>
                        <p:par>
                          <p:cTn id="7" fill="hold">
                            <p:stCondLst>
                              <p:cond delay="42474"/>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 name="Titre 1">
            <a:extLst>
              <a:ext uri="{FF2B5EF4-FFF2-40B4-BE49-F238E27FC236}">
                <a16:creationId xmlns:a16="http://schemas.microsoft.com/office/drawing/2014/main" id="{49E6B5CA-39CD-6825-2950-4FD13D321A4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Lisons ensemble : D - d.</a:t>
            </a:r>
          </a:p>
        </p:txBody>
      </p:sp>
      <p:grpSp>
        <p:nvGrpSpPr>
          <p:cNvPr id="13" name="Groupe 12">
            <a:extLst>
              <a:ext uri="{FF2B5EF4-FFF2-40B4-BE49-F238E27FC236}">
                <a16:creationId xmlns:a16="http://schemas.microsoft.com/office/drawing/2014/main" id="{11F55E95-1923-1BD9-7590-355C1EE52FFD}"/>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B54D4B4D-D289-D5A2-9927-F2943D50838E}"/>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37DE250-9CD7-0FA7-248B-6A1FAFD4169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 name="ZoneTexte 1">
            <a:extLst>
              <a:ext uri="{FF2B5EF4-FFF2-40B4-BE49-F238E27FC236}">
                <a16:creationId xmlns:a16="http://schemas.microsoft.com/office/drawing/2014/main" id="{FBDF6F01-3538-4E99-B2FB-54AE556D58ED}"/>
              </a:ext>
            </a:extLst>
          </p:cNvPr>
          <p:cNvSpPr txBox="1"/>
          <p:nvPr/>
        </p:nvSpPr>
        <p:spPr>
          <a:xfrm>
            <a:off x="1833513" y="2257961"/>
            <a:ext cx="5476974" cy="2215991"/>
          </a:xfrm>
          <a:prstGeom prst="rect">
            <a:avLst/>
          </a:prstGeom>
          <a:noFill/>
        </p:spPr>
        <p:txBody>
          <a:bodyPr wrap="square" rtlCol="0">
            <a:spAutoFit/>
          </a:bodyPr>
          <a:lstStyle/>
          <a:p>
            <a:r>
              <a:rPr lang="fr-FR" sz="7200" dirty="0">
                <a:solidFill>
                  <a:srgbClr val="424D7B"/>
                </a:solidFill>
                <a:latin typeface="Dosis SemiBold" panose="020B0604020202020204" charset="0"/>
              </a:rPr>
              <a:t>     </a:t>
            </a:r>
            <a:r>
              <a:rPr lang="fr-FR" sz="13800" dirty="0">
                <a:solidFill>
                  <a:srgbClr val="424D7B"/>
                </a:solidFill>
                <a:latin typeface="Dosis SemiBold" panose="020B0604020202020204" charset="0"/>
              </a:rPr>
              <a:t>D    </a:t>
            </a:r>
            <a:r>
              <a:rPr lang="fr-FR" sz="13800" dirty="0" err="1">
                <a:solidFill>
                  <a:srgbClr val="424D7B"/>
                </a:solidFill>
                <a:latin typeface="Dosis SemiBold" panose="020B0604020202020204" charset="0"/>
              </a:rPr>
              <a:t>d</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4208072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46B2-2BBA-FD32-DFEC-5E8A88949C3D}"/>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77E62522-262C-4F89-13C2-9220782D2503}"/>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Qui veut lire ? Levez la main. </a:t>
            </a:r>
          </a:p>
        </p:txBody>
      </p:sp>
      <p:pic>
        <p:nvPicPr>
          <p:cNvPr id="2" name="Espace réservé pour une image  6" descr="Une image contenant habits, sourire, dessin humoristique, clipart&#10;&#10;Le contenu généré par l’IA peut être incorrect.">
            <a:extLst>
              <a:ext uri="{FF2B5EF4-FFF2-40B4-BE49-F238E27FC236}">
                <a16:creationId xmlns:a16="http://schemas.microsoft.com/office/drawing/2014/main" id="{6C0FE82C-1351-DF33-E397-D6B5917034E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6" name="ZoneTexte 5">
            <a:extLst>
              <a:ext uri="{FF2B5EF4-FFF2-40B4-BE49-F238E27FC236}">
                <a16:creationId xmlns:a16="http://schemas.microsoft.com/office/drawing/2014/main" id="{53DBC299-59CA-4D34-A006-426D0F8E3661}"/>
              </a:ext>
            </a:extLst>
          </p:cNvPr>
          <p:cNvSpPr txBox="1"/>
          <p:nvPr/>
        </p:nvSpPr>
        <p:spPr>
          <a:xfrm>
            <a:off x="1833513" y="2257961"/>
            <a:ext cx="5476974" cy="2215991"/>
          </a:xfrm>
          <a:prstGeom prst="rect">
            <a:avLst/>
          </a:prstGeom>
          <a:noFill/>
        </p:spPr>
        <p:txBody>
          <a:bodyPr wrap="square" rtlCol="0">
            <a:spAutoFit/>
          </a:bodyPr>
          <a:lstStyle/>
          <a:p>
            <a:r>
              <a:rPr lang="fr-FR" sz="7200" dirty="0">
                <a:solidFill>
                  <a:srgbClr val="424D7B"/>
                </a:solidFill>
                <a:latin typeface="Dosis SemiBold" panose="020B0604020202020204" charset="0"/>
              </a:rPr>
              <a:t>     </a:t>
            </a:r>
            <a:r>
              <a:rPr lang="fr-FR" sz="13800" dirty="0">
                <a:solidFill>
                  <a:srgbClr val="424D7B"/>
                </a:solidFill>
                <a:latin typeface="Dosis SemiBold" panose="020B0604020202020204" charset="0"/>
              </a:rPr>
              <a:t>D    </a:t>
            </a:r>
            <a:r>
              <a:rPr lang="fr-FR" sz="13800" dirty="0" err="1">
                <a:solidFill>
                  <a:srgbClr val="424D7B"/>
                </a:solidFill>
                <a:latin typeface="Dosis SemiBold" panose="020B0604020202020204" charset="0"/>
              </a:rPr>
              <a:t>d</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604755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Regardez cette liste. Qui veut passer au tableau pour montrer la lettre d ?</a:t>
            </a:r>
            <a:endParaRPr lang="fr-MA" dirty="0">
              <a:latin typeface="Dosis Medium" pitchFamily="2" charset="0"/>
            </a:endParaRPr>
          </a:p>
        </p:txBody>
      </p:sp>
      <p:sp>
        <p:nvSpPr>
          <p:cNvPr id="3" name="Rectangle 2">
            <a:extLst>
              <a:ext uri="{FF2B5EF4-FFF2-40B4-BE49-F238E27FC236}">
                <a16:creationId xmlns:a16="http://schemas.microsoft.com/office/drawing/2014/main" id="{10EF00E4-B124-4C3E-89CB-993C66B576D1}"/>
              </a:ext>
            </a:extLst>
          </p:cNvPr>
          <p:cNvSpPr/>
          <p:nvPr/>
        </p:nvSpPr>
        <p:spPr>
          <a:xfrm>
            <a:off x="412377" y="2951947"/>
            <a:ext cx="8301318" cy="769441"/>
          </a:xfrm>
          <a:prstGeom prst="rect">
            <a:avLst/>
          </a:prstGeom>
        </p:spPr>
        <p:txBody>
          <a:bodyPr wrap="square">
            <a:spAutoFit/>
          </a:bodyPr>
          <a:lstStyle/>
          <a:p>
            <a:pPr algn="ctr"/>
            <a:r>
              <a:rPr lang="pt-BR" sz="4400" dirty="0">
                <a:solidFill>
                  <a:srgbClr val="424D7B"/>
                </a:solidFill>
                <a:latin typeface="Dosis SemiBold" panose="020B0604020202020204" charset="0"/>
              </a:rPr>
              <a:t>A</a:t>
            </a:r>
            <a:r>
              <a:rPr lang="pt-BR" sz="4400" b="1" dirty="0">
                <a:solidFill>
                  <a:srgbClr val="424D7B"/>
                </a:solidFill>
                <a:latin typeface="Dosis SemiBold" panose="020B0604020202020204" charset="0"/>
              </a:rPr>
              <a:t>    d    i    P   n    b   R   m</a:t>
            </a:r>
            <a:r>
              <a:rPr lang="fr-FR" sz="4400" dirty="0">
                <a:solidFill>
                  <a:srgbClr val="424D7B"/>
                </a:solidFill>
                <a:latin typeface="Dosis SemiBold" panose="020B0604020202020204" charset="0"/>
              </a:rPr>
              <a:t>   D   s   N</a:t>
            </a:r>
            <a:endParaRPr lang="pt-BR" sz="4400" dirty="0">
              <a:latin typeface="Dosis SemiBold" panose="020B0604020202020204" charset="0"/>
            </a:endParaRP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AB3C59DB-4014-4292-9CC5-D4B6D1A17CE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8888286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AEB5A-56FD-F1DB-3D2D-6E77EE4E9C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7A2B24-C8B9-7135-F164-81EDC3942886}"/>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Voici une autre liste. Qui veut passer au tableau pour montrer la lettre d ?</a:t>
            </a:r>
            <a:endParaRPr lang="fr-MA" dirty="0">
              <a:latin typeface="Dosis Medium" pitchFamily="2" charset="0"/>
            </a:endParaRPr>
          </a:p>
        </p:txBody>
      </p:sp>
      <p:sp>
        <p:nvSpPr>
          <p:cNvPr id="5" name="Rectangle 4">
            <a:extLst>
              <a:ext uri="{FF2B5EF4-FFF2-40B4-BE49-F238E27FC236}">
                <a16:creationId xmlns:a16="http://schemas.microsoft.com/office/drawing/2014/main" id="{3BCD4F60-CCA0-44D2-A3CC-FE4130408705}"/>
              </a:ext>
            </a:extLst>
          </p:cNvPr>
          <p:cNvSpPr/>
          <p:nvPr/>
        </p:nvSpPr>
        <p:spPr>
          <a:xfrm>
            <a:off x="490193" y="2951947"/>
            <a:ext cx="8286161" cy="769441"/>
          </a:xfrm>
          <a:prstGeom prst="rect">
            <a:avLst/>
          </a:prstGeom>
        </p:spPr>
        <p:txBody>
          <a:bodyPr wrap="square">
            <a:spAutoFit/>
          </a:bodyPr>
          <a:lstStyle/>
          <a:p>
            <a:pPr algn="ctr"/>
            <a:r>
              <a:rPr lang="fr-FR" sz="4400" dirty="0">
                <a:solidFill>
                  <a:srgbClr val="424D7B"/>
                </a:solidFill>
                <a:latin typeface="Dosis SemiBold" panose="020B0604020202020204" charset="0"/>
              </a:rPr>
              <a:t>B   </a:t>
            </a:r>
            <a:r>
              <a:rPr lang="pt-BR" sz="4400" dirty="0">
                <a:solidFill>
                  <a:srgbClr val="424D7B"/>
                </a:solidFill>
                <a:latin typeface="Berlin Sans FB" panose="020E0602020502020306" pitchFamily="34" charset="0"/>
                <a:cs typeface="Aharoni" panose="02010803020104030203" pitchFamily="2" charset="-79"/>
              </a:rPr>
              <a:t>n</a:t>
            </a:r>
            <a:r>
              <a:rPr lang="pt-BR" sz="4400" b="1" dirty="0">
                <a:solidFill>
                  <a:srgbClr val="424D7B"/>
                </a:solidFill>
                <a:latin typeface="Dosis SemiBold" panose="020B0604020202020204" charset="0"/>
              </a:rPr>
              <a:t>    p   D    T    i    d   r   </a:t>
            </a:r>
            <a:r>
              <a:rPr lang="pt-BR" sz="4400" dirty="0">
                <a:solidFill>
                  <a:srgbClr val="424D7B"/>
                </a:solidFill>
                <a:latin typeface="Consolas" panose="020B0609020204030204" pitchFamily="49" charset="0"/>
              </a:rPr>
              <a:t>b</a:t>
            </a:r>
            <a:r>
              <a:rPr lang="pt-BR" sz="4400" b="1" dirty="0">
                <a:solidFill>
                  <a:srgbClr val="424D7B"/>
                </a:solidFill>
                <a:latin typeface="Dosis" panose="020B0604020202020204" charset="0"/>
              </a:rPr>
              <a:t> </a:t>
            </a:r>
            <a:r>
              <a:rPr lang="pt-BR" sz="4400" b="1" dirty="0">
                <a:solidFill>
                  <a:srgbClr val="424D7B"/>
                </a:solidFill>
                <a:latin typeface="Dosis SemiBold" panose="020B0604020202020204" charset="0"/>
              </a:rPr>
              <a:t>   M</a:t>
            </a:r>
            <a:endParaRPr lang="pt-BR" sz="4400" dirty="0">
              <a:latin typeface="Dosis SemiBold" panose="020B0604020202020204"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61ECFE5B-572C-47F9-8814-79FF8EB41F7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3622980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d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Dormir</a:t>
            </a:r>
            <a:endPar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CBBF6620-643F-4736-A95C-6478217317B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061816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d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ordinateur</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72DCC347-A875-4C1E-B589-A74F7AF63E3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1371503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d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soldat</a:t>
            </a:r>
            <a:endPar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9B243FA4-BC29-4301-8320-9737870CBCA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2322138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d dans ce mot ?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bébé</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057C0D9B-108E-49C7-A2CE-869DA027BC7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740272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r>
              <a:rPr lang="fr-FR" dirty="0">
                <a:solidFill>
                  <a:prstClr val="black">
                    <a:lumMod val="65000"/>
                    <a:lumOff val="35000"/>
                  </a:prstClr>
                </a:solidFill>
                <a:latin typeface="Dosis Medium" pitchFamily="2" charset="0"/>
              </a:rPr>
              <a:t>Dos</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Dans le mot « dos », j’entends le son « d ». « </a:t>
            </a:r>
            <a:r>
              <a:rPr lang="fr-FR" dirty="0">
                <a:solidFill>
                  <a:prstClr val="black">
                    <a:lumMod val="65000"/>
                    <a:lumOff val="35000"/>
                  </a:prstClr>
                </a:solidFill>
                <a:latin typeface="Dosis Medium" pitchFamily="2" charset="0"/>
              </a:rPr>
              <a:t>Dos</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a:t>
            </a:r>
          </a:p>
        </p:txBody>
      </p:sp>
      <p:grpSp>
        <p:nvGrpSpPr>
          <p:cNvPr id="6" name="Groupe 5">
            <a:extLst>
              <a:ext uri="{FF2B5EF4-FFF2-40B4-BE49-F238E27FC236}">
                <a16:creationId xmlns:a16="http://schemas.microsoft.com/office/drawing/2014/main" id="{B05E2CF0-8CA0-4C3E-961B-8C53459091E1}"/>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00083C3-B200-4B12-8770-4D16ACE351D5}"/>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5D24B72-F168-4BB6-AAC5-77FE9AB6D3E4}"/>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3" name="Image 2">
            <a:extLst>
              <a:ext uri="{FF2B5EF4-FFF2-40B4-BE49-F238E27FC236}">
                <a16:creationId xmlns:a16="http://schemas.microsoft.com/office/drawing/2014/main" id="{CD045A38-36EB-4E96-93F7-3964D53E3D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840552"/>
            <a:ext cx="3384000" cy="3384000"/>
          </a:xfrm>
          <a:prstGeom prst="rect">
            <a:avLst/>
          </a:prstGeom>
        </p:spPr>
      </p:pic>
    </p:spTree>
    <p:extLst>
      <p:ext uri="{BB962C8B-B14F-4D97-AF65-F5344CB8AC3E}">
        <p14:creationId xmlns:p14="http://schemas.microsoft.com/office/powerpoint/2010/main" val="2581939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Malade ». Dans le mot « malade », j’entends le son « d ». « </a:t>
            </a:r>
            <a:r>
              <a:rPr lang="fr-FR" dirty="0">
                <a:solidFill>
                  <a:prstClr val="black">
                    <a:lumMod val="65000"/>
                    <a:lumOff val="35000"/>
                  </a:prstClr>
                </a:solidFill>
                <a:latin typeface="Dosis Medium" pitchFamily="2" charset="0"/>
              </a:rPr>
              <a:t>Malade</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a:t>
            </a:r>
          </a:p>
        </p:txBody>
      </p:sp>
      <p:grpSp>
        <p:nvGrpSpPr>
          <p:cNvPr id="5" name="Groupe 4">
            <a:extLst>
              <a:ext uri="{FF2B5EF4-FFF2-40B4-BE49-F238E27FC236}">
                <a16:creationId xmlns:a16="http://schemas.microsoft.com/office/drawing/2014/main" id="{2B386F33-3BE0-4104-B04F-EC2933A2A09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33720C05-ED59-4B74-BA55-05DFBE0A21D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828A077-9934-4196-8465-743A9294C92E}"/>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3" name="Image 2">
            <a:extLst>
              <a:ext uri="{FF2B5EF4-FFF2-40B4-BE49-F238E27FC236}">
                <a16:creationId xmlns:a16="http://schemas.microsoft.com/office/drawing/2014/main" id="{5CA3FE12-EAF2-47C7-944B-DB98DD2584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0344" y="1840552"/>
            <a:ext cx="3384000" cy="3384000"/>
          </a:xfrm>
          <a:prstGeom prst="rect">
            <a:avLst/>
          </a:prstGeom>
        </p:spPr>
      </p:pic>
    </p:spTree>
    <p:extLst>
      <p:ext uri="{BB962C8B-B14F-4D97-AF65-F5344CB8AC3E}">
        <p14:creationId xmlns:p14="http://schemas.microsoft.com/office/powerpoint/2010/main" val="387616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7CFCA-646C-3A9E-9EEB-F76310476E3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A4DE34-B75A-87EE-C9D2-769D1CBCF8DD}"/>
              </a:ext>
            </a:extLst>
          </p:cNvPr>
          <p:cNvSpPr>
            <a:spLocks noGrp="1"/>
          </p:cNvSpPr>
          <p:nvPr>
            <p:ph type="title"/>
          </p:nvPr>
        </p:nvSpPr>
        <p:spPr>
          <a:xfrm>
            <a:off x="1692000" y="756000"/>
            <a:ext cx="6564494" cy="612000"/>
          </a:xfrm>
        </p:spPr>
        <p:txBody>
          <a:bodyPr/>
          <a:lstStyle/>
          <a:p>
            <a:r>
              <a:rPr lang="fr-FR" dirty="0">
                <a:solidFill>
                  <a:schemeClr val="tx1">
                    <a:lumMod val="65000"/>
                    <a:lumOff val="35000"/>
                  </a:schemeClr>
                </a:solidFill>
                <a:latin typeface="Dosis Medium" pitchFamily="2" charset="0"/>
              </a:rPr>
              <a:t>Maintenant, vous allez écouter des mots. Je vais vous demander si vous entendez le son « d ». </a:t>
            </a:r>
            <a:endParaRPr lang="fr-MA" dirty="0">
              <a:latin typeface="Dosis Medium" pitchFamily="2" charset="0"/>
            </a:endParaRPr>
          </a:p>
        </p:txBody>
      </p:sp>
      <p:pic>
        <p:nvPicPr>
          <p:cNvPr id="11" name="Image 10">
            <a:extLst>
              <a:ext uri="{FF2B5EF4-FFF2-40B4-BE49-F238E27FC236}">
                <a16:creationId xmlns:a16="http://schemas.microsoft.com/office/drawing/2014/main" id="{1B0E992A-EBBC-AD5F-486B-2FFE1857D603}"/>
              </a:ext>
            </a:extLst>
          </p:cNvPr>
          <p:cNvPicPr>
            <a:picLocks noChangeAspect="1"/>
          </p:cNvPicPr>
          <p:nvPr/>
        </p:nvPicPr>
        <p:blipFill>
          <a:blip r:embed="rId2"/>
          <a:stretch>
            <a:fillRect/>
          </a:stretch>
        </p:blipFill>
        <p:spPr>
          <a:xfrm>
            <a:off x="3019927" y="2136809"/>
            <a:ext cx="3104146" cy="3104146"/>
          </a:xfrm>
          <a:prstGeom prst="roundRect">
            <a:avLst>
              <a:gd name="adj" fmla="val 10201"/>
            </a:avLst>
          </a:prstGeom>
        </p:spPr>
      </p:pic>
      <p:grpSp>
        <p:nvGrpSpPr>
          <p:cNvPr id="5" name="Groupe 4">
            <a:extLst>
              <a:ext uri="{FF2B5EF4-FFF2-40B4-BE49-F238E27FC236}">
                <a16:creationId xmlns:a16="http://schemas.microsoft.com/office/drawing/2014/main" id="{37C4C050-D37D-4A1F-A234-9C644C22276A}"/>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0F2082D1-DE29-40BC-A081-880A7CFA4092}"/>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C205B5F-E302-47D4-BDA2-F9255602F9D0}"/>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706673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Domino ». Est-ce que vous entendez le son « d » dans « domino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C1ACF8BF-EE21-4BFE-A287-A81AF6157F5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D150D406-EAAC-45DA-9769-8B27004010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000" y="1737000"/>
            <a:ext cx="3384000" cy="3384000"/>
          </a:xfrm>
          <a:prstGeom prst="rect">
            <a:avLst/>
          </a:prstGeom>
        </p:spPr>
      </p:pic>
    </p:spTree>
    <p:extLst>
      <p:ext uri="{BB962C8B-B14F-4D97-AF65-F5344CB8AC3E}">
        <p14:creationId xmlns:p14="http://schemas.microsoft.com/office/powerpoint/2010/main" val="3822129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Radis ». Est-ce que vous entendez le son « d » dans « radis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FCD0E3ED-F45D-4B22-A997-6384AF9B85A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8E6659A8-DA8B-4329-BA48-F549269142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000" y="1737000"/>
            <a:ext cx="3384000" cy="3384000"/>
          </a:xfrm>
          <a:prstGeom prst="rect">
            <a:avLst/>
          </a:prstGeom>
        </p:spPr>
      </p:pic>
    </p:spTree>
    <p:extLst>
      <p:ext uri="{BB962C8B-B14F-4D97-AF65-F5344CB8AC3E}">
        <p14:creationId xmlns:p14="http://schemas.microsoft.com/office/powerpoint/2010/main" val="679358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Cadeau ». Est-ce que vous entendez le son « d » dans « cadeau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CDBB892-3334-4450-AAAD-DCDAF65FEC6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6" name="Image 5">
            <a:extLst>
              <a:ext uri="{FF2B5EF4-FFF2-40B4-BE49-F238E27FC236}">
                <a16:creationId xmlns:a16="http://schemas.microsoft.com/office/drawing/2014/main" id="{FB4118F5-AF39-47B2-9EC5-6BD422070F6D}"/>
              </a:ext>
            </a:extLst>
          </p:cNvPr>
          <p:cNvPicPr>
            <a:picLocks noChangeAspect="1"/>
          </p:cNvPicPr>
          <p:nvPr/>
        </p:nvPicPr>
        <p:blipFill rotWithShape="1">
          <a:blip r:embed="rId3">
            <a:extLst>
              <a:ext uri="{28A0092B-C50C-407E-A947-70E740481C1C}">
                <a14:useLocalDpi xmlns:a14="http://schemas.microsoft.com/office/drawing/2010/main" val="0"/>
              </a:ext>
            </a:extLst>
          </a:blip>
          <a:srcRect l="54643" t="50000" r="8452" b="11429"/>
          <a:stretch/>
        </p:blipFill>
        <p:spPr>
          <a:xfrm>
            <a:off x="2431646" y="1937657"/>
            <a:ext cx="4280708" cy="2982686"/>
          </a:xfrm>
          <a:prstGeom prst="rect">
            <a:avLst/>
          </a:prstGeom>
        </p:spPr>
      </p:pic>
    </p:spTree>
    <p:extLst>
      <p:ext uri="{BB962C8B-B14F-4D97-AF65-F5344CB8AC3E}">
        <p14:creationId xmlns:p14="http://schemas.microsoft.com/office/powerpoint/2010/main" val="3308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Samedi ». Est-ce que vous entendez le son « d » dans « samedi » ? </a:t>
            </a:r>
            <a:endParaRPr lang="fr-MA" dirty="0">
              <a:latin typeface="Dosis Medium" pitchFamily="2"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2C30285A-F8E5-4F62-9049-42EB9D8F9C5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10" name="Image 9">
            <a:extLst>
              <a:ext uri="{FF2B5EF4-FFF2-40B4-BE49-F238E27FC236}">
                <a16:creationId xmlns:a16="http://schemas.microsoft.com/office/drawing/2014/main" id="{9BC92497-8AA4-4CCC-83E9-7692417C98B1}"/>
              </a:ext>
            </a:extLst>
          </p:cNvPr>
          <p:cNvPicPr>
            <a:picLocks noChangeAspect="1"/>
          </p:cNvPicPr>
          <p:nvPr/>
        </p:nvPicPr>
        <p:blipFill rotWithShape="1">
          <a:blip r:embed="rId3"/>
          <a:srcRect l="3114" t="2996" r="5087" b="6875"/>
          <a:stretch/>
        </p:blipFill>
        <p:spPr>
          <a:xfrm>
            <a:off x="2818614" y="1772239"/>
            <a:ext cx="3506771" cy="3176833"/>
          </a:xfrm>
          <a:prstGeom prst="rect">
            <a:avLst/>
          </a:prstGeom>
        </p:spPr>
      </p:pic>
    </p:spTree>
    <p:extLst>
      <p:ext uri="{BB962C8B-B14F-4D97-AF65-F5344CB8AC3E}">
        <p14:creationId xmlns:p14="http://schemas.microsoft.com/office/powerpoint/2010/main" val="1925256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Dos ». Est-ce que vous entendez le son « d » dans « dos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F310D92-1A2F-4E5D-94DE-7E09CBC01C0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6" name="Image 5">
            <a:extLst>
              <a:ext uri="{FF2B5EF4-FFF2-40B4-BE49-F238E27FC236}">
                <a16:creationId xmlns:a16="http://schemas.microsoft.com/office/drawing/2014/main" id="{4C7ACE58-1C81-4839-D77B-24A5CEA877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0242" y="1972046"/>
            <a:ext cx="2663516" cy="2913907"/>
          </a:xfrm>
          <a:prstGeom prst="rect">
            <a:avLst/>
          </a:prstGeom>
        </p:spPr>
      </p:pic>
    </p:spTree>
    <p:extLst>
      <p:ext uri="{BB962C8B-B14F-4D97-AF65-F5344CB8AC3E}">
        <p14:creationId xmlns:p14="http://schemas.microsoft.com/office/powerpoint/2010/main" val="1815579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Malade ». Est-ce que vous entendez le son « d » dans « Malade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6DBD6BC7-9F6E-464C-A996-B4E06A3397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3" name="Image 2">
            <a:extLst>
              <a:ext uri="{FF2B5EF4-FFF2-40B4-BE49-F238E27FC236}">
                <a16:creationId xmlns:a16="http://schemas.microsoft.com/office/drawing/2014/main" id="{5E26E10F-73A9-FBA6-C293-BB46D745F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6440" y="2111726"/>
            <a:ext cx="2871120" cy="3141027"/>
          </a:xfrm>
          <a:prstGeom prst="rect">
            <a:avLst/>
          </a:prstGeom>
        </p:spPr>
      </p:pic>
    </p:spTree>
    <p:extLst>
      <p:ext uri="{BB962C8B-B14F-4D97-AF65-F5344CB8AC3E}">
        <p14:creationId xmlns:p14="http://schemas.microsoft.com/office/powerpoint/2010/main" val="2013713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676775" y="1326038"/>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grpSp>
        <p:nvGrpSpPr>
          <p:cNvPr id="16" name="Groupe 15">
            <a:extLst>
              <a:ext uri="{FF2B5EF4-FFF2-40B4-BE49-F238E27FC236}">
                <a16:creationId xmlns:a16="http://schemas.microsoft.com/office/drawing/2014/main" id="{34E348A0-4B09-442C-9529-F82C6720B033}"/>
              </a:ext>
            </a:extLst>
          </p:cNvPr>
          <p:cNvGrpSpPr/>
          <p:nvPr/>
        </p:nvGrpSpPr>
        <p:grpSpPr>
          <a:xfrm>
            <a:off x="4629755" y="2341846"/>
            <a:ext cx="4176000" cy="3564000"/>
            <a:chOff x="-378661" y="365760"/>
            <a:chExt cx="8942136" cy="6858000"/>
          </a:xfrm>
        </p:grpSpPr>
        <p:pic>
          <p:nvPicPr>
            <p:cNvPr id="5" name="Image 4">
              <a:extLst>
                <a:ext uri="{FF2B5EF4-FFF2-40B4-BE49-F238E27FC236}">
                  <a16:creationId xmlns:a16="http://schemas.microsoft.com/office/drawing/2014/main" id="{9AF494B6-734C-4C77-834D-D3EB2B28D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661" y="365760"/>
              <a:ext cx="4471068" cy="6858000"/>
            </a:xfrm>
            <a:prstGeom prst="rect">
              <a:avLst/>
            </a:prstGeom>
          </p:spPr>
        </p:pic>
        <p:pic>
          <p:nvPicPr>
            <p:cNvPr id="7" name="Image 6">
              <a:extLst>
                <a:ext uri="{FF2B5EF4-FFF2-40B4-BE49-F238E27FC236}">
                  <a16:creationId xmlns:a16="http://schemas.microsoft.com/office/drawing/2014/main" id="{804A2E78-1467-4E1F-9FDB-DF5A1D461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2407" y="365760"/>
              <a:ext cx="4471068" cy="6858000"/>
            </a:xfrm>
            <a:prstGeom prst="rect">
              <a:avLst/>
            </a:prstGeom>
          </p:spPr>
        </p:pic>
      </p:grpSp>
      <p:grpSp>
        <p:nvGrpSpPr>
          <p:cNvPr id="15" name="Groupe 14">
            <a:extLst>
              <a:ext uri="{FF2B5EF4-FFF2-40B4-BE49-F238E27FC236}">
                <a16:creationId xmlns:a16="http://schemas.microsoft.com/office/drawing/2014/main" id="{711B3413-99AD-4BE0-A600-45C678ABBB5A}"/>
              </a:ext>
            </a:extLst>
          </p:cNvPr>
          <p:cNvGrpSpPr/>
          <p:nvPr/>
        </p:nvGrpSpPr>
        <p:grpSpPr>
          <a:xfrm>
            <a:off x="338247" y="2341846"/>
            <a:ext cx="4176000" cy="3564000"/>
            <a:chOff x="-4966551" y="-113121"/>
            <a:chExt cx="8884383" cy="6858000"/>
          </a:xfrm>
        </p:grpSpPr>
        <p:pic>
          <p:nvPicPr>
            <p:cNvPr id="12" name="Image 11">
              <a:extLst>
                <a:ext uri="{FF2B5EF4-FFF2-40B4-BE49-F238E27FC236}">
                  <a16:creationId xmlns:a16="http://schemas.microsoft.com/office/drawing/2014/main" id="{93383DFC-F016-45E1-A185-A8341ACF60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6551" y="-113121"/>
              <a:ext cx="4471068" cy="6858000"/>
            </a:xfrm>
            <a:prstGeom prst="rect">
              <a:avLst/>
            </a:prstGeom>
          </p:spPr>
        </p:pic>
        <p:pic>
          <p:nvPicPr>
            <p:cNvPr id="14" name="Image 13">
              <a:extLst>
                <a:ext uri="{FF2B5EF4-FFF2-40B4-BE49-F238E27FC236}">
                  <a16:creationId xmlns:a16="http://schemas.microsoft.com/office/drawing/2014/main" id="{B42AE91A-3691-436B-8C1A-75B8B1FAD2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236" y="-113121"/>
              <a:ext cx="4471068" cy="6858000"/>
            </a:xfrm>
            <a:prstGeom prst="rect">
              <a:avLst/>
            </a:prstGeom>
          </p:spPr>
        </p:pic>
      </p:grpSp>
    </p:spTree>
    <p:extLst>
      <p:ext uri="{BB962C8B-B14F-4D97-AF65-F5344CB8AC3E}">
        <p14:creationId xmlns:p14="http://schemas.microsoft.com/office/powerpoint/2010/main" val="31191717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Mardi ». Est-ce que vous entendez le son « d » dans « Mardi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6DBD6BC7-9F6E-464C-A996-B4E06A3397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7" name="Image 6">
            <a:extLst>
              <a:ext uri="{FF2B5EF4-FFF2-40B4-BE49-F238E27FC236}">
                <a16:creationId xmlns:a16="http://schemas.microsoft.com/office/drawing/2014/main" id="{2F94BEB8-5FA5-91A1-7C8D-4A065F27B2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493" y="2407423"/>
            <a:ext cx="2697014" cy="2950554"/>
          </a:xfrm>
          <a:prstGeom prst="rect">
            <a:avLst/>
          </a:prstGeom>
        </p:spPr>
      </p:pic>
    </p:spTree>
    <p:extLst>
      <p:ext uri="{BB962C8B-B14F-4D97-AF65-F5344CB8AC3E}">
        <p14:creationId xmlns:p14="http://schemas.microsoft.com/office/powerpoint/2010/main" val="571849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AE5BC48-A3CD-44C4-87BE-7D27E05C5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0263" y="1511854"/>
            <a:ext cx="3319478" cy="5091621"/>
          </a:xfrm>
          <a:prstGeom prst="rect">
            <a:avLst/>
          </a:prstGeom>
        </p:spPr>
      </p:pic>
      <p:sp>
        <p:nvSpPr>
          <p:cNvPr id="2" name="Titre 1">
            <a:extLst>
              <a:ext uri="{FF2B5EF4-FFF2-40B4-BE49-F238E27FC236}">
                <a16:creationId xmlns:a16="http://schemas.microsoft.com/office/drawing/2014/main" id="{3C57744B-8346-4FC3-BADA-54A0FBB7CCD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Prenez le livret, page 92. </a:t>
            </a:r>
            <a:endParaRPr lang="fr-MA" dirty="0">
              <a:solidFill>
                <a:schemeClr val="tx1">
                  <a:lumMod val="65000"/>
                  <a:lumOff val="35000"/>
                </a:schemeClr>
              </a:solidFill>
              <a:latin typeface="Dosis Medium" pitchFamily="2" charset="0"/>
            </a:endParaRPr>
          </a:p>
        </p:txBody>
      </p:sp>
      <p:sp>
        <p:nvSpPr>
          <p:cNvPr id="7" name="Rectangle : coins arrondis 6">
            <a:extLst>
              <a:ext uri="{FF2B5EF4-FFF2-40B4-BE49-F238E27FC236}">
                <a16:creationId xmlns:a16="http://schemas.microsoft.com/office/drawing/2014/main" id="{F7E4B3A5-05E1-4989-A2B1-AC5F42AA31C4}"/>
              </a:ext>
            </a:extLst>
          </p:cNvPr>
          <p:cNvSpPr/>
          <p:nvPr/>
        </p:nvSpPr>
        <p:spPr>
          <a:xfrm>
            <a:off x="3120273" y="2271860"/>
            <a:ext cx="2790334" cy="1430565"/>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 name="Groupe 5">
            <a:extLst>
              <a:ext uri="{FF2B5EF4-FFF2-40B4-BE49-F238E27FC236}">
                <a16:creationId xmlns:a16="http://schemas.microsoft.com/office/drawing/2014/main" id="{0B5A4C96-530A-4BC3-AFA0-9582381EA611}"/>
              </a:ext>
            </a:extLst>
          </p:cNvPr>
          <p:cNvGrpSpPr/>
          <p:nvPr/>
        </p:nvGrpSpPr>
        <p:grpSpPr>
          <a:xfrm>
            <a:off x="113769" y="634753"/>
            <a:ext cx="1147140" cy="980797"/>
            <a:chOff x="113769" y="634753"/>
            <a:chExt cx="1147140" cy="980797"/>
          </a:xfrm>
        </p:grpSpPr>
        <p:pic>
          <p:nvPicPr>
            <p:cNvPr id="8" name="Image 7">
              <a:extLst>
                <a:ext uri="{FF2B5EF4-FFF2-40B4-BE49-F238E27FC236}">
                  <a16:creationId xmlns:a16="http://schemas.microsoft.com/office/drawing/2014/main" id="{368D54E0-6124-4E14-A8C9-70AD445F31CF}"/>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AD02C80-1809-49C9-8571-9AB2D1E77814}"/>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6136957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ED84E-C7BE-A7A4-D0BD-A483E4B673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82E54B-F50A-A5BD-EBD8-B5B5CF3F2CB7}"/>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faire l’activité 1 et 2. Je vais vous expliquer la consigne. Ensuite, je vais circuler entre les rangs pour vous aider. </a:t>
            </a:r>
            <a:endParaRPr lang="fr-MA" dirty="0">
              <a:solidFill>
                <a:schemeClr val="tx1">
                  <a:lumMod val="65000"/>
                  <a:lumOff val="35000"/>
                </a:schemeClr>
              </a:solidFill>
              <a:latin typeface="Dosis Medium" pitchFamily="2" charset="0"/>
            </a:endParaRPr>
          </a:p>
        </p:txBody>
      </p:sp>
      <p:grpSp>
        <p:nvGrpSpPr>
          <p:cNvPr id="8" name="Groupe 7">
            <a:extLst>
              <a:ext uri="{FF2B5EF4-FFF2-40B4-BE49-F238E27FC236}">
                <a16:creationId xmlns:a16="http://schemas.microsoft.com/office/drawing/2014/main" id="{046BBE50-187E-4E2F-B478-DCC0BC84E3FE}"/>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2FD5E8EF-5172-4028-B2C0-5A723BA2579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CBCBD19-F12E-4109-92CC-A410043828DE}"/>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1" name="Image 10">
            <a:extLst>
              <a:ext uri="{FF2B5EF4-FFF2-40B4-BE49-F238E27FC236}">
                <a16:creationId xmlns:a16="http://schemas.microsoft.com/office/drawing/2014/main" id="{554435ED-3895-49AA-B1A9-CD24862A04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471" y="2175310"/>
            <a:ext cx="3034318" cy="3034318"/>
          </a:xfrm>
          <a:prstGeom prst="rect">
            <a:avLst/>
          </a:prstGeom>
        </p:spPr>
      </p:pic>
      <p:pic>
        <p:nvPicPr>
          <p:cNvPr id="4" name="Image 3">
            <a:extLst>
              <a:ext uri="{FF2B5EF4-FFF2-40B4-BE49-F238E27FC236}">
                <a16:creationId xmlns:a16="http://schemas.microsoft.com/office/drawing/2014/main" id="{0AEC9371-95FB-4877-931F-3916DCFA3E7B}"/>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10362" t="15808" r="8886" b="57113"/>
          <a:stretch/>
        </p:blipFill>
        <p:spPr>
          <a:xfrm>
            <a:off x="851835" y="2763928"/>
            <a:ext cx="4144371" cy="2131700"/>
          </a:xfrm>
          <a:prstGeom prst="rect">
            <a:avLst/>
          </a:prstGeom>
        </p:spPr>
      </p:pic>
    </p:spTree>
    <p:extLst>
      <p:ext uri="{BB962C8B-B14F-4D97-AF65-F5344CB8AC3E}">
        <p14:creationId xmlns:p14="http://schemas.microsoft.com/office/powerpoint/2010/main" val="1506041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BF8D4-9A3C-14AD-59ED-4687BD75E92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0A61C6D2-F41D-4AB1-8283-04140AEF3FE8}"/>
              </a:ext>
            </a:extLst>
          </p:cNvPr>
          <p:cNvPicPr>
            <a:picLocks noChangeAspect="1"/>
          </p:cNvPicPr>
          <p:nvPr/>
        </p:nvPicPr>
        <p:blipFill>
          <a:blip r:embed="rId2"/>
          <a:stretch>
            <a:fillRect/>
          </a:stretch>
        </p:blipFill>
        <p:spPr>
          <a:xfrm>
            <a:off x="580806" y="2102894"/>
            <a:ext cx="7747935" cy="3999106"/>
          </a:xfrm>
          <a:prstGeom prst="rect">
            <a:avLst/>
          </a:prstGeom>
        </p:spPr>
      </p:pic>
      <p:sp>
        <p:nvSpPr>
          <p:cNvPr id="2" name="Titre 1">
            <a:extLst>
              <a:ext uri="{FF2B5EF4-FFF2-40B4-BE49-F238E27FC236}">
                <a16:creationId xmlns:a16="http://schemas.microsoft.com/office/drawing/2014/main" id="{22832EAE-156B-FC8D-EA6F-AECFDFE268F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endParaRPr lang="fr-MA" dirty="0">
              <a:solidFill>
                <a:schemeClr val="tx1">
                  <a:lumMod val="65000"/>
                  <a:lumOff val="35000"/>
                </a:schemeClr>
              </a:solidFill>
              <a:latin typeface="Dosis Medium" pitchFamily="2" charset="0"/>
            </a:endParaRPr>
          </a:p>
        </p:txBody>
      </p:sp>
      <p:sp>
        <p:nvSpPr>
          <p:cNvPr id="17" name="Ellipse 16">
            <a:extLst>
              <a:ext uri="{FF2B5EF4-FFF2-40B4-BE49-F238E27FC236}">
                <a16:creationId xmlns:a16="http://schemas.microsoft.com/office/drawing/2014/main" id="{6AE8FEE1-4096-43D3-A5B5-590AF1DB126E}"/>
              </a:ext>
            </a:extLst>
          </p:cNvPr>
          <p:cNvSpPr/>
          <p:nvPr/>
        </p:nvSpPr>
        <p:spPr>
          <a:xfrm>
            <a:off x="7566741" y="3070865"/>
            <a:ext cx="199017"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8" name="Ellipse 17">
            <a:extLst>
              <a:ext uri="{FF2B5EF4-FFF2-40B4-BE49-F238E27FC236}">
                <a16:creationId xmlns:a16="http://schemas.microsoft.com/office/drawing/2014/main" id="{8CDE7CCC-68DD-402F-936F-ED35490B15A2}"/>
              </a:ext>
            </a:extLst>
          </p:cNvPr>
          <p:cNvSpPr/>
          <p:nvPr/>
        </p:nvSpPr>
        <p:spPr>
          <a:xfrm>
            <a:off x="4573170" y="3070865"/>
            <a:ext cx="199017"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9" name="Ellipse 18">
            <a:extLst>
              <a:ext uri="{FF2B5EF4-FFF2-40B4-BE49-F238E27FC236}">
                <a16:creationId xmlns:a16="http://schemas.microsoft.com/office/drawing/2014/main" id="{84DD793D-769A-419B-A75D-958456951E93}"/>
              </a:ext>
            </a:extLst>
          </p:cNvPr>
          <p:cNvSpPr/>
          <p:nvPr/>
        </p:nvSpPr>
        <p:spPr>
          <a:xfrm>
            <a:off x="2605850" y="3061447"/>
            <a:ext cx="199017"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0" name="Ellipse 19">
            <a:extLst>
              <a:ext uri="{FF2B5EF4-FFF2-40B4-BE49-F238E27FC236}">
                <a16:creationId xmlns:a16="http://schemas.microsoft.com/office/drawing/2014/main" id="{CBFEC31E-825A-4FEB-A3D1-ACE7E1DF2AF1}"/>
              </a:ext>
            </a:extLst>
          </p:cNvPr>
          <p:cNvSpPr/>
          <p:nvPr/>
        </p:nvSpPr>
        <p:spPr>
          <a:xfrm>
            <a:off x="3756741" y="4478104"/>
            <a:ext cx="1630520" cy="1579634"/>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1" name="Ellipse 20">
            <a:extLst>
              <a:ext uri="{FF2B5EF4-FFF2-40B4-BE49-F238E27FC236}">
                <a16:creationId xmlns:a16="http://schemas.microsoft.com/office/drawing/2014/main" id="{2D5A8A28-EE9C-47E5-8DA2-ABB08F11D3A0}"/>
              </a:ext>
            </a:extLst>
          </p:cNvPr>
          <p:cNvSpPr/>
          <p:nvPr/>
        </p:nvSpPr>
        <p:spPr>
          <a:xfrm>
            <a:off x="6804741" y="4596492"/>
            <a:ext cx="1524000" cy="1461246"/>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3" name="Ellipse 22">
            <a:extLst>
              <a:ext uri="{FF2B5EF4-FFF2-40B4-BE49-F238E27FC236}">
                <a16:creationId xmlns:a16="http://schemas.microsoft.com/office/drawing/2014/main" id="{CF8345D5-CC11-45C6-A024-5CFD8D09539C}"/>
              </a:ext>
            </a:extLst>
          </p:cNvPr>
          <p:cNvSpPr/>
          <p:nvPr/>
        </p:nvSpPr>
        <p:spPr>
          <a:xfrm>
            <a:off x="2209800" y="4433842"/>
            <a:ext cx="1546941" cy="1586833"/>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grpSp>
        <p:nvGrpSpPr>
          <p:cNvPr id="13" name="Groupe 12">
            <a:extLst>
              <a:ext uri="{FF2B5EF4-FFF2-40B4-BE49-F238E27FC236}">
                <a16:creationId xmlns:a16="http://schemas.microsoft.com/office/drawing/2014/main" id="{06D06418-53C2-40CB-8292-D143D2F5ED0F}"/>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558723E2-D5B7-41CF-B48A-C6D7A94E7DBA}"/>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CCAB409-3CD5-4F7B-8934-C617AFD7FF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006542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la lettre   D - d.</a:t>
            </a:r>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Poser la question : « Qu'est-ce que tu fais après l'école ? »</a:t>
            </a:r>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Écriture.</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2</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a:xfrm>
            <a:off x="1589901" y="756000"/>
            <a:ext cx="6942099" cy="612000"/>
          </a:xfrm>
        </p:spPr>
        <p:txBody>
          <a:bodyPr/>
          <a:lstStyle/>
          <a:p>
            <a:r>
              <a:rPr lang="fr-MA" dirty="0">
                <a:solidFill>
                  <a:schemeClr val="tx1">
                    <a:lumMod val="65000"/>
                    <a:lumOff val="35000"/>
                  </a:schemeClr>
                </a:solidFill>
                <a:latin typeface="Dosis Medium" pitchFamily="2" charset="0"/>
              </a:rPr>
              <a:t>Maintenant, nous allons faire de l’écriture. Nous allons écrire la lettre d en majuscule et en minuscule. </a:t>
            </a:r>
          </a:p>
        </p:txBody>
      </p:sp>
      <p:grpSp>
        <p:nvGrpSpPr>
          <p:cNvPr id="6" name="Groupe 5">
            <a:extLst>
              <a:ext uri="{FF2B5EF4-FFF2-40B4-BE49-F238E27FC236}">
                <a16:creationId xmlns:a16="http://schemas.microsoft.com/office/drawing/2014/main" id="{22A67420-9AA8-E7D8-2318-B9026EC86982}"/>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D06D0ED-D633-C560-7673-6EECE2F55E4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1B974AF-2124-6697-97DD-8E78BB59554E}"/>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4"/>
          <a:stretch>
            <a:fillRect/>
          </a:stretch>
        </p:blipFill>
        <p:spPr>
          <a:xfrm>
            <a:off x="1994635" y="2184935"/>
            <a:ext cx="4907681" cy="3271787"/>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la lettre d majuscule. </a:t>
            </a:r>
          </a:p>
        </p:txBody>
      </p:sp>
      <p:sp>
        <p:nvSpPr>
          <p:cNvPr id="2" name="ZoneTexte 1">
            <a:extLst>
              <a:ext uri="{FF2B5EF4-FFF2-40B4-BE49-F238E27FC236}">
                <a16:creationId xmlns:a16="http://schemas.microsoft.com/office/drawing/2014/main" id="{D675B8AB-B333-4E11-B668-16FEA3888E86}"/>
              </a:ext>
            </a:extLst>
          </p:cNvPr>
          <p:cNvSpPr txBox="1"/>
          <p:nvPr/>
        </p:nvSpPr>
        <p:spPr>
          <a:xfrm>
            <a:off x="2675823" y="2167001"/>
            <a:ext cx="3590223" cy="2754600"/>
          </a:xfrm>
          <a:prstGeom prst="rect">
            <a:avLst/>
          </a:prstGeom>
          <a:noFill/>
        </p:spPr>
        <p:txBody>
          <a:bodyPr wrap="square" rtlCol="0">
            <a:spAutoFit/>
          </a:bodyPr>
          <a:lstStyle/>
          <a:p>
            <a:pPr algn="ctr"/>
            <a:r>
              <a:rPr lang="fr-FR" sz="17300" dirty="0">
                <a:solidFill>
                  <a:srgbClr val="424D7B"/>
                </a:solidFill>
                <a:latin typeface="Dosis SemiBold" panose="020B0604020202020204" charset="0"/>
              </a:rPr>
              <a:t>D</a:t>
            </a:r>
            <a:endParaRPr lang="fr-MA" sz="17300" dirty="0">
              <a:solidFill>
                <a:srgbClr val="424D7B"/>
              </a:solidFill>
              <a:latin typeface="Dosis SemiBold" panose="020B0604020202020204" charset="0"/>
            </a:endParaRPr>
          </a:p>
        </p:txBody>
      </p:sp>
      <p:grpSp>
        <p:nvGrpSpPr>
          <p:cNvPr id="5" name="Groupe 4">
            <a:extLst>
              <a:ext uri="{FF2B5EF4-FFF2-40B4-BE49-F238E27FC236}">
                <a16:creationId xmlns:a16="http://schemas.microsoft.com/office/drawing/2014/main" id="{87F278AC-4C03-4C2D-B569-65E3B14E21E0}"/>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6C6CAF04-D02E-431C-A18A-9787AEE2D964}"/>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973B4BE-8B17-4E76-95C4-F2C0143E734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425690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4" name="FE381262">
            <a:hlinkClick r:id="" action="ppaction://media"/>
            <a:extLst>
              <a:ext uri="{FF2B5EF4-FFF2-40B4-BE49-F238E27FC236}">
                <a16:creationId xmlns:a16="http://schemas.microsoft.com/office/drawing/2014/main" id="{1AA98428-4C03-4D72-A5A6-464FF3CBE0F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30367" y="2065069"/>
            <a:ext cx="7195363" cy="4047392"/>
          </a:xfrm>
          <a:prstGeom prst="rect">
            <a:avLst/>
          </a:prstGeom>
        </p:spPr>
      </p:pic>
    </p:spTree>
    <p:extLst>
      <p:ext uri="{BB962C8B-B14F-4D97-AF65-F5344CB8AC3E}">
        <p14:creationId xmlns:p14="http://schemas.microsoft.com/office/powerpoint/2010/main" val="4180622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81" fill="hold"/>
                                        <p:tgtEl>
                                          <p:spTgt spid="4"/>
                                        </p:tgtEl>
                                      </p:cBhvr>
                                    </p:cmd>
                                  </p:childTnLst>
                                </p:cTn>
                              </p:par>
                            </p:childTnLst>
                          </p:cTn>
                        </p:par>
                        <p:par>
                          <p:cTn id="7" fill="hold">
                            <p:stCondLst>
                              <p:cond delay="40981"/>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a:xfrm>
            <a:off x="1589901" y="756000"/>
            <a:ext cx="6942099" cy="612000"/>
          </a:xfrm>
        </p:spPr>
        <p:txBody>
          <a:bodyPr/>
          <a:lstStyle/>
          <a:p>
            <a:r>
              <a:rPr lang="fr-FR" dirty="0">
                <a:solidFill>
                  <a:schemeClr val="tx1">
                    <a:lumMod val="65000"/>
                    <a:lumOff val="35000"/>
                  </a:schemeClr>
                </a:solidFill>
                <a:latin typeface="Dosis Medium" pitchFamily="2" charset="0"/>
              </a:rPr>
              <a:t>On va écrire la lettre d majuscule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CF1C46F4-6E62-4C08-BEC8-4EE7E523383E}"/>
              </a:ext>
            </a:extLst>
          </p:cNvPr>
          <p:cNvPicPr>
            <a:picLocks noChangeAspect="1"/>
          </p:cNvPicPr>
          <p:nvPr/>
        </p:nvPicPr>
        <p:blipFill>
          <a:blip r:embed="rId5"/>
          <a:stretch>
            <a:fillRect/>
          </a:stretch>
        </p:blipFill>
        <p:spPr>
          <a:xfrm>
            <a:off x="4144554" y="1969622"/>
            <a:ext cx="3791479" cy="3286584"/>
          </a:xfrm>
          <a:prstGeom prst="rect">
            <a:avLst/>
          </a:prstGeom>
        </p:spPr>
      </p:pic>
    </p:spTree>
    <p:extLst>
      <p:ext uri="{BB962C8B-B14F-4D97-AF65-F5344CB8AC3E}">
        <p14:creationId xmlns:p14="http://schemas.microsoft.com/office/powerpoint/2010/main" val="2083752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la lettre d minuscule. </a:t>
            </a:r>
          </a:p>
        </p:txBody>
      </p:sp>
      <p:sp>
        <p:nvSpPr>
          <p:cNvPr id="2" name="ZoneTexte 1">
            <a:extLst>
              <a:ext uri="{FF2B5EF4-FFF2-40B4-BE49-F238E27FC236}">
                <a16:creationId xmlns:a16="http://schemas.microsoft.com/office/drawing/2014/main" id="{1E1F6009-F256-47CD-AA03-1E469A2FF36D}"/>
              </a:ext>
            </a:extLst>
          </p:cNvPr>
          <p:cNvSpPr txBox="1"/>
          <p:nvPr/>
        </p:nvSpPr>
        <p:spPr>
          <a:xfrm>
            <a:off x="3623911" y="1920895"/>
            <a:ext cx="1896177" cy="3016210"/>
          </a:xfrm>
          <a:prstGeom prst="rect">
            <a:avLst/>
          </a:prstGeom>
          <a:noFill/>
        </p:spPr>
        <p:txBody>
          <a:bodyPr wrap="square" rtlCol="0">
            <a:spAutoFit/>
          </a:bodyPr>
          <a:lstStyle/>
          <a:p>
            <a:pPr algn="ctr"/>
            <a:r>
              <a:rPr lang="fr-FR" sz="19000" dirty="0">
                <a:solidFill>
                  <a:srgbClr val="424D7B"/>
                </a:solidFill>
                <a:latin typeface="Dosis" pitchFamily="2" charset="0"/>
                <a:ea typeface="Cascadia Mono SemiBold" panose="020B0609020000020004" pitchFamily="49" charset="0"/>
                <a:cs typeface="Arial" panose="020B0604020202020204" pitchFamily="34" charset="0"/>
              </a:rPr>
              <a:t>d</a:t>
            </a:r>
            <a:endParaRPr lang="fr-MA" sz="19000" dirty="0">
              <a:solidFill>
                <a:srgbClr val="424D7B"/>
              </a:solidFill>
              <a:latin typeface="Dosis" pitchFamily="2" charset="0"/>
              <a:ea typeface="Cascadia Mono SemiBold" panose="020B0609020000020004" pitchFamily="49" charset="0"/>
              <a:cs typeface="Arial" panose="020B0604020202020204" pitchFamily="34" charset="0"/>
            </a:endParaRPr>
          </a:p>
        </p:txBody>
      </p:sp>
      <p:grpSp>
        <p:nvGrpSpPr>
          <p:cNvPr id="5" name="Groupe 4">
            <a:extLst>
              <a:ext uri="{FF2B5EF4-FFF2-40B4-BE49-F238E27FC236}">
                <a16:creationId xmlns:a16="http://schemas.microsoft.com/office/drawing/2014/main" id="{6DB8D063-8976-4893-9F84-AD72ED76898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CA3320DE-8107-4C5C-A3A5-A7F09E9CCF29}"/>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372E95B8-9E34-4779-8AE8-CE3B7BBC65AA}"/>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861630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2E565E66-5B1F-448F-8D25-7AFEA83D9819}"/>
              </a:ext>
            </a:extLst>
          </p:cNvPr>
          <p:cNvSpPr/>
          <p:nvPr/>
        </p:nvSpPr>
        <p:spPr>
          <a:xfrm>
            <a:off x="620611" y="3733763"/>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8" name="Rectangle : coins arrondis 27">
            <a:extLst>
              <a:ext uri="{FF2B5EF4-FFF2-40B4-BE49-F238E27FC236}">
                <a16:creationId xmlns:a16="http://schemas.microsoft.com/office/drawing/2014/main" id="{7617E146-871E-4678-A075-541072E5B3C7}"/>
              </a:ext>
            </a:extLst>
          </p:cNvPr>
          <p:cNvSpPr/>
          <p:nvPr/>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9" name="Organigramme : Terminateur 28">
            <a:extLst>
              <a:ext uri="{FF2B5EF4-FFF2-40B4-BE49-F238E27FC236}">
                <a16:creationId xmlns:a16="http://schemas.microsoft.com/office/drawing/2014/main" id="{7F8C4AE6-ED26-6D41-62BB-D7AE99EB8BE9}"/>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6" name="Rectangle : coins arrondis 25">
            <a:extLst>
              <a:ext uri="{FF2B5EF4-FFF2-40B4-BE49-F238E27FC236}">
                <a16:creationId xmlns:a16="http://schemas.microsoft.com/office/drawing/2014/main" id="{3D279E9D-C5A9-D30C-FA1B-0FC486A422D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F2B7B868-01C2-8E49-B5D9-036A577FEC59}"/>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 name="Titre 1">
            <a:extLst>
              <a:ext uri="{FF2B5EF4-FFF2-40B4-BE49-F238E27FC236}">
                <a16:creationId xmlns:a16="http://schemas.microsoft.com/office/drawing/2014/main" id="{71E9B49C-543A-2A09-D889-7ABBE2AD2687}"/>
              </a:ext>
            </a:extLst>
          </p:cNvPr>
          <p:cNvSpPr>
            <a:spLocks noGrp="1"/>
          </p:cNvSpPr>
          <p:nvPr>
            <p:ph type="title"/>
          </p:nvPr>
        </p:nvSpPr>
        <p:spPr>
          <a:xfrm>
            <a:off x="555219" y="1067138"/>
            <a:ext cx="7886700" cy="720000"/>
          </a:xfrm>
        </p:spPr>
        <p:txBody>
          <a:bodyPr/>
          <a:lstStyle/>
          <a:p>
            <a:r>
              <a:rPr lang="fr-MA" sz="3200" dirty="0">
                <a:solidFill>
                  <a:srgbClr val="424D7B"/>
                </a:solidFill>
              </a:rPr>
              <a:t>Organisation de la semaine</a:t>
            </a:r>
          </a:p>
        </p:txBody>
      </p:sp>
      <p:sp>
        <p:nvSpPr>
          <p:cNvPr id="56" name="Espace réservé du texte 55">
            <a:extLst>
              <a:ext uri="{FF2B5EF4-FFF2-40B4-BE49-F238E27FC236}">
                <a16:creationId xmlns:a16="http://schemas.microsoft.com/office/drawing/2014/main" id="{FB0F2F3E-CA2F-B476-F947-B346215F4290}"/>
              </a:ext>
            </a:extLst>
          </p:cNvPr>
          <p:cNvSpPr>
            <a:spLocks noGrp="1"/>
          </p:cNvSpPr>
          <p:nvPr>
            <p:ph type="body" sz="quarter" idx="10"/>
          </p:nvPr>
        </p:nvSpPr>
        <p:spPr/>
        <p:txBody>
          <a:bodyPr/>
          <a:lstStyle/>
          <a:p>
            <a:pPr>
              <a:buFont typeface="Wingdings" panose="05000000000000000000" pitchFamily="2" charset="2"/>
              <a:buChar char="m"/>
            </a:pPr>
            <a:r>
              <a:rPr lang="fr-FR" dirty="0"/>
              <a:t>Présentation du vocabulaire </a:t>
            </a:r>
          </a:p>
          <a:p>
            <a:pPr>
              <a:buFont typeface="Wingdings" panose="05000000000000000000" pitchFamily="2" charset="2"/>
              <a:buChar char="m"/>
            </a:pPr>
            <a:r>
              <a:rPr lang="fr-FR" dirty="0"/>
              <a:t>Exploitation du vocabulaire</a:t>
            </a:r>
          </a:p>
          <a:p>
            <a:pPr>
              <a:buFont typeface="Wingdings" panose="05000000000000000000" pitchFamily="2" charset="2"/>
              <a:buChar char="m"/>
            </a:pPr>
            <a:r>
              <a:rPr lang="fr-FR" dirty="0"/>
              <a:t>Activités de vocabulaire sur livret</a:t>
            </a:r>
          </a:p>
        </p:txBody>
      </p:sp>
      <p:sp>
        <p:nvSpPr>
          <p:cNvPr id="58" name="Espace réservé du texte 57">
            <a:extLst>
              <a:ext uri="{FF2B5EF4-FFF2-40B4-BE49-F238E27FC236}">
                <a16:creationId xmlns:a16="http://schemas.microsoft.com/office/drawing/2014/main" id="{83C28088-0DA7-C997-EDDA-2D9D922584DF}"/>
              </a:ext>
            </a:extLst>
          </p:cNvPr>
          <p:cNvSpPr>
            <a:spLocks noGrp="1"/>
          </p:cNvSpPr>
          <p:nvPr>
            <p:ph type="body" sz="quarter" idx="12"/>
          </p:nvPr>
        </p:nvSpPr>
        <p:spPr/>
        <p:txBody>
          <a:bodyPr/>
          <a:lstStyle/>
          <a:p>
            <a:endParaRPr lang="fr-MA" dirty="0"/>
          </a:p>
        </p:txBody>
      </p:sp>
      <p:sp>
        <p:nvSpPr>
          <p:cNvPr id="59" name="Espace réservé du texte 58">
            <a:extLst>
              <a:ext uri="{FF2B5EF4-FFF2-40B4-BE49-F238E27FC236}">
                <a16:creationId xmlns:a16="http://schemas.microsoft.com/office/drawing/2014/main" id="{62C06DA7-2D2D-B997-D56D-159384BF0029}"/>
              </a:ext>
            </a:extLst>
          </p:cNvPr>
          <p:cNvSpPr>
            <a:spLocks noGrp="1"/>
          </p:cNvSpPr>
          <p:nvPr>
            <p:ph type="body" sz="quarter" idx="13"/>
          </p:nvPr>
        </p:nvSpPr>
        <p:spPr/>
        <p:txBody>
          <a:bodyPr/>
          <a:lstStyle/>
          <a:p>
            <a:endParaRPr lang="fr-MA" dirty="0"/>
          </a:p>
        </p:txBody>
      </p:sp>
      <p:sp>
        <p:nvSpPr>
          <p:cNvPr id="60" name="Espace réservé du texte 59">
            <a:extLst>
              <a:ext uri="{FF2B5EF4-FFF2-40B4-BE49-F238E27FC236}">
                <a16:creationId xmlns:a16="http://schemas.microsoft.com/office/drawing/2014/main" id="{E01761FA-4738-FF05-AF27-755A5F25938D}"/>
              </a:ext>
            </a:extLst>
          </p:cNvPr>
          <p:cNvSpPr>
            <a:spLocks noGrp="1"/>
          </p:cNvSpPr>
          <p:nvPr>
            <p:ph type="body" sz="quarter" idx="14"/>
          </p:nvPr>
        </p:nvSpPr>
        <p:spPr/>
        <p:txBody>
          <a:bodyPr/>
          <a:lstStyle/>
          <a:p>
            <a:endParaRPr lang="fr-MA" dirty="0"/>
          </a:p>
        </p:txBody>
      </p:sp>
      <p:sp>
        <p:nvSpPr>
          <p:cNvPr id="61" name="Espace réservé du texte 60">
            <a:extLst>
              <a:ext uri="{FF2B5EF4-FFF2-40B4-BE49-F238E27FC236}">
                <a16:creationId xmlns:a16="http://schemas.microsoft.com/office/drawing/2014/main" id="{4FA87CEC-D652-B9BE-46F0-2FCE5C272FE0}"/>
              </a:ext>
            </a:extLst>
          </p:cNvPr>
          <p:cNvSpPr>
            <a:spLocks noGrp="1"/>
          </p:cNvSpPr>
          <p:nvPr>
            <p:ph type="body" sz="quarter" idx="15"/>
          </p:nvPr>
        </p:nvSpPr>
        <p:spPr>
          <a:xfrm>
            <a:off x="808649" y="5474576"/>
            <a:ext cx="3420000" cy="792000"/>
          </a:xfrm>
        </p:spPr>
        <p:txBody>
          <a:bodyPr/>
          <a:lstStyle/>
          <a:p>
            <a:pPr marL="269875" indent="-269875">
              <a:lnSpc>
                <a:spcPct val="100000"/>
              </a:lnSpc>
              <a:spcBef>
                <a:spcPts val="300"/>
              </a:spcBef>
              <a:buFont typeface="Wingdings" panose="05000000000000000000" pitchFamily="2" charset="2"/>
              <a:buChar char="m"/>
            </a:pPr>
            <a:r>
              <a:rPr lang="fr-FR" dirty="0"/>
              <a:t>Oral  - Acte de parole </a:t>
            </a:r>
          </a:p>
          <a:p>
            <a:pPr marL="269875" indent="-269875">
              <a:lnSpc>
                <a:spcPct val="100000"/>
              </a:lnSpc>
              <a:spcBef>
                <a:spcPts val="300"/>
              </a:spcBef>
              <a:buFont typeface="Wingdings" panose="05000000000000000000" pitchFamily="2" charset="2"/>
              <a:buChar char="m"/>
            </a:pPr>
            <a:r>
              <a:rPr lang="fr-FR" dirty="0"/>
              <a:t>Lecture  -Lettre D - d</a:t>
            </a:r>
          </a:p>
          <a:p>
            <a:pPr marL="269875" indent="-269875">
              <a:lnSpc>
                <a:spcPct val="100000"/>
              </a:lnSpc>
              <a:spcBef>
                <a:spcPts val="300"/>
              </a:spcBef>
              <a:buFont typeface="Wingdings" panose="05000000000000000000" pitchFamily="2" charset="2"/>
              <a:buChar char="m"/>
            </a:pPr>
            <a:r>
              <a:rPr lang="fr-FR" dirty="0"/>
              <a:t>Ecriture - Lettre D - d</a:t>
            </a:r>
          </a:p>
        </p:txBody>
      </p:sp>
      <p:sp>
        <p:nvSpPr>
          <p:cNvPr id="14" name="Espace réservé du texte 5">
            <a:extLst>
              <a:ext uri="{FF2B5EF4-FFF2-40B4-BE49-F238E27FC236}">
                <a16:creationId xmlns:a16="http://schemas.microsoft.com/office/drawing/2014/main" id="{972C28A1-74AE-AA79-017C-AEC6B83D3AF9}"/>
              </a:ext>
            </a:extLst>
          </p:cNvPr>
          <p:cNvSpPr txBox="1">
            <a:spLocks/>
          </p:cNvSpPr>
          <p:nvPr/>
        </p:nvSpPr>
        <p:spPr>
          <a:xfrm>
            <a:off x="4951350" y="547457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3" name="Espace réservé du texte 5">
            <a:extLst>
              <a:ext uri="{FF2B5EF4-FFF2-40B4-BE49-F238E27FC236}">
                <a16:creationId xmlns:a16="http://schemas.microsoft.com/office/drawing/2014/main" id="{0018BFEA-5391-DF2D-65A5-7815BAF0E488}"/>
              </a:ext>
            </a:extLst>
          </p:cNvPr>
          <p:cNvSpPr txBox="1">
            <a:spLocks/>
          </p:cNvSpPr>
          <p:nvPr/>
        </p:nvSpPr>
        <p:spPr>
          <a:xfrm>
            <a:off x="4909142" y="236950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D - d</a:t>
            </a:r>
          </a:p>
          <a:p>
            <a:r>
              <a:rPr lang="fr-FR" dirty="0"/>
              <a:t>Ecriture - Lettre D - d</a:t>
            </a:r>
          </a:p>
        </p:txBody>
      </p:sp>
      <p:sp>
        <p:nvSpPr>
          <p:cNvPr id="4" name="Espace réservé du texte 5">
            <a:extLst>
              <a:ext uri="{FF2B5EF4-FFF2-40B4-BE49-F238E27FC236}">
                <a16:creationId xmlns:a16="http://schemas.microsoft.com/office/drawing/2014/main" id="{4156B678-2D97-2B12-8AD7-9C658CD60DD8}"/>
              </a:ext>
            </a:extLst>
          </p:cNvPr>
          <p:cNvSpPr txBox="1">
            <a:spLocks/>
          </p:cNvSpPr>
          <p:nvPr/>
        </p:nvSpPr>
        <p:spPr>
          <a:xfrm>
            <a:off x="808649" y="3936813"/>
            <a:ext cx="3420000" cy="792000"/>
          </a:xfrm>
          <a:prstGeom prst="roundRect">
            <a:avLst/>
          </a:prstGeom>
          <a:solidFill>
            <a:srgbClr val="EAF8FE"/>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Font typeface="Wingdings" panose="05000000000000000000" pitchFamily="2" charset="2"/>
              <a:buChar char=""/>
            </a:pPr>
            <a:r>
              <a:rPr lang="fr-FR" dirty="0">
                <a:solidFill>
                  <a:srgbClr val="474F71"/>
                </a:solidFill>
                <a:sym typeface="Wingdings" panose="05000000000000000000" pitchFamily="2" charset="2"/>
              </a:rPr>
              <a:t>Oral – Acte de parole</a:t>
            </a:r>
          </a:p>
          <a:p>
            <a:pPr>
              <a:buFont typeface="Wingdings" panose="05000000000000000000" pitchFamily="2" charset="2"/>
              <a:buChar char=""/>
            </a:pPr>
            <a:r>
              <a:rPr lang="fr-FR" dirty="0">
                <a:solidFill>
                  <a:srgbClr val="474F71"/>
                </a:solidFill>
                <a:sym typeface="Wingdings" panose="05000000000000000000" pitchFamily="2" charset="2"/>
              </a:rPr>
              <a:t>Lecture - Lettre D - d</a:t>
            </a:r>
          </a:p>
          <a:p>
            <a:pPr>
              <a:buFont typeface="Wingdings" panose="05000000000000000000" pitchFamily="2" charset="2"/>
              <a:buChar char=""/>
            </a:pPr>
            <a:r>
              <a:rPr lang="fr-FR" dirty="0">
                <a:solidFill>
                  <a:srgbClr val="474F71"/>
                </a:solidFill>
                <a:sym typeface="Wingdings" panose="05000000000000000000" pitchFamily="2" charset="2"/>
              </a:rPr>
              <a:t>Ecriture - Lettre D - d</a:t>
            </a:r>
          </a:p>
        </p:txBody>
      </p:sp>
      <p:sp>
        <p:nvSpPr>
          <p:cNvPr id="5" name="Espace réservé du texte 5">
            <a:extLst>
              <a:ext uri="{FF2B5EF4-FFF2-40B4-BE49-F238E27FC236}">
                <a16:creationId xmlns:a16="http://schemas.microsoft.com/office/drawing/2014/main" id="{F4C33C7C-984C-F250-FB5E-05D2C11BE132}"/>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D - d</a:t>
            </a:r>
          </a:p>
          <a:p>
            <a:r>
              <a:rPr lang="fr-FR" dirty="0"/>
              <a:t>Ecriture - Lettre D - d</a:t>
            </a:r>
          </a:p>
        </p:txBody>
      </p:sp>
      <p:grpSp>
        <p:nvGrpSpPr>
          <p:cNvPr id="11" name="Groupe 10">
            <a:extLst>
              <a:ext uri="{FF2B5EF4-FFF2-40B4-BE49-F238E27FC236}">
                <a16:creationId xmlns:a16="http://schemas.microsoft.com/office/drawing/2014/main" id="{ECBE8055-3621-8E52-FFB2-32EA386CB33F}"/>
              </a:ext>
            </a:extLst>
          </p:cNvPr>
          <p:cNvGrpSpPr/>
          <p:nvPr/>
        </p:nvGrpSpPr>
        <p:grpSpPr>
          <a:xfrm>
            <a:off x="3120265" y="0"/>
            <a:ext cx="2741519" cy="1084434"/>
            <a:chOff x="3072140" y="0"/>
            <a:chExt cx="2741519" cy="1084434"/>
          </a:xfrm>
        </p:grpSpPr>
        <p:sp>
          <p:nvSpPr>
            <p:cNvPr id="12" name="Rectangle 11">
              <a:extLst>
                <a:ext uri="{FF2B5EF4-FFF2-40B4-BE49-F238E27FC236}">
                  <a16:creationId xmlns:a16="http://schemas.microsoft.com/office/drawing/2014/main" id="{FAAC5277-5879-61F4-F272-1A8C05125DF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ED6CCFA5-EA11-EB72-828A-D58DD947D0E2}"/>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A97448F6-EC1E-84D7-2391-D7C3A442515F}"/>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24" name="Organigramme : Terminateur 23">
            <a:extLst>
              <a:ext uri="{FF2B5EF4-FFF2-40B4-BE49-F238E27FC236}">
                <a16:creationId xmlns:a16="http://schemas.microsoft.com/office/drawing/2014/main" id="{5C4BA392-9B92-43D7-819E-AD101CD784BC}"/>
              </a:ext>
            </a:extLst>
          </p:cNvPr>
          <p:cNvSpPr/>
          <p:nvPr/>
        </p:nvSpPr>
        <p:spPr>
          <a:xfrm>
            <a:off x="844649" y="3472139"/>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2</a:t>
            </a:r>
          </a:p>
        </p:txBody>
      </p:sp>
    </p:spTree>
    <p:extLst>
      <p:ext uri="{BB962C8B-B14F-4D97-AF65-F5344CB8AC3E}">
        <p14:creationId xmlns:p14="http://schemas.microsoft.com/office/powerpoint/2010/main" val="7195739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4" name="6AFF795D">
            <a:hlinkClick r:id="" action="ppaction://media"/>
            <a:extLst>
              <a:ext uri="{FF2B5EF4-FFF2-40B4-BE49-F238E27FC236}">
                <a16:creationId xmlns:a16="http://schemas.microsoft.com/office/drawing/2014/main" id="{B5B2B324-07CA-4B65-89C2-8D3A5495B77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97806" y="2062153"/>
            <a:ext cx="7348388" cy="4133468"/>
          </a:xfrm>
          <a:prstGeom prst="rect">
            <a:avLst/>
          </a:prstGeom>
        </p:spPr>
      </p:pic>
    </p:spTree>
    <p:extLst>
      <p:ext uri="{BB962C8B-B14F-4D97-AF65-F5344CB8AC3E}">
        <p14:creationId xmlns:p14="http://schemas.microsoft.com/office/powerpoint/2010/main" val="309101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194" fill="hold"/>
                                        <p:tgtEl>
                                          <p:spTgt spid="4"/>
                                        </p:tgtEl>
                                      </p:cBhvr>
                                    </p:cmd>
                                  </p:childTnLst>
                                </p:cTn>
                              </p:par>
                            </p:childTnLst>
                          </p:cTn>
                        </p:par>
                        <p:par>
                          <p:cTn id="7" fill="hold">
                            <p:stCondLst>
                              <p:cond delay="33194"/>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a:xfrm>
            <a:off x="1589901" y="756000"/>
            <a:ext cx="6942099" cy="612000"/>
          </a:xfrm>
        </p:spPr>
        <p:txBody>
          <a:bodyPr/>
          <a:lstStyle/>
          <a:p>
            <a:r>
              <a:rPr lang="fr-FR" dirty="0">
                <a:solidFill>
                  <a:schemeClr val="tx1">
                    <a:lumMod val="65000"/>
                    <a:lumOff val="35000"/>
                  </a:schemeClr>
                </a:solidFill>
                <a:latin typeface="Dosis Medium" pitchFamily="2" charset="0"/>
              </a:rPr>
              <a:t>On va écrire la lettre d minuscule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DC6F0725-11F5-475B-AC7C-53A5DED7186B}"/>
              </a:ext>
            </a:extLst>
          </p:cNvPr>
          <p:cNvPicPr>
            <a:picLocks noChangeAspect="1"/>
          </p:cNvPicPr>
          <p:nvPr/>
        </p:nvPicPr>
        <p:blipFill>
          <a:blip r:embed="rId5"/>
          <a:stretch>
            <a:fillRect/>
          </a:stretch>
        </p:blipFill>
        <p:spPr>
          <a:xfrm>
            <a:off x="4158114" y="2192061"/>
            <a:ext cx="3772426" cy="3019846"/>
          </a:xfrm>
          <a:prstGeom prst="rect">
            <a:avLst/>
          </a:prstGeom>
        </p:spPr>
      </p:pic>
    </p:spTree>
    <p:extLst>
      <p:ext uri="{BB962C8B-B14F-4D97-AF65-F5344CB8AC3E}">
        <p14:creationId xmlns:p14="http://schemas.microsoft.com/office/powerpoint/2010/main" val="3347213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p:sp>
        <p:nvSpPr>
          <p:cNvPr id="13" name="Titre 5">
            <a:extLst>
              <a:ext uri="{FF2B5EF4-FFF2-40B4-BE49-F238E27FC236}">
                <a16:creationId xmlns:a16="http://schemas.microsoft.com/office/drawing/2014/main" id="{4CDD66ED-4C95-FB1D-57A1-15D932035699}"/>
              </a:ext>
            </a:extLst>
          </p:cNvPr>
          <p:cNvSpPr txBox="1">
            <a:spLocks/>
          </p:cNvSpPr>
          <p:nvPr/>
        </p:nvSpPr>
        <p:spPr>
          <a:xfrm>
            <a:off x="1589901" y="756000"/>
            <a:ext cx="6942099"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93.</a:t>
            </a:r>
          </a:p>
        </p:txBody>
      </p:sp>
      <p:pic>
        <p:nvPicPr>
          <p:cNvPr id="3" name="Image 2">
            <a:extLst>
              <a:ext uri="{FF2B5EF4-FFF2-40B4-BE49-F238E27FC236}">
                <a16:creationId xmlns:a16="http://schemas.microsoft.com/office/drawing/2014/main" id="{FF3D94F3-B8AB-4719-A40F-BA55C67560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6233" y="1615550"/>
            <a:ext cx="3260346" cy="5000920"/>
          </a:xfrm>
          <a:prstGeom prst="rect">
            <a:avLst/>
          </a:prstGeom>
        </p:spPr>
      </p:pic>
      <p:sp>
        <p:nvSpPr>
          <p:cNvPr id="4" name="AutoShape 2" descr="Image générée">
            <a:extLst>
              <a:ext uri="{FF2B5EF4-FFF2-40B4-BE49-F238E27FC236}">
                <a16:creationId xmlns:a16="http://schemas.microsoft.com/office/drawing/2014/main" id="{AE186DF6-A93C-20A5-08AB-D74B1B1A7AE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 coins arrondis 13">
            <a:extLst>
              <a:ext uri="{FF2B5EF4-FFF2-40B4-BE49-F238E27FC236}">
                <a16:creationId xmlns:a16="http://schemas.microsoft.com/office/drawing/2014/main" id="{DAB3141C-0788-4D12-91D0-9C19109E0E02}"/>
              </a:ext>
            </a:extLst>
          </p:cNvPr>
          <p:cNvSpPr/>
          <p:nvPr/>
        </p:nvSpPr>
        <p:spPr>
          <a:xfrm>
            <a:off x="2925113" y="2302908"/>
            <a:ext cx="2862586" cy="855071"/>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e 8">
            <a:extLst>
              <a:ext uri="{FF2B5EF4-FFF2-40B4-BE49-F238E27FC236}">
                <a16:creationId xmlns:a16="http://schemas.microsoft.com/office/drawing/2014/main" id="{B48A47B8-FEF4-48F9-BF91-B4C54A81919D}"/>
              </a:ext>
            </a:extLst>
          </p:cNvPr>
          <p:cNvGrpSpPr/>
          <p:nvPr/>
        </p:nvGrpSpPr>
        <p:grpSpPr>
          <a:xfrm>
            <a:off x="113769" y="634753"/>
            <a:ext cx="1147140" cy="980797"/>
            <a:chOff x="113769" y="634753"/>
            <a:chExt cx="1147140" cy="980797"/>
          </a:xfrm>
        </p:grpSpPr>
        <p:pic>
          <p:nvPicPr>
            <p:cNvPr id="10" name="Image 9">
              <a:extLst>
                <a:ext uri="{FF2B5EF4-FFF2-40B4-BE49-F238E27FC236}">
                  <a16:creationId xmlns:a16="http://schemas.microsoft.com/office/drawing/2014/main" id="{62C0DEB4-EDC6-45F2-8ECB-61E06D3C699A}"/>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A44C0B4-DB90-4734-8394-8E9270905AC8}"/>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7706072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9D43-3449-7748-F872-1C33F407DF0E}"/>
            </a:ext>
          </a:extLst>
        </p:cNvPr>
        <p:cNvGrpSpPr/>
        <p:nvPr/>
      </p:nvGrpSpPr>
      <p:grpSpPr>
        <a:xfrm>
          <a:off x="0" y="0"/>
          <a:ext cx="0" cy="0"/>
          <a:chOff x="0" y="0"/>
          <a:chExt cx="0" cy="0"/>
        </a:xfrm>
      </p:grpSpPr>
      <p:sp>
        <p:nvSpPr>
          <p:cNvPr id="2" name="Titre 5">
            <a:extLst>
              <a:ext uri="{FF2B5EF4-FFF2-40B4-BE49-F238E27FC236}">
                <a16:creationId xmlns:a16="http://schemas.microsoft.com/office/drawing/2014/main" id="{EBAF27E3-974C-8D28-7BB0-112295C0845B}"/>
              </a:ext>
            </a:extLst>
          </p:cNvPr>
          <p:cNvSpPr txBox="1">
            <a:spLocks/>
          </p:cNvSpPr>
          <p:nvPr/>
        </p:nvSpPr>
        <p:spPr>
          <a:xfrm>
            <a:off x="1589901" y="777385"/>
            <a:ext cx="6914499"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Écrivez la lettre d en majuscule et en minuscule comme dans l’exemple. Je vais circuler entre les rangs pour vous aider. </a:t>
            </a:r>
          </a:p>
        </p:txBody>
      </p:sp>
      <p:pic>
        <p:nvPicPr>
          <p:cNvPr id="9" name="Image 8">
            <a:extLst>
              <a:ext uri="{FF2B5EF4-FFF2-40B4-BE49-F238E27FC236}">
                <a16:creationId xmlns:a16="http://schemas.microsoft.com/office/drawing/2014/main" id="{CC8FBEB2-B247-D21D-17EC-3612B16BAD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2287" y="2175310"/>
            <a:ext cx="3034318" cy="3034318"/>
          </a:xfrm>
          <a:prstGeom prst="rect">
            <a:avLst/>
          </a:prstGeom>
        </p:spPr>
      </p:pic>
      <p:grpSp>
        <p:nvGrpSpPr>
          <p:cNvPr id="4" name="Groupe 3">
            <a:extLst>
              <a:ext uri="{FF2B5EF4-FFF2-40B4-BE49-F238E27FC236}">
                <a16:creationId xmlns:a16="http://schemas.microsoft.com/office/drawing/2014/main" id="{1E88AC7B-142C-53D7-C52A-0BAD196AD8DD}"/>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9E1D0DC8-9E07-11FB-E55F-2A4C27D601FE}"/>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2A7E3E5-8275-6217-4851-EC3E48683C9F}"/>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3" name="Image 2">
            <a:extLst>
              <a:ext uri="{FF2B5EF4-FFF2-40B4-BE49-F238E27FC236}">
                <a16:creationId xmlns:a16="http://schemas.microsoft.com/office/drawing/2014/main" id="{1C5839CC-5EFC-4EF3-BD25-3A8E6A4D8EA6}"/>
              </a:ext>
            </a:extLst>
          </p:cNvPr>
          <p:cNvPicPr>
            <a:picLocks noChangeAspect="1"/>
          </p:cNvPicPr>
          <p:nvPr/>
        </p:nvPicPr>
        <p:blipFill>
          <a:blip r:embed="rId5"/>
          <a:stretch>
            <a:fillRect/>
          </a:stretch>
        </p:blipFill>
        <p:spPr>
          <a:xfrm>
            <a:off x="452482" y="3104895"/>
            <a:ext cx="4816809" cy="1653027"/>
          </a:xfrm>
          <a:prstGeom prst="rect">
            <a:avLst/>
          </a:prstGeom>
        </p:spPr>
      </p:pic>
      <p:sp>
        <p:nvSpPr>
          <p:cNvPr id="13" name="Rectangle : coins arrondis 12">
            <a:extLst>
              <a:ext uri="{FF2B5EF4-FFF2-40B4-BE49-F238E27FC236}">
                <a16:creationId xmlns:a16="http://schemas.microsoft.com/office/drawing/2014/main" id="{CFA1A437-6208-4635-807F-C08A18FD68D7}"/>
              </a:ext>
            </a:extLst>
          </p:cNvPr>
          <p:cNvSpPr/>
          <p:nvPr/>
        </p:nvSpPr>
        <p:spPr>
          <a:xfrm>
            <a:off x="452482" y="3104896"/>
            <a:ext cx="4807088" cy="169125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Tree>
    <p:extLst>
      <p:ext uri="{BB962C8B-B14F-4D97-AF65-F5344CB8AC3E}">
        <p14:creationId xmlns:p14="http://schemas.microsoft.com/office/powerpoint/2010/main" val="4137136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589901" y="756000"/>
            <a:ext cx="7111338" cy="612000"/>
          </a:xfrm>
        </p:spPr>
        <p:txBody>
          <a:bodyPr/>
          <a:lstStyle/>
          <a:p>
            <a:r>
              <a:rPr lang="fr-FR" dirty="0">
                <a:solidFill>
                  <a:schemeClr val="tx1">
                    <a:lumMod val="65000"/>
                    <a:lumOff val="35000"/>
                  </a:schemeClr>
                </a:solidFill>
                <a:latin typeface="Dosis Medium" pitchFamily="2" charset="0"/>
              </a:rPr>
              <a:t>À la maison, vous aller </a:t>
            </a:r>
            <a:r>
              <a:rPr lang="fr-FR" b="1" dirty="0">
                <a:solidFill>
                  <a:schemeClr val="tx1">
                    <a:lumMod val="65000"/>
                    <a:lumOff val="35000"/>
                  </a:schemeClr>
                </a:solidFill>
                <a:latin typeface="Dosis Medium" pitchFamily="2" charset="0"/>
              </a:rPr>
              <a:t>recopier </a:t>
            </a:r>
            <a:r>
              <a:rPr lang="fr-FR" dirty="0">
                <a:solidFill>
                  <a:schemeClr val="tx1">
                    <a:lumMod val="65000"/>
                    <a:lumOff val="35000"/>
                  </a:schemeClr>
                </a:solidFill>
                <a:latin typeface="Dosis Medium" pitchFamily="2" charset="0"/>
              </a:rPr>
              <a:t>la lettre d sur vos cahiers. À demain.</a:t>
            </a:r>
            <a:endParaRPr lang="fr-MA" dirty="0">
              <a:solidFill>
                <a:schemeClr val="tx1">
                  <a:lumMod val="65000"/>
                  <a:lumOff val="35000"/>
                </a:schemeClr>
              </a:solidFill>
              <a:latin typeface="Dosis Medium" pitchFamily="2" charset="0"/>
            </a:endParaRPr>
          </a:p>
        </p:txBody>
      </p:sp>
      <p:pic>
        <p:nvPicPr>
          <p:cNvPr id="4" name="Image 3">
            <a:extLst>
              <a:ext uri="{FF2B5EF4-FFF2-40B4-BE49-F238E27FC236}">
                <a16:creationId xmlns:a16="http://schemas.microsoft.com/office/drawing/2014/main" id="{3D78D4C7-008D-4C39-A077-C1F17BC3BB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6328" y="1539775"/>
            <a:ext cx="3202943" cy="4912871"/>
          </a:xfrm>
          <a:prstGeom prst="rect">
            <a:avLst/>
          </a:prstGeom>
        </p:spPr>
      </p:pic>
      <p:pic>
        <p:nvPicPr>
          <p:cNvPr id="5" name="majd_wave">
            <a:hlinkClick r:id="" action="ppaction://media"/>
            <a:extLst>
              <a:ext uri="{FF2B5EF4-FFF2-40B4-BE49-F238E27FC236}">
                <a16:creationId xmlns:a16="http://schemas.microsoft.com/office/drawing/2014/main" id="{FDB5D373-26B0-9CFF-E996-A94E4C5F807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81569" y="1945129"/>
            <a:ext cx="2192756" cy="3898900"/>
          </a:xfrm>
          <a:prstGeom prst="rect">
            <a:avLst/>
          </a:prstGeom>
        </p:spPr>
      </p:pic>
      <p:sp>
        <p:nvSpPr>
          <p:cNvPr id="10" name="Rectangle : coins arrondis 9">
            <a:extLst>
              <a:ext uri="{FF2B5EF4-FFF2-40B4-BE49-F238E27FC236}">
                <a16:creationId xmlns:a16="http://schemas.microsoft.com/office/drawing/2014/main" id="{A5FB09E5-B418-4DC0-A9C3-983C8600C521}"/>
              </a:ext>
            </a:extLst>
          </p:cNvPr>
          <p:cNvSpPr/>
          <p:nvPr/>
        </p:nvSpPr>
        <p:spPr>
          <a:xfrm>
            <a:off x="4229927" y="2224817"/>
            <a:ext cx="3035744" cy="867175"/>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e 7">
            <a:extLst>
              <a:ext uri="{FF2B5EF4-FFF2-40B4-BE49-F238E27FC236}">
                <a16:creationId xmlns:a16="http://schemas.microsoft.com/office/drawing/2014/main" id="{1578F868-7BAC-4365-A824-8BFBE994BB53}"/>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BDC2BF10-B8E8-4399-9DC5-80C2CEA045F7}"/>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B8A5EA6-3CAA-4606-8A1D-07A18B7683D9}"/>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1AC9D-0C0C-4684-927E-D7846FC8300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a:t>
            </a:r>
            <a:r>
              <a:rPr lang="fr-FR">
                <a:solidFill>
                  <a:schemeClr val="tx1">
                    <a:lumMod val="65000"/>
                    <a:lumOff val="35000"/>
                  </a:schemeClr>
                </a:solidFill>
                <a:latin typeface="Dosis Medium" pitchFamily="2" charset="0"/>
              </a:rPr>
              <a:t>À bientôt.</a:t>
            </a:r>
            <a:endParaRPr lang="fr-MA" dirty="0">
              <a:solidFill>
                <a:schemeClr val="tx1">
                  <a:lumMod val="65000"/>
                  <a:lumOff val="35000"/>
                </a:schemeClr>
              </a:solidFill>
              <a:latin typeface="Dosis Medium" pitchFamily="2" charset="0"/>
            </a:endParaRPr>
          </a:p>
        </p:txBody>
      </p:sp>
      <p:pic>
        <p:nvPicPr>
          <p:cNvPr id="5" name="Nada-Wave">
            <a:hlinkClick r:id="" action="ppaction://media"/>
            <a:extLst>
              <a:ext uri="{FF2B5EF4-FFF2-40B4-BE49-F238E27FC236}">
                <a16:creationId xmlns:a16="http://schemas.microsoft.com/office/drawing/2014/main" id="{23EB48AF-EAED-E94A-23C6-A4FCF227B7D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a:prstGeom prst="rect">
            <a:avLst/>
          </a:prstGeom>
        </p:spPr>
      </p:pic>
      <p:pic>
        <p:nvPicPr>
          <p:cNvPr id="6" name="majd_wave">
            <a:hlinkClick r:id="" action="ppaction://media"/>
            <a:extLst>
              <a:ext uri="{FF2B5EF4-FFF2-40B4-BE49-F238E27FC236}">
                <a16:creationId xmlns:a16="http://schemas.microsoft.com/office/drawing/2014/main" id="{5D4751D2-AD6B-9ED2-11BD-BF53AB6E89C5}"/>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1386"/>
          <a:stretch>
            <a:fillRect/>
          </a:stretch>
        </p:blipFill>
        <p:spPr>
          <a:xfrm flipH="1">
            <a:off x="2144109" y="2156059"/>
            <a:ext cx="2065294" cy="3703624"/>
          </a:xfrm>
          <a:prstGeom prst="rect">
            <a:avLst/>
          </a:prstGeom>
        </p:spPr>
      </p:pic>
      <p:pic>
        <p:nvPicPr>
          <p:cNvPr id="8" name="Image 7">
            <a:extLst>
              <a:ext uri="{FF2B5EF4-FFF2-40B4-BE49-F238E27FC236}">
                <a16:creationId xmlns:a16="http://schemas.microsoft.com/office/drawing/2014/main" id="{28B4FA45-F76A-4854-93AB-F0C2D74EE99A}"/>
              </a:ext>
            </a:extLst>
          </p:cNvPr>
          <p:cNvPicPr>
            <a:picLocks noChangeAspect="1"/>
          </p:cNvPicPr>
          <p:nvPr/>
        </p:nvPicPr>
        <p:blipFill>
          <a:blip r:embed="rId8">
            <a:extLst>
              <a:ext uri="{28A0092B-C50C-407E-A947-70E740481C1C}">
                <a14:useLocalDpi xmlns:a14="http://schemas.microsoft.com/office/drawing/2010/main" val="0"/>
              </a:ext>
            </a:extLst>
          </a:blip>
          <a:srcRect b="26481"/>
          <a:stretch>
            <a:fillRect/>
          </a:stretch>
        </p:blipFill>
        <p:spPr>
          <a:xfrm>
            <a:off x="69048" y="575254"/>
            <a:ext cx="1393241" cy="1024294"/>
          </a:xfrm>
          <a:prstGeom prst="ellipse">
            <a:avLst/>
          </a:prstGeom>
        </p:spPr>
      </p:pic>
    </p:spTree>
    <p:extLst>
      <p:ext uri="{BB962C8B-B14F-4D97-AF65-F5344CB8AC3E}">
        <p14:creationId xmlns:p14="http://schemas.microsoft.com/office/powerpoint/2010/main" val="4261658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5"/>
                                        </p:tgtEl>
                                      </p:cBhvr>
                                    </p:cmd>
                                  </p:childTnLst>
                                </p:cTn>
                              </p:par>
                              <p:par>
                                <p:cTn id="7" presetID="1" presetClass="mediacall" presetSubtype="0" fill="hold" nodeType="withEffect">
                                  <p:stCondLst>
                                    <p:cond delay="0"/>
                                  </p:stCondLst>
                                  <p:childTnLst>
                                    <p:cmd type="call" cmd="playFrom(0.0)">
                                      <p:cBhvr>
                                        <p:cTn id="8" dur="347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video>
              <p:cMediaNode vol="80000">
                <p:cTn id="10"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EAB5EC-681A-B7A2-B95A-E274C344C13F}"/>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Lire  la lettre   D - d</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Écriture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Poser la question : « Qu'est-ce que tu fais après l'école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2</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
        <p:nvSpPr>
          <p:cNvPr id="16" name="ZoneTexte 15">
            <a:extLst>
              <a:ext uri="{FF2B5EF4-FFF2-40B4-BE49-F238E27FC236}">
                <a16:creationId xmlns:a16="http://schemas.microsoft.com/office/drawing/2014/main" id="{82B5FAC4-ACF8-1ECD-6767-F343568C1958}"/>
              </a:ext>
            </a:extLst>
          </p:cNvPr>
          <p:cNvSpPr txBox="1"/>
          <p:nvPr/>
        </p:nvSpPr>
        <p:spPr>
          <a:xfrm>
            <a:off x="2209730" y="2152247"/>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grpSp>
        <p:nvGrpSpPr>
          <p:cNvPr id="2" name="Groupe 1">
            <a:extLst>
              <a:ext uri="{FF2B5EF4-FFF2-40B4-BE49-F238E27FC236}">
                <a16:creationId xmlns:a16="http://schemas.microsoft.com/office/drawing/2014/main" id="{5FFD38A6-4A30-A33E-E94F-9C42E8ADACBB}"/>
              </a:ext>
            </a:extLst>
          </p:cNvPr>
          <p:cNvGrpSpPr/>
          <p:nvPr/>
        </p:nvGrpSpPr>
        <p:grpSpPr>
          <a:xfrm>
            <a:off x="113769" y="634753"/>
            <a:ext cx="1147140" cy="980797"/>
            <a:chOff x="113769" y="634753"/>
            <a:chExt cx="1147140" cy="980797"/>
          </a:xfrm>
        </p:grpSpPr>
        <p:pic>
          <p:nvPicPr>
            <p:cNvPr id="3" name="Image 2">
              <a:extLst>
                <a:ext uri="{FF2B5EF4-FFF2-40B4-BE49-F238E27FC236}">
                  <a16:creationId xmlns:a16="http://schemas.microsoft.com/office/drawing/2014/main" id="{38DF8422-320A-5BD3-D99C-349DD0E10871}"/>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ED76F37-FAE0-9098-CCB2-90EAD46E9A99}"/>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pic>
        <p:nvPicPr>
          <p:cNvPr id="13" name="Image 12">
            <a:extLst>
              <a:ext uri="{FF2B5EF4-FFF2-40B4-BE49-F238E27FC236}">
                <a16:creationId xmlns:a16="http://schemas.microsoft.com/office/drawing/2014/main" id="{591E4311-6493-4734-A1D7-11DA2D961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2264" y="4276504"/>
            <a:ext cx="1776953" cy="1944000"/>
          </a:xfrm>
          <a:prstGeom prst="rect">
            <a:avLst/>
          </a:prstGeom>
        </p:spPr>
      </p:pic>
      <p:pic>
        <p:nvPicPr>
          <p:cNvPr id="14" name="Image 13">
            <a:extLst>
              <a:ext uri="{FF2B5EF4-FFF2-40B4-BE49-F238E27FC236}">
                <a16:creationId xmlns:a16="http://schemas.microsoft.com/office/drawing/2014/main" id="{49EC5696-C9C4-43CB-B858-E698D59B7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7714" y="4276504"/>
            <a:ext cx="1776953" cy="1944000"/>
          </a:xfrm>
          <a:prstGeom prst="rect">
            <a:avLst/>
          </a:prstGeom>
        </p:spPr>
      </p:pic>
      <p:pic>
        <p:nvPicPr>
          <p:cNvPr id="16" name="Image 15">
            <a:extLst>
              <a:ext uri="{FF2B5EF4-FFF2-40B4-BE49-F238E27FC236}">
                <a16:creationId xmlns:a16="http://schemas.microsoft.com/office/drawing/2014/main" id="{71D86AEB-696F-4AB9-B803-1360AC1A48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5822" y="1822520"/>
            <a:ext cx="1776953" cy="1944000"/>
          </a:xfrm>
          <a:prstGeom prst="rect">
            <a:avLst/>
          </a:prstGeom>
        </p:spPr>
      </p:pic>
      <p:pic>
        <p:nvPicPr>
          <p:cNvPr id="17" name="Image 16">
            <a:extLst>
              <a:ext uri="{FF2B5EF4-FFF2-40B4-BE49-F238E27FC236}">
                <a16:creationId xmlns:a16="http://schemas.microsoft.com/office/drawing/2014/main" id="{79D0A55B-5BE9-4773-AA6F-6BBE6471D4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0072" y="1828080"/>
            <a:ext cx="1776953" cy="1944000"/>
          </a:xfrm>
          <a:prstGeom prst="rect">
            <a:avLst/>
          </a:prstGeom>
        </p:spPr>
      </p:pic>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7053364" cy="612000"/>
          </a:xfrm>
        </p:spPr>
        <p:txBody>
          <a:bodyPr>
            <a:normAutofit/>
          </a:bodyPr>
          <a:lstStyle/>
          <a:p>
            <a:r>
              <a:rPr lang="fr-FR" dirty="0">
                <a:solidFill>
                  <a:schemeClr val="tx1">
                    <a:lumMod val="65000"/>
                    <a:lumOff val="35000"/>
                  </a:schemeClr>
                </a:solidFill>
              </a:rPr>
              <a:t>Répétons ensemble : Le goûter – Des dessins animés – Le parc de jeux – Des billes – Cache-cache.</a:t>
            </a:r>
            <a:endParaRPr lang="fr-MA" dirty="0">
              <a:solidFill>
                <a:schemeClr val="tx1">
                  <a:lumMod val="65000"/>
                  <a:lumOff val="35000"/>
                </a:schemeClr>
              </a:solidFill>
            </a:endParaRPr>
          </a:p>
        </p:txBody>
      </p:sp>
      <p:sp>
        <p:nvSpPr>
          <p:cNvPr id="7" name="Espace réservé du texte 6">
            <a:extLst>
              <a:ext uri="{FF2B5EF4-FFF2-40B4-BE49-F238E27FC236}">
                <a16:creationId xmlns:a16="http://schemas.microsoft.com/office/drawing/2014/main" id="{6CC8378A-5C3F-173B-1DAD-1AAB048D0915}"/>
              </a:ext>
            </a:extLst>
          </p:cNvPr>
          <p:cNvSpPr>
            <a:spLocks noGrp="1"/>
          </p:cNvSpPr>
          <p:nvPr>
            <p:ph type="body" sz="quarter" idx="11"/>
          </p:nvPr>
        </p:nvSpPr>
        <p:spPr>
          <a:xfrm>
            <a:off x="1363373" y="3762670"/>
            <a:ext cx="1682818" cy="342703"/>
          </a:xfrm>
        </p:spPr>
        <p:txBody>
          <a:bodyPr/>
          <a:lstStyle/>
          <a:p>
            <a:r>
              <a:rPr lang="fr-MA" dirty="0">
                <a:solidFill>
                  <a:srgbClr val="0070C0"/>
                </a:solidFill>
              </a:rPr>
              <a:t>Le</a:t>
            </a:r>
            <a:r>
              <a:rPr lang="fr-MA" dirty="0">
                <a:solidFill>
                  <a:srgbClr val="424D7B"/>
                </a:solidFill>
              </a:rPr>
              <a:t> goûter </a:t>
            </a:r>
          </a:p>
        </p:txBody>
      </p:sp>
      <p:sp>
        <p:nvSpPr>
          <p:cNvPr id="9" name="Espace réservé du texte 8">
            <a:extLst>
              <a:ext uri="{FF2B5EF4-FFF2-40B4-BE49-F238E27FC236}">
                <a16:creationId xmlns:a16="http://schemas.microsoft.com/office/drawing/2014/main" id="{F552E9BF-2977-70AC-509E-4E8DA4A8055A}"/>
              </a:ext>
            </a:extLst>
          </p:cNvPr>
          <p:cNvSpPr>
            <a:spLocks noGrp="1"/>
          </p:cNvSpPr>
          <p:nvPr>
            <p:ph type="body" sz="quarter" idx="23"/>
          </p:nvPr>
        </p:nvSpPr>
        <p:spPr>
          <a:xfrm>
            <a:off x="3641761" y="3760571"/>
            <a:ext cx="1800000" cy="342703"/>
          </a:xfrm>
        </p:spPr>
        <p:txBody>
          <a:bodyPr/>
          <a:lstStyle/>
          <a:p>
            <a:r>
              <a:rPr lang="fr-MA" dirty="0">
                <a:solidFill>
                  <a:srgbClr val="424D7B"/>
                </a:solidFill>
              </a:rPr>
              <a:t>Des dessins animés </a:t>
            </a:r>
          </a:p>
        </p:txBody>
      </p:sp>
      <p:sp>
        <p:nvSpPr>
          <p:cNvPr id="11" name="Espace réservé du texte 10">
            <a:extLst>
              <a:ext uri="{FF2B5EF4-FFF2-40B4-BE49-F238E27FC236}">
                <a16:creationId xmlns:a16="http://schemas.microsoft.com/office/drawing/2014/main" id="{9D6102A7-6F8A-0554-FADD-DC32B569C6FF}"/>
              </a:ext>
            </a:extLst>
          </p:cNvPr>
          <p:cNvSpPr>
            <a:spLocks noGrp="1"/>
          </p:cNvSpPr>
          <p:nvPr>
            <p:ph type="body" sz="quarter" idx="24"/>
          </p:nvPr>
        </p:nvSpPr>
        <p:spPr>
          <a:xfrm>
            <a:off x="5844475" y="3751922"/>
            <a:ext cx="2189485" cy="360000"/>
          </a:xfrm>
        </p:spPr>
        <p:txBody>
          <a:bodyPr/>
          <a:lstStyle/>
          <a:p>
            <a:r>
              <a:rPr lang="fr-FR" dirty="0">
                <a:solidFill>
                  <a:srgbClr val="0070C0"/>
                </a:solidFill>
              </a:rPr>
              <a:t>Le</a:t>
            </a:r>
            <a:r>
              <a:rPr lang="fr-FR" dirty="0"/>
              <a:t> parc de jeux  </a:t>
            </a:r>
            <a:endParaRPr lang="fr-MA" dirty="0"/>
          </a:p>
        </p:txBody>
      </p:sp>
      <p:sp>
        <p:nvSpPr>
          <p:cNvPr id="15" name="Espace réservé du texte 14">
            <a:extLst>
              <a:ext uri="{FF2B5EF4-FFF2-40B4-BE49-F238E27FC236}">
                <a16:creationId xmlns:a16="http://schemas.microsoft.com/office/drawing/2014/main" id="{6BDB094B-1AA5-0CC2-FC78-655EF1DF39F9}"/>
              </a:ext>
            </a:extLst>
          </p:cNvPr>
          <p:cNvSpPr>
            <a:spLocks noGrp="1"/>
          </p:cNvSpPr>
          <p:nvPr>
            <p:ph type="body" sz="quarter" idx="25"/>
          </p:nvPr>
        </p:nvSpPr>
        <p:spPr>
          <a:xfrm>
            <a:off x="1880779" y="6151904"/>
            <a:ext cx="2330824" cy="342703"/>
          </a:xfrm>
        </p:spPr>
        <p:txBody>
          <a:bodyPr/>
          <a:lstStyle/>
          <a:p>
            <a:r>
              <a:rPr lang="fr-FR" dirty="0"/>
              <a:t>Des billes </a:t>
            </a:r>
            <a:endParaRPr lang="fr-MA" dirty="0"/>
          </a:p>
        </p:txBody>
      </p:sp>
      <p:sp>
        <p:nvSpPr>
          <p:cNvPr id="18" name="Espace réservé du texte 14">
            <a:extLst>
              <a:ext uri="{FF2B5EF4-FFF2-40B4-BE49-F238E27FC236}">
                <a16:creationId xmlns:a16="http://schemas.microsoft.com/office/drawing/2014/main" id="{DF2D191F-6F6A-44AC-9337-204317B9193E}"/>
              </a:ext>
            </a:extLst>
          </p:cNvPr>
          <p:cNvSpPr txBox="1">
            <a:spLocks/>
          </p:cNvSpPr>
          <p:nvPr/>
        </p:nvSpPr>
        <p:spPr>
          <a:xfrm>
            <a:off x="5080960" y="6134607"/>
            <a:ext cx="1897589"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4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FR" dirty="0">
                <a:solidFill>
                  <a:srgbClr val="424D7B"/>
                </a:solidFill>
              </a:rPr>
              <a:t>Cache-cache </a:t>
            </a:r>
            <a:endParaRPr lang="fr-MA" dirty="0">
              <a:solidFill>
                <a:srgbClr val="424D7B"/>
              </a:solidFill>
            </a:endParaRPr>
          </a:p>
        </p:txBody>
      </p:sp>
      <p:grpSp>
        <p:nvGrpSpPr>
          <p:cNvPr id="19" name="Groupe 18">
            <a:extLst>
              <a:ext uri="{FF2B5EF4-FFF2-40B4-BE49-F238E27FC236}">
                <a16:creationId xmlns:a16="http://schemas.microsoft.com/office/drawing/2014/main" id="{6041A7FC-9366-48F4-9C95-2C9854EFBA74}"/>
              </a:ext>
            </a:extLst>
          </p:cNvPr>
          <p:cNvGrpSpPr/>
          <p:nvPr/>
        </p:nvGrpSpPr>
        <p:grpSpPr>
          <a:xfrm>
            <a:off x="113769" y="634753"/>
            <a:ext cx="1147140" cy="980797"/>
            <a:chOff x="113769" y="634753"/>
            <a:chExt cx="1147140" cy="980797"/>
          </a:xfrm>
        </p:grpSpPr>
        <p:pic>
          <p:nvPicPr>
            <p:cNvPr id="20" name="Image 19">
              <a:extLst>
                <a:ext uri="{FF2B5EF4-FFF2-40B4-BE49-F238E27FC236}">
                  <a16:creationId xmlns:a16="http://schemas.microsoft.com/office/drawing/2014/main" id="{3AD3EDDC-D71B-4320-8E26-EC50F17F6B6C}"/>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2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4A57E754-3DCA-4F96-909C-44C579A0068E}"/>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5" name="Image 4">
            <a:extLst>
              <a:ext uri="{FF2B5EF4-FFF2-40B4-BE49-F238E27FC236}">
                <a16:creationId xmlns:a16="http://schemas.microsoft.com/office/drawing/2014/main" id="{2E6FA031-3BDB-96D9-B0C3-3EB228D81D35}"/>
              </a:ext>
            </a:extLst>
          </p:cNvPr>
          <p:cNvPicPr>
            <a:picLocks noChangeAspect="1"/>
          </p:cNvPicPr>
          <p:nvPr/>
        </p:nvPicPr>
        <p:blipFill>
          <a:blip r:embed="rId8"/>
          <a:stretch>
            <a:fillRect/>
          </a:stretch>
        </p:blipFill>
        <p:spPr>
          <a:xfrm>
            <a:off x="1314535" y="1848109"/>
            <a:ext cx="1780493" cy="1780493"/>
          </a:xfrm>
          <a:prstGeom prst="rect">
            <a:avLst/>
          </a:prstGeom>
        </p:spPr>
      </p:pic>
    </p:spTree>
    <p:extLst>
      <p:ext uri="{BB962C8B-B14F-4D97-AF65-F5344CB8AC3E}">
        <p14:creationId xmlns:p14="http://schemas.microsoft.com/office/powerpoint/2010/main" val="20732440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MA" dirty="0">
              <a:solidFill>
                <a:schemeClr val="tx1">
                  <a:lumMod val="65000"/>
                  <a:lumOff val="35000"/>
                </a:schemeClr>
              </a:solidFill>
              <a:latin typeface="Dosis Medium" pitchFamily="2" charset="0"/>
            </a:endParaRP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CC2A74-F73C-4400-A9B4-6570FAABE614}"/>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86030533-A46F-4C45-A449-C81B69A371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2264" y="4276504"/>
            <a:ext cx="1776953" cy="1944000"/>
          </a:xfrm>
          <a:prstGeom prst="rect">
            <a:avLst/>
          </a:prstGeom>
        </p:spPr>
      </p:pic>
      <p:pic>
        <p:nvPicPr>
          <p:cNvPr id="5" name="Image 4">
            <a:extLst>
              <a:ext uri="{FF2B5EF4-FFF2-40B4-BE49-F238E27FC236}">
                <a16:creationId xmlns:a16="http://schemas.microsoft.com/office/drawing/2014/main" id="{8C438C71-E13F-49FE-B4F0-5486B7BFFC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7714" y="4276504"/>
            <a:ext cx="1776953" cy="1944000"/>
          </a:xfrm>
          <a:prstGeom prst="rect">
            <a:avLst/>
          </a:prstGeom>
        </p:spPr>
      </p:pic>
      <p:pic>
        <p:nvPicPr>
          <p:cNvPr id="7" name="Image 6">
            <a:extLst>
              <a:ext uri="{FF2B5EF4-FFF2-40B4-BE49-F238E27FC236}">
                <a16:creationId xmlns:a16="http://schemas.microsoft.com/office/drawing/2014/main" id="{98B92D5A-C7B2-483D-977A-54086F0770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822" y="1822520"/>
            <a:ext cx="1776953" cy="1944000"/>
          </a:xfrm>
          <a:prstGeom prst="rect">
            <a:avLst/>
          </a:prstGeom>
        </p:spPr>
      </p:pic>
      <p:pic>
        <p:nvPicPr>
          <p:cNvPr id="8" name="Image 7">
            <a:extLst>
              <a:ext uri="{FF2B5EF4-FFF2-40B4-BE49-F238E27FC236}">
                <a16:creationId xmlns:a16="http://schemas.microsoft.com/office/drawing/2014/main" id="{DD7D8BBB-CEEE-4545-AF55-9FB843A7B9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0072" y="1828080"/>
            <a:ext cx="1776953" cy="1944000"/>
          </a:xfrm>
          <a:prstGeom prst="rect">
            <a:avLst/>
          </a:prstGeom>
        </p:spPr>
      </p:pic>
      <p:pic>
        <p:nvPicPr>
          <p:cNvPr id="3" name="Image 2">
            <a:extLst>
              <a:ext uri="{FF2B5EF4-FFF2-40B4-BE49-F238E27FC236}">
                <a16:creationId xmlns:a16="http://schemas.microsoft.com/office/drawing/2014/main" id="{7EE167DD-6CAD-53F9-FF60-FCB991C8BEF5}"/>
              </a:ext>
            </a:extLst>
          </p:cNvPr>
          <p:cNvPicPr>
            <a:picLocks noChangeAspect="1"/>
          </p:cNvPicPr>
          <p:nvPr/>
        </p:nvPicPr>
        <p:blipFill>
          <a:blip r:embed="rId7"/>
          <a:stretch>
            <a:fillRect/>
          </a:stretch>
        </p:blipFill>
        <p:spPr>
          <a:xfrm>
            <a:off x="1314535" y="1848109"/>
            <a:ext cx="1780493" cy="1780493"/>
          </a:xfrm>
          <a:prstGeom prst="rect">
            <a:avLst/>
          </a:prstGeom>
        </p:spPr>
      </p:pic>
    </p:spTree>
    <p:extLst>
      <p:ext uri="{BB962C8B-B14F-4D97-AF65-F5344CB8AC3E}">
        <p14:creationId xmlns:p14="http://schemas.microsoft.com/office/powerpoint/2010/main" val="40933785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02_New Voc_01-Pré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E52A7F-2007-47B6-8A33-F40192196F10}">
  <ds:schemaRefs>
    <ds:schemaRef ds:uri="http://schemas.microsoft.com/sharepoint/v3/contenttype/forms"/>
  </ds:schemaRefs>
</ds:datastoreItem>
</file>

<file path=customXml/itemProps2.xml><?xml version="1.0" encoding="utf-8"?>
<ds:datastoreItem xmlns:ds="http://schemas.openxmlformats.org/officeDocument/2006/customXml" ds:itemID="{072B6B4C-99CB-4E92-9801-08E4A7C8D9B1}">
  <ds:schemaRefs>
    <ds:schemaRef ds:uri="f0534ec5-868f-4ce6-85c7-99f0612daa52"/>
    <ds:schemaRef ds:uri="http://schemas.microsoft.com/office/2006/documentManagement/types"/>
    <ds:schemaRef ds:uri="http://www.w3.org/XML/1998/namespace"/>
    <ds:schemaRef ds:uri="http://purl.org/dc/elements/1.1/"/>
    <ds:schemaRef ds:uri="http://schemas.microsoft.com/office/infopath/2007/PartnerControls"/>
    <ds:schemaRef ds:uri="http://schemas.microsoft.com/office/2006/metadata/properties"/>
    <ds:schemaRef ds:uri="http://purl.org/dc/terms/"/>
    <ds:schemaRef ds:uri="http://schemas.openxmlformats.org/package/2006/metadata/core-properties"/>
    <ds:schemaRef ds:uri="202b3bc9-e036-45c7-aea0-06aec8cd7a40"/>
    <ds:schemaRef ds:uri="http://purl.org/dc/dcmitype/"/>
  </ds:schemaRefs>
</ds:datastoreItem>
</file>

<file path=customXml/itemProps3.xml><?xml version="1.0" encoding="utf-8"?>
<ds:datastoreItem xmlns:ds="http://schemas.openxmlformats.org/officeDocument/2006/customXml" ds:itemID="{54264B73-ECE3-41C0-829C-57B6C8BA4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8800</TotalTime>
  <Words>1026</Words>
  <PresentationFormat>Affichage à l'écran (4:3)</PresentationFormat>
  <Paragraphs>123</Paragraphs>
  <Slides>55</Slides>
  <Notes>2</Notes>
  <HiddenSlides>0</HiddenSlides>
  <MMClips>9</MMClips>
  <ScaleCrop>false</ScaleCrop>
  <HeadingPairs>
    <vt:vector size="6" baseType="variant">
      <vt:variant>
        <vt:lpstr>Polices utilisées</vt:lpstr>
      </vt:variant>
      <vt:variant>
        <vt:i4>13</vt:i4>
      </vt:variant>
      <vt:variant>
        <vt:lpstr>Thème</vt:lpstr>
      </vt:variant>
      <vt:variant>
        <vt:i4>8</vt:i4>
      </vt:variant>
      <vt:variant>
        <vt:lpstr>Titres des diapositives</vt:lpstr>
      </vt:variant>
      <vt:variant>
        <vt:i4>55</vt:i4>
      </vt:variant>
    </vt:vector>
  </HeadingPairs>
  <TitlesOfParts>
    <vt:vector size="76" baseType="lpstr">
      <vt:lpstr>Calibri</vt:lpstr>
      <vt:lpstr>Consolas</vt:lpstr>
      <vt:lpstr>Aptos Display</vt:lpstr>
      <vt:lpstr>Berlin Sans FB</vt:lpstr>
      <vt:lpstr>Dosis ExtraBold</vt:lpstr>
      <vt:lpstr>Mistral</vt:lpstr>
      <vt:lpstr>Aptos</vt:lpstr>
      <vt:lpstr>Dosis Medium</vt:lpstr>
      <vt:lpstr>Dosis SemiBold</vt:lpstr>
      <vt:lpstr>Dosis</vt:lpstr>
      <vt:lpstr>Colonna MT</vt:lpstr>
      <vt:lpstr>Wingdings</vt:lpstr>
      <vt:lpstr>Arial</vt:lpstr>
      <vt:lpstr>2_Conception personnalisée</vt:lpstr>
      <vt:lpstr>00_Env-Enseignant</vt:lpstr>
      <vt:lpstr>Oral</vt:lpstr>
      <vt:lpstr>Lecture</vt:lpstr>
      <vt:lpstr>Ecriture</vt:lpstr>
      <vt:lpstr>Thème Office</vt:lpstr>
      <vt:lpstr>1_Oral</vt:lpstr>
      <vt:lpstr>02_New Voc_01-Présentation</vt:lpstr>
      <vt:lpstr>Présentation PowerPoint</vt:lpstr>
      <vt:lpstr>Il convient de lancer le mode diaporama pour la diffusion de la leçon en classe</vt:lpstr>
      <vt:lpstr>Pictogrammes</vt:lpstr>
      <vt:lpstr>Contenu de la semaine </vt:lpstr>
      <vt:lpstr>Organisation de la semaine</vt:lpstr>
      <vt:lpstr>Plan de la séance 2</vt:lpstr>
      <vt:lpstr>Bonjour les enfants ! La leçon de français commence maintenant. Soyez attentifs.</vt:lpstr>
      <vt:lpstr>Répétons ensemble : Le goûter – Des dessins animés – Le parc de jeux – Des billes – Cache-cache.</vt:lpstr>
      <vt:lpstr>Qui veut passer au tableau pour nommer les images ? </vt:lpstr>
      <vt:lpstr>Répétons ensemble : Le dos – Un domino – Le malade –Mardi – Des radis. </vt:lpstr>
      <vt:lpstr>Qui veut passer au tableau pour nommer les images ? </vt:lpstr>
      <vt:lpstr>          A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vt:lpstr>
      <vt:lpstr>Aujourd’hui, nous allons apprendre à poser une question en français avec Majd et Nada. </vt:lpstr>
      <vt:lpstr>Lecture de la vidéo. </vt:lpstr>
      <vt:lpstr>Répétons ensemble. </vt:lpstr>
      <vt:lpstr>Voici un autre exemple. </vt:lpstr>
      <vt:lpstr>Présentation PowerPoint</vt:lpstr>
      <vt:lpstr>Présentation PowerPoint</vt:lpstr>
      <vt:lpstr>Chacun pose la question à son voisin. </vt:lpstr>
      <vt:lpstr>Plan de la séance 2</vt:lpstr>
      <vt:lpstr>Maintenant, on va faire de la lecture. On va apprendre à lire la lettre d. </vt:lpstr>
      <vt:lpstr>Lecture de la vidéo. </vt:lpstr>
      <vt:lpstr>Lisons ensemble : D - d.</vt:lpstr>
      <vt:lpstr>Qui veut lire ? Levez la main. </vt:lpstr>
      <vt:lpstr>Regardez cette liste. Qui veut passer au tableau pour montrer la lettre d ?</vt:lpstr>
      <vt:lpstr>Voici une autre liste. Qui veut passer au tableau pour montrer la lettre d ?</vt:lpstr>
      <vt:lpstr>Est-ce qu’il y a la lettre d dans ce mot ? Qui veut passer au tableau pour la montrer ?</vt:lpstr>
      <vt:lpstr>Est-ce qu’il y a la lettre d dans ce mot ? Qui veut passer au tableau pour la montrer ?</vt:lpstr>
      <vt:lpstr>Est-ce qu’il y a la lettre d dans ce mot ? Qui veut passer au tableau pour la montrer ?</vt:lpstr>
      <vt:lpstr>Est-ce qu’il y a la lettre d dans ce mot ? </vt:lpstr>
      <vt:lpstr>Présentation PowerPoint</vt:lpstr>
      <vt:lpstr>Présentation PowerPoint</vt:lpstr>
      <vt:lpstr>Maintenant, vous allez écouter des mots. Je vais vous demander si vous entendez le son « d ». </vt:lpstr>
      <vt:lpstr>« Domino ». Est-ce que vous entendez le son « d » dans « domino » ? </vt:lpstr>
      <vt:lpstr>« Radis ». Est-ce que vous entendez le son « d » dans « radis » ? </vt:lpstr>
      <vt:lpstr>« Cadeau ». Est-ce que vous entendez le son « d » dans « cadeau » ? </vt:lpstr>
      <vt:lpstr>« Samedi ». Est-ce que vous entendez le son « d » dans « samedi » ? </vt:lpstr>
      <vt:lpstr>« Dos ». Est-ce que vous entendez le son « d » dans « dos » ? </vt:lpstr>
      <vt:lpstr>« Malade ». Est-ce que vous entendez le son « d » dans « Malade » ? </vt:lpstr>
      <vt:lpstr>« Mardi ». Est-ce que vous entendez le son « d » dans « Mardi » ? </vt:lpstr>
      <vt:lpstr>Prenez le livret, page 92. </vt:lpstr>
      <vt:lpstr>On va faire l’activité 1 et 2. Je vais vous expliquer la consigne. Ensuite, je vais circuler entre les rangs pour vous aider. </vt:lpstr>
      <vt:lpstr>Corrigez.</vt:lpstr>
      <vt:lpstr>Plan de la séance 2</vt:lpstr>
      <vt:lpstr>Maintenant, nous allons faire de l’écriture. Nous allons écrire la lettre d en majuscule et en minuscule. </vt:lpstr>
      <vt:lpstr>Regardez bien comment on va écrire la lettre d majuscule. </vt:lpstr>
      <vt:lpstr>Lecture de la vidéo.</vt:lpstr>
      <vt:lpstr>On va écrire la lettre d majuscule en l’air avec le doigt. Faites comme moi.</vt:lpstr>
      <vt:lpstr>Regardez bien comment on va écrire la lettre d minuscule. </vt:lpstr>
      <vt:lpstr>Lecture de la vidéo.</vt:lpstr>
      <vt:lpstr>On va écrire la lettre d minuscule en l’air avec le doigt. Faites comme moi.</vt:lpstr>
      <vt:lpstr>Présentation PowerPoint</vt:lpstr>
      <vt:lpstr>Présentation PowerPoint</vt:lpstr>
      <vt:lpstr>À la maison, vous aller recopier la lettre d sur vos cahiers. À demain.</vt:lpstr>
      <vt:lpstr>La séance d’aujourd’hui est terminée. À bientôt.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2026-04-04T23:40:30Z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