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8" r:id="rId9"/>
    <p:sldMasterId id="2147483772" r:id="rId10"/>
    <p:sldMasterId id="2147483789" r:id="rId11"/>
  </p:sldMasterIdLst>
  <p:notesMasterIdLst>
    <p:notesMasterId r:id="rId66"/>
  </p:notesMasterIdLst>
  <p:sldIdLst>
    <p:sldId id="256" r:id="rId12"/>
    <p:sldId id="1029" r:id="rId13"/>
    <p:sldId id="705" r:id="rId14"/>
    <p:sldId id="847" r:id="rId15"/>
    <p:sldId id="1053" r:id="rId16"/>
    <p:sldId id="799" r:id="rId17"/>
    <p:sldId id="779" r:id="rId18"/>
    <p:sldId id="1083" r:id="rId19"/>
    <p:sldId id="1055" r:id="rId20"/>
    <p:sldId id="1084" r:id="rId21"/>
    <p:sldId id="1080" r:id="rId22"/>
    <p:sldId id="1038" r:id="rId23"/>
    <p:sldId id="780" r:id="rId24"/>
    <p:sldId id="784" r:id="rId25"/>
    <p:sldId id="1043" r:id="rId26"/>
    <p:sldId id="1085" r:id="rId27"/>
    <p:sldId id="887" r:id="rId28"/>
    <p:sldId id="1058" r:id="rId29"/>
    <p:sldId id="888" r:id="rId30"/>
    <p:sldId id="800" r:id="rId31"/>
    <p:sldId id="814" r:id="rId32"/>
    <p:sldId id="819" r:id="rId33"/>
    <p:sldId id="820" r:id="rId34"/>
    <p:sldId id="821" r:id="rId35"/>
    <p:sldId id="803" r:id="rId36"/>
    <p:sldId id="815" r:id="rId37"/>
    <p:sldId id="1064" r:id="rId38"/>
    <p:sldId id="1065" r:id="rId39"/>
    <p:sldId id="1066" r:id="rId40"/>
    <p:sldId id="816" r:id="rId41"/>
    <p:sldId id="851" r:id="rId42"/>
    <p:sldId id="1067" r:id="rId43"/>
    <p:sldId id="1068" r:id="rId44"/>
    <p:sldId id="1069" r:id="rId45"/>
    <p:sldId id="1070" r:id="rId46"/>
    <p:sldId id="1072" r:id="rId47"/>
    <p:sldId id="1073" r:id="rId48"/>
    <p:sldId id="1071" r:id="rId49"/>
    <p:sldId id="1074" r:id="rId50"/>
    <p:sldId id="645" r:id="rId51"/>
    <p:sldId id="1077" r:id="rId52"/>
    <p:sldId id="1036" r:id="rId53"/>
    <p:sldId id="805" r:id="rId54"/>
    <p:sldId id="653" r:id="rId55"/>
    <p:sldId id="854" r:id="rId56"/>
    <p:sldId id="842" r:id="rId57"/>
    <p:sldId id="828" r:id="rId58"/>
    <p:sldId id="1044" r:id="rId59"/>
    <p:sldId id="1045" r:id="rId60"/>
    <p:sldId id="1059" r:id="rId61"/>
    <p:sldId id="837" r:id="rId62"/>
    <p:sldId id="818" r:id="rId63"/>
    <p:sldId id="840" r:id="rId64"/>
    <p:sldId id="679" r:id="rId65"/>
  </p:sldIdLst>
  <p:sldSz cx="9144000" cy="6858000" type="screen4x3"/>
  <p:notesSz cx="6735763" cy="9866313"/>
  <p:embeddedFontLst>
    <p:embeddedFont>
      <p:font typeface="Berlin Sans FB" panose="020E0602020502020306" pitchFamily="34" charset="0"/>
      <p:regular r:id="rId67"/>
      <p:bold r:id="rId68"/>
    </p:embeddedFont>
    <p:embeddedFont>
      <p:font typeface="Colonna MT" panose="04020805060202030203" pitchFamily="82" charset="0"/>
      <p:regular r:id="rId69"/>
    </p:embeddedFont>
    <p:embeddedFont>
      <p:font typeface="Consolas" panose="020B0609020204030204" pitchFamily="49" charset="0"/>
      <p:regular r:id="rId70"/>
      <p:bold r:id="rId71"/>
      <p:italic r:id="rId72"/>
      <p:boldItalic r:id="rId73"/>
    </p:embeddedFont>
    <p:embeddedFont>
      <p:font typeface="Dosis" pitchFamily="2" charset="0"/>
      <p:regular r:id="rId74"/>
      <p:bold r:id="rId75"/>
    </p:embeddedFont>
    <p:embeddedFont>
      <p:font typeface="Dosis ExtraBold" pitchFamily="2" charset="0"/>
      <p:bold r:id="rId76"/>
    </p:embeddedFont>
    <p:embeddedFont>
      <p:font typeface="Dosis Medium" pitchFamily="2" charset="0"/>
      <p:regular r:id="rId77"/>
      <p:bold r:id="rId78"/>
    </p:embeddedFont>
    <p:embeddedFont>
      <p:font typeface="Dosis SemiBold" pitchFamily="2" charset="0"/>
      <p:regular r:id="rId79"/>
      <p:bold r:id="rId80"/>
    </p:embeddedFont>
    <p:embeddedFont>
      <p:font typeface="Mistral" panose="03090702030407020403" pitchFamily="66" charset="0"/>
      <p:regular r:id="rId8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AF8FE"/>
    <a:srgbClr val="565F88"/>
    <a:srgbClr val="424D7B"/>
    <a:srgbClr val="E02467"/>
    <a:srgbClr val="00ACA4"/>
    <a:srgbClr val="9EE0F4"/>
    <a:srgbClr val="F26553"/>
    <a:srgbClr val="E84234"/>
    <a:srgbClr val="2AB6D7"/>
    <a:srgbClr val="55B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4404" autoAdjust="0"/>
  </p:normalViewPr>
  <p:slideViewPr>
    <p:cSldViewPr snapToGrid="0">
      <p:cViewPr varScale="1">
        <p:scale>
          <a:sx n="77" d="100"/>
          <a:sy n="77" d="100"/>
        </p:scale>
        <p:origin x="26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font" Target="fonts/font2.fntdata"/><Relationship Id="rId76" Type="http://schemas.openxmlformats.org/officeDocument/2006/relationships/font" Target="fonts/font10.fntdata"/><Relationship Id="rId84"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font" Target="fonts/font13.fntdata"/><Relationship Id="rId87"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0.xml"/><Relationship Id="rId82" Type="http://schemas.openxmlformats.org/officeDocument/2006/relationships/presProps" Target="presProps.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1.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27B3AB8C-EE41-4D81-90EE-6024DD1A12B9}"/>
    <pc:docChg chg="modSld">
      <pc:chgData name="LAMIAE BEZZAZ" userId="f9bc3cc0-8e1c-4944-afa8-b4b36bbf20e1" providerId="ADAL" clId="{27B3AB8C-EE41-4D81-90EE-6024DD1A12B9}" dt="2026-03-24T14:59:18.469" v="8" actId="20577"/>
      <pc:docMkLst>
        <pc:docMk/>
      </pc:docMkLst>
      <pc:sldChg chg="addSp modSp modAnim">
        <pc:chgData name="LAMIAE BEZZAZ" userId="f9bc3cc0-8e1c-4944-afa8-b4b36bbf20e1" providerId="ADAL" clId="{27B3AB8C-EE41-4D81-90EE-6024DD1A12B9}" dt="2026-03-24T14:57:51.003" v="6"/>
        <pc:sldMkLst>
          <pc:docMk/>
          <pc:sldMk cId="927543826" sldId="784"/>
        </pc:sldMkLst>
        <pc:picChg chg="add mod">
          <ac:chgData name="LAMIAE BEZZAZ" userId="f9bc3cc0-8e1c-4944-afa8-b4b36bbf20e1" providerId="ADAL" clId="{27B3AB8C-EE41-4D81-90EE-6024DD1A12B9}" dt="2026-03-24T14:57:42.047" v="4" actId="1076"/>
          <ac:picMkLst>
            <pc:docMk/>
            <pc:sldMk cId="927543826" sldId="784"/>
            <ac:picMk id="2" creationId="{71C7DAEB-6A3A-42EC-BD4A-F7E521A5EB4A}"/>
          </ac:picMkLst>
        </pc:picChg>
      </pc:sldChg>
      <pc:sldChg chg="modSp">
        <pc:chgData name="LAMIAE BEZZAZ" userId="f9bc3cc0-8e1c-4944-afa8-b4b36bbf20e1" providerId="ADAL" clId="{27B3AB8C-EE41-4D81-90EE-6024DD1A12B9}" dt="2026-03-24T14:59:18.469" v="8" actId="20577"/>
        <pc:sldMkLst>
          <pc:docMk/>
          <pc:sldMk cId="2013713831" sldId="1074"/>
        </pc:sldMkLst>
        <pc:spChg chg="mod">
          <ac:chgData name="LAMIAE BEZZAZ" userId="f9bc3cc0-8e1c-4944-afa8-b4b36bbf20e1" providerId="ADAL" clId="{27B3AB8C-EE41-4D81-90EE-6024DD1A12B9}" dt="2026-03-24T14:59:18.469" v="8" actId="20577"/>
          <ac:spMkLst>
            <pc:docMk/>
            <pc:sldMk cId="2013713831" sldId="1074"/>
            <ac:spMk id="2" creationId="{F6F267A0-1B46-E967-5577-577B768F0A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dirty="0"/>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26/03/2026</a:t>
            </a:fld>
            <a:endParaRPr lang="fr-MA" dirty="0"/>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dirty="0"/>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dirty="0"/>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dirty="0"/>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dirty="0"/>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162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830760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dirty="0"/>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48504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366332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7275960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5652032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8069832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8" name="Footer Placeholder 7"/>
          <p:cNvSpPr>
            <a:spLocks noGrp="1"/>
          </p:cNvSpPr>
          <p:nvPr>
            <p:ph type="ftr" sz="quarter" idx="11"/>
          </p:nvPr>
        </p:nvSpPr>
        <p:spPr/>
        <p:txBody>
          <a:bodyPr/>
          <a:lstStyle/>
          <a:p>
            <a:endParaRPr lang="fr-MA" dirty="0"/>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7173859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4" name="Footer Placeholder 3"/>
          <p:cNvSpPr>
            <a:spLocks noGrp="1"/>
          </p:cNvSpPr>
          <p:nvPr>
            <p:ph type="ftr" sz="quarter" idx="11"/>
          </p:nvPr>
        </p:nvSpPr>
        <p:spPr/>
        <p:txBody>
          <a:bodyPr/>
          <a:lstStyle/>
          <a:p>
            <a:endParaRPr lang="fr-MA" dirty="0"/>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96680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3" name="Footer Placeholder 2"/>
          <p:cNvSpPr>
            <a:spLocks noGrp="1"/>
          </p:cNvSpPr>
          <p:nvPr>
            <p:ph type="ftr" sz="quarter" idx="11"/>
          </p:nvPr>
        </p:nvSpPr>
        <p:spPr/>
        <p:txBody>
          <a:bodyPr/>
          <a:lstStyle/>
          <a:p>
            <a:endParaRPr lang="fr-MA" dirty="0"/>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41962146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678433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6" name="Footer Placeholder 5"/>
          <p:cNvSpPr>
            <a:spLocks noGrp="1"/>
          </p:cNvSpPr>
          <p:nvPr>
            <p:ph type="ftr" sz="quarter" idx="11"/>
          </p:nvPr>
        </p:nvSpPr>
        <p:spPr/>
        <p:txBody>
          <a:bodyPr/>
          <a:lstStyle/>
          <a:p>
            <a:endParaRPr lang="fr-MA" dirty="0"/>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22355364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252184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26/03/2026</a:t>
            </a:fld>
            <a:endParaRPr lang="fr-MA" dirty="0"/>
          </a:p>
        </p:txBody>
      </p:sp>
      <p:sp>
        <p:nvSpPr>
          <p:cNvPr id="5" name="Footer Placeholder 4"/>
          <p:cNvSpPr>
            <a:spLocks noGrp="1"/>
          </p:cNvSpPr>
          <p:nvPr>
            <p:ph type="ftr" sz="quarter" idx="11"/>
          </p:nvPr>
        </p:nvSpPr>
        <p:spPr/>
        <p:txBody>
          <a:bodyPr/>
          <a:lstStyle/>
          <a:p>
            <a:endParaRPr lang="fr-MA" dirty="0"/>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dirty="0"/>
          </a:p>
        </p:txBody>
      </p:sp>
    </p:spTree>
    <p:extLst>
      <p:ext uri="{BB962C8B-B14F-4D97-AF65-F5344CB8AC3E}">
        <p14:creationId xmlns:p14="http://schemas.microsoft.com/office/powerpoint/2010/main" val="33484500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7893164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270996430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4448067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dirty="0"/>
          </a:p>
        </p:txBody>
      </p:sp>
    </p:spTree>
    <p:extLst>
      <p:ext uri="{BB962C8B-B14F-4D97-AF65-F5344CB8AC3E}">
        <p14:creationId xmlns:p14="http://schemas.microsoft.com/office/powerpoint/2010/main" val="180196833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dirty="0"/>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dirty="0"/>
          </a:p>
        </p:txBody>
      </p:sp>
    </p:spTree>
    <p:extLst>
      <p:ext uri="{BB962C8B-B14F-4D97-AF65-F5344CB8AC3E}">
        <p14:creationId xmlns:p14="http://schemas.microsoft.com/office/powerpoint/2010/main" val="40878719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dirty="0"/>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dirty="0"/>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dirty="0"/>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dirty="0"/>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32862618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580589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4055395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00250734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dirty="0"/>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41635471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257673767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dirty="0"/>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dirty="0"/>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Tree>
    <p:extLst>
      <p:ext uri="{BB962C8B-B14F-4D97-AF65-F5344CB8AC3E}">
        <p14:creationId xmlns:p14="http://schemas.microsoft.com/office/powerpoint/2010/main" val="182093699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dirty="0"/>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dirty="0"/>
          </a:p>
        </p:txBody>
      </p:sp>
    </p:spTree>
    <p:extLst>
      <p:ext uri="{BB962C8B-B14F-4D97-AF65-F5344CB8AC3E}">
        <p14:creationId xmlns:p14="http://schemas.microsoft.com/office/powerpoint/2010/main" val="10907931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dirty="0"/>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dirty="0"/>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dirty="0"/>
          </a:p>
        </p:txBody>
      </p:sp>
    </p:spTree>
    <p:extLst>
      <p:ext uri="{BB962C8B-B14F-4D97-AF65-F5344CB8AC3E}">
        <p14:creationId xmlns:p14="http://schemas.microsoft.com/office/powerpoint/2010/main" val="1920239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1784013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80008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dirty="0"/>
          </a:p>
        </p:txBody>
      </p:sp>
    </p:spTree>
    <p:extLst>
      <p:ext uri="{BB962C8B-B14F-4D97-AF65-F5344CB8AC3E}">
        <p14:creationId xmlns:p14="http://schemas.microsoft.com/office/powerpoint/2010/main" val="6205050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8173972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dirty="0"/>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2197892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dirty="0"/>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dirty="0"/>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dirty="0"/>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dirty="0"/>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dirty="0"/>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782316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dirty="0"/>
          </a:p>
        </p:txBody>
      </p:sp>
    </p:spTree>
    <p:extLst>
      <p:ext uri="{BB962C8B-B14F-4D97-AF65-F5344CB8AC3E}">
        <p14:creationId xmlns:p14="http://schemas.microsoft.com/office/powerpoint/2010/main" val="31115347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dirty="0"/>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dirty="0"/>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dirty="0"/>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dirty="0"/>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9646625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884031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406718912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1431303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dirty="0"/>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dirty="0"/>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dirty="0"/>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dirty="0"/>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dirty="0"/>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dirty="0"/>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dirty="0"/>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dirty="0"/>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33258900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4237192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dirty="0"/>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dirty="0"/>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dirty="0"/>
          </a:p>
        </p:txBody>
      </p:sp>
    </p:spTree>
    <p:extLst>
      <p:ext uri="{BB962C8B-B14F-4D97-AF65-F5344CB8AC3E}">
        <p14:creationId xmlns:p14="http://schemas.microsoft.com/office/powerpoint/2010/main" val="17782863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7.jpg"/><Relationship Id="rId2" Type="http://schemas.openxmlformats.org/officeDocument/2006/relationships/slideLayout" Target="../slideLayouts/slideLayout11.xml"/><Relationship Id="rId16" Type="http://schemas.openxmlformats.org/officeDocument/2006/relationships/theme" Target="../theme/theme3.xml"/><Relationship Id="rId20"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9.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8.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7.jp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4.xml"/><Relationship Id="rId5" Type="http://schemas.openxmlformats.org/officeDocument/2006/relationships/slideLayout" Target="../slideLayouts/slideLayout29.xml"/><Relationship Id="rId15" Type="http://schemas.openxmlformats.org/officeDocument/2006/relationships/image" Target="../media/image10.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1.jp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5.xml"/><Relationship Id="rId5" Type="http://schemas.openxmlformats.org/officeDocument/2006/relationships/slideLayout" Target="../slideLayouts/slideLayout39.xml"/><Relationship Id="rId15" Type="http://schemas.openxmlformats.org/officeDocument/2006/relationships/image" Target="../media/image10.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7.jpg"/><Relationship Id="rId3" Type="http://schemas.openxmlformats.org/officeDocument/2006/relationships/slideLayout" Target="../slideLayouts/slideLayout58.xml"/><Relationship Id="rId21" Type="http://schemas.openxmlformats.org/officeDocument/2006/relationships/image" Target="../media/image10.png"/><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9.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8.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8.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image" Target="../media/image10.png"/><Relationship Id="rId2" Type="http://schemas.openxmlformats.org/officeDocument/2006/relationships/slideLayout" Target="../slideLayouts/slideLayout73.xml"/><Relationship Id="rId16" Type="http://schemas.openxmlformats.org/officeDocument/2006/relationships/image" Target="../media/image9.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8.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7.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9">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56" r:id="rId15"/>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7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5">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70"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26/03/2026</a:t>
            </a:fld>
            <a:endParaRPr lang="fr-M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dirty="0"/>
          </a:p>
        </p:txBody>
      </p:sp>
    </p:spTree>
    <p:extLst>
      <p:ext uri="{BB962C8B-B14F-4D97-AF65-F5344CB8AC3E}">
        <p14:creationId xmlns:p14="http://schemas.microsoft.com/office/powerpoint/2010/main" val="290968591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lecture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8" y="209734"/>
            <a:ext cx="1418481"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Point de langue</a:t>
            </a:r>
          </a:p>
        </p:txBody>
      </p:sp>
    </p:spTree>
    <p:extLst>
      <p:ext uri="{BB962C8B-B14F-4D97-AF65-F5344CB8AC3E}">
        <p14:creationId xmlns:p14="http://schemas.microsoft.com/office/powerpoint/2010/main" val="402473971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19" name="Image 18">
            <a:extLst>
              <a:ext uri="{FF2B5EF4-FFF2-40B4-BE49-F238E27FC236}">
                <a16:creationId xmlns:a16="http://schemas.microsoft.com/office/drawing/2014/main" id="{5CF72EB2-A578-D9B3-F96C-7FA4120E6A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20" name="ZoneTexte 19">
            <a:extLst>
              <a:ext uri="{FF2B5EF4-FFF2-40B4-BE49-F238E27FC236}">
                <a16:creationId xmlns:a16="http://schemas.microsoft.com/office/drawing/2014/main" id="{419AA3E2-C97B-4E1C-C41F-FC643B7164F8}"/>
              </a:ext>
            </a:extLst>
          </p:cNvPr>
          <p:cNvSpPr txBox="1"/>
          <p:nvPr userDrawn="1"/>
        </p:nvSpPr>
        <p:spPr>
          <a:xfrm>
            <a:off x="152004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Présentation</a:t>
            </a:r>
          </a:p>
        </p:txBody>
      </p:sp>
      <p:sp>
        <p:nvSpPr>
          <p:cNvPr id="25" name="ZoneTexte 24">
            <a:extLst>
              <a:ext uri="{FF2B5EF4-FFF2-40B4-BE49-F238E27FC236}">
                <a16:creationId xmlns:a16="http://schemas.microsoft.com/office/drawing/2014/main" id="{A0B61CDC-F015-CBC7-EF00-FFCF61530133}"/>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Activités sur livret</a:t>
            </a:r>
          </a:p>
        </p:txBody>
      </p:sp>
      <p:pic>
        <p:nvPicPr>
          <p:cNvPr id="26" name="Image 25">
            <a:extLst>
              <a:ext uri="{FF2B5EF4-FFF2-40B4-BE49-F238E27FC236}">
                <a16:creationId xmlns:a16="http://schemas.microsoft.com/office/drawing/2014/main" id="{A1379DC8-EC71-E744-D47E-23E0317CDD99}"/>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27" name="Image 26">
            <a:extLst>
              <a:ext uri="{FF2B5EF4-FFF2-40B4-BE49-F238E27FC236}">
                <a16:creationId xmlns:a16="http://schemas.microsoft.com/office/drawing/2014/main" id="{F1321752-BEC9-DE05-C168-144781E7F3CF}"/>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28" name="ZoneTexte 27">
            <a:extLst>
              <a:ext uri="{FF2B5EF4-FFF2-40B4-BE49-F238E27FC236}">
                <a16:creationId xmlns:a16="http://schemas.microsoft.com/office/drawing/2014/main" id="{8AADDEF4-2CAB-5DEF-96DC-2499FCBCE5F2}"/>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62930700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9.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24.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8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2.png"/><Relationship Id="rId5" Type="http://schemas.openxmlformats.org/officeDocument/2006/relationships/image" Target="../media/image41.gif"/><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3.png"/><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3.png"/><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1.png"/><Relationship Id="rId5" Type="http://schemas.openxmlformats.org/officeDocument/2006/relationships/image" Target="../media/image41.gif"/><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5" Type="http://schemas.openxmlformats.org/officeDocument/2006/relationships/image" Target="../media/image53.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6" Type="http://schemas.microsoft.com/office/2007/relationships/hdphoto" Target="../media/hdphoto6.wdp"/><Relationship Id="rId5" Type="http://schemas.openxmlformats.org/officeDocument/2006/relationships/image" Target="../media/image54.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4.xml"/><Relationship Id="rId5" Type="http://schemas.openxmlformats.org/officeDocument/2006/relationships/image" Target="../media/image15.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4.xml"/><Relationship Id="rId5" Type="http://schemas.openxmlformats.org/officeDocument/2006/relationships/image" Target="../media/image2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4.png"/><Relationship Id="rId5" Type="http://schemas.openxmlformats.org/officeDocument/2006/relationships/image" Target="../media/image41.gif"/><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5.png"/><Relationship Id="rId1" Type="http://schemas.openxmlformats.org/officeDocument/2006/relationships/slideLayout" Target="../slideLayouts/slideLayout40.xml"/><Relationship Id="rId5" Type="http://schemas.openxmlformats.org/officeDocument/2006/relationships/image" Target="../media/image66.png"/><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67.png"/><Relationship Id="rId5" Type="http://schemas.openxmlformats.org/officeDocument/2006/relationships/image" Target="../media/image41.gif"/><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5.png"/><Relationship Id="rId1" Type="http://schemas.openxmlformats.org/officeDocument/2006/relationships/slideLayout" Target="../slideLayouts/slideLayout40.xml"/><Relationship Id="rId5" Type="http://schemas.openxmlformats.org/officeDocument/2006/relationships/image" Target="../media/image68.png"/><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9.png"/><Relationship Id="rId1" Type="http://schemas.openxmlformats.org/officeDocument/2006/relationships/slideLayout" Target="../slideLayouts/slideLayout4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8" Type="http://schemas.openxmlformats.org/officeDocument/2006/relationships/image" Target="../media/image70.png"/><Relationship Id="rId3" Type="http://schemas.microsoft.com/office/2007/relationships/media" Target="../media/media9.mp4"/><Relationship Id="rId7" Type="http://schemas.openxmlformats.org/officeDocument/2006/relationships/image" Target="../media/image23.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2.png"/><Relationship Id="rId5" Type="http://schemas.openxmlformats.org/officeDocument/2006/relationships/slideLayout" Target="../slideLayouts/slideLayout35.xml"/><Relationship Id="rId4" Type="http://schemas.openxmlformats.org/officeDocument/2006/relationships/video" Target="../media/media9.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Image 2">
            <a:extLst>
              <a:ext uri="{FF2B5EF4-FFF2-40B4-BE49-F238E27FC236}">
                <a16:creationId xmlns:a16="http://schemas.microsoft.com/office/drawing/2014/main" id="{C98B8617-5EA3-4A73-AFDC-3C8BB3C621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1714"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569277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20" name="Groupe 19">
            <a:extLst>
              <a:ext uri="{FF2B5EF4-FFF2-40B4-BE49-F238E27FC236}">
                <a16:creationId xmlns:a16="http://schemas.microsoft.com/office/drawing/2014/main" id="{EE9A7DA2-947D-4935-AE17-CBEBEC5B2225}"/>
              </a:ext>
            </a:extLst>
          </p:cNvPr>
          <p:cNvGrpSpPr/>
          <p:nvPr/>
        </p:nvGrpSpPr>
        <p:grpSpPr>
          <a:xfrm>
            <a:off x="4620125" y="2287642"/>
            <a:ext cx="4111200" cy="3564000"/>
            <a:chOff x="1112546" y="255456"/>
            <a:chExt cx="8942136" cy="6858000"/>
          </a:xfrm>
        </p:grpSpPr>
        <p:pic>
          <p:nvPicPr>
            <p:cNvPr id="21" name="Image 20">
              <a:extLst>
                <a:ext uri="{FF2B5EF4-FFF2-40B4-BE49-F238E27FC236}">
                  <a16:creationId xmlns:a16="http://schemas.microsoft.com/office/drawing/2014/main" id="{A3FB5BB3-14C2-4AE2-821A-507E744FA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546" y="255456"/>
              <a:ext cx="4471068" cy="6858000"/>
            </a:xfrm>
            <a:prstGeom prst="rect">
              <a:avLst/>
            </a:prstGeom>
          </p:spPr>
        </p:pic>
        <p:pic>
          <p:nvPicPr>
            <p:cNvPr id="22" name="Image 21">
              <a:extLst>
                <a:ext uri="{FF2B5EF4-FFF2-40B4-BE49-F238E27FC236}">
                  <a16:creationId xmlns:a16="http://schemas.microsoft.com/office/drawing/2014/main" id="{2855427D-3091-4BD1-8AB3-EE76EFF06D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3614" y="255456"/>
              <a:ext cx="4471068" cy="6858000"/>
            </a:xfrm>
            <a:prstGeom prst="rect">
              <a:avLst/>
            </a:prstGeom>
          </p:spPr>
        </p:pic>
      </p:grpSp>
      <p:grpSp>
        <p:nvGrpSpPr>
          <p:cNvPr id="23" name="Groupe 22">
            <a:extLst>
              <a:ext uri="{FF2B5EF4-FFF2-40B4-BE49-F238E27FC236}">
                <a16:creationId xmlns:a16="http://schemas.microsoft.com/office/drawing/2014/main" id="{2ED9507A-3A0F-4666-8B21-E96999FB02CF}"/>
              </a:ext>
            </a:extLst>
          </p:cNvPr>
          <p:cNvGrpSpPr/>
          <p:nvPr/>
        </p:nvGrpSpPr>
        <p:grpSpPr>
          <a:xfrm>
            <a:off x="412676" y="2287642"/>
            <a:ext cx="4111200" cy="3564000"/>
            <a:chOff x="-1558759" y="-90311"/>
            <a:chExt cx="8942136" cy="6858000"/>
          </a:xfrm>
        </p:grpSpPr>
        <p:pic>
          <p:nvPicPr>
            <p:cNvPr id="24" name="Image 23">
              <a:extLst>
                <a:ext uri="{FF2B5EF4-FFF2-40B4-BE49-F238E27FC236}">
                  <a16:creationId xmlns:a16="http://schemas.microsoft.com/office/drawing/2014/main" id="{B6A38004-D767-443B-A5CE-BF4A2EF006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2309" y="-90311"/>
              <a:ext cx="4471068" cy="6858000"/>
            </a:xfrm>
            <a:prstGeom prst="rect">
              <a:avLst/>
            </a:prstGeom>
          </p:spPr>
        </p:pic>
        <p:pic>
          <p:nvPicPr>
            <p:cNvPr id="25" name="Image 24">
              <a:extLst>
                <a:ext uri="{FF2B5EF4-FFF2-40B4-BE49-F238E27FC236}">
                  <a16:creationId xmlns:a16="http://schemas.microsoft.com/office/drawing/2014/main" id="{99DBAFE1-88C9-4854-A637-344944FA50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8759" y="-90311"/>
              <a:ext cx="4471068" cy="6858000"/>
            </a:xfrm>
            <a:prstGeom prst="rect">
              <a:avLst/>
            </a:prstGeom>
          </p:spPr>
        </p:pic>
      </p:grpSp>
    </p:spTree>
    <p:extLst>
      <p:ext uri="{BB962C8B-B14F-4D97-AF65-F5344CB8AC3E}">
        <p14:creationId xmlns:p14="http://schemas.microsoft.com/office/powerpoint/2010/main" val="30056135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2E565E66-5B1F-448F-8D25-7AFEA83D9819}"/>
              </a:ext>
            </a:extLst>
          </p:cNvPr>
          <p:cNvSpPr/>
          <p:nvPr/>
        </p:nvSpPr>
        <p:spPr>
          <a:xfrm>
            <a:off x="620611" y="3733763"/>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dirty="0"/>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a:buFont typeface="Wingdings" panose="05000000000000000000" pitchFamily="2" charset="2"/>
              <a:buChar char="m"/>
            </a:pPr>
            <a:r>
              <a:rPr lang="fr-FR" dirty="0"/>
              <a:t>Présentation du vocabulaire </a:t>
            </a:r>
          </a:p>
          <a:p>
            <a:pPr>
              <a:buFont typeface="Wingdings" panose="05000000000000000000" pitchFamily="2" charset="2"/>
              <a:buChar char="m"/>
            </a:pPr>
            <a:r>
              <a:rPr lang="fr-FR" dirty="0"/>
              <a:t>Exploitation du vocabulaire</a:t>
            </a:r>
          </a:p>
          <a:p>
            <a:pPr>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endParaRPr lang="fr-MA" dirty="0"/>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dirty="0"/>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p:spPr>
        <p:txBody>
          <a:bodyPr/>
          <a:lstStyle/>
          <a:p>
            <a:pPr marL="269875" indent="-269875">
              <a:lnSpc>
                <a:spcPct val="100000"/>
              </a:lnSpc>
              <a:spcBef>
                <a:spcPts val="300"/>
              </a:spcBef>
              <a:buFont typeface="Wingdings" panose="05000000000000000000" pitchFamily="2" charset="2"/>
              <a:buChar char="m"/>
            </a:pPr>
            <a:r>
              <a:rPr lang="fr-FR" dirty="0"/>
              <a:t>Oral  - Acte de parole </a:t>
            </a:r>
          </a:p>
          <a:p>
            <a:pPr marL="269875" indent="-269875">
              <a:lnSpc>
                <a:spcPct val="100000"/>
              </a:lnSpc>
              <a:spcBef>
                <a:spcPts val="300"/>
              </a:spcBef>
              <a:buFont typeface="Wingdings" panose="05000000000000000000" pitchFamily="2" charset="2"/>
              <a:buChar char="m"/>
            </a:pPr>
            <a:r>
              <a:rPr lang="fr-FR" dirty="0"/>
              <a:t>Lecture  -Lettre N - n</a:t>
            </a:r>
          </a:p>
          <a:p>
            <a:pPr marL="269875" indent="-269875">
              <a:lnSpc>
                <a:spcPct val="100000"/>
              </a:lnSpc>
              <a:spcBef>
                <a:spcPts val="300"/>
              </a:spcBef>
              <a:buFont typeface="Wingdings" panose="05000000000000000000" pitchFamily="2" charset="2"/>
              <a:buChar char="m"/>
            </a:pPr>
            <a:r>
              <a:rPr lang="fr-FR" dirty="0"/>
              <a:t>Ecriture - Lettre N - n</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N - n</a:t>
            </a:r>
          </a:p>
          <a:p>
            <a:r>
              <a:rPr lang="fr-FR" dirty="0"/>
              <a:t>Ecriture - Lettre N - n</a:t>
            </a:r>
          </a:p>
        </p:txBody>
      </p:sp>
      <p:sp>
        <p:nvSpPr>
          <p:cNvPr id="4" name="Espace réservé du texte 5">
            <a:extLst>
              <a:ext uri="{FF2B5EF4-FFF2-40B4-BE49-F238E27FC236}">
                <a16:creationId xmlns:a16="http://schemas.microsoft.com/office/drawing/2014/main" id="{4156B678-2D97-2B12-8AD7-9C658CD60DD8}"/>
              </a:ext>
            </a:extLst>
          </p:cNvPr>
          <p:cNvSpPr txBox="1">
            <a:spLocks/>
          </p:cNvSpPr>
          <p:nvPr/>
        </p:nvSpPr>
        <p:spPr>
          <a:xfrm>
            <a:off x="808649" y="3936813"/>
            <a:ext cx="3420000" cy="792000"/>
          </a:xfrm>
          <a:prstGeom prst="roundRect">
            <a:avLst/>
          </a:prstGeom>
          <a:solidFill>
            <a:srgbClr val="EAF8FE"/>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Wingdings" panose="05000000000000000000" pitchFamily="2" charset="2"/>
              <a:buChar char=""/>
            </a:pPr>
            <a:r>
              <a:rPr lang="fr-FR" dirty="0">
                <a:solidFill>
                  <a:srgbClr val="474F71"/>
                </a:solidFill>
                <a:sym typeface="Wingdings" panose="05000000000000000000" pitchFamily="2" charset="2"/>
              </a:rPr>
              <a:t>Oral – Acte de parole</a:t>
            </a:r>
          </a:p>
          <a:p>
            <a:pPr>
              <a:buFont typeface="Wingdings" panose="05000000000000000000" pitchFamily="2" charset="2"/>
              <a:buChar char=""/>
            </a:pPr>
            <a:r>
              <a:rPr lang="fr-FR" dirty="0">
                <a:solidFill>
                  <a:srgbClr val="474F71"/>
                </a:solidFill>
                <a:sym typeface="Wingdings" panose="05000000000000000000" pitchFamily="2" charset="2"/>
              </a:rPr>
              <a:t>Lecture - Lettre </a:t>
            </a:r>
            <a:r>
              <a:rPr lang="fr-FR" dirty="0">
                <a:sym typeface="Wingdings" panose="05000000000000000000" pitchFamily="2" charset="2"/>
              </a:rPr>
              <a:t>N - n</a:t>
            </a:r>
            <a:endParaRPr lang="fr-FR" dirty="0">
              <a:solidFill>
                <a:srgbClr val="474F71"/>
              </a:solidFill>
              <a:sym typeface="Wingdings" panose="05000000000000000000" pitchFamily="2" charset="2"/>
            </a:endParaRPr>
          </a:p>
          <a:p>
            <a:pPr>
              <a:buFont typeface="Wingdings" panose="05000000000000000000" pitchFamily="2" charset="2"/>
              <a:buChar char=""/>
            </a:pPr>
            <a:r>
              <a:rPr lang="fr-FR" dirty="0">
                <a:solidFill>
                  <a:srgbClr val="474F71"/>
                </a:solidFill>
                <a:sym typeface="Wingdings" panose="05000000000000000000" pitchFamily="2" charset="2"/>
              </a:rPr>
              <a:t>Ecriture - Lettre N - n</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N - n</a:t>
            </a:r>
          </a:p>
          <a:p>
            <a:r>
              <a:rPr lang="fr-FR" dirty="0"/>
              <a:t>Ecriture - Lettre N - n</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4" name="Organigramme : Terminateur 23">
            <a:extLst>
              <a:ext uri="{FF2B5EF4-FFF2-40B4-BE49-F238E27FC236}">
                <a16:creationId xmlns:a16="http://schemas.microsoft.com/office/drawing/2014/main" id="{5C4BA392-9B92-43D7-819E-AD101CD784BC}"/>
              </a:ext>
            </a:extLst>
          </p:cNvPr>
          <p:cNvSpPr/>
          <p:nvPr/>
        </p:nvSpPr>
        <p:spPr>
          <a:xfrm>
            <a:off x="844649" y="3472139"/>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2</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3EAB5EC-681A-B7A2-B95A-E274C344C13F}"/>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Lire  la lettre   N - n</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Poser la question : « Qu’est-ce que tu aimes faire à l’école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2</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
        <p:nvSpPr>
          <p:cNvPr id="16" name="ZoneTexte 15">
            <a:extLst>
              <a:ext uri="{FF2B5EF4-FFF2-40B4-BE49-F238E27FC236}">
                <a16:creationId xmlns:a16="http://schemas.microsoft.com/office/drawing/2014/main" id="{82B5FAC4-ACF8-1ECD-6767-F343568C1958}"/>
              </a:ext>
            </a:extLst>
          </p:cNvPr>
          <p:cNvSpPr txBox="1"/>
          <p:nvPr/>
        </p:nvSpPr>
        <p:spPr>
          <a:xfrm>
            <a:off x="2209730" y="2152247"/>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grpSp>
        <p:nvGrpSpPr>
          <p:cNvPr id="2" name="Groupe 1">
            <a:extLst>
              <a:ext uri="{FF2B5EF4-FFF2-40B4-BE49-F238E27FC236}">
                <a16:creationId xmlns:a16="http://schemas.microsoft.com/office/drawing/2014/main" id="{5FFD38A6-4A30-A33E-E94F-9C42E8ADACBB}"/>
              </a:ext>
            </a:extLst>
          </p:cNvPr>
          <p:cNvGrpSpPr/>
          <p:nvPr/>
        </p:nvGrpSpPr>
        <p:grpSpPr>
          <a:xfrm>
            <a:off x="113769" y="634753"/>
            <a:ext cx="1147140" cy="980797"/>
            <a:chOff x="113769" y="634753"/>
            <a:chExt cx="1147140" cy="980797"/>
          </a:xfrm>
        </p:grpSpPr>
        <p:pic>
          <p:nvPicPr>
            <p:cNvPr id="3" name="Image 2">
              <a:extLst>
                <a:ext uri="{FF2B5EF4-FFF2-40B4-BE49-F238E27FC236}">
                  <a16:creationId xmlns:a16="http://schemas.microsoft.com/office/drawing/2014/main" id="{38DF8422-320A-5BD3-D99C-349DD0E10871}"/>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ED76F37-FAE0-9098-CCB2-90EAD46E9A99}"/>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pic>
        <p:nvPicPr>
          <p:cNvPr id="14" name="Image 13">
            <a:extLst>
              <a:ext uri="{FF2B5EF4-FFF2-40B4-BE49-F238E27FC236}">
                <a16:creationId xmlns:a16="http://schemas.microsoft.com/office/drawing/2014/main" id="{FF375D0E-8610-4D43-A480-E02981AFC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899" y="4080481"/>
            <a:ext cx="1875870" cy="2052000"/>
          </a:xfrm>
          <a:prstGeom prst="rect">
            <a:avLst/>
          </a:prstGeom>
        </p:spPr>
      </p:pic>
      <p:pic>
        <p:nvPicPr>
          <p:cNvPr id="16" name="Image 15">
            <a:extLst>
              <a:ext uri="{FF2B5EF4-FFF2-40B4-BE49-F238E27FC236}">
                <a16:creationId xmlns:a16="http://schemas.microsoft.com/office/drawing/2014/main" id="{D86545FD-3098-49E4-8986-F996EBCB7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9316" y="4103274"/>
            <a:ext cx="1875870" cy="2052000"/>
          </a:xfrm>
          <a:prstGeom prst="rect">
            <a:avLst/>
          </a:prstGeom>
        </p:spPr>
      </p:pic>
      <p:pic>
        <p:nvPicPr>
          <p:cNvPr id="19" name="Image 18">
            <a:extLst>
              <a:ext uri="{FF2B5EF4-FFF2-40B4-BE49-F238E27FC236}">
                <a16:creationId xmlns:a16="http://schemas.microsoft.com/office/drawing/2014/main" id="{F6E125FC-A4AE-413B-91FA-B9DAB30B36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4065" y="1789285"/>
            <a:ext cx="1875870" cy="2052000"/>
          </a:xfrm>
          <a:prstGeom prst="rect">
            <a:avLst/>
          </a:prstGeom>
        </p:spPr>
      </p:pic>
      <p:pic>
        <p:nvPicPr>
          <p:cNvPr id="20" name="Image 19">
            <a:extLst>
              <a:ext uri="{FF2B5EF4-FFF2-40B4-BE49-F238E27FC236}">
                <a16:creationId xmlns:a16="http://schemas.microsoft.com/office/drawing/2014/main" id="{EBD22526-F384-42CF-9B94-6C7AA4918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9402" y="1789285"/>
            <a:ext cx="1875699" cy="2052000"/>
          </a:xfrm>
          <a:prstGeom prst="rect">
            <a:avLst/>
          </a:prstGeom>
        </p:spPr>
      </p:pic>
      <p:pic>
        <p:nvPicPr>
          <p:cNvPr id="21" name="Image 20">
            <a:extLst>
              <a:ext uri="{FF2B5EF4-FFF2-40B4-BE49-F238E27FC236}">
                <a16:creationId xmlns:a16="http://schemas.microsoft.com/office/drawing/2014/main" id="{7BD3DF42-0CA8-46BD-95AD-53B98801EE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8899" y="1789285"/>
            <a:ext cx="1875870" cy="2052000"/>
          </a:xfrm>
          <a:prstGeom prst="rect">
            <a:avLst/>
          </a:prstGeom>
        </p:spPr>
      </p:pic>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7053364" cy="612000"/>
          </a:xfrm>
        </p:spPr>
        <p:txBody>
          <a:bodyPr>
            <a:normAutofit/>
          </a:bodyPr>
          <a:lstStyle/>
          <a:p>
            <a:r>
              <a:rPr lang="fr-FR" dirty="0">
                <a:solidFill>
                  <a:schemeClr val="tx1">
                    <a:lumMod val="65000"/>
                    <a:lumOff val="35000"/>
                  </a:schemeClr>
                </a:solidFill>
              </a:rPr>
              <a:t>Répétons ensemble : Lire - Dessiner - Écrire - Chanter - La récréation - Colorier.</a:t>
            </a:r>
            <a:endParaRPr lang="fr-MA" dirty="0">
              <a:solidFill>
                <a:schemeClr val="tx1">
                  <a:lumMod val="65000"/>
                  <a:lumOff val="35000"/>
                </a:schemeClr>
              </a:solidFill>
            </a:endParaRPr>
          </a:p>
        </p:txBody>
      </p:sp>
      <p:sp>
        <p:nvSpPr>
          <p:cNvPr id="7" name="Espace réservé du texte 6">
            <a:extLst>
              <a:ext uri="{FF2B5EF4-FFF2-40B4-BE49-F238E27FC236}">
                <a16:creationId xmlns:a16="http://schemas.microsoft.com/office/drawing/2014/main" id="{6CC8378A-5C3F-173B-1DAD-1AAB048D0915}"/>
              </a:ext>
            </a:extLst>
          </p:cNvPr>
          <p:cNvSpPr>
            <a:spLocks noGrp="1"/>
          </p:cNvSpPr>
          <p:nvPr>
            <p:ph type="body" sz="quarter" idx="11"/>
          </p:nvPr>
        </p:nvSpPr>
        <p:spPr>
          <a:xfrm>
            <a:off x="1363373" y="3762670"/>
            <a:ext cx="1682818" cy="342703"/>
          </a:xfrm>
        </p:spPr>
        <p:txBody>
          <a:bodyPr/>
          <a:lstStyle/>
          <a:p>
            <a:r>
              <a:rPr lang="fr-MA" dirty="0">
                <a:solidFill>
                  <a:srgbClr val="424D7B"/>
                </a:solidFill>
              </a:rPr>
              <a:t>Lire </a:t>
            </a:r>
          </a:p>
        </p:txBody>
      </p:sp>
      <p:sp>
        <p:nvSpPr>
          <p:cNvPr id="9" name="Espace réservé du texte 8">
            <a:extLst>
              <a:ext uri="{FF2B5EF4-FFF2-40B4-BE49-F238E27FC236}">
                <a16:creationId xmlns:a16="http://schemas.microsoft.com/office/drawing/2014/main" id="{F552E9BF-2977-70AC-509E-4E8DA4A8055A}"/>
              </a:ext>
            </a:extLst>
          </p:cNvPr>
          <p:cNvSpPr>
            <a:spLocks noGrp="1"/>
          </p:cNvSpPr>
          <p:nvPr>
            <p:ph type="body" sz="quarter" idx="23"/>
          </p:nvPr>
        </p:nvSpPr>
        <p:spPr>
          <a:xfrm>
            <a:off x="3641761" y="3760571"/>
            <a:ext cx="1800000" cy="342703"/>
          </a:xfrm>
        </p:spPr>
        <p:txBody>
          <a:bodyPr/>
          <a:lstStyle/>
          <a:p>
            <a:r>
              <a:rPr lang="fr-MA" dirty="0">
                <a:solidFill>
                  <a:srgbClr val="424D7B"/>
                </a:solidFill>
              </a:rPr>
              <a:t>Dessiner</a:t>
            </a:r>
          </a:p>
        </p:txBody>
      </p:sp>
      <p:sp>
        <p:nvSpPr>
          <p:cNvPr id="11" name="Espace réservé du texte 10">
            <a:extLst>
              <a:ext uri="{FF2B5EF4-FFF2-40B4-BE49-F238E27FC236}">
                <a16:creationId xmlns:a16="http://schemas.microsoft.com/office/drawing/2014/main" id="{9D6102A7-6F8A-0554-FADD-DC32B569C6FF}"/>
              </a:ext>
            </a:extLst>
          </p:cNvPr>
          <p:cNvSpPr>
            <a:spLocks noGrp="1"/>
          </p:cNvSpPr>
          <p:nvPr>
            <p:ph type="body" sz="quarter" idx="24"/>
          </p:nvPr>
        </p:nvSpPr>
        <p:spPr>
          <a:xfrm>
            <a:off x="5844475" y="3751922"/>
            <a:ext cx="2189485" cy="360000"/>
          </a:xfrm>
        </p:spPr>
        <p:txBody>
          <a:bodyPr/>
          <a:lstStyle/>
          <a:p>
            <a:r>
              <a:rPr lang="fr-FR" dirty="0"/>
              <a:t>Écrire </a:t>
            </a:r>
            <a:endParaRPr lang="fr-MA" dirty="0"/>
          </a:p>
        </p:txBody>
      </p:sp>
      <p:sp>
        <p:nvSpPr>
          <p:cNvPr id="13" name="Espace réservé du texte 14">
            <a:extLst>
              <a:ext uri="{FF2B5EF4-FFF2-40B4-BE49-F238E27FC236}">
                <a16:creationId xmlns:a16="http://schemas.microsoft.com/office/drawing/2014/main" id="{F9A284D6-4390-4550-940F-995C1043E98F}"/>
              </a:ext>
            </a:extLst>
          </p:cNvPr>
          <p:cNvSpPr txBox="1">
            <a:spLocks/>
          </p:cNvSpPr>
          <p:nvPr/>
        </p:nvSpPr>
        <p:spPr>
          <a:xfrm>
            <a:off x="3704236" y="5993743"/>
            <a:ext cx="1897589"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FB0DBD"/>
                </a:solidFill>
                <a:effectLst/>
                <a:uLnTx/>
                <a:uFillTx/>
                <a:latin typeface="Dosis" pitchFamily="2" charset="0"/>
                <a:ea typeface="+mn-ea"/>
                <a:cs typeface="+mn-cs"/>
              </a:rPr>
              <a:t>La</a:t>
            </a: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 récréation</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sp>
        <p:nvSpPr>
          <p:cNvPr id="15" name="Espace réservé du texte 14">
            <a:extLst>
              <a:ext uri="{FF2B5EF4-FFF2-40B4-BE49-F238E27FC236}">
                <a16:creationId xmlns:a16="http://schemas.microsoft.com/office/drawing/2014/main" id="{6BDB094B-1AA5-0CC2-FC78-655EF1DF39F9}"/>
              </a:ext>
            </a:extLst>
          </p:cNvPr>
          <p:cNvSpPr>
            <a:spLocks noGrp="1"/>
          </p:cNvSpPr>
          <p:nvPr>
            <p:ph type="body" sz="quarter" idx="25"/>
          </p:nvPr>
        </p:nvSpPr>
        <p:spPr>
          <a:xfrm>
            <a:off x="1011422" y="5993743"/>
            <a:ext cx="2330824" cy="342703"/>
          </a:xfrm>
        </p:spPr>
        <p:txBody>
          <a:bodyPr/>
          <a:lstStyle/>
          <a:p>
            <a:r>
              <a:rPr lang="fr-FR" dirty="0"/>
              <a:t>Chanter</a:t>
            </a:r>
            <a:endParaRPr lang="fr-MA" dirty="0"/>
          </a:p>
        </p:txBody>
      </p:sp>
      <p:sp>
        <p:nvSpPr>
          <p:cNvPr id="18" name="Espace réservé du texte 14">
            <a:extLst>
              <a:ext uri="{FF2B5EF4-FFF2-40B4-BE49-F238E27FC236}">
                <a16:creationId xmlns:a16="http://schemas.microsoft.com/office/drawing/2014/main" id="{DF2D191F-6F6A-44AC-9337-204317B9193E}"/>
              </a:ext>
            </a:extLst>
          </p:cNvPr>
          <p:cNvSpPr txBox="1">
            <a:spLocks/>
          </p:cNvSpPr>
          <p:nvPr/>
        </p:nvSpPr>
        <p:spPr>
          <a:xfrm>
            <a:off x="6007512" y="5976446"/>
            <a:ext cx="1897589"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4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FR" sz="2400" b="1" i="0" u="none" strike="noStrike" kern="1200" cap="none" spc="0" normalizeH="0" baseline="0" noProof="0" dirty="0">
                <a:ln w="0"/>
                <a:solidFill>
                  <a:srgbClr val="424D7B"/>
                </a:solidFill>
                <a:effectLst/>
                <a:uLnTx/>
                <a:uFillTx/>
                <a:latin typeface="Dosis" pitchFamily="2" charset="0"/>
                <a:ea typeface="+mn-ea"/>
                <a:cs typeface="+mn-cs"/>
              </a:rPr>
              <a:t>Colorier </a:t>
            </a:r>
            <a:endParaRPr kumimoji="0" lang="fr-MA" sz="2400" b="1" i="0" u="none" strike="noStrike" kern="1200" cap="none" spc="0" normalizeH="0" baseline="0" noProof="0" dirty="0">
              <a:ln w="0"/>
              <a:solidFill>
                <a:srgbClr val="424D7B"/>
              </a:solidFill>
              <a:effectLst/>
              <a:uLnTx/>
              <a:uFillTx/>
              <a:latin typeface="Dosis" pitchFamily="2" charset="0"/>
              <a:ea typeface="+mn-ea"/>
              <a:cs typeface="+mn-cs"/>
            </a:endParaRPr>
          </a:p>
        </p:txBody>
      </p:sp>
      <p:pic>
        <p:nvPicPr>
          <p:cNvPr id="4" name="Image 3">
            <a:extLst>
              <a:ext uri="{FF2B5EF4-FFF2-40B4-BE49-F238E27FC236}">
                <a16:creationId xmlns:a16="http://schemas.microsoft.com/office/drawing/2014/main" id="{CF68C225-A5A0-452E-8461-BB46B4AE24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4072" y="4080481"/>
            <a:ext cx="1875863" cy="2052000"/>
          </a:xfrm>
          <a:prstGeom prst="rect">
            <a:avLst/>
          </a:prstGeom>
        </p:spPr>
      </p:pic>
      <p:grpSp>
        <p:nvGrpSpPr>
          <p:cNvPr id="17" name="Groupe 16">
            <a:extLst>
              <a:ext uri="{FF2B5EF4-FFF2-40B4-BE49-F238E27FC236}">
                <a16:creationId xmlns:a16="http://schemas.microsoft.com/office/drawing/2014/main" id="{B4978B75-73AC-4F7D-9674-1E718A802469}"/>
              </a:ext>
            </a:extLst>
          </p:cNvPr>
          <p:cNvGrpSpPr/>
          <p:nvPr/>
        </p:nvGrpSpPr>
        <p:grpSpPr>
          <a:xfrm>
            <a:off x="113769" y="634753"/>
            <a:ext cx="1147140" cy="980797"/>
            <a:chOff x="113769" y="634753"/>
            <a:chExt cx="1147140" cy="980797"/>
          </a:xfrm>
        </p:grpSpPr>
        <p:pic>
          <p:nvPicPr>
            <p:cNvPr id="22" name="Image 21">
              <a:extLst>
                <a:ext uri="{FF2B5EF4-FFF2-40B4-BE49-F238E27FC236}">
                  <a16:creationId xmlns:a16="http://schemas.microsoft.com/office/drawing/2014/main" id="{92BADE7B-F304-4734-B444-DAC4DBBD4D19}"/>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22CA966-9412-41B8-814A-595D53C6E58C}"/>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2284785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6" name="Image 15">
            <a:extLst>
              <a:ext uri="{FF2B5EF4-FFF2-40B4-BE49-F238E27FC236}">
                <a16:creationId xmlns:a16="http://schemas.microsoft.com/office/drawing/2014/main" id="{249A9397-2FA4-421C-A71E-D2DB2CF5F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99" y="4080481"/>
            <a:ext cx="1875870" cy="2052000"/>
          </a:xfrm>
          <a:prstGeom prst="rect">
            <a:avLst/>
          </a:prstGeom>
        </p:spPr>
      </p:pic>
      <p:pic>
        <p:nvPicPr>
          <p:cNvPr id="17" name="Image 16">
            <a:extLst>
              <a:ext uri="{FF2B5EF4-FFF2-40B4-BE49-F238E27FC236}">
                <a16:creationId xmlns:a16="http://schemas.microsoft.com/office/drawing/2014/main" id="{C198D0F6-1CD0-4967-BBFA-643B7B49B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9316" y="4103274"/>
            <a:ext cx="1875870" cy="2052000"/>
          </a:xfrm>
          <a:prstGeom prst="rect">
            <a:avLst/>
          </a:prstGeom>
        </p:spPr>
      </p:pic>
      <p:pic>
        <p:nvPicPr>
          <p:cNvPr id="18" name="Image 17">
            <a:extLst>
              <a:ext uri="{FF2B5EF4-FFF2-40B4-BE49-F238E27FC236}">
                <a16:creationId xmlns:a16="http://schemas.microsoft.com/office/drawing/2014/main" id="{14F93206-7012-4E80-A360-5209599387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4065" y="1789285"/>
            <a:ext cx="1875870" cy="2052000"/>
          </a:xfrm>
          <a:prstGeom prst="rect">
            <a:avLst/>
          </a:prstGeom>
        </p:spPr>
      </p:pic>
      <p:pic>
        <p:nvPicPr>
          <p:cNvPr id="19" name="Image 18">
            <a:extLst>
              <a:ext uri="{FF2B5EF4-FFF2-40B4-BE49-F238E27FC236}">
                <a16:creationId xmlns:a16="http://schemas.microsoft.com/office/drawing/2014/main" id="{6928F1AD-6C65-46F6-AE65-F34E9F4B93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9402" y="1789285"/>
            <a:ext cx="1875699" cy="2052000"/>
          </a:xfrm>
          <a:prstGeom prst="rect">
            <a:avLst/>
          </a:prstGeom>
        </p:spPr>
      </p:pic>
      <p:pic>
        <p:nvPicPr>
          <p:cNvPr id="20" name="Image 19">
            <a:extLst>
              <a:ext uri="{FF2B5EF4-FFF2-40B4-BE49-F238E27FC236}">
                <a16:creationId xmlns:a16="http://schemas.microsoft.com/office/drawing/2014/main" id="{16F122DF-CC48-4F10-A544-A74BCEB1A5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8899" y="1789285"/>
            <a:ext cx="1875870" cy="2052000"/>
          </a:xfrm>
          <a:prstGeom prst="rect">
            <a:avLst/>
          </a:prstGeom>
        </p:spPr>
      </p:pic>
      <p:pic>
        <p:nvPicPr>
          <p:cNvPr id="21" name="Image 20">
            <a:extLst>
              <a:ext uri="{FF2B5EF4-FFF2-40B4-BE49-F238E27FC236}">
                <a16:creationId xmlns:a16="http://schemas.microsoft.com/office/drawing/2014/main" id="{5279A680-9D6F-4BFD-B146-5010FE880DF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4072" y="4080481"/>
            <a:ext cx="1875863" cy="2052000"/>
          </a:xfrm>
          <a:prstGeom prst="rect">
            <a:avLst/>
          </a:prstGeom>
        </p:spPr>
      </p:pic>
    </p:spTree>
    <p:extLst>
      <p:ext uri="{BB962C8B-B14F-4D97-AF65-F5344CB8AC3E}">
        <p14:creationId xmlns:p14="http://schemas.microsoft.com/office/powerpoint/2010/main" val="40933785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0775-FB04-1E65-293A-2D0963FFE494}"/>
            </a:ext>
          </a:extLst>
        </p:cNvPr>
        <p:cNvGrpSpPr/>
        <p:nvPr/>
      </p:nvGrpSpPr>
      <p:grpSpPr>
        <a:xfrm>
          <a:off x="0" y="0"/>
          <a:ext cx="0" cy="0"/>
          <a:chOff x="0" y="0"/>
          <a:chExt cx="0" cy="0"/>
        </a:xfrm>
      </p:grpSpPr>
      <p:pic>
        <p:nvPicPr>
          <p:cNvPr id="17" name="Image 16">
            <a:extLst>
              <a:ext uri="{FF2B5EF4-FFF2-40B4-BE49-F238E27FC236}">
                <a16:creationId xmlns:a16="http://schemas.microsoft.com/office/drawing/2014/main" id="{A259C4E9-7608-4C57-A796-04945C731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6147" y="4249445"/>
            <a:ext cx="1883850" cy="2052000"/>
          </a:xfrm>
          <a:prstGeom prst="rect">
            <a:avLst/>
          </a:prstGeom>
        </p:spPr>
      </p:pic>
      <p:pic>
        <p:nvPicPr>
          <p:cNvPr id="18" name="Image 17">
            <a:extLst>
              <a:ext uri="{FF2B5EF4-FFF2-40B4-BE49-F238E27FC236}">
                <a16:creationId xmlns:a16="http://schemas.microsoft.com/office/drawing/2014/main" id="{64FD73A4-1236-4848-B1C0-FE2425127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279" y="1742267"/>
            <a:ext cx="1883850" cy="2052000"/>
          </a:xfrm>
          <a:prstGeom prst="rect">
            <a:avLst/>
          </a:prstGeom>
        </p:spPr>
      </p:pic>
      <p:pic>
        <p:nvPicPr>
          <p:cNvPr id="19" name="Image 18">
            <a:extLst>
              <a:ext uri="{FF2B5EF4-FFF2-40B4-BE49-F238E27FC236}">
                <a16:creationId xmlns:a16="http://schemas.microsoft.com/office/drawing/2014/main" id="{A753A78F-8CD4-48DD-AD27-A1354E7653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871" y="1742267"/>
            <a:ext cx="1883850" cy="2052000"/>
          </a:xfrm>
          <a:prstGeom prst="rect">
            <a:avLst/>
          </a:prstGeom>
        </p:spPr>
      </p:pic>
      <p:pic>
        <p:nvPicPr>
          <p:cNvPr id="20" name="Image 19">
            <a:extLst>
              <a:ext uri="{FF2B5EF4-FFF2-40B4-BE49-F238E27FC236}">
                <a16:creationId xmlns:a16="http://schemas.microsoft.com/office/drawing/2014/main" id="{4F83F75F-0A22-429C-A0A7-3D044B5DC7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6147" y="1743303"/>
            <a:ext cx="1883850" cy="2052000"/>
          </a:xfrm>
          <a:prstGeom prst="rect">
            <a:avLst/>
          </a:prstGeom>
        </p:spPr>
      </p:pic>
      <p:pic>
        <p:nvPicPr>
          <p:cNvPr id="22" name="Image 21">
            <a:extLst>
              <a:ext uri="{FF2B5EF4-FFF2-40B4-BE49-F238E27FC236}">
                <a16:creationId xmlns:a16="http://schemas.microsoft.com/office/drawing/2014/main" id="{588B20F7-D69C-4A53-90BE-91513E151D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8279" y="4249445"/>
            <a:ext cx="1778058" cy="2052000"/>
          </a:xfrm>
          <a:prstGeom prst="rect">
            <a:avLst/>
          </a:prstGeom>
        </p:spPr>
      </p:pic>
      <p:pic>
        <p:nvPicPr>
          <p:cNvPr id="23" name="Image 22">
            <a:extLst>
              <a:ext uri="{FF2B5EF4-FFF2-40B4-BE49-F238E27FC236}">
                <a16:creationId xmlns:a16="http://schemas.microsoft.com/office/drawing/2014/main" id="{D9C1CFB0-5843-4B9F-83DB-DE2C0E1178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9807" y="4249445"/>
            <a:ext cx="1875870" cy="2052000"/>
          </a:xfrm>
          <a:prstGeom prst="rect">
            <a:avLst/>
          </a:prstGeom>
        </p:spPr>
      </p:pic>
      <p:sp>
        <p:nvSpPr>
          <p:cNvPr id="36" name="Titre 35">
            <a:extLst>
              <a:ext uri="{FF2B5EF4-FFF2-40B4-BE49-F238E27FC236}">
                <a16:creationId xmlns:a16="http://schemas.microsoft.com/office/drawing/2014/main" id="{CAC6E55D-1A9B-DEE8-363C-14673FA4DB74}"/>
              </a:ext>
            </a:extLst>
          </p:cNvPr>
          <p:cNvSpPr>
            <a:spLocks noGrp="1"/>
          </p:cNvSpPr>
          <p:nvPr>
            <p:ph type="title"/>
          </p:nvPr>
        </p:nvSpPr>
        <p:spPr>
          <a:xfrm>
            <a:off x="1628500" y="775249"/>
            <a:ext cx="7071000" cy="612000"/>
          </a:xfrm>
        </p:spPr>
        <p:txBody>
          <a:bodyPr>
            <a:normAutofit/>
          </a:bodyPr>
          <a:lstStyle/>
          <a:p>
            <a:r>
              <a:rPr lang="fr-FR" dirty="0">
                <a:solidFill>
                  <a:schemeClr val="tx1">
                    <a:lumMod val="65000"/>
                    <a:lumOff val="35000"/>
                  </a:schemeClr>
                </a:solidFill>
              </a:rPr>
              <a:t>Répétons ensemble : Le nid - Une note - Neuf - Des lunettes - Le canard - Des sardines. </a:t>
            </a:r>
          </a:p>
        </p:txBody>
      </p:sp>
      <p:sp>
        <p:nvSpPr>
          <p:cNvPr id="7" name="Espace réservé du texte 6">
            <a:extLst>
              <a:ext uri="{FF2B5EF4-FFF2-40B4-BE49-F238E27FC236}">
                <a16:creationId xmlns:a16="http://schemas.microsoft.com/office/drawing/2014/main" id="{C2AF92B3-0C37-DC16-86D1-B54906FFC5D8}"/>
              </a:ext>
            </a:extLst>
          </p:cNvPr>
          <p:cNvSpPr>
            <a:spLocks noGrp="1"/>
          </p:cNvSpPr>
          <p:nvPr>
            <p:ph type="body" sz="quarter" idx="11"/>
          </p:nvPr>
        </p:nvSpPr>
        <p:spPr>
          <a:xfrm>
            <a:off x="1414084" y="3742400"/>
            <a:ext cx="1620000" cy="360000"/>
          </a:xfrm>
        </p:spPr>
        <p:txBody>
          <a:bodyPr/>
          <a:lstStyle/>
          <a:p>
            <a:r>
              <a:rPr lang="fr-MA" sz="2400" dirty="0">
                <a:solidFill>
                  <a:srgbClr val="0070C0"/>
                </a:solidFill>
              </a:rPr>
              <a:t>Le</a:t>
            </a:r>
            <a:r>
              <a:rPr lang="fr-MA" sz="2400" dirty="0"/>
              <a:t> nid</a:t>
            </a:r>
          </a:p>
        </p:txBody>
      </p:sp>
      <p:sp>
        <p:nvSpPr>
          <p:cNvPr id="9" name="Espace réservé du texte 8">
            <a:extLst>
              <a:ext uri="{FF2B5EF4-FFF2-40B4-BE49-F238E27FC236}">
                <a16:creationId xmlns:a16="http://schemas.microsoft.com/office/drawing/2014/main" id="{C216C0AD-D06D-DF9D-D70F-E284551F611A}"/>
              </a:ext>
            </a:extLst>
          </p:cNvPr>
          <p:cNvSpPr>
            <a:spLocks noGrp="1"/>
          </p:cNvSpPr>
          <p:nvPr>
            <p:ph type="body" sz="quarter" idx="23"/>
          </p:nvPr>
        </p:nvSpPr>
        <p:spPr>
          <a:xfrm>
            <a:off x="3723742" y="3816761"/>
            <a:ext cx="1696515" cy="360000"/>
          </a:xfrm>
        </p:spPr>
        <p:txBody>
          <a:bodyPr/>
          <a:lstStyle/>
          <a:p>
            <a:r>
              <a:rPr lang="fr-MA" sz="2400" dirty="0">
                <a:solidFill>
                  <a:srgbClr val="DB03A2"/>
                </a:solidFill>
              </a:rPr>
              <a:t> </a:t>
            </a:r>
            <a:r>
              <a:rPr lang="fr-MA" sz="2400" dirty="0">
                <a:solidFill>
                  <a:srgbClr val="FB0DBD"/>
                </a:solidFill>
              </a:rPr>
              <a:t>Une</a:t>
            </a:r>
            <a:r>
              <a:rPr lang="fr-MA" sz="2400" dirty="0">
                <a:solidFill>
                  <a:srgbClr val="DB03A2"/>
                </a:solidFill>
              </a:rPr>
              <a:t> </a:t>
            </a:r>
            <a:r>
              <a:rPr lang="fr-MA" sz="2400" dirty="0">
                <a:solidFill>
                  <a:srgbClr val="424D7B"/>
                </a:solidFill>
              </a:rPr>
              <a:t>note</a:t>
            </a:r>
          </a:p>
        </p:txBody>
      </p:sp>
      <p:sp>
        <p:nvSpPr>
          <p:cNvPr id="11" name="Espace réservé du texte 10">
            <a:extLst>
              <a:ext uri="{FF2B5EF4-FFF2-40B4-BE49-F238E27FC236}">
                <a16:creationId xmlns:a16="http://schemas.microsoft.com/office/drawing/2014/main" id="{5AB8F308-2BF5-0F42-DF47-364CAE341734}"/>
              </a:ext>
            </a:extLst>
          </p:cNvPr>
          <p:cNvSpPr>
            <a:spLocks noGrp="1"/>
          </p:cNvSpPr>
          <p:nvPr>
            <p:ph type="body" sz="quarter" idx="24"/>
          </p:nvPr>
        </p:nvSpPr>
        <p:spPr>
          <a:xfrm>
            <a:off x="5905971" y="3756757"/>
            <a:ext cx="1860121" cy="360000"/>
          </a:xfrm>
          <a:prstGeom prst="roundRect">
            <a:avLst>
              <a:gd name="adj" fmla="val 16667"/>
            </a:avLst>
          </a:prstGeom>
        </p:spPr>
        <p:txBody>
          <a:bodyPr/>
          <a:lstStyle/>
          <a:p>
            <a:r>
              <a:rPr lang="fr-MA" sz="2400" dirty="0">
                <a:solidFill>
                  <a:srgbClr val="424D7B"/>
                </a:solidFill>
              </a:rPr>
              <a:t>Neuf</a:t>
            </a:r>
          </a:p>
        </p:txBody>
      </p:sp>
      <p:sp>
        <p:nvSpPr>
          <p:cNvPr id="15" name="Espace réservé du texte 14">
            <a:extLst>
              <a:ext uri="{FF2B5EF4-FFF2-40B4-BE49-F238E27FC236}">
                <a16:creationId xmlns:a16="http://schemas.microsoft.com/office/drawing/2014/main" id="{7090E24F-2292-69A8-E0EC-68ACBE90AEB3}"/>
              </a:ext>
            </a:extLst>
          </p:cNvPr>
          <p:cNvSpPr>
            <a:spLocks noGrp="1"/>
          </p:cNvSpPr>
          <p:nvPr>
            <p:ph type="body" sz="quarter" idx="25"/>
          </p:nvPr>
        </p:nvSpPr>
        <p:spPr>
          <a:xfrm>
            <a:off x="1189532" y="6167682"/>
            <a:ext cx="1855551" cy="427205"/>
          </a:xfrm>
        </p:spPr>
        <p:txBody>
          <a:bodyPr/>
          <a:lstStyle/>
          <a:p>
            <a:r>
              <a:rPr lang="fr-MA" sz="2400" dirty="0"/>
              <a:t>Des lunettes</a:t>
            </a:r>
          </a:p>
        </p:txBody>
      </p:sp>
      <p:sp>
        <p:nvSpPr>
          <p:cNvPr id="12" name="Espace réservé du texte 14">
            <a:extLst>
              <a:ext uri="{FF2B5EF4-FFF2-40B4-BE49-F238E27FC236}">
                <a16:creationId xmlns:a16="http://schemas.microsoft.com/office/drawing/2014/main" id="{0A0665F4-A777-4C53-B196-F3E288195EE4}"/>
              </a:ext>
            </a:extLst>
          </p:cNvPr>
          <p:cNvSpPr txBox="1">
            <a:spLocks/>
          </p:cNvSpPr>
          <p:nvPr/>
        </p:nvSpPr>
        <p:spPr>
          <a:xfrm>
            <a:off x="3761999" y="6201285"/>
            <a:ext cx="162000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0070C0"/>
                </a:solidFill>
                <a:effectLst/>
                <a:uLnTx/>
                <a:uFillTx/>
                <a:latin typeface="Dosis" pitchFamily="2" charset="0"/>
                <a:ea typeface="+mn-ea"/>
                <a:cs typeface="+mn-cs"/>
              </a:rPr>
              <a:t>Le</a:t>
            </a: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 canard</a:t>
            </a:r>
          </a:p>
        </p:txBody>
      </p:sp>
      <p:sp>
        <p:nvSpPr>
          <p:cNvPr id="14" name="Espace réservé du texte 14">
            <a:extLst>
              <a:ext uri="{FF2B5EF4-FFF2-40B4-BE49-F238E27FC236}">
                <a16:creationId xmlns:a16="http://schemas.microsoft.com/office/drawing/2014/main" id="{9F79E589-D8E9-46E7-8328-62083ADB7F1B}"/>
              </a:ext>
            </a:extLst>
          </p:cNvPr>
          <p:cNvSpPr txBox="1">
            <a:spLocks/>
          </p:cNvSpPr>
          <p:nvPr/>
        </p:nvSpPr>
        <p:spPr>
          <a:xfrm>
            <a:off x="5955927" y="6201285"/>
            <a:ext cx="2009750" cy="360000"/>
          </a:xfrm>
          <a:prstGeom prst="roundRect">
            <a:avLst/>
          </a:prstGeom>
          <a:ln>
            <a:solidFill>
              <a:srgbClr val="FFFFFF"/>
            </a:solidFill>
          </a:ln>
        </p:spPr>
        <p:txBody>
          <a:bodyPr anchor="ctr"/>
          <a:lstStyle>
            <a:lvl1pPr marL="0" indent="0" algn="ctr" defTabSz="514337" rtl="0" eaLnBrk="1" latinLnBrk="0" hangingPunct="1">
              <a:lnSpc>
                <a:spcPct val="90000"/>
              </a:lnSpc>
              <a:spcBef>
                <a:spcPts val="563"/>
              </a:spcBef>
              <a:buFont typeface="Arial" panose="020B0604020202020204" pitchFamily="34" charset="0"/>
              <a:buNone/>
              <a:defRPr sz="2000" b="1" kern="1200" cap="none" spc="0">
                <a:ln w="0"/>
                <a:solidFill>
                  <a:srgbClr val="474F71"/>
                </a:solidFill>
                <a:effectLst/>
                <a:latin typeface="Dosis" pitchFamily="2" charset="0"/>
                <a:ea typeface="+mn-ea"/>
                <a:cs typeface="+mn-cs"/>
              </a:defRPr>
            </a:lvl1pPr>
            <a:lvl2pPr marL="257168" indent="0" algn="l" defTabSz="514337" rtl="0" eaLnBrk="1" latinLnBrk="0" hangingPunct="1">
              <a:lnSpc>
                <a:spcPct val="90000"/>
              </a:lnSpc>
              <a:spcBef>
                <a:spcPts val="281"/>
              </a:spcBef>
              <a:buFont typeface="Arial" panose="020B0604020202020204" pitchFamily="34" charset="0"/>
              <a:buNone/>
              <a:defRPr sz="1350" kern="1200">
                <a:solidFill>
                  <a:schemeClr val="tx1"/>
                </a:solidFill>
                <a:latin typeface="+mn-lt"/>
                <a:ea typeface="+mn-ea"/>
                <a:cs typeface="+mn-cs"/>
              </a:defRPr>
            </a:lvl2pPr>
            <a:lvl3pPr marL="514337" indent="0" algn="l" defTabSz="514337" rtl="0" eaLnBrk="1" latinLnBrk="0" hangingPunct="1">
              <a:lnSpc>
                <a:spcPct val="90000"/>
              </a:lnSpc>
              <a:spcBef>
                <a:spcPts val="281"/>
              </a:spcBef>
              <a:buFont typeface="Arial" panose="020B0604020202020204" pitchFamily="34" charset="0"/>
              <a:buNone/>
              <a:defRPr sz="1125" kern="1200">
                <a:solidFill>
                  <a:schemeClr val="tx1"/>
                </a:solidFill>
                <a:latin typeface="+mn-lt"/>
                <a:ea typeface="+mn-ea"/>
                <a:cs typeface="+mn-cs"/>
              </a:defRPr>
            </a:lvl3pPr>
            <a:lvl4pPr marL="771506"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4pPr>
            <a:lvl5pPr marL="1028675" indent="0" algn="l" defTabSz="514337" rtl="0" eaLnBrk="1" latinLnBrk="0" hangingPunct="1">
              <a:lnSpc>
                <a:spcPct val="90000"/>
              </a:lnSpc>
              <a:spcBef>
                <a:spcPts val="281"/>
              </a:spcBef>
              <a:buFont typeface="Arial" panose="020B0604020202020204" pitchFamily="34" charset="0"/>
              <a:buNone/>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marR="0" lvl="0" indent="0" algn="ctr" defTabSz="514337"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fr-MA" sz="2400" b="1" i="0" u="none" strike="noStrike" kern="1200" cap="none" spc="0" normalizeH="0" baseline="0" noProof="0" dirty="0">
                <a:ln w="0"/>
                <a:solidFill>
                  <a:srgbClr val="474F71"/>
                </a:solidFill>
                <a:effectLst/>
                <a:uLnTx/>
                <a:uFillTx/>
                <a:latin typeface="Dosis" pitchFamily="2" charset="0"/>
                <a:ea typeface="+mn-ea"/>
                <a:cs typeface="+mn-cs"/>
              </a:rPr>
              <a:t>Des sardines</a:t>
            </a:r>
          </a:p>
        </p:txBody>
      </p:sp>
      <p:grpSp>
        <p:nvGrpSpPr>
          <p:cNvPr id="16" name="Groupe 15">
            <a:extLst>
              <a:ext uri="{FF2B5EF4-FFF2-40B4-BE49-F238E27FC236}">
                <a16:creationId xmlns:a16="http://schemas.microsoft.com/office/drawing/2014/main" id="{2F379C54-7CED-4435-98F4-E16140835806}"/>
              </a:ext>
            </a:extLst>
          </p:cNvPr>
          <p:cNvGrpSpPr/>
          <p:nvPr/>
        </p:nvGrpSpPr>
        <p:grpSpPr>
          <a:xfrm>
            <a:off x="113769" y="634753"/>
            <a:ext cx="1147140" cy="980797"/>
            <a:chOff x="113769" y="634753"/>
            <a:chExt cx="1147140" cy="980797"/>
          </a:xfrm>
        </p:grpSpPr>
        <p:pic>
          <p:nvPicPr>
            <p:cNvPr id="21" name="Image 20">
              <a:extLst>
                <a:ext uri="{FF2B5EF4-FFF2-40B4-BE49-F238E27FC236}">
                  <a16:creationId xmlns:a16="http://schemas.microsoft.com/office/drawing/2014/main" id="{81594806-88D4-4B85-B199-367E3F25888B}"/>
                </a:ext>
              </a:extLst>
            </p:cNvPr>
            <p:cNvPicPr>
              <a:picLocks noChangeAspect="1"/>
            </p:cNvPicPr>
            <p:nvPr/>
          </p:nvPicPr>
          <p:blipFill>
            <a:blip r:embed="rId8"/>
            <a:srcRect l="-8613" b="7585"/>
            <a:stretch>
              <a:fillRect/>
            </a:stretch>
          </p:blipFill>
          <p:spPr>
            <a:xfrm>
              <a:off x="442761" y="692504"/>
              <a:ext cx="818148" cy="923046"/>
            </a:xfrm>
            <a:prstGeom prst="ellipse">
              <a:avLst/>
            </a:prstGeom>
          </p:spPr>
        </p:pic>
        <p:pic>
          <p:nvPicPr>
            <p:cNvPr id="2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1B6849-671A-4229-9B85-DC4173B6A4B7}"/>
                </a:ext>
              </a:extLst>
            </p:cNvPr>
            <p:cNvPicPr>
              <a:picLocks noChangeAspect="1"/>
            </p:cNvPicPr>
            <p:nvPr/>
          </p:nvPicPr>
          <p:blipFill rotWithShape="1">
            <a:blip r:embed="rId9">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225737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7C92-B564-4C87-DB03-68005D1DD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E761D32-25EC-972A-335A-DB914FE311F6}"/>
              </a:ext>
            </a:extLst>
          </p:cNvPr>
          <p:cNvSpPr>
            <a:spLocks noGrp="1"/>
          </p:cNvSpPr>
          <p:nvPr>
            <p:ph type="title"/>
          </p:nvPr>
        </p:nvSpPr>
        <p:spPr>
          <a:xfrm>
            <a:off x="1653499" y="755999"/>
            <a:ext cx="6840000" cy="612000"/>
          </a:xfrm>
        </p:spPr>
        <p:txBody>
          <a:bodyPr>
            <a:normAutofit/>
          </a:bodyPr>
          <a:lstStyle/>
          <a:p>
            <a:r>
              <a:rPr lang="fr-FR" dirty="0">
                <a:solidFill>
                  <a:schemeClr val="tx1">
                    <a:lumMod val="65000"/>
                    <a:lumOff val="35000"/>
                  </a:schemeClr>
                </a:solidFill>
                <a:latin typeface="Dosis Medium" pitchFamily="2" charset="0"/>
              </a:rPr>
              <a:t>Qui veut passer au tableau pour nommer les images ? </a:t>
            </a:r>
            <a:endParaRPr lang="fr-MA" dirty="0">
              <a:solidFill>
                <a:schemeClr val="tx1">
                  <a:lumMod val="65000"/>
                  <a:lumOff val="35000"/>
                </a:schemeClr>
              </a:solidFill>
              <a:latin typeface="Dosis Medium" pitchFamily="2" charset="0"/>
            </a:endParaRPr>
          </a:p>
        </p:txBody>
      </p:sp>
      <p:pic>
        <p:nvPicPr>
          <p:cNvPr id="10"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CC2A74-F73C-4400-A9B4-6570FAABE614}"/>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15" name="Image 14">
            <a:extLst>
              <a:ext uri="{FF2B5EF4-FFF2-40B4-BE49-F238E27FC236}">
                <a16:creationId xmlns:a16="http://schemas.microsoft.com/office/drawing/2014/main" id="{B6379137-A76F-42D6-96D5-037D7673A1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147" y="4249445"/>
            <a:ext cx="1883850" cy="2052000"/>
          </a:xfrm>
          <a:prstGeom prst="rect">
            <a:avLst/>
          </a:prstGeom>
        </p:spPr>
      </p:pic>
      <p:pic>
        <p:nvPicPr>
          <p:cNvPr id="16" name="Image 15">
            <a:extLst>
              <a:ext uri="{FF2B5EF4-FFF2-40B4-BE49-F238E27FC236}">
                <a16:creationId xmlns:a16="http://schemas.microsoft.com/office/drawing/2014/main" id="{95C9427D-ECAA-435D-A2A9-FEE9E28D3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279" y="1742267"/>
            <a:ext cx="1883850" cy="2052000"/>
          </a:xfrm>
          <a:prstGeom prst="rect">
            <a:avLst/>
          </a:prstGeom>
        </p:spPr>
      </p:pic>
      <p:pic>
        <p:nvPicPr>
          <p:cNvPr id="17" name="Image 16">
            <a:extLst>
              <a:ext uri="{FF2B5EF4-FFF2-40B4-BE49-F238E27FC236}">
                <a16:creationId xmlns:a16="http://schemas.microsoft.com/office/drawing/2014/main" id="{78DA2460-B48F-450B-BCFB-0DD2DFF4D0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1871" y="1742267"/>
            <a:ext cx="1883850" cy="2052000"/>
          </a:xfrm>
          <a:prstGeom prst="rect">
            <a:avLst/>
          </a:prstGeom>
        </p:spPr>
      </p:pic>
      <p:pic>
        <p:nvPicPr>
          <p:cNvPr id="18" name="Image 17">
            <a:extLst>
              <a:ext uri="{FF2B5EF4-FFF2-40B4-BE49-F238E27FC236}">
                <a16:creationId xmlns:a16="http://schemas.microsoft.com/office/drawing/2014/main" id="{4B206413-48D4-4CB1-8A09-5A65793DB3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06147" y="1743303"/>
            <a:ext cx="1883850" cy="2052000"/>
          </a:xfrm>
          <a:prstGeom prst="rect">
            <a:avLst/>
          </a:prstGeom>
        </p:spPr>
      </p:pic>
      <p:pic>
        <p:nvPicPr>
          <p:cNvPr id="19" name="Image 18">
            <a:extLst>
              <a:ext uri="{FF2B5EF4-FFF2-40B4-BE49-F238E27FC236}">
                <a16:creationId xmlns:a16="http://schemas.microsoft.com/office/drawing/2014/main" id="{24F2C8CF-7C15-443D-8831-0950C7B919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8279" y="4249445"/>
            <a:ext cx="1778058" cy="2052000"/>
          </a:xfrm>
          <a:prstGeom prst="rect">
            <a:avLst/>
          </a:prstGeom>
        </p:spPr>
      </p:pic>
      <p:pic>
        <p:nvPicPr>
          <p:cNvPr id="20" name="Image 19">
            <a:extLst>
              <a:ext uri="{FF2B5EF4-FFF2-40B4-BE49-F238E27FC236}">
                <a16:creationId xmlns:a16="http://schemas.microsoft.com/office/drawing/2014/main" id="{02F685B2-6FC2-4EDC-8178-AA61F443B1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89807" y="4249445"/>
            <a:ext cx="1875870" cy="2052000"/>
          </a:xfrm>
          <a:prstGeom prst="rect">
            <a:avLst/>
          </a:prstGeom>
        </p:spPr>
      </p:pic>
    </p:spTree>
    <p:extLst>
      <p:ext uri="{BB962C8B-B14F-4D97-AF65-F5344CB8AC3E}">
        <p14:creationId xmlns:p14="http://schemas.microsoft.com/office/powerpoint/2010/main" val="32453691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570897" y="1608083"/>
            <a:ext cx="7886700" cy="3641833"/>
          </a:xfrm>
        </p:spPr>
        <p:txBody>
          <a:bodyPr/>
          <a:lstStyle/>
          <a:p>
            <a:pPr algn="just"/>
            <a:r>
              <a:rPr lang="fr-MA" sz="2800" dirty="0">
                <a:solidFill>
                  <a:schemeClr val="accent1">
                    <a:lumMod val="50000"/>
                  </a:schemeClr>
                </a:solidFill>
              </a:rPr>
              <a:t>          A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a:xfrm>
            <a:off x="1658951" y="756000"/>
            <a:ext cx="7154545" cy="6120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dirty="0">
                <a:solidFill>
                  <a:schemeClr val="tx1">
                    <a:lumMod val="65000"/>
                    <a:lumOff val="35000"/>
                  </a:schemeClr>
                </a:solidFill>
                <a:latin typeface="Dosis Medium" pitchFamily="2" charset="0"/>
              </a:rPr>
              <a:t>Aujourd’hui, nous allons apprendre à poser une question en français avec Majd et Nada. </a:t>
            </a:r>
            <a:endParaRPr lang="fr-FR" dirty="0">
              <a:solidFill>
                <a:schemeClr val="tx1">
                  <a:lumMod val="65000"/>
                  <a:lumOff val="35000"/>
                </a:schemeClr>
              </a:solidFill>
              <a:latin typeface="Dosis Medium" pitchFamily="2" charset="0"/>
            </a:endParaRPr>
          </a:p>
        </p:txBody>
      </p:sp>
      <p:grpSp>
        <p:nvGrpSpPr>
          <p:cNvPr id="16" name="Groupe 15">
            <a:extLst>
              <a:ext uri="{FF2B5EF4-FFF2-40B4-BE49-F238E27FC236}">
                <a16:creationId xmlns:a16="http://schemas.microsoft.com/office/drawing/2014/main" id="{148E8F3B-8549-19A9-5778-CFC81235BCA1}"/>
              </a:ext>
            </a:extLst>
          </p:cNvPr>
          <p:cNvGrpSpPr/>
          <p:nvPr/>
        </p:nvGrpSpPr>
        <p:grpSpPr>
          <a:xfrm>
            <a:off x="113769" y="634753"/>
            <a:ext cx="1147140" cy="980797"/>
            <a:chOff x="113769" y="634753"/>
            <a:chExt cx="1147140" cy="980797"/>
          </a:xfrm>
        </p:grpSpPr>
        <p:pic>
          <p:nvPicPr>
            <p:cNvPr id="17" name="Image 16">
              <a:extLst>
                <a:ext uri="{FF2B5EF4-FFF2-40B4-BE49-F238E27FC236}">
                  <a16:creationId xmlns:a16="http://schemas.microsoft.com/office/drawing/2014/main" id="{9548A912-F830-53C2-8F44-E198A2D9CCB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D8D9387-E133-E793-A09F-4B39E0779FB4}"/>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4"/>
          <a:stretch>
            <a:fillRect/>
          </a:stretch>
        </p:blipFill>
        <p:spPr>
          <a:xfrm>
            <a:off x="2156059" y="2232110"/>
            <a:ext cx="4831882" cy="3898765"/>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004D3437-279D-4452-A6FB-789A7FDF7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464" y="5944805"/>
            <a:ext cx="812539" cy="812539"/>
          </a:xfrm>
          <a:prstGeom prst="rect">
            <a:avLst/>
          </a:prstGeom>
        </p:spPr>
      </p:pic>
      <p:pic>
        <p:nvPicPr>
          <p:cNvPr id="2" name="Adp_N1_S2">
            <a:hlinkClick r:id="" action="ppaction://media"/>
            <a:extLst>
              <a:ext uri="{FF2B5EF4-FFF2-40B4-BE49-F238E27FC236}">
                <a16:creationId xmlns:a16="http://schemas.microsoft.com/office/drawing/2014/main" id="{71C7DAEB-6A3A-42EC-BD4A-F7E521A5EB4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60996" y="2004662"/>
            <a:ext cx="8222007" cy="4097338"/>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165" fill="hold"/>
                                        <p:tgtEl>
                                          <p:spTgt spid="2"/>
                                        </p:tgtEl>
                                      </p:cBhvr>
                                    </p:cmd>
                                  </p:childTnLst>
                                </p:cTn>
                              </p:par>
                            </p:childTnLst>
                          </p:cTn>
                        </p:par>
                        <p:par>
                          <p:cTn id="7" fill="hold">
                            <p:stCondLst>
                              <p:cond delay="54165"/>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1368382" y="3019272"/>
            <a:ext cx="6223625" cy="81945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Qu’est-ce que tu aimes faire à l’école ?</a:t>
            </a: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94725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Voici un autre exemple. </a:t>
            </a:r>
          </a:p>
        </p:txBody>
      </p:sp>
      <p:sp>
        <p:nvSpPr>
          <p:cNvPr id="2" name="Rectangle : coins arrondis 1">
            <a:extLst>
              <a:ext uri="{FF2B5EF4-FFF2-40B4-BE49-F238E27FC236}">
                <a16:creationId xmlns:a16="http://schemas.microsoft.com/office/drawing/2014/main" id="{14E66F81-8F0E-C786-E7F8-FF8A400799CB}"/>
              </a:ext>
            </a:extLst>
          </p:cNvPr>
          <p:cNvSpPr/>
          <p:nvPr/>
        </p:nvSpPr>
        <p:spPr>
          <a:xfrm>
            <a:off x="990766" y="2509068"/>
            <a:ext cx="6978858" cy="2348089"/>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ZoneTexte 2">
            <a:extLst>
              <a:ext uri="{FF2B5EF4-FFF2-40B4-BE49-F238E27FC236}">
                <a16:creationId xmlns:a16="http://schemas.microsoft.com/office/drawing/2014/main" id="{7E43ABAB-21E5-E70C-FEF4-442F21C09674}"/>
              </a:ext>
            </a:extLst>
          </p:cNvPr>
          <p:cNvSpPr txBox="1"/>
          <p:nvPr/>
        </p:nvSpPr>
        <p:spPr>
          <a:xfrm>
            <a:off x="1368382" y="3019272"/>
            <a:ext cx="6223625" cy="819455"/>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fr-FR" sz="2800" b="1" dirty="0">
                <a:solidFill>
                  <a:srgbClr val="424D7B"/>
                </a:solidFill>
                <a:latin typeface="Dosis SemiBold" pitchFamily="2" charset="0"/>
              </a:rPr>
              <a:t>Qu’est-ce que tu aimes faire à la maison ?</a:t>
            </a:r>
          </a:p>
        </p:txBody>
      </p:sp>
      <p:grpSp>
        <p:nvGrpSpPr>
          <p:cNvPr id="5" name="Groupe 4">
            <a:extLst>
              <a:ext uri="{FF2B5EF4-FFF2-40B4-BE49-F238E27FC236}">
                <a16:creationId xmlns:a16="http://schemas.microsoft.com/office/drawing/2014/main" id="{64D573D7-27A8-4B35-CA94-21A1E230E2C8}"/>
              </a:ext>
            </a:extLst>
          </p:cNvPr>
          <p:cNvGrpSpPr/>
          <p:nvPr/>
        </p:nvGrpSpPr>
        <p:grpSpPr>
          <a:xfrm>
            <a:off x="96835" y="643220"/>
            <a:ext cx="1147140" cy="980797"/>
            <a:chOff x="113769" y="634753"/>
            <a:chExt cx="1147140" cy="980797"/>
          </a:xfrm>
        </p:grpSpPr>
        <p:pic>
          <p:nvPicPr>
            <p:cNvPr id="6" name="Image 5">
              <a:extLst>
                <a:ext uri="{FF2B5EF4-FFF2-40B4-BE49-F238E27FC236}">
                  <a16:creationId xmlns:a16="http://schemas.microsoft.com/office/drawing/2014/main" id="{12E2BD4C-8801-647D-33BD-54C2E00DC5A6}"/>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73BDFBA-BD64-B0BE-E2DF-045433B617C9}"/>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38788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784D-D842-55BF-D515-DD09E5238321}"/>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AF6C1686-6897-4E60-83C9-C8F4561E16AE}"/>
              </a:ext>
            </a:extLst>
          </p:cNvPr>
          <p:cNvSpPr/>
          <p:nvPr/>
        </p:nvSpPr>
        <p:spPr>
          <a:xfrm>
            <a:off x="699426" y="3329186"/>
            <a:ext cx="2584628"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Image 15">
            <a:extLst>
              <a:ext uri="{FF2B5EF4-FFF2-40B4-BE49-F238E27FC236}">
                <a16:creationId xmlns:a16="http://schemas.microsoft.com/office/drawing/2014/main" id="{EE2E7060-7C43-E8E6-21CC-911E259FD91D}"/>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2829171" y="2843448"/>
            <a:ext cx="4887827" cy="3258552"/>
          </a:xfrm>
          <a:prstGeom prst="rect">
            <a:avLst/>
          </a:prstGeom>
        </p:spPr>
      </p:pic>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836677B6-AC3E-D4DD-841E-77D23A3035B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80BB0479-E979-6474-2431-231B9E9556CD}"/>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F5793345-D6B2-DC7F-74AB-AD4E4C717018}"/>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 </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a:t>
            </a:r>
          </a:p>
        </p:txBody>
      </p:sp>
      <p:pic>
        <p:nvPicPr>
          <p:cNvPr id="18" name="Image 17">
            <a:extLst>
              <a:ext uri="{FF2B5EF4-FFF2-40B4-BE49-F238E27FC236}">
                <a16:creationId xmlns:a16="http://schemas.microsoft.com/office/drawing/2014/main" id="{703EC2E4-EBF4-50E6-2622-573F75232851}"/>
              </a:ext>
            </a:extLst>
          </p:cNvPr>
          <p:cNvPicPr>
            <a:picLocks noChangeAspect="1"/>
          </p:cNvPicPr>
          <p:nvPr/>
        </p:nvPicPr>
        <p:blipFill>
          <a:blip r:embed="rId4"/>
          <a:stretch>
            <a:fillRect/>
          </a:stretch>
        </p:blipFill>
        <p:spPr>
          <a:xfrm>
            <a:off x="2652513" y="2055068"/>
            <a:ext cx="1218404" cy="1102789"/>
          </a:xfrm>
          <a:prstGeom prst="rect">
            <a:avLst/>
          </a:prstGeom>
        </p:spPr>
      </p:pic>
      <p:sp>
        <p:nvSpPr>
          <p:cNvPr id="12" name="ZoneTexte 11">
            <a:extLst>
              <a:ext uri="{FF2B5EF4-FFF2-40B4-BE49-F238E27FC236}">
                <a16:creationId xmlns:a16="http://schemas.microsoft.com/office/drawing/2014/main" id="{53A16EE4-4C6F-01E8-4800-2D676F5D6D7E}"/>
              </a:ext>
            </a:extLst>
          </p:cNvPr>
          <p:cNvSpPr txBox="1"/>
          <p:nvPr/>
        </p:nvSpPr>
        <p:spPr>
          <a:xfrm>
            <a:off x="666627" y="3537567"/>
            <a:ext cx="2584628" cy="646331"/>
          </a:xfrm>
          <a:prstGeom prst="rect">
            <a:avLst/>
          </a:prstGeom>
          <a:noFill/>
        </p:spPr>
        <p:txBody>
          <a:bodyPr wrap="square" rtlCol="0">
            <a:spAutoFit/>
          </a:bodyPr>
          <a:lstStyle/>
          <a:p>
            <a:pPr lvl="0" algn="ctr">
              <a:defRPr/>
            </a:pPr>
            <a:r>
              <a:rPr lang="fr-FR" b="1" dirty="0">
                <a:solidFill>
                  <a:srgbClr val="445C80"/>
                </a:solidFill>
                <a:latin typeface="Dosis SemiBold" pitchFamily="2" charset="0"/>
              </a:rPr>
              <a:t>Qu’est-ce que tu aimes faire à __________ ?</a:t>
            </a:r>
          </a:p>
        </p:txBody>
      </p:sp>
      <p:pic>
        <p:nvPicPr>
          <p:cNvPr id="10" name="Image 9">
            <a:extLst>
              <a:ext uri="{FF2B5EF4-FFF2-40B4-BE49-F238E27FC236}">
                <a16:creationId xmlns:a16="http://schemas.microsoft.com/office/drawing/2014/main" id="{A13BB943-7546-4017-96AF-0D69716A224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023" b="98174" l="9375" r="99554">
                        <a14:foregroundMark x1="47321" y1="8676" x2="51786" y2="7763"/>
                        <a14:foregroundMark x1="52679" y1="5023" x2="52679" y2="5023"/>
                        <a14:foregroundMark x1="45536" y1="49772" x2="58929" y2="49772"/>
                        <a14:foregroundMark x1="52232" y1="46119" x2="45982" y2="52968"/>
                        <a14:foregroundMark x1="95089" y1="36986" x2="99554" y2="40183"/>
                        <a14:foregroundMark x1="41964" y1="48858" x2="41964" y2="48858"/>
                        <a14:foregroundMark x1="9375" y1="77626" x2="86161" y2="97717"/>
                        <a14:foregroundMark x1="86161" y1="97717" x2="97321" y2="90411"/>
                        <a14:foregroundMark x1="88393" y1="98174" x2="97768" y2="86758"/>
                      </a14:backgroundRemoval>
                    </a14:imgEffect>
                    <a14:imgEffect>
                      <a14:colorTemperature colorTemp="7200"/>
                    </a14:imgEffect>
                  </a14:imgLayer>
                </a14:imgProps>
              </a:ext>
            </a:extLst>
          </a:blip>
          <a:stretch>
            <a:fillRect/>
          </a:stretch>
        </p:blipFill>
        <p:spPr>
          <a:xfrm>
            <a:off x="1385073" y="4501412"/>
            <a:ext cx="1213333" cy="1186250"/>
          </a:xfrm>
          <a:prstGeom prst="rect">
            <a:avLst/>
          </a:prstGeom>
        </p:spPr>
      </p:pic>
    </p:spTree>
    <p:extLst>
      <p:ext uri="{BB962C8B-B14F-4D97-AF65-F5344CB8AC3E}">
        <p14:creationId xmlns:p14="http://schemas.microsoft.com/office/powerpoint/2010/main" val="34872478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8D5EB-BA8B-A963-91EF-471CDA98F09F}"/>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BF6031D6-801F-1C45-731C-67D990BD48E9}"/>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264706" y="2843448"/>
            <a:ext cx="4887827" cy="3258552"/>
          </a:xfrm>
          <a:prstGeom prst="rect">
            <a:avLst/>
          </a:prstGeom>
        </p:spPr>
      </p:pic>
      <p:sp>
        <p:nvSpPr>
          <p:cNvPr id="3" name="Rectangle : coins arrondis 2">
            <a:extLst>
              <a:ext uri="{FF2B5EF4-FFF2-40B4-BE49-F238E27FC236}">
                <a16:creationId xmlns:a16="http://schemas.microsoft.com/office/drawing/2014/main" id="{A8F4912C-2256-0D21-DDCA-B006CCD28979}"/>
              </a:ext>
            </a:extLst>
          </p:cNvPr>
          <p:cNvSpPr/>
          <p:nvPr/>
        </p:nvSpPr>
        <p:spPr>
          <a:xfrm>
            <a:off x="5855696" y="3429000"/>
            <a:ext cx="2480323"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Espace réservé pour une image  6" descr="Une image contenant habits, sourire, dessin humoristique, clipart&#10;&#10;Le contenu généré par l’IA peut être incorrect.">
            <a:extLst>
              <a:ext uri="{FF2B5EF4-FFF2-40B4-BE49-F238E27FC236}">
                <a16:creationId xmlns:a16="http://schemas.microsoft.com/office/drawing/2014/main" id="{BAEA0502-55DC-5FBB-A700-8D39403342D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11" name="AutoShape 6" descr="Image générée">
            <a:extLst>
              <a:ext uri="{FF2B5EF4-FFF2-40B4-BE49-F238E27FC236}">
                <a16:creationId xmlns:a16="http://schemas.microsoft.com/office/drawing/2014/main" id="{9D0858A3-D881-A016-D798-AB81C5968FF7}"/>
              </a:ext>
            </a:extLst>
          </p:cNvPr>
          <p:cNvSpPr>
            <a:spLocks noChangeAspect="1" noChangeArrowheads="1"/>
          </p:cNvSpPr>
          <p:nvPr/>
        </p:nvSpPr>
        <p:spPr bwMode="auto">
          <a:xfrm>
            <a:off x="431612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itre 8">
            <a:extLst>
              <a:ext uri="{FF2B5EF4-FFF2-40B4-BE49-F238E27FC236}">
                <a16:creationId xmlns:a16="http://schemas.microsoft.com/office/drawing/2014/main" id="{BB71C9AA-EC60-B832-F44A-CD3786FD730A}"/>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Qui veut passer au tableau pour </a:t>
            </a:r>
            <a:r>
              <a:rPr lang="fr-FR" dirty="0">
                <a:solidFill>
                  <a:schemeClr val="tx1">
                    <a:lumMod val="65000"/>
                    <a:lumOff val="35000"/>
                  </a:schemeClr>
                </a:solidFill>
                <a:latin typeface="Dosis Medium" pitchFamily="2" charset="0"/>
              </a:rPr>
              <a:t>poser la question</a:t>
            </a:r>
            <a:r>
              <a:rPr kumimoji="0" lang="fr-FR" sz="1600" b="0" i="0" u="none" strike="noStrike" kern="1200" cap="none" spc="0" normalizeH="0" baseline="0" noProof="0" dirty="0">
                <a:ln>
                  <a:noFill/>
                </a:ln>
                <a:solidFill>
                  <a:schemeClr val="tx1">
                    <a:lumMod val="65000"/>
                    <a:lumOff val="35000"/>
                  </a:schemeClr>
                </a:solidFill>
                <a:effectLst/>
                <a:uLnTx/>
                <a:uFillTx/>
                <a:latin typeface="Dosis Medium" pitchFamily="2" charset="0"/>
                <a:ea typeface="+mn-ea"/>
                <a:cs typeface="+mn-cs"/>
              </a:rPr>
              <a:t> ?  </a:t>
            </a:r>
          </a:p>
        </p:txBody>
      </p:sp>
      <p:pic>
        <p:nvPicPr>
          <p:cNvPr id="10" name="Image 9">
            <a:extLst>
              <a:ext uri="{FF2B5EF4-FFF2-40B4-BE49-F238E27FC236}">
                <a16:creationId xmlns:a16="http://schemas.microsoft.com/office/drawing/2014/main" id="{858718A5-1F0B-1CE9-73C0-7CA94056EC87}"/>
              </a:ext>
            </a:extLst>
          </p:cNvPr>
          <p:cNvPicPr>
            <a:picLocks noChangeAspect="1"/>
          </p:cNvPicPr>
          <p:nvPr/>
        </p:nvPicPr>
        <p:blipFill>
          <a:blip r:embed="rId4"/>
          <a:stretch>
            <a:fillRect/>
          </a:stretch>
        </p:blipFill>
        <p:spPr>
          <a:xfrm>
            <a:off x="5246011" y="2083690"/>
            <a:ext cx="1219370" cy="1086002"/>
          </a:xfrm>
          <a:prstGeom prst="rect">
            <a:avLst/>
          </a:prstGeom>
        </p:spPr>
      </p:pic>
      <p:sp>
        <p:nvSpPr>
          <p:cNvPr id="12" name="ZoneTexte 11">
            <a:extLst>
              <a:ext uri="{FF2B5EF4-FFF2-40B4-BE49-F238E27FC236}">
                <a16:creationId xmlns:a16="http://schemas.microsoft.com/office/drawing/2014/main" id="{D958CB01-E14C-4367-9DC7-A96B2AE2E4A0}"/>
              </a:ext>
            </a:extLst>
          </p:cNvPr>
          <p:cNvSpPr txBox="1"/>
          <p:nvPr/>
        </p:nvSpPr>
        <p:spPr>
          <a:xfrm>
            <a:off x="5866098" y="3582886"/>
            <a:ext cx="2480322" cy="646331"/>
          </a:xfrm>
          <a:prstGeom prst="rect">
            <a:avLst/>
          </a:prstGeom>
          <a:noFill/>
        </p:spPr>
        <p:txBody>
          <a:bodyPr wrap="square" rtlCol="0">
            <a:spAutoFit/>
          </a:bodyPr>
          <a:lstStyle/>
          <a:p>
            <a:pPr lvl="0" algn="ctr">
              <a:defRPr/>
            </a:pPr>
            <a:r>
              <a:rPr lang="fr-FR" b="1" dirty="0">
                <a:solidFill>
                  <a:srgbClr val="8D6F91"/>
                </a:solidFill>
                <a:latin typeface="Dosis SemiBold" pitchFamily="2" charset="0"/>
              </a:rPr>
              <a:t>Qu’est-ce que tu aimes faire à __________ ?</a:t>
            </a:r>
          </a:p>
        </p:txBody>
      </p:sp>
      <p:pic>
        <p:nvPicPr>
          <p:cNvPr id="4" name="Image 3" descr="Une image contenant maison, arbre, peinture, fenêtre&#10;&#10;Le contenu généré par l’IA peut être incorrect.">
            <a:extLst>
              <a:ext uri="{FF2B5EF4-FFF2-40B4-BE49-F238E27FC236}">
                <a16:creationId xmlns:a16="http://schemas.microsoft.com/office/drawing/2014/main" id="{94F8715C-E6AB-8E25-96E9-2ECC0692E2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6031" y="4634357"/>
            <a:ext cx="1175945" cy="1286362"/>
          </a:xfrm>
          <a:prstGeom prst="rect">
            <a:avLst/>
          </a:prstGeom>
        </p:spPr>
      </p:pic>
    </p:spTree>
    <p:extLst>
      <p:ext uri="{BB962C8B-B14F-4D97-AF65-F5344CB8AC3E}">
        <p14:creationId xmlns:p14="http://schemas.microsoft.com/office/powerpoint/2010/main" val="329212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pose la question à son voisin. </a:t>
            </a:r>
          </a:p>
        </p:txBody>
      </p:sp>
      <p:grpSp>
        <p:nvGrpSpPr>
          <p:cNvPr id="12" name="Groupe 11">
            <a:extLst>
              <a:ext uri="{FF2B5EF4-FFF2-40B4-BE49-F238E27FC236}">
                <a16:creationId xmlns:a16="http://schemas.microsoft.com/office/drawing/2014/main" id="{8554010C-6F2E-929F-88A0-9D562BE48187}"/>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8EA0E314-1312-B4AD-8C68-DBE0E9C79DD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91ABA2-FCCF-1EC8-954D-5CBE862A5BD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4"/>
          <a:stretch>
            <a:fillRect/>
          </a:stretch>
        </p:blipFill>
        <p:spPr>
          <a:xfrm flipH="1">
            <a:off x="256646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5"/>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6"/>
          <a:stretch>
            <a:fillRect/>
          </a:stretch>
        </p:blipFill>
        <p:spPr>
          <a:xfrm>
            <a:off x="6095226" y="2252068"/>
            <a:ext cx="1219370" cy="1086002"/>
          </a:xfrm>
          <a:prstGeom prst="rect">
            <a:avLst/>
          </a:prstGeom>
        </p:spPr>
      </p:pic>
      <p:sp>
        <p:nvSpPr>
          <p:cNvPr id="3" name="ZoneTexte 2">
            <a:extLst>
              <a:ext uri="{FF2B5EF4-FFF2-40B4-BE49-F238E27FC236}">
                <a16:creationId xmlns:a16="http://schemas.microsoft.com/office/drawing/2014/main" id="{684176B4-A45E-468F-A553-E56143093AFB}"/>
              </a:ext>
            </a:extLst>
          </p:cNvPr>
          <p:cNvSpPr txBox="1"/>
          <p:nvPr/>
        </p:nvSpPr>
        <p:spPr>
          <a:xfrm>
            <a:off x="588836" y="3878573"/>
            <a:ext cx="2676715" cy="707886"/>
          </a:xfrm>
          <a:prstGeom prst="rect">
            <a:avLst/>
          </a:prstGeom>
          <a:noFill/>
        </p:spPr>
        <p:txBody>
          <a:bodyPr wrap="square" rtlCol="0">
            <a:spAutoFit/>
          </a:bodyPr>
          <a:lstStyle/>
          <a:p>
            <a:pPr lvl="0" algn="ctr">
              <a:defRPr/>
            </a:pPr>
            <a:r>
              <a:rPr lang="fr-FR" sz="2000" b="1" dirty="0">
                <a:solidFill>
                  <a:srgbClr val="445C80"/>
                </a:solidFill>
                <a:latin typeface="Dosis SemiBold" pitchFamily="2" charset="0"/>
              </a:rPr>
              <a:t>Qu’est-ce que tu aimes faire à __________ ?</a:t>
            </a:r>
          </a:p>
        </p:txBody>
      </p:sp>
      <p:sp>
        <p:nvSpPr>
          <p:cNvPr id="4" name="ZoneTexte 3">
            <a:extLst>
              <a:ext uri="{FF2B5EF4-FFF2-40B4-BE49-F238E27FC236}">
                <a16:creationId xmlns:a16="http://schemas.microsoft.com/office/drawing/2014/main" id="{560237B7-85C4-D47C-0635-AD8D20925387}"/>
              </a:ext>
            </a:extLst>
          </p:cNvPr>
          <p:cNvSpPr txBox="1"/>
          <p:nvPr/>
        </p:nvSpPr>
        <p:spPr>
          <a:xfrm>
            <a:off x="6048079" y="3868195"/>
            <a:ext cx="2676715"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Qu’est-ce que tu aimes faire à _________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Poser la question : «  Qu’est-ce que tu aimes faire à l’école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la lettre   N - n</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2</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n.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3" name="Groupe 12">
            <a:extLst>
              <a:ext uri="{FF2B5EF4-FFF2-40B4-BE49-F238E27FC236}">
                <a16:creationId xmlns:a16="http://schemas.microsoft.com/office/drawing/2014/main" id="{6AD2975D-2481-776A-8C8D-22C6DA8A8F0A}"/>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E5FE2C62-96E5-BDA7-132E-00670F3477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65AA067-7EC6-6627-D11A-0AE8EDB82CD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4"/>
          <a:stretch>
            <a:fillRect/>
          </a:stretch>
        </p:blipFill>
        <p:spPr>
          <a:xfrm>
            <a:off x="2045970" y="2261937"/>
            <a:ext cx="5052060" cy="3368040"/>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5"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0B55819B-4B5C-C676-83F1-4160CF0F0C72}"/>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a:xfrm>
            <a:off x="365759" y="734700"/>
            <a:ext cx="796550" cy="796550"/>
          </a:xfrm>
        </p:spPr>
      </p:pic>
      <p:sp>
        <p:nvSpPr>
          <p:cNvPr id="12" name="Titre 8">
            <a:extLst>
              <a:ext uri="{FF2B5EF4-FFF2-40B4-BE49-F238E27FC236}">
                <a16:creationId xmlns:a16="http://schemas.microsoft.com/office/drawing/2014/main" id="{21A8927E-D3C1-E300-60C5-B06CCC1254E0}"/>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8" name="Image 7" descr="Une image contenant noir, obscurité&#10;&#10;Le contenu généré par l’IA peut être incorrect.">
            <a:extLst>
              <a:ext uri="{FF2B5EF4-FFF2-40B4-BE49-F238E27FC236}">
                <a16:creationId xmlns:a16="http://schemas.microsoft.com/office/drawing/2014/main" id="{BF51579D-2548-7CD1-70CD-C00A8CEBB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4056" y="6047291"/>
            <a:ext cx="812539" cy="812539"/>
          </a:xfrm>
          <a:prstGeom prst="rect">
            <a:avLst/>
          </a:prstGeom>
        </p:spPr>
      </p:pic>
      <p:pic>
        <p:nvPicPr>
          <p:cNvPr id="2" name="57D02AE0">
            <a:hlinkClick r:id="" action="ppaction://media"/>
            <a:extLst>
              <a:ext uri="{FF2B5EF4-FFF2-40B4-BE49-F238E27FC236}">
                <a16:creationId xmlns:a16="http://schemas.microsoft.com/office/drawing/2014/main" id="{92F00958-68A2-4F3F-B859-596BB57C9AC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7553" y="2072495"/>
            <a:ext cx="8014447" cy="4508126"/>
          </a:xfrm>
          <a:prstGeom prst="rect">
            <a:avLst/>
          </a:prstGeom>
        </p:spPr>
      </p:pic>
    </p:spTree>
    <p:extLst>
      <p:ext uri="{BB962C8B-B14F-4D97-AF65-F5344CB8AC3E}">
        <p14:creationId xmlns:p14="http://schemas.microsoft.com/office/powerpoint/2010/main" val="29566495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093" fill="hold"/>
                                        <p:tgtEl>
                                          <p:spTgt spid="2"/>
                                        </p:tgtEl>
                                      </p:cBhvr>
                                    </p:cmd>
                                  </p:childTnLst>
                                </p:cTn>
                              </p:par>
                            </p:childTnLst>
                          </p:cTn>
                        </p:par>
                        <p:par>
                          <p:cTn id="7" fill="hold">
                            <p:stCondLst>
                              <p:cond delay="43093"/>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2504-4826-815B-F549-E9899627611B}"/>
            </a:ext>
          </a:extLst>
        </p:cNvPr>
        <p:cNvGrpSpPr/>
        <p:nvPr/>
      </p:nvGrpSpPr>
      <p:grpSpPr>
        <a:xfrm>
          <a:off x="0" y="0"/>
          <a:ext cx="0" cy="0"/>
          <a:chOff x="0" y="0"/>
          <a:chExt cx="0" cy="0"/>
        </a:xfrm>
      </p:grpSpPr>
      <p:sp>
        <p:nvSpPr>
          <p:cNvPr id="11" name="AutoShape 4" descr="Image générée">
            <a:extLst>
              <a:ext uri="{FF2B5EF4-FFF2-40B4-BE49-F238E27FC236}">
                <a16:creationId xmlns:a16="http://schemas.microsoft.com/office/drawing/2014/main" id="{29DC821D-BCD6-4B0A-A861-8D1EEE80055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Titre 1">
            <a:extLst>
              <a:ext uri="{FF2B5EF4-FFF2-40B4-BE49-F238E27FC236}">
                <a16:creationId xmlns:a16="http://schemas.microsoft.com/office/drawing/2014/main" id="{49E6B5CA-39CD-6825-2950-4FD13D321A4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Lisons ensemble : N - n.</a:t>
            </a:r>
          </a:p>
        </p:txBody>
      </p:sp>
      <p:grpSp>
        <p:nvGrpSpPr>
          <p:cNvPr id="13" name="Groupe 12">
            <a:extLst>
              <a:ext uri="{FF2B5EF4-FFF2-40B4-BE49-F238E27FC236}">
                <a16:creationId xmlns:a16="http://schemas.microsoft.com/office/drawing/2014/main" id="{11F55E95-1923-1BD9-7590-355C1EE52FFD}"/>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B54D4B4D-D289-D5A2-9927-F2943D50838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037DE250-9CD7-0FA7-248B-6A1FAFD4169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 name="ZoneTexte 1">
            <a:extLst>
              <a:ext uri="{FF2B5EF4-FFF2-40B4-BE49-F238E27FC236}">
                <a16:creationId xmlns:a16="http://schemas.microsoft.com/office/drawing/2014/main" id="{FBDF6F01-3538-4E99-B2FB-54AE556D58ED}"/>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N    </a:t>
            </a:r>
            <a:r>
              <a:rPr lang="fr-FR" sz="13800" dirty="0" err="1">
                <a:solidFill>
                  <a:srgbClr val="424D7B"/>
                </a:solidFill>
                <a:latin typeface="Dosis SemiBold" panose="020B0604020202020204" charset="0"/>
              </a:rPr>
              <a:t>n</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4208072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6B2-2BBA-FD32-DFEC-5E8A88949C3D}"/>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77E62522-262C-4F89-13C2-9220782D2503}"/>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Qui veut lire ? Levez la main. </a:t>
            </a:r>
          </a:p>
        </p:txBody>
      </p:sp>
      <p:pic>
        <p:nvPicPr>
          <p:cNvPr id="2" name="Espace réservé pour une image  6" descr="Une image contenant habits, sourire, dessin humoristique, clipart&#10;&#10;Le contenu généré par l’IA peut être incorrect.">
            <a:extLst>
              <a:ext uri="{FF2B5EF4-FFF2-40B4-BE49-F238E27FC236}">
                <a16:creationId xmlns:a16="http://schemas.microsoft.com/office/drawing/2014/main" id="{6C0FE82C-1351-DF33-E397-D6B5917034E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
        <p:nvSpPr>
          <p:cNvPr id="6" name="ZoneTexte 5">
            <a:extLst>
              <a:ext uri="{FF2B5EF4-FFF2-40B4-BE49-F238E27FC236}">
                <a16:creationId xmlns:a16="http://schemas.microsoft.com/office/drawing/2014/main" id="{53DBC299-59CA-4D34-A006-426D0F8E3661}"/>
              </a:ext>
            </a:extLst>
          </p:cNvPr>
          <p:cNvSpPr txBox="1"/>
          <p:nvPr/>
        </p:nvSpPr>
        <p:spPr>
          <a:xfrm>
            <a:off x="1833513" y="2257961"/>
            <a:ext cx="5476974" cy="2215991"/>
          </a:xfrm>
          <a:prstGeom prst="rect">
            <a:avLst/>
          </a:prstGeom>
          <a:noFill/>
        </p:spPr>
        <p:txBody>
          <a:bodyPr wrap="square" rtlCol="0">
            <a:spAutoFit/>
          </a:bodyPr>
          <a:lstStyle/>
          <a:p>
            <a:r>
              <a:rPr lang="fr-FR" sz="7200" dirty="0">
                <a:solidFill>
                  <a:srgbClr val="424D7B"/>
                </a:solidFill>
                <a:latin typeface="Dosis SemiBold" panose="020B0604020202020204" charset="0"/>
              </a:rPr>
              <a:t>     </a:t>
            </a:r>
            <a:r>
              <a:rPr lang="fr-FR" sz="13800" dirty="0">
                <a:solidFill>
                  <a:srgbClr val="424D7B"/>
                </a:solidFill>
                <a:latin typeface="Dosis SemiBold" panose="020B0604020202020204" charset="0"/>
              </a:rPr>
              <a:t>N    </a:t>
            </a:r>
            <a:r>
              <a:rPr lang="fr-FR" sz="13800" dirty="0" err="1">
                <a:solidFill>
                  <a:srgbClr val="424D7B"/>
                </a:solidFill>
                <a:latin typeface="Dosis SemiBold" panose="020B0604020202020204" charset="0"/>
              </a:rPr>
              <a:t>n</a:t>
            </a:r>
            <a:endParaRPr lang="fr-FR" sz="4000" dirty="0">
              <a:solidFill>
                <a:srgbClr val="424D7B"/>
              </a:solidFill>
              <a:latin typeface="Dosis SemiBold" panose="020B0604020202020204" charset="0"/>
            </a:endParaRPr>
          </a:p>
        </p:txBody>
      </p:sp>
    </p:spTree>
    <p:extLst>
      <p:ext uri="{BB962C8B-B14F-4D97-AF65-F5344CB8AC3E}">
        <p14:creationId xmlns:p14="http://schemas.microsoft.com/office/powerpoint/2010/main" val="604755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5C3D8-DDA1-85D6-7E96-EC15E4642B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12D5B1-C67F-1EC3-777E-39E850291915}"/>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Regardez cette liste. Qui veut passer au tableau pour montrer la lettre n ?</a:t>
            </a:r>
            <a:endParaRPr lang="fr-MA" dirty="0">
              <a:latin typeface="Dosis Medium" pitchFamily="2" charset="0"/>
            </a:endParaRPr>
          </a:p>
        </p:txBody>
      </p:sp>
      <p:sp>
        <p:nvSpPr>
          <p:cNvPr id="3" name="Rectangle 2">
            <a:extLst>
              <a:ext uri="{FF2B5EF4-FFF2-40B4-BE49-F238E27FC236}">
                <a16:creationId xmlns:a16="http://schemas.microsoft.com/office/drawing/2014/main" id="{10EF00E4-B124-4C3E-89CB-993C66B576D1}"/>
              </a:ext>
            </a:extLst>
          </p:cNvPr>
          <p:cNvSpPr/>
          <p:nvPr/>
        </p:nvSpPr>
        <p:spPr>
          <a:xfrm>
            <a:off x="412377" y="2951947"/>
            <a:ext cx="8301318" cy="769441"/>
          </a:xfrm>
          <a:prstGeom prst="rect">
            <a:avLst/>
          </a:prstGeom>
        </p:spPr>
        <p:txBody>
          <a:bodyPr wrap="square">
            <a:spAutoFit/>
          </a:bodyPr>
          <a:lstStyle/>
          <a:p>
            <a:pPr algn="ctr"/>
            <a:r>
              <a:rPr lang="pt-BR" sz="4400" dirty="0">
                <a:solidFill>
                  <a:srgbClr val="424D7B"/>
                </a:solidFill>
                <a:latin typeface="Dosis SemiBold" panose="020B0604020202020204" charset="0"/>
              </a:rPr>
              <a:t>A</a:t>
            </a:r>
            <a:r>
              <a:rPr lang="pt-BR" sz="4400" b="1" dirty="0">
                <a:solidFill>
                  <a:srgbClr val="424D7B"/>
                </a:solidFill>
                <a:latin typeface="Dosis SemiBold" panose="020B0604020202020204" charset="0"/>
              </a:rPr>
              <a:t>    T    i    P   n    b   R   m</a:t>
            </a:r>
            <a:r>
              <a:rPr lang="fr-FR" sz="4400" dirty="0">
                <a:solidFill>
                  <a:srgbClr val="424D7B"/>
                </a:solidFill>
                <a:latin typeface="Dosis SemiBold" panose="020B0604020202020204" charset="0"/>
              </a:rPr>
              <a:t>   E   s   N</a:t>
            </a:r>
            <a:endParaRPr lang="pt-BR" sz="4400" dirty="0">
              <a:latin typeface="Dosis SemiBold" panose="020B0604020202020204" charset="0"/>
            </a:endParaRP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AB3C59DB-4014-4292-9CC5-D4B6D1A17CE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888828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AEB5A-56FD-F1DB-3D2D-6E77EE4E9C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A2B24-C8B9-7135-F164-81EDC3942886}"/>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Voici une autre liste. Qui veut passer au tableau pour montrer la lettre n ?</a:t>
            </a:r>
            <a:endParaRPr lang="fr-MA" dirty="0">
              <a:latin typeface="Dosis Medium" pitchFamily="2" charset="0"/>
            </a:endParaRPr>
          </a:p>
        </p:txBody>
      </p:sp>
      <p:sp>
        <p:nvSpPr>
          <p:cNvPr id="5" name="Rectangle 4">
            <a:extLst>
              <a:ext uri="{FF2B5EF4-FFF2-40B4-BE49-F238E27FC236}">
                <a16:creationId xmlns:a16="http://schemas.microsoft.com/office/drawing/2014/main" id="{3BCD4F60-CCA0-44D2-A3CC-FE4130408705}"/>
              </a:ext>
            </a:extLst>
          </p:cNvPr>
          <p:cNvSpPr/>
          <p:nvPr/>
        </p:nvSpPr>
        <p:spPr>
          <a:xfrm>
            <a:off x="490193" y="2951947"/>
            <a:ext cx="8286161" cy="769441"/>
          </a:xfrm>
          <a:prstGeom prst="rect">
            <a:avLst/>
          </a:prstGeom>
        </p:spPr>
        <p:txBody>
          <a:bodyPr wrap="square">
            <a:spAutoFit/>
          </a:bodyPr>
          <a:lstStyle/>
          <a:p>
            <a:pPr algn="ctr"/>
            <a:r>
              <a:rPr lang="fr-FR" sz="4400" dirty="0">
                <a:solidFill>
                  <a:srgbClr val="424D7B"/>
                </a:solidFill>
                <a:latin typeface="Dosis SemiBold" panose="020B0604020202020204" charset="0"/>
              </a:rPr>
              <a:t>B   </a:t>
            </a:r>
            <a:r>
              <a:rPr lang="pt-BR" sz="4400" dirty="0">
                <a:solidFill>
                  <a:srgbClr val="424D7B"/>
                </a:solidFill>
                <a:latin typeface="Berlin Sans FB" panose="020E0602020502020306" pitchFamily="34" charset="0"/>
                <a:cs typeface="Aharoni" panose="02010803020104030203" pitchFamily="2" charset="-79"/>
              </a:rPr>
              <a:t>n</a:t>
            </a:r>
            <a:r>
              <a:rPr lang="pt-BR" sz="4400" b="1" dirty="0">
                <a:solidFill>
                  <a:srgbClr val="424D7B"/>
                </a:solidFill>
                <a:latin typeface="Dosis SemiBold" panose="020B0604020202020204" charset="0"/>
              </a:rPr>
              <a:t>    p   m    T    i    N   r   </a:t>
            </a:r>
            <a:r>
              <a:rPr lang="pt-BR" sz="4400" dirty="0">
                <a:solidFill>
                  <a:srgbClr val="424D7B"/>
                </a:solidFill>
                <a:latin typeface="Consolas" panose="020B0609020204030204" pitchFamily="49" charset="0"/>
              </a:rPr>
              <a:t>b</a:t>
            </a:r>
            <a:r>
              <a:rPr lang="pt-BR" sz="4400" b="1" dirty="0">
                <a:solidFill>
                  <a:srgbClr val="424D7B"/>
                </a:solidFill>
                <a:latin typeface="Dosis" panose="020B0604020202020204" charset="0"/>
              </a:rPr>
              <a:t> </a:t>
            </a:r>
            <a:r>
              <a:rPr lang="pt-BR" sz="4400" b="1" dirty="0">
                <a:solidFill>
                  <a:srgbClr val="424D7B"/>
                </a:solidFill>
                <a:latin typeface="Dosis SemiBold" panose="020B0604020202020204" charset="0"/>
              </a:rPr>
              <a:t>   M</a:t>
            </a:r>
            <a:endParaRPr lang="pt-BR" sz="4400" dirty="0">
              <a:latin typeface="Dosis SemiBold" panose="020B0604020202020204"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61ECFE5B-572C-47F9-8814-79FF8EB41F7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3622980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Neuf</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CBBF6620-643F-4736-A95C-6478217317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2061816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banane</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72DCC347-A875-4C1E-B589-A74F7AF63E3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1371503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Qui veut passer au tableau pour la montrer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lune</a:t>
            </a:r>
            <a:endPar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9B243FA4-BC29-4301-8320-9737870CBCA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12322138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323B-0FC0-39C3-0849-47E8B22F2B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5F7350E-918A-08FA-B97D-5470D98FC529}"/>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Est-ce qu’il y a la lettre n dans ce mot ? </a:t>
            </a:r>
            <a:endParaRPr lang="fr-MA" dirty="0">
              <a:latin typeface="Dosis Medium" pitchFamily="2" charset="0"/>
            </a:endParaRPr>
          </a:p>
        </p:txBody>
      </p:sp>
      <p:sp>
        <p:nvSpPr>
          <p:cNvPr id="5" name="ZoneTexte 4">
            <a:extLst>
              <a:ext uri="{FF2B5EF4-FFF2-40B4-BE49-F238E27FC236}">
                <a16:creationId xmlns:a16="http://schemas.microsoft.com/office/drawing/2014/main" id="{B29E5E6D-2B30-FB29-54F1-C2EC465B2916}"/>
              </a:ext>
            </a:extLst>
          </p:cNvPr>
          <p:cNvSpPr txBox="1"/>
          <p:nvPr/>
        </p:nvSpPr>
        <p:spPr>
          <a:xfrm>
            <a:off x="1050766" y="2613392"/>
            <a:ext cx="70424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0000" dirty="0">
                <a:ln w="0"/>
                <a:solidFill>
                  <a:srgbClr val="565F88"/>
                </a:solidFill>
                <a:latin typeface="Dosis SemiBold" panose="020B0604020202020204" charset="0"/>
                <a:cs typeface="Aharoni" panose="02010803020104030203" pitchFamily="2" charset="-79"/>
              </a:rPr>
              <a:t>lama</a:t>
            </a:r>
            <a:r>
              <a:rPr lang="pt-BR" sz="9600" dirty="0">
                <a:ln w="0"/>
                <a:solidFill>
                  <a:srgbClr val="565F88"/>
                </a:solidFill>
                <a:latin typeface="Dosis SemiBold" pitchFamily="2" charset="0"/>
                <a:cs typeface="Aharoni" panose="02010803020104030203" pitchFamily="2" charset="-79"/>
              </a:rPr>
              <a:t> </a:t>
            </a:r>
            <a:r>
              <a:rPr kumimoji="0" lang="pt-BR" sz="9600" b="0" i="0" u="none" strike="noStrike" kern="1200" cap="none" spc="0" normalizeH="0" baseline="0" noProof="0" dirty="0">
                <a:ln w="0"/>
                <a:solidFill>
                  <a:srgbClr val="565F88"/>
                </a:solidFill>
                <a:effectLst/>
                <a:uLnTx/>
                <a:uFillTx/>
                <a:latin typeface="Dosis SemiBold" pitchFamily="2" charset="0"/>
                <a:cs typeface="Aharoni" panose="02010803020104030203" pitchFamily="2" charset="-79"/>
              </a:rPr>
              <a:t> </a:t>
            </a: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7C0D9B-108E-49C7-A2CE-869DA027BC75}"/>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spTree>
    <p:extLst>
      <p:ext uri="{BB962C8B-B14F-4D97-AF65-F5344CB8AC3E}">
        <p14:creationId xmlns:p14="http://schemas.microsoft.com/office/powerpoint/2010/main" val="74027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Nid ». Dans le mot « nid », j’entends le son « n ». « </a:t>
            </a:r>
            <a:r>
              <a:rPr lang="fr-FR" dirty="0">
                <a:solidFill>
                  <a:prstClr val="black">
                    <a:lumMod val="65000"/>
                    <a:lumOff val="35000"/>
                  </a:prstClr>
                </a:solidFill>
                <a:latin typeface="Dosis Medium" pitchFamily="2" charset="0"/>
              </a:rPr>
              <a:t>Nid</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6" name="Groupe 5">
            <a:extLst>
              <a:ext uri="{FF2B5EF4-FFF2-40B4-BE49-F238E27FC236}">
                <a16:creationId xmlns:a16="http://schemas.microsoft.com/office/drawing/2014/main" id="{B05E2CF0-8CA0-4C3E-961B-8C53459091E1}"/>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00083C3-B200-4B12-8770-4D16ACE351D5}"/>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5D24B72-F168-4BB6-AAC5-77FE9AB6D3E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B328E5ED-6F21-406A-917F-7B28420F55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8385" y="1903552"/>
            <a:ext cx="3258000" cy="3258000"/>
          </a:xfrm>
          <a:prstGeom prst="rect">
            <a:avLst/>
          </a:prstGeom>
        </p:spPr>
      </p:pic>
    </p:spTree>
    <p:extLst>
      <p:ext uri="{BB962C8B-B14F-4D97-AF65-F5344CB8AC3E}">
        <p14:creationId xmlns:p14="http://schemas.microsoft.com/office/powerpoint/2010/main" val="25819397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F61E-C128-A8A6-93AB-DE28CF7ECED4}"/>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100A1FE-CBCC-DAF9-2393-C4331F514107}"/>
              </a:ext>
            </a:extLst>
          </p:cNvPr>
          <p:cNvPicPr>
            <a:picLocks noChangeAspect="1"/>
          </p:cNvPicPr>
          <p:nvPr/>
        </p:nvPicPr>
        <p:blipFill>
          <a:blip r:embed="rId2"/>
          <a:srcRect l="-5657" r="47736" b="32373"/>
          <a:stretch>
            <a:fillRect/>
          </a:stretch>
        </p:blipFill>
        <p:spPr>
          <a:xfrm>
            <a:off x="1472665" y="2387228"/>
            <a:ext cx="1961859" cy="2290649"/>
          </a:xfrm>
          <a:prstGeom prst="ellipse">
            <a:avLst/>
          </a:prstGeom>
        </p:spPr>
      </p:pic>
      <p:sp>
        <p:nvSpPr>
          <p:cNvPr id="12" name="Titre 1">
            <a:extLst>
              <a:ext uri="{FF2B5EF4-FFF2-40B4-BE49-F238E27FC236}">
                <a16:creationId xmlns:a16="http://schemas.microsoft.com/office/drawing/2014/main" id="{788ABD99-E4B2-78EE-9ACE-4465DC57AEA3}"/>
              </a:ext>
            </a:extLst>
          </p:cNvPr>
          <p:cNvSpPr txBox="1">
            <a:spLocks/>
          </p:cNvSpPr>
          <p:nvPr/>
        </p:nvSpPr>
        <p:spPr>
          <a:xfrm>
            <a:off x="1708385" y="787508"/>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Ananas ». Dans le mot « ananas », j’entends le son « n ». « </a:t>
            </a:r>
            <a:r>
              <a:rPr lang="fr-FR" dirty="0">
                <a:solidFill>
                  <a:prstClr val="black">
                    <a:lumMod val="65000"/>
                    <a:lumOff val="35000"/>
                  </a:prstClr>
                </a:solidFill>
                <a:latin typeface="Dosis Medium" pitchFamily="2" charset="0"/>
              </a:rPr>
              <a:t>Ananas</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 </a:t>
            </a:r>
          </a:p>
        </p:txBody>
      </p:sp>
      <p:grpSp>
        <p:nvGrpSpPr>
          <p:cNvPr id="5" name="Groupe 4">
            <a:extLst>
              <a:ext uri="{FF2B5EF4-FFF2-40B4-BE49-F238E27FC236}">
                <a16:creationId xmlns:a16="http://schemas.microsoft.com/office/drawing/2014/main" id="{2B386F33-3BE0-4104-B04F-EC2933A2A09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33720C05-ED59-4B74-BA55-05DFBE0A21D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828A077-9934-4196-8465-743A9294C92E}"/>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Image 3">
            <a:extLst>
              <a:ext uri="{FF2B5EF4-FFF2-40B4-BE49-F238E27FC236}">
                <a16:creationId xmlns:a16="http://schemas.microsoft.com/office/drawing/2014/main" id="{803CE7E4-65FA-43D8-A990-2FFE07EB4CC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32" b="92380" l="9949" r="89923">
                        <a14:foregroundMark x1="29592" y1="86986" x2="35969" y2="92723"/>
                        <a14:foregroundMark x1="35969" y1="92723" x2="57270" y2="96147"/>
                        <a14:foregroundMark x1="57270" y1="96147" x2="68367" y2="92380"/>
                        <a14:foregroundMark x1="68367" y1="92380" x2="71684" y2="87928"/>
                        <a14:foregroundMark x1="32015" y1="58733" x2="29847" y2="64555"/>
                      </a14:backgroundRemoval>
                    </a14:imgEffect>
                  </a14:imgLayer>
                </a14:imgProps>
              </a:ext>
              <a:ext uri="{28A0092B-C50C-407E-A947-70E740481C1C}">
                <a14:useLocalDpi xmlns:a14="http://schemas.microsoft.com/office/drawing/2010/main" val="0"/>
              </a:ext>
            </a:extLst>
          </a:blip>
          <a:stretch>
            <a:fillRect/>
          </a:stretch>
        </p:blipFill>
        <p:spPr>
          <a:xfrm>
            <a:off x="5498432" y="1915725"/>
            <a:ext cx="2554320" cy="3491000"/>
          </a:xfrm>
          <a:prstGeom prst="rect">
            <a:avLst/>
          </a:prstGeom>
        </p:spPr>
      </p:pic>
    </p:spTree>
    <p:extLst>
      <p:ext uri="{BB962C8B-B14F-4D97-AF65-F5344CB8AC3E}">
        <p14:creationId xmlns:p14="http://schemas.microsoft.com/office/powerpoint/2010/main" val="38761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7CFCA-646C-3A9E-9EEB-F76310476E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A4DE34-B75A-87EE-C9D2-769D1CBCF8DD}"/>
              </a:ext>
            </a:extLst>
          </p:cNvPr>
          <p:cNvSpPr>
            <a:spLocks noGrp="1"/>
          </p:cNvSpPr>
          <p:nvPr>
            <p:ph type="title"/>
          </p:nvPr>
        </p:nvSpPr>
        <p:spPr>
          <a:xfrm>
            <a:off x="1692000" y="756000"/>
            <a:ext cx="6564494" cy="612000"/>
          </a:xfrm>
        </p:spPr>
        <p:txBody>
          <a:bodyPr/>
          <a:lstStyle/>
          <a:p>
            <a:r>
              <a:rPr lang="fr-FR" dirty="0">
                <a:solidFill>
                  <a:schemeClr val="tx1">
                    <a:lumMod val="65000"/>
                    <a:lumOff val="35000"/>
                  </a:schemeClr>
                </a:solidFill>
                <a:latin typeface="Dosis Medium" pitchFamily="2" charset="0"/>
              </a:rPr>
              <a:t>Maintenant, vous allez écouter des mots. Je vais vous demander si vous entendez le son « n ». </a:t>
            </a:r>
            <a:endParaRPr lang="fr-MA" dirty="0">
              <a:latin typeface="Dosis Medium" pitchFamily="2" charset="0"/>
            </a:endParaRPr>
          </a:p>
        </p:txBody>
      </p:sp>
      <p:pic>
        <p:nvPicPr>
          <p:cNvPr id="11" name="Image 10">
            <a:extLst>
              <a:ext uri="{FF2B5EF4-FFF2-40B4-BE49-F238E27FC236}">
                <a16:creationId xmlns:a16="http://schemas.microsoft.com/office/drawing/2014/main" id="{1B0E992A-EBBC-AD5F-486B-2FFE1857D603}"/>
              </a:ext>
            </a:extLst>
          </p:cNvPr>
          <p:cNvPicPr>
            <a:picLocks noChangeAspect="1"/>
          </p:cNvPicPr>
          <p:nvPr/>
        </p:nvPicPr>
        <p:blipFill>
          <a:blip r:embed="rId2"/>
          <a:stretch>
            <a:fillRect/>
          </a:stretch>
        </p:blipFill>
        <p:spPr>
          <a:xfrm>
            <a:off x="3019927" y="2136809"/>
            <a:ext cx="3104146" cy="3104146"/>
          </a:xfrm>
          <a:prstGeom prst="roundRect">
            <a:avLst>
              <a:gd name="adj" fmla="val 10201"/>
            </a:avLst>
          </a:prstGeom>
        </p:spPr>
      </p:pic>
      <p:grpSp>
        <p:nvGrpSpPr>
          <p:cNvPr id="5" name="Groupe 4">
            <a:extLst>
              <a:ext uri="{FF2B5EF4-FFF2-40B4-BE49-F238E27FC236}">
                <a16:creationId xmlns:a16="http://schemas.microsoft.com/office/drawing/2014/main" id="{37C4C050-D37D-4A1F-A234-9C644C22276A}"/>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0F2082D1-DE29-40BC-A081-880A7CFA4092}"/>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205B5F-E302-47D4-BDA2-F9255602F9D0}"/>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706673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Note ». Est-ce que vous entendez le son « n » dans « note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ACF8BF-EE21-4BFE-A287-A81AF6157F5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B8A5B9B6-186E-466B-ABAF-15BEBA5DA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188" y="1800000"/>
            <a:ext cx="3501623" cy="3258000"/>
          </a:xfrm>
          <a:prstGeom prst="rect">
            <a:avLst/>
          </a:prstGeom>
        </p:spPr>
      </p:pic>
    </p:spTree>
    <p:extLst>
      <p:ext uri="{BB962C8B-B14F-4D97-AF65-F5344CB8AC3E}">
        <p14:creationId xmlns:p14="http://schemas.microsoft.com/office/powerpoint/2010/main" val="3822129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Lunettes ». Est-ce que vous entendez le son « n » dans « lunettes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FCD0E3ED-F45D-4B22-A997-6384AF9B85A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5C122FD6-062E-4D92-8F2B-8433D51DB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823" y="2313024"/>
            <a:ext cx="5132354" cy="2231951"/>
          </a:xfrm>
          <a:prstGeom prst="rect">
            <a:avLst/>
          </a:prstGeom>
        </p:spPr>
      </p:pic>
    </p:spTree>
    <p:extLst>
      <p:ext uri="{BB962C8B-B14F-4D97-AF65-F5344CB8AC3E}">
        <p14:creationId xmlns:p14="http://schemas.microsoft.com/office/powerpoint/2010/main" val="679358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Dessiner ». Est-ce que vous entendez le son « n » dans « dessiner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CDBB892-3334-4450-AAAD-DCDAF65FEC6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5" name="Image 4">
            <a:extLst>
              <a:ext uri="{FF2B5EF4-FFF2-40B4-BE49-F238E27FC236}">
                <a16:creationId xmlns:a16="http://schemas.microsoft.com/office/drawing/2014/main" id="{DBCF7449-3353-4290-9A7D-981505D8C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000" y="1800000"/>
            <a:ext cx="3258000" cy="3258000"/>
          </a:xfrm>
          <a:prstGeom prst="rect">
            <a:avLst/>
          </a:prstGeom>
        </p:spPr>
      </p:pic>
    </p:spTree>
    <p:extLst>
      <p:ext uri="{BB962C8B-B14F-4D97-AF65-F5344CB8AC3E}">
        <p14:creationId xmlns:p14="http://schemas.microsoft.com/office/powerpoint/2010/main" val="3308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Banane ». Est-ce que vous entendez le son « n » dans « banane » ? </a:t>
            </a:r>
            <a:endParaRPr lang="fr-MA" dirty="0">
              <a:latin typeface="Dosis Medium" pitchFamily="2" charset="0"/>
            </a:endParaRPr>
          </a:p>
        </p:txBody>
      </p:sp>
      <p:pic>
        <p:nvPicPr>
          <p:cNvPr id="6" name="Espace réservé pour une image  6" descr="Une image contenant habits, sourire, dessin humoristique, clipart&#10;&#10;Le contenu généré par l’IA peut être incorrect.">
            <a:extLst>
              <a:ext uri="{FF2B5EF4-FFF2-40B4-BE49-F238E27FC236}">
                <a16:creationId xmlns:a16="http://schemas.microsoft.com/office/drawing/2014/main" id="{2C30285A-F8E5-4F62-9049-42EB9D8F9C5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4" name="Image 3">
            <a:extLst>
              <a:ext uri="{FF2B5EF4-FFF2-40B4-BE49-F238E27FC236}">
                <a16:creationId xmlns:a16="http://schemas.microsoft.com/office/drawing/2014/main" id="{DE64BDFD-8459-46CA-880B-92D281B79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5890" y="2212937"/>
            <a:ext cx="4992220" cy="3328147"/>
          </a:xfrm>
          <a:prstGeom prst="rect">
            <a:avLst/>
          </a:prstGeom>
        </p:spPr>
      </p:pic>
    </p:spTree>
    <p:extLst>
      <p:ext uri="{BB962C8B-B14F-4D97-AF65-F5344CB8AC3E}">
        <p14:creationId xmlns:p14="http://schemas.microsoft.com/office/powerpoint/2010/main" val="19252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Maison ». Est-ce que vous entendez le son « n » dans « maison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7F310D92-1A2F-4E5D-94DE-7E09CBC01C0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descr="Une image contenant maison, arbre, peinture, fenêtre&#10;&#10;Le contenu généré par l’IA peut être incorrect.">
            <a:extLst>
              <a:ext uri="{FF2B5EF4-FFF2-40B4-BE49-F238E27FC236}">
                <a16:creationId xmlns:a16="http://schemas.microsoft.com/office/drawing/2014/main" id="{A51BAA5F-4E04-0E59-1E55-492F0DCB0D6E}"/>
              </a:ext>
            </a:extLst>
          </p:cNvPr>
          <p:cNvPicPr>
            <a:picLocks noChangeAspect="1"/>
          </p:cNvPicPr>
          <p:nvPr/>
        </p:nvPicPr>
        <p:blipFill>
          <a:blip r:embed="rId3">
            <a:extLst>
              <a:ext uri="{28A0092B-C50C-407E-A947-70E740481C1C}">
                <a14:useLocalDpi xmlns:a14="http://schemas.microsoft.com/office/drawing/2010/main" val="0"/>
              </a:ext>
            </a:extLst>
          </a:blip>
          <a:srcRect l="9076" t="5726" r="6104" b="14656"/>
          <a:stretch>
            <a:fillRect/>
          </a:stretch>
        </p:blipFill>
        <p:spPr>
          <a:xfrm>
            <a:off x="3055350" y="2145554"/>
            <a:ext cx="3033299" cy="3114604"/>
          </a:xfrm>
          <a:prstGeom prst="rect">
            <a:avLst/>
          </a:prstGeom>
        </p:spPr>
      </p:pic>
    </p:spTree>
    <p:extLst>
      <p:ext uri="{BB962C8B-B14F-4D97-AF65-F5344CB8AC3E}">
        <p14:creationId xmlns:p14="http://schemas.microsoft.com/office/powerpoint/2010/main" val="1815579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70725-3069-DA66-E6B0-2B45CBD831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F267A0-1B46-E967-5577-577B768F0A2E}"/>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 Sardines ». Est-ce que vous entendez le son « n » dans « sardines » ? </a:t>
            </a:r>
            <a:endParaRPr lang="fr-MA" dirty="0">
              <a:latin typeface="Dosis Medium" pitchFamily="2" charset="0"/>
            </a:endParaRPr>
          </a:p>
        </p:txBody>
      </p:sp>
      <p:pic>
        <p:nvPicPr>
          <p:cNvPr id="4" name="Espace réservé pour une image  6" descr="Une image contenant habits, sourire, dessin humoristique, clipart&#10;&#10;Le contenu généré par l’IA peut être incorrect.">
            <a:extLst>
              <a:ext uri="{FF2B5EF4-FFF2-40B4-BE49-F238E27FC236}">
                <a16:creationId xmlns:a16="http://schemas.microsoft.com/office/drawing/2014/main" id="{6DBD6BC7-9F6E-464C-A996-B4E06A3397F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34" b="22113"/>
          <a:stretch>
            <a:fillRect/>
          </a:stretch>
        </p:blipFill>
        <p:spPr>
          <a:xfrm>
            <a:off x="74356" y="625643"/>
            <a:ext cx="1250140" cy="987542"/>
          </a:xfrm>
          <a:prstGeom prst="ellipse">
            <a:avLst/>
          </a:prstGeom>
        </p:spPr>
      </p:pic>
      <p:pic>
        <p:nvPicPr>
          <p:cNvPr id="6" name="Image 5">
            <a:extLst>
              <a:ext uri="{FF2B5EF4-FFF2-40B4-BE49-F238E27FC236}">
                <a16:creationId xmlns:a16="http://schemas.microsoft.com/office/drawing/2014/main" id="{364A0525-503E-43ED-A946-B84EE0BBEF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946" y="1982222"/>
            <a:ext cx="4812107" cy="2893555"/>
          </a:xfrm>
          <a:prstGeom prst="rect">
            <a:avLst/>
          </a:prstGeom>
        </p:spPr>
      </p:pic>
    </p:spTree>
    <p:extLst>
      <p:ext uri="{BB962C8B-B14F-4D97-AF65-F5344CB8AC3E}">
        <p14:creationId xmlns:p14="http://schemas.microsoft.com/office/powerpoint/2010/main" val="2013713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956BEE7-3797-4B2D-A92F-EB5ABAC96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8392" y="1615550"/>
            <a:ext cx="3223221" cy="4943975"/>
          </a:xfrm>
          <a:prstGeom prst="rect">
            <a:avLst/>
          </a:prstGeom>
        </p:spPr>
      </p:pic>
      <p:sp>
        <p:nvSpPr>
          <p:cNvPr id="2" name="Titre 1">
            <a:extLst>
              <a:ext uri="{FF2B5EF4-FFF2-40B4-BE49-F238E27FC236}">
                <a16:creationId xmlns:a16="http://schemas.microsoft.com/office/drawing/2014/main" id="{3C57744B-8346-4FC3-BADA-54A0FBB7CCD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Prenez le livret, page 88. </a:t>
            </a:r>
            <a:endParaRPr lang="fr-MA" dirty="0">
              <a:solidFill>
                <a:schemeClr val="tx1">
                  <a:lumMod val="65000"/>
                  <a:lumOff val="35000"/>
                </a:schemeClr>
              </a:solidFill>
              <a:latin typeface="Dosis Medium" pitchFamily="2" charset="0"/>
            </a:endParaRPr>
          </a:p>
        </p:txBody>
      </p:sp>
      <p:sp>
        <p:nvSpPr>
          <p:cNvPr id="7" name="Rectangle : coins arrondis 6">
            <a:extLst>
              <a:ext uri="{FF2B5EF4-FFF2-40B4-BE49-F238E27FC236}">
                <a16:creationId xmlns:a16="http://schemas.microsoft.com/office/drawing/2014/main" id="{F7E4B3A5-05E1-4989-A2B1-AC5F42AA31C4}"/>
              </a:ext>
            </a:extLst>
          </p:cNvPr>
          <p:cNvSpPr/>
          <p:nvPr/>
        </p:nvSpPr>
        <p:spPr>
          <a:xfrm>
            <a:off x="2908392" y="2345167"/>
            <a:ext cx="3223221" cy="13572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0B5A4C96-530A-4BC3-AFA0-9582381EA611}"/>
              </a:ext>
            </a:extLst>
          </p:cNvPr>
          <p:cNvGrpSpPr/>
          <p:nvPr/>
        </p:nvGrpSpPr>
        <p:grpSpPr>
          <a:xfrm>
            <a:off x="113769" y="634753"/>
            <a:ext cx="1147140" cy="980797"/>
            <a:chOff x="113769" y="634753"/>
            <a:chExt cx="1147140" cy="980797"/>
          </a:xfrm>
        </p:grpSpPr>
        <p:pic>
          <p:nvPicPr>
            <p:cNvPr id="8" name="Image 7">
              <a:extLst>
                <a:ext uri="{FF2B5EF4-FFF2-40B4-BE49-F238E27FC236}">
                  <a16:creationId xmlns:a16="http://schemas.microsoft.com/office/drawing/2014/main" id="{368D54E0-6124-4E14-A8C9-70AD445F31CF}"/>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9"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AD02C80-1809-49C9-8571-9AB2D1E77814}"/>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61369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ED84E-C7BE-A7A4-D0BD-A483E4B67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82E54B-F50A-A5BD-EBD8-B5B5CF3F2CB7}"/>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On va faire l’activité 1 et 2. Je vais vous expliquer la consigne. Ensuite, je vais circuler entre les rangs pour vous aider. </a:t>
            </a:r>
            <a:endParaRPr lang="fr-MA" dirty="0">
              <a:solidFill>
                <a:schemeClr val="tx1">
                  <a:lumMod val="65000"/>
                  <a:lumOff val="35000"/>
                </a:schemeClr>
              </a:solidFill>
              <a:latin typeface="Dosis Medium" pitchFamily="2" charset="0"/>
            </a:endParaRPr>
          </a:p>
        </p:txBody>
      </p:sp>
      <p:grpSp>
        <p:nvGrpSpPr>
          <p:cNvPr id="8" name="Groupe 7">
            <a:extLst>
              <a:ext uri="{FF2B5EF4-FFF2-40B4-BE49-F238E27FC236}">
                <a16:creationId xmlns:a16="http://schemas.microsoft.com/office/drawing/2014/main" id="{046BBE50-187E-4E2F-B478-DCC0BC84E3FE}"/>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2FD5E8EF-5172-4028-B2C0-5A723BA2579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CBCBD19-F12E-4109-92CC-A410043828D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1" name="Image 10">
            <a:extLst>
              <a:ext uri="{FF2B5EF4-FFF2-40B4-BE49-F238E27FC236}">
                <a16:creationId xmlns:a16="http://schemas.microsoft.com/office/drawing/2014/main" id="{554435ED-3895-49AA-B1A9-CD24862A0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8471" y="2175310"/>
            <a:ext cx="3034318" cy="3034318"/>
          </a:xfrm>
          <a:prstGeom prst="rect">
            <a:avLst/>
          </a:prstGeom>
        </p:spPr>
      </p:pic>
      <p:pic>
        <p:nvPicPr>
          <p:cNvPr id="4" name="Image 3">
            <a:extLst>
              <a:ext uri="{FF2B5EF4-FFF2-40B4-BE49-F238E27FC236}">
                <a16:creationId xmlns:a16="http://schemas.microsoft.com/office/drawing/2014/main" id="{007A4CBE-BA07-42E2-8B17-2796DE9EF866}"/>
              </a:ext>
            </a:extLst>
          </p:cNvPr>
          <p:cNvPicPr>
            <a:picLocks noChangeAspect="1"/>
          </p:cNvPicPr>
          <p:nvPr/>
        </p:nvPicPr>
        <p:blipFill rotWithShape="1">
          <a:blip r:embed="rId5">
            <a:extLst>
              <a:ext uri="{28A0092B-C50C-407E-A947-70E740481C1C}">
                <a14:useLocalDpi xmlns:a14="http://schemas.microsoft.com/office/drawing/2010/main" val="0"/>
              </a:ext>
            </a:extLst>
          </a:blip>
          <a:srcRect l="9635" t="14912" r="8021" b="58245"/>
          <a:stretch/>
        </p:blipFill>
        <p:spPr>
          <a:xfrm>
            <a:off x="806114" y="2760869"/>
            <a:ext cx="4391527" cy="2195764"/>
          </a:xfrm>
          <a:prstGeom prst="rect">
            <a:avLst/>
          </a:prstGeom>
        </p:spPr>
      </p:pic>
    </p:spTree>
    <p:extLst>
      <p:ext uri="{BB962C8B-B14F-4D97-AF65-F5344CB8AC3E}">
        <p14:creationId xmlns:p14="http://schemas.microsoft.com/office/powerpoint/2010/main" val="1506041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F8D4-9A3C-14AD-59ED-4687BD75E927}"/>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6D6CB19-D0DE-4352-8785-6A4D4CFCA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098" y="3688450"/>
            <a:ext cx="8009803" cy="2657438"/>
          </a:xfrm>
          <a:prstGeom prst="rect">
            <a:avLst/>
          </a:prstGeom>
        </p:spPr>
      </p:pic>
      <p:pic>
        <p:nvPicPr>
          <p:cNvPr id="6" name="Image 5">
            <a:extLst>
              <a:ext uri="{FF2B5EF4-FFF2-40B4-BE49-F238E27FC236}">
                <a16:creationId xmlns:a16="http://schemas.microsoft.com/office/drawing/2014/main" id="{E85DFEE7-EDA7-4300-8D23-996EBC2F8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098" y="2087386"/>
            <a:ext cx="8009803" cy="1638665"/>
          </a:xfrm>
          <a:prstGeom prst="rect">
            <a:avLst/>
          </a:prstGeom>
        </p:spPr>
      </p:pic>
      <p:sp>
        <p:nvSpPr>
          <p:cNvPr id="2" name="Titre 1">
            <a:extLst>
              <a:ext uri="{FF2B5EF4-FFF2-40B4-BE49-F238E27FC236}">
                <a16:creationId xmlns:a16="http://schemas.microsoft.com/office/drawing/2014/main" id="{22832EAE-156B-FC8D-EA6F-AECFDFE268F0}"/>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Corrigez.</a:t>
            </a:r>
            <a:endParaRPr lang="fr-MA" dirty="0">
              <a:solidFill>
                <a:schemeClr val="tx1">
                  <a:lumMod val="65000"/>
                  <a:lumOff val="35000"/>
                </a:schemeClr>
              </a:solidFill>
              <a:latin typeface="Dosis Medium" pitchFamily="2" charset="0"/>
            </a:endParaRPr>
          </a:p>
        </p:txBody>
      </p:sp>
      <p:sp>
        <p:nvSpPr>
          <p:cNvPr id="17" name="Ellipse 16">
            <a:extLst>
              <a:ext uri="{FF2B5EF4-FFF2-40B4-BE49-F238E27FC236}">
                <a16:creationId xmlns:a16="http://schemas.microsoft.com/office/drawing/2014/main" id="{6AE8FEE1-4096-43D3-A5B5-590AF1DB126E}"/>
              </a:ext>
            </a:extLst>
          </p:cNvPr>
          <p:cNvSpPr/>
          <p:nvPr/>
        </p:nvSpPr>
        <p:spPr>
          <a:xfrm>
            <a:off x="7499505" y="3144981"/>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8" name="Ellipse 17">
            <a:extLst>
              <a:ext uri="{FF2B5EF4-FFF2-40B4-BE49-F238E27FC236}">
                <a16:creationId xmlns:a16="http://schemas.microsoft.com/office/drawing/2014/main" id="{8CDE7CCC-68DD-402F-936F-ED35490B15A2}"/>
              </a:ext>
            </a:extLst>
          </p:cNvPr>
          <p:cNvSpPr/>
          <p:nvPr/>
        </p:nvSpPr>
        <p:spPr>
          <a:xfrm>
            <a:off x="5889506" y="3120050"/>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19" name="Ellipse 18">
            <a:extLst>
              <a:ext uri="{FF2B5EF4-FFF2-40B4-BE49-F238E27FC236}">
                <a16:creationId xmlns:a16="http://schemas.microsoft.com/office/drawing/2014/main" id="{84DD793D-769A-419B-A75D-958456951E93}"/>
              </a:ext>
            </a:extLst>
          </p:cNvPr>
          <p:cNvSpPr/>
          <p:nvPr/>
        </p:nvSpPr>
        <p:spPr>
          <a:xfrm>
            <a:off x="4445536" y="3135239"/>
            <a:ext cx="199017" cy="367553"/>
          </a:xfrm>
          <a:prstGeom prst="ellipse">
            <a:avLst/>
          </a:prstGeom>
          <a:noFill/>
          <a:ln w="1905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0" name="Ellipse 19">
            <a:extLst>
              <a:ext uri="{FF2B5EF4-FFF2-40B4-BE49-F238E27FC236}">
                <a16:creationId xmlns:a16="http://schemas.microsoft.com/office/drawing/2014/main" id="{CBFEC31E-825A-4FEB-A3D1-ACE7E1DF2AF1}"/>
              </a:ext>
            </a:extLst>
          </p:cNvPr>
          <p:cNvSpPr/>
          <p:nvPr/>
        </p:nvSpPr>
        <p:spPr>
          <a:xfrm>
            <a:off x="3756741" y="4613420"/>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1" name="Ellipse 20">
            <a:extLst>
              <a:ext uri="{FF2B5EF4-FFF2-40B4-BE49-F238E27FC236}">
                <a16:creationId xmlns:a16="http://schemas.microsoft.com/office/drawing/2014/main" id="{2D5A8A28-EE9C-47E5-8DA2-ABB08F11D3A0}"/>
              </a:ext>
            </a:extLst>
          </p:cNvPr>
          <p:cNvSpPr/>
          <p:nvPr/>
        </p:nvSpPr>
        <p:spPr>
          <a:xfrm>
            <a:off x="6804741" y="4596492"/>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sp>
        <p:nvSpPr>
          <p:cNvPr id="23" name="Ellipse 22">
            <a:extLst>
              <a:ext uri="{FF2B5EF4-FFF2-40B4-BE49-F238E27FC236}">
                <a16:creationId xmlns:a16="http://schemas.microsoft.com/office/drawing/2014/main" id="{CF8345D5-CC11-45C6-A024-5CFD8D09539C}"/>
              </a:ext>
            </a:extLst>
          </p:cNvPr>
          <p:cNvSpPr/>
          <p:nvPr/>
        </p:nvSpPr>
        <p:spPr>
          <a:xfrm>
            <a:off x="5280741" y="4630634"/>
            <a:ext cx="1524000" cy="1461246"/>
          </a:xfrm>
          <a:prstGeom prst="ellipse">
            <a:avLst/>
          </a:prstGeom>
          <a:noFill/>
          <a:ln w="28575"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FR"/>
          </a:p>
        </p:txBody>
      </p:sp>
      <p:grpSp>
        <p:nvGrpSpPr>
          <p:cNvPr id="13" name="Groupe 12">
            <a:extLst>
              <a:ext uri="{FF2B5EF4-FFF2-40B4-BE49-F238E27FC236}">
                <a16:creationId xmlns:a16="http://schemas.microsoft.com/office/drawing/2014/main" id="{06D06418-53C2-40CB-8292-D143D2F5ED0F}"/>
              </a:ext>
            </a:extLst>
          </p:cNvPr>
          <p:cNvGrpSpPr/>
          <p:nvPr/>
        </p:nvGrpSpPr>
        <p:grpSpPr>
          <a:xfrm>
            <a:off x="113769" y="634753"/>
            <a:ext cx="1147140" cy="980797"/>
            <a:chOff x="113769" y="634753"/>
            <a:chExt cx="1147140" cy="980797"/>
          </a:xfrm>
        </p:grpSpPr>
        <p:pic>
          <p:nvPicPr>
            <p:cNvPr id="14" name="Image 13">
              <a:extLst>
                <a:ext uri="{FF2B5EF4-FFF2-40B4-BE49-F238E27FC236}">
                  <a16:creationId xmlns:a16="http://schemas.microsoft.com/office/drawing/2014/main" id="{558723E2-D5B7-41CF-B48A-C6D7A94E7DBA}"/>
                </a:ext>
              </a:extLst>
            </p:cNvPr>
            <p:cNvPicPr>
              <a:picLocks noChangeAspect="1"/>
            </p:cNvPicPr>
            <p:nvPr/>
          </p:nvPicPr>
          <p:blipFill>
            <a:blip r:embed="rId4"/>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CCAB409-3CD5-4F7B-8934-C617AFD7FF0A}"/>
                </a:ext>
              </a:extLst>
            </p:cNvPr>
            <p:cNvPicPr>
              <a:picLocks noChangeAspect="1"/>
            </p:cNvPicPr>
            <p:nvPr/>
          </p:nvPicPr>
          <p:blipFill rotWithShape="1">
            <a:blip r:embed="rId5">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20065428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la lettre   N - n.</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Poser la question : « Qu’est-ce que tu aimes faire à l’école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2</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589901" y="756000"/>
            <a:ext cx="6942099" cy="612000"/>
          </a:xfrm>
        </p:spPr>
        <p:txBody>
          <a:bodyPr/>
          <a:lstStyle/>
          <a:p>
            <a:r>
              <a:rPr lang="fr-MA" dirty="0">
                <a:solidFill>
                  <a:schemeClr val="tx1">
                    <a:lumMod val="65000"/>
                    <a:lumOff val="35000"/>
                  </a:schemeClr>
                </a:solidFill>
                <a:latin typeface="Dosis Medium" pitchFamily="2" charset="0"/>
              </a:rPr>
              <a:t>Maintenant, nous allons faire de l’écriture. Nous allons écrire la lettre n en majuscule et en minuscule. </a:t>
            </a:r>
          </a:p>
        </p:txBody>
      </p:sp>
      <p:grpSp>
        <p:nvGrpSpPr>
          <p:cNvPr id="6" name="Groupe 5">
            <a:extLst>
              <a:ext uri="{FF2B5EF4-FFF2-40B4-BE49-F238E27FC236}">
                <a16:creationId xmlns:a16="http://schemas.microsoft.com/office/drawing/2014/main" id="{22A67420-9AA8-E7D8-2318-B9026EC86982}"/>
              </a:ext>
            </a:extLst>
          </p:cNvPr>
          <p:cNvGrpSpPr/>
          <p:nvPr/>
        </p:nvGrpSpPr>
        <p:grpSpPr>
          <a:xfrm>
            <a:off x="113769" y="634753"/>
            <a:ext cx="1147140" cy="980797"/>
            <a:chOff x="113769" y="634753"/>
            <a:chExt cx="1147140" cy="980797"/>
          </a:xfrm>
        </p:grpSpPr>
        <p:pic>
          <p:nvPicPr>
            <p:cNvPr id="7" name="Image 6">
              <a:extLst>
                <a:ext uri="{FF2B5EF4-FFF2-40B4-BE49-F238E27FC236}">
                  <a16:creationId xmlns:a16="http://schemas.microsoft.com/office/drawing/2014/main" id="{8D06D0ED-D633-C560-7673-6EECE2F55E4A}"/>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21B974AF-2124-6697-97DD-8E78BB5955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4"/>
          <a:stretch>
            <a:fillRect/>
          </a:stretch>
        </p:blipFill>
        <p:spPr>
          <a:xfrm>
            <a:off x="1994635" y="2184935"/>
            <a:ext cx="4907681" cy="3271787"/>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n majuscule. </a:t>
            </a:r>
          </a:p>
        </p:txBody>
      </p:sp>
      <p:sp>
        <p:nvSpPr>
          <p:cNvPr id="2" name="ZoneTexte 1">
            <a:extLst>
              <a:ext uri="{FF2B5EF4-FFF2-40B4-BE49-F238E27FC236}">
                <a16:creationId xmlns:a16="http://schemas.microsoft.com/office/drawing/2014/main" id="{D675B8AB-B333-4E11-B668-16FEA3888E86}"/>
              </a:ext>
            </a:extLst>
          </p:cNvPr>
          <p:cNvSpPr txBox="1"/>
          <p:nvPr/>
        </p:nvSpPr>
        <p:spPr>
          <a:xfrm>
            <a:off x="2675823" y="2167001"/>
            <a:ext cx="3590223" cy="2754600"/>
          </a:xfrm>
          <a:prstGeom prst="rect">
            <a:avLst/>
          </a:prstGeom>
          <a:noFill/>
        </p:spPr>
        <p:txBody>
          <a:bodyPr wrap="square" rtlCol="0">
            <a:spAutoFit/>
          </a:bodyPr>
          <a:lstStyle/>
          <a:p>
            <a:pPr algn="ctr"/>
            <a:r>
              <a:rPr lang="fr-FR" sz="17300" dirty="0">
                <a:solidFill>
                  <a:srgbClr val="424D7B"/>
                </a:solidFill>
                <a:latin typeface="Dosis SemiBold" panose="020B0604020202020204" charset="0"/>
              </a:rPr>
              <a:t>N</a:t>
            </a:r>
            <a:endParaRPr lang="fr-MA" sz="17300" dirty="0">
              <a:solidFill>
                <a:srgbClr val="424D7B"/>
              </a:solidFill>
              <a:latin typeface="Dosis SemiBold" panose="020B0604020202020204" charset="0"/>
            </a:endParaRPr>
          </a:p>
        </p:txBody>
      </p:sp>
      <p:grpSp>
        <p:nvGrpSpPr>
          <p:cNvPr id="5" name="Groupe 4">
            <a:extLst>
              <a:ext uri="{FF2B5EF4-FFF2-40B4-BE49-F238E27FC236}">
                <a16:creationId xmlns:a16="http://schemas.microsoft.com/office/drawing/2014/main" id="{87F278AC-4C03-4C2D-B569-65E3B14E21E0}"/>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6C6CAF04-D02E-431C-A18A-9787AEE2D964}"/>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973B4BE-8B17-4E76-95C4-F2C0143E7340}"/>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4256909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5" name="269E9FF5">
            <a:hlinkClick r:id="" action="ppaction://media"/>
            <a:extLst>
              <a:ext uri="{FF2B5EF4-FFF2-40B4-BE49-F238E27FC236}">
                <a16:creationId xmlns:a16="http://schemas.microsoft.com/office/drawing/2014/main" id="{DE365231-CF1D-402F-8297-187C84693C6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63028" y="2020868"/>
            <a:ext cx="7017943" cy="3947593"/>
          </a:xfrm>
          <a:prstGeom prst="rect">
            <a:avLst/>
          </a:prstGeom>
        </p:spPr>
      </p:pic>
    </p:spTree>
    <p:extLst>
      <p:ext uri="{BB962C8B-B14F-4D97-AF65-F5344CB8AC3E}">
        <p14:creationId xmlns:p14="http://schemas.microsoft.com/office/powerpoint/2010/main" val="4180622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00" fill="hold"/>
                                        <p:tgtEl>
                                          <p:spTgt spid="5"/>
                                        </p:tgtEl>
                                      </p:cBhvr>
                                    </p:cmd>
                                  </p:childTnLst>
                                </p:cTn>
                              </p:par>
                            </p:childTnLst>
                          </p:cTn>
                        </p:par>
                        <p:par>
                          <p:cTn id="7" fill="hold">
                            <p:stCondLst>
                              <p:cond delay="43200"/>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n majuscule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65B921CE-F76C-44D8-89CA-D14DCA12C2F0}"/>
              </a:ext>
            </a:extLst>
          </p:cNvPr>
          <p:cNvPicPr>
            <a:picLocks noChangeAspect="1"/>
          </p:cNvPicPr>
          <p:nvPr/>
        </p:nvPicPr>
        <p:blipFill>
          <a:blip r:embed="rId5"/>
          <a:stretch>
            <a:fillRect/>
          </a:stretch>
        </p:blipFill>
        <p:spPr>
          <a:xfrm>
            <a:off x="4572000" y="2170934"/>
            <a:ext cx="3387466" cy="2988000"/>
          </a:xfrm>
          <a:prstGeom prst="rect">
            <a:avLst/>
          </a:prstGeom>
        </p:spPr>
      </p:pic>
    </p:spTree>
    <p:extLst>
      <p:ext uri="{BB962C8B-B14F-4D97-AF65-F5344CB8AC3E}">
        <p14:creationId xmlns:p14="http://schemas.microsoft.com/office/powerpoint/2010/main" val="2083752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994C-0280-9D4B-E282-9CEEA0A4CFDB}"/>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AABF5AD-B79C-9895-7837-8F57202492B8}"/>
              </a:ext>
            </a:extLst>
          </p:cNvPr>
          <p:cNvSpPr>
            <a:spLocks noGrp="1"/>
          </p:cNvSpPr>
          <p:nvPr>
            <p:ph type="title"/>
          </p:nvPr>
        </p:nvSpPr>
        <p:spPr>
          <a:xfrm>
            <a:off x="1692000" y="756000"/>
            <a:ext cx="6840000" cy="612000"/>
          </a:xfrm>
        </p:spPr>
        <p:txBody>
          <a:bodyPr/>
          <a:lstStyle/>
          <a:p>
            <a:r>
              <a:rPr lang="fr-MA" dirty="0">
                <a:solidFill>
                  <a:schemeClr val="tx1">
                    <a:lumMod val="65000"/>
                    <a:lumOff val="35000"/>
                  </a:schemeClr>
                </a:solidFill>
                <a:latin typeface="Dosis Medium" pitchFamily="2" charset="0"/>
              </a:rPr>
              <a:t>Regardez bien comment on va écrire la lettre n minuscule. </a:t>
            </a:r>
          </a:p>
        </p:txBody>
      </p:sp>
      <p:sp>
        <p:nvSpPr>
          <p:cNvPr id="2" name="ZoneTexte 1">
            <a:extLst>
              <a:ext uri="{FF2B5EF4-FFF2-40B4-BE49-F238E27FC236}">
                <a16:creationId xmlns:a16="http://schemas.microsoft.com/office/drawing/2014/main" id="{1E1F6009-F256-47CD-AA03-1E469A2FF36D}"/>
              </a:ext>
            </a:extLst>
          </p:cNvPr>
          <p:cNvSpPr txBox="1"/>
          <p:nvPr/>
        </p:nvSpPr>
        <p:spPr>
          <a:xfrm>
            <a:off x="3623911" y="1920895"/>
            <a:ext cx="1896177" cy="3016210"/>
          </a:xfrm>
          <a:prstGeom prst="rect">
            <a:avLst/>
          </a:prstGeom>
          <a:noFill/>
        </p:spPr>
        <p:txBody>
          <a:bodyPr wrap="square" rtlCol="0">
            <a:spAutoFit/>
          </a:bodyPr>
          <a:lstStyle/>
          <a:p>
            <a:pPr algn="ctr"/>
            <a:r>
              <a:rPr lang="fr-FR" sz="19000" dirty="0">
                <a:solidFill>
                  <a:srgbClr val="424D7B"/>
                </a:solidFill>
                <a:latin typeface="Dosis" pitchFamily="2" charset="0"/>
                <a:ea typeface="Cascadia Mono SemiBold" panose="020B0609020000020004" pitchFamily="49" charset="0"/>
                <a:cs typeface="Arial" panose="020B0604020202020204" pitchFamily="34" charset="0"/>
              </a:rPr>
              <a:t>n</a:t>
            </a:r>
            <a:endParaRPr lang="fr-MA" sz="19000" dirty="0">
              <a:solidFill>
                <a:srgbClr val="424D7B"/>
              </a:solidFill>
              <a:latin typeface="Dosis" pitchFamily="2" charset="0"/>
              <a:ea typeface="Cascadia Mono SemiBold" panose="020B0609020000020004" pitchFamily="49" charset="0"/>
              <a:cs typeface="Arial" panose="020B0604020202020204" pitchFamily="34" charset="0"/>
            </a:endParaRPr>
          </a:p>
        </p:txBody>
      </p:sp>
      <p:grpSp>
        <p:nvGrpSpPr>
          <p:cNvPr id="5" name="Groupe 4">
            <a:extLst>
              <a:ext uri="{FF2B5EF4-FFF2-40B4-BE49-F238E27FC236}">
                <a16:creationId xmlns:a16="http://schemas.microsoft.com/office/drawing/2014/main" id="{6DB8D063-8976-4893-9F84-AD72ED768984}"/>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CA3320DE-8107-4C5C-A3A5-A7F09E9CCF29}"/>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372E95B8-9E34-4779-8AE8-CE3B7BBC65AA}"/>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8616306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B837-C47E-A0AB-885C-D615FE3970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00F8C2-7B88-45E4-8A59-FF5FDCCB1D6D}"/>
              </a:ext>
            </a:extLst>
          </p:cNvPr>
          <p:cNvSpPr>
            <a:spLocks noGrp="1"/>
          </p:cNvSpPr>
          <p:nvPr>
            <p:ph type="title"/>
          </p:nvPr>
        </p:nvSpPr>
        <p:spPr/>
        <p:txBody>
          <a:bodyPr/>
          <a:lstStyle/>
          <a:p>
            <a:r>
              <a:rPr lang="fr-MA" i="1" dirty="0">
                <a:solidFill>
                  <a:schemeClr val="tx1">
                    <a:lumMod val="65000"/>
                    <a:lumOff val="35000"/>
                  </a:schemeClr>
                </a:solidFill>
                <a:latin typeface="Dosis Medium" pitchFamily="2" charset="0"/>
              </a:rPr>
              <a:t>Lecture de la vidéo.</a:t>
            </a:r>
          </a:p>
        </p:txBody>
      </p:sp>
      <p:pic>
        <p:nvPicPr>
          <p:cNvPr id="13" name="Espace réservé pour une image  12" descr="Une image contenant capture d’écran, Graphique, Bleu électrique, conception&#10;&#10;Le contenu généré par l’IA peut être incorrect.">
            <a:extLst>
              <a:ext uri="{FF2B5EF4-FFF2-40B4-BE49-F238E27FC236}">
                <a16:creationId xmlns:a16="http://schemas.microsoft.com/office/drawing/2014/main" id="{D2A5D8AB-3BB7-0E2B-1D22-E20541704A88}"/>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pic>
        <p:nvPicPr>
          <p:cNvPr id="3" name="Image 2" descr="Une image contenant noir, obscurité&#10;&#10;Le contenu généré par l’IA peut être incorrect.">
            <a:extLst>
              <a:ext uri="{FF2B5EF4-FFF2-40B4-BE49-F238E27FC236}">
                <a16:creationId xmlns:a16="http://schemas.microsoft.com/office/drawing/2014/main" id="{FEDDBAEC-2958-9D68-0872-EB90A3A61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1A833BF1">
            <a:hlinkClick r:id="" action="ppaction://media"/>
            <a:extLst>
              <a:ext uri="{FF2B5EF4-FFF2-40B4-BE49-F238E27FC236}">
                <a16:creationId xmlns:a16="http://schemas.microsoft.com/office/drawing/2014/main" id="{66A1FF25-770C-4607-9052-9D34469DA94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61600" y="2019261"/>
            <a:ext cx="7020800" cy="3949200"/>
          </a:xfrm>
          <a:prstGeom prst="rect">
            <a:avLst/>
          </a:prstGeom>
        </p:spPr>
      </p:pic>
    </p:spTree>
    <p:extLst>
      <p:ext uri="{BB962C8B-B14F-4D97-AF65-F5344CB8AC3E}">
        <p14:creationId xmlns:p14="http://schemas.microsoft.com/office/powerpoint/2010/main" val="30910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37" fill="hold"/>
                                        <p:tgtEl>
                                          <p:spTgt spid="4"/>
                                        </p:tgtEl>
                                      </p:cBhvr>
                                    </p:cmd>
                                  </p:childTnLst>
                                </p:cTn>
                              </p:par>
                            </p:childTnLst>
                          </p:cTn>
                        </p:par>
                        <p:par>
                          <p:cTn id="7" fill="hold">
                            <p:stCondLst>
                              <p:cond delay="3643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0085-34E3-6A9D-C358-749CA71FF17D}"/>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9ACF5FDC-2155-C21D-61E2-748573F6BE1B}"/>
              </a:ext>
            </a:extLst>
          </p:cNvPr>
          <p:cNvSpPr>
            <a:spLocks noGrp="1"/>
          </p:cNvSpPr>
          <p:nvPr>
            <p:ph type="title"/>
          </p:nvPr>
        </p:nvSpPr>
        <p:spPr>
          <a:xfrm>
            <a:off x="1589901" y="756000"/>
            <a:ext cx="6942099" cy="612000"/>
          </a:xfrm>
        </p:spPr>
        <p:txBody>
          <a:bodyPr/>
          <a:lstStyle/>
          <a:p>
            <a:r>
              <a:rPr lang="fr-FR" dirty="0">
                <a:solidFill>
                  <a:schemeClr val="tx1">
                    <a:lumMod val="65000"/>
                    <a:lumOff val="35000"/>
                  </a:schemeClr>
                </a:solidFill>
                <a:latin typeface="Dosis Medium" pitchFamily="2" charset="0"/>
              </a:rPr>
              <a:t>On va écrire la lettre n minuscule en l’air avec le doigt. Faites comme moi.</a:t>
            </a:r>
          </a:p>
        </p:txBody>
      </p:sp>
      <p:pic>
        <p:nvPicPr>
          <p:cNvPr id="22" name="Espace réservé pour une image  21" descr="Une image contenant dessin humoristique, dessin, art, illustration&#10;&#10;Le contenu généré par l’IA peut être incorrect.">
            <a:extLst>
              <a:ext uri="{FF2B5EF4-FFF2-40B4-BE49-F238E27FC236}">
                <a16:creationId xmlns:a16="http://schemas.microsoft.com/office/drawing/2014/main" id="{FEFC682C-6FB5-4DFC-0CBB-3788A0E8FE7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 b="27"/>
          <a:stretch/>
        </p:blipFill>
        <p:spPr>
          <a:xfrm>
            <a:off x="645273" y="1646093"/>
            <a:ext cx="3512841" cy="3512841"/>
          </a:xfrm>
        </p:spPr>
      </p:pic>
      <p:sp>
        <p:nvSpPr>
          <p:cNvPr id="4" name="Rectangle 3">
            <a:extLst>
              <a:ext uri="{FF2B5EF4-FFF2-40B4-BE49-F238E27FC236}">
                <a16:creationId xmlns:a16="http://schemas.microsoft.com/office/drawing/2014/main" id="{22D4622C-4C2F-451C-1C2E-DF5701A0D9BB}"/>
              </a:ext>
            </a:extLst>
          </p:cNvPr>
          <p:cNvSpPr/>
          <p:nvPr/>
        </p:nvSpPr>
        <p:spPr>
          <a:xfrm rot="18849187">
            <a:off x="2865816" y="2275609"/>
            <a:ext cx="972258" cy="282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5" name="Groupe 4">
            <a:extLst>
              <a:ext uri="{FF2B5EF4-FFF2-40B4-BE49-F238E27FC236}">
                <a16:creationId xmlns:a16="http://schemas.microsoft.com/office/drawing/2014/main" id="{9E2E4FC8-5847-32E8-5507-63CB511241D8}"/>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1B82BF71-C953-B76F-D0AA-670EB1AE77AC}"/>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47E7757-1E7A-4874-07B0-DFE75985490A}"/>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2" name="Image 1">
            <a:extLst>
              <a:ext uri="{FF2B5EF4-FFF2-40B4-BE49-F238E27FC236}">
                <a16:creationId xmlns:a16="http://schemas.microsoft.com/office/drawing/2014/main" id="{6B672700-120D-48CE-91A4-E6CC5EBBDC7E}"/>
              </a:ext>
            </a:extLst>
          </p:cNvPr>
          <p:cNvPicPr>
            <a:picLocks noChangeAspect="1"/>
          </p:cNvPicPr>
          <p:nvPr/>
        </p:nvPicPr>
        <p:blipFill>
          <a:blip r:embed="rId5"/>
          <a:stretch>
            <a:fillRect/>
          </a:stretch>
        </p:blipFill>
        <p:spPr>
          <a:xfrm>
            <a:off x="4572000" y="2170934"/>
            <a:ext cx="3206421" cy="2988000"/>
          </a:xfrm>
          <a:prstGeom prst="rect">
            <a:avLst/>
          </a:prstGeom>
        </p:spPr>
      </p:pic>
    </p:spTree>
    <p:extLst>
      <p:ext uri="{BB962C8B-B14F-4D97-AF65-F5344CB8AC3E}">
        <p14:creationId xmlns:p14="http://schemas.microsoft.com/office/powerpoint/2010/main" val="3347213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F43065C-B17E-46E2-8636-3C0D0190C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8063" y="1615550"/>
            <a:ext cx="3343073" cy="5127812"/>
          </a:xfrm>
          <a:prstGeom prst="rect">
            <a:avLst/>
          </a:prstGeom>
        </p:spPr>
      </p:pic>
      <p:sp>
        <p:nvSpPr>
          <p:cNvPr id="13" name="Titre 5">
            <a:extLst>
              <a:ext uri="{FF2B5EF4-FFF2-40B4-BE49-F238E27FC236}">
                <a16:creationId xmlns:a16="http://schemas.microsoft.com/office/drawing/2014/main" id="{4CDD66ED-4C95-FB1D-57A1-15D932035699}"/>
              </a:ext>
            </a:extLst>
          </p:cNvPr>
          <p:cNvSpPr txBox="1">
            <a:spLocks/>
          </p:cNvSpPr>
          <p:nvPr/>
        </p:nvSpPr>
        <p:spPr>
          <a:xfrm>
            <a:off x="1589901" y="756000"/>
            <a:ext cx="69420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89.</a:t>
            </a:r>
          </a:p>
        </p:txBody>
      </p:sp>
      <p:sp>
        <p:nvSpPr>
          <p:cNvPr id="4" name="AutoShape 2" descr="Image générée">
            <a:extLst>
              <a:ext uri="{FF2B5EF4-FFF2-40B4-BE49-F238E27FC236}">
                <a16:creationId xmlns:a16="http://schemas.microsoft.com/office/drawing/2014/main" id="{AE186DF6-A93C-20A5-08AB-D74B1B1A7AE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DAB3141C-0788-4D12-91D0-9C19109E0E02}"/>
              </a:ext>
            </a:extLst>
          </p:cNvPr>
          <p:cNvSpPr/>
          <p:nvPr/>
        </p:nvSpPr>
        <p:spPr>
          <a:xfrm>
            <a:off x="2925113" y="2302908"/>
            <a:ext cx="2862586" cy="973692"/>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B48A47B8-FEF4-48F9-BF91-B4C54A81919D}"/>
              </a:ext>
            </a:extLst>
          </p:cNvPr>
          <p:cNvGrpSpPr/>
          <p:nvPr/>
        </p:nvGrpSpPr>
        <p:grpSpPr>
          <a:xfrm>
            <a:off x="113769" y="634753"/>
            <a:ext cx="1147140" cy="980797"/>
            <a:chOff x="113769" y="634753"/>
            <a:chExt cx="1147140" cy="980797"/>
          </a:xfrm>
        </p:grpSpPr>
        <p:pic>
          <p:nvPicPr>
            <p:cNvPr id="10" name="Image 9">
              <a:extLst>
                <a:ext uri="{FF2B5EF4-FFF2-40B4-BE49-F238E27FC236}">
                  <a16:creationId xmlns:a16="http://schemas.microsoft.com/office/drawing/2014/main" id="{62C0DEB4-EDC6-45F2-8ECB-61E06D3C699A}"/>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5"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FA44C0B4-DB90-4734-8394-8E9270905AC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77060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99D43-3449-7748-F872-1C33F407DF0E}"/>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B974C1E9-1E49-49E2-9181-F1EA45E84E4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6892" t="13333" r="10099" b="68281"/>
          <a:stretch/>
        </p:blipFill>
        <p:spPr>
          <a:xfrm>
            <a:off x="442760" y="3104896"/>
            <a:ext cx="4816809" cy="1691254"/>
          </a:xfrm>
          <a:prstGeom prst="rect">
            <a:avLst/>
          </a:prstGeom>
        </p:spPr>
      </p:pic>
      <p:sp>
        <p:nvSpPr>
          <p:cNvPr id="2" name="Titre 5">
            <a:extLst>
              <a:ext uri="{FF2B5EF4-FFF2-40B4-BE49-F238E27FC236}">
                <a16:creationId xmlns:a16="http://schemas.microsoft.com/office/drawing/2014/main" id="{EBAF27E3-974C-8D28-7BB0-112295C0845B}"/>
              </a:ext>
            </a:extLst>
          </p:cNvPr>
          <p:cNvSpPr txBox="1">
            <a:spLocks/>
          </p:cNvSpPr>
          <p:nvPr/>
        </p:nvSpPr>
        <p:spPr>
          <a:xfrm>
            <a:off x="1589901" y="777385"/>
            <a:ext cx="6914499"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a:solidFill>
                  <a:prstClr val="white">
                    <a:lumMod val="65000"/>
                  </a:prstClr>
                </a:solidFill>
                <a:latin typeface="Calibri"/>
                <a:ea typeface="+mn-ea"/>
                <a:cs typeface="+mn-cs"/>
              </a:defRPr>
            </a:lvl1pPr>
          </a:lstStyle>
          <a:p>
            <a:r>
              <a:rPr lang="fr-FR" dirty="0">
                <a:solidFill>
                  <a:schemeClr val="tx1">
                    <a:lumMod val="65000"/>
                    <a:lumOff val="35000"/>
                  </a:schemeClr>
                </a:solidFill>
                <a:latin typeface="Dosis Medium" pitchFamily="2" charset="0"/>
              </a:rPr>
              <a:t>Tracez la lettre n en majuscule et en minuscule comme dans l’exemple. Je vais circuler entre les rangs pour vous aider. </a:t>
            </a:r>
          </a:p>
        </p:txBody>
      </p:sp>
      <p:pic>
        <p:nvPicPr>
          <p:cNvPr id="9" name="Image 8">
            <a:extLst>
              <a:ext uri="{FF2B5EF4-FFF2-40B4-BE49-F238E27FC236}">
                <a16:creationId xmlns:a16="http://schemas.microsoft.com/office/drawing/2014/main" id="{CC8FBEB2-B247-D21D-17EC-3612B16BA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2287" y="2175310"/>
            <a:ext cx="3034318" cy="3034318"/>
          </a:xfrm>
          <a:prstGeom prst="rect">
            <a:avLst/>
          </a:prstGeom>
        </p:spPr>
      </p:pic>
      <p:grpSp>
        <p:nvGrpSpPr>
          <p:cNvPr id="4" name="Groupe 3">
            <a:extLst>
              <a:ext uri="{FF2B5EF4-FFF2-40B4-BE49-F238E27FC236}">
                <a16:creationId xmlns:a16="http://schemas.microsoft.com/office/drawing/2014/main" id="{1E88AC7B-142C-53D7-C52A-0BAD196AD8DD}"/>
              </a:ext>
            </a:extLst>
          </p:cNvPr>
          <p:cNvGrpSpPr/>
          <p:nvPr/>
        </p:nvGrpSpPr>
        <p:grpSpPr>
          <a:xfrm>
            <a:off x="113769" y="634753"/>
            <a:ext cx="1147140" cy="980797"/>
            <a:chOff x="113769" y="634753"/>
            <a:chExt cx="1147140" cy="980797"/>
          </a:xfrm>
        </p:grpSpPr>
        <p:pic>
          <p:nvPicPr>
            <p:cNvPr id="6" name="Image 5">
              <a:extLst>
                <a:ext uri="{FF2B5EF4-FFF2-40B4-BE49-F238E27FC236}">
                  <a16:creationId xmlns:a16="http://schemas.microsoft.com/office/drawing/2014/main" id="{9E1D0DC8-9E07-11FB-E55F-2A4C27D601FE}"/>
                </a:ext>
              </a:extLst>
            </p:cNvPr>
            <p:cNvPicPr>
              <a:picLocks noChangeAspect="1"/>
            </p:cNvPicPr>
            <p:nvPr/>
          </p:nvPicPr>
          <p:blipFill>
            <a:blip r:embed="rId5"/>
            <a:srcRect l="-8613" b="7585"/>
            <a:stretch>
              <a:fillRect/>
            </a:stretch>
          </p:blipFill>
          <p:spPr>
            <a:xfrm>
              <a:off x="442761" y="692504"/>
              <a:ext cx="818148" cy="923046"/>
            </a:xfrm>
            <a:prstGeom prst="ellipse">
              <a:avLst/>
            </a:prstGeom>
          </p:spPr>
        </p:pic>
        <p:pic>
          <p:nvPicPr>
            <p:cNvPr id="7"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2A7E3E5-8275-6217-4851-EC3E48683C9F}"/>
                </a:ext>
              </a:extLst>
            </p:cNvPr>
            <p:cNvPicPr>
              <a:picLocks noChangeAspect="1"/>
            </p:cNvPicPr>
            <p:nvPr/>
          </p:nvPicPr>
          <p:blipFill rotWithShape="1">
            <a:blip r:embed="rId6">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13" name="Rectangle : coins arrondis 12">
            <a:extLst>
              <a:ext uri="{FF2B5EF4-FFF2-40B4-BE49-F238E27FC236}">
                <a16:creationId xmlns:a16="http://schemas.microsoft.com/office/drawing/2014/main" id="{CFA1A437-6208-4635-807F-C08A18FD68D7}"/>
              </a:ext>
            </a:extLst>
          </p:cNvPr>
          <p:cNvSpPr/>
          <p:nvPr/>
        </p:nvSpPr>
        <p:spPr>
          <a:xfrm>
            <a:off x="452482" y="3104896"/>
            <a:ext cx="4807088" cy="169125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Tree>
    <p:extLst>
      <p:ext uri="{BB962C8B-B14F-4D97-AF65-F5344CB8AC3E}">
        <p14:creationId xmlns:p14="http://schemas.microsoft.com/office/powerpoint/2010/main" val="4137136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589901" y="756000"/>
            <a:ext cx="711133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a:t>
            </a:r>
            <a:r>
              <a:rPr lang="fr-FR" dirty="0">
                <a:solidFill>
                  <a:schemeClr val="tx1">
                    <a:lumMod val="65000"/>
                    <a:lumOff val="35000"/>
                  </a:schemeClr>
                </a:solidFill>
                <a:latin typeface="Dosis Medium" pitchFamily="2" charset="0"/>
              </a:rPr>
              <a:t>la lettre n sur </a:t>
            </a:r>
            <a:r>
              <a:rPr lang="fr-FR">
                <a:solidFill>
                  <a:schemeClr val="tx1">
                    <a:lumMod val="65000"/>
                    <a:lumOff val="35000"/>
                  </a:schemeClr>
                </a:solidFill>
                <a:latin typeface="Dosis Medium" pitchFamily="2" charset="0"/>
              </a:rPr>
              <a:t>vos cahiers. </a:t>
            </a:r>
            <a:r>
              <a:rPr lang="fr-FR" dirty="0">
                <a:solidFill>
                  <a:schemeClr val="tx1">
                    <a:lumMod val="65000"/>
                    <a:lumOff val="35000"/>
                  </a:schemeClr>
                </a:solidFill>
                <a:latin typeface="Dosis Medium" pitchFamily="2" charset="0"/>
              </a:rPr>
              <a:t>À demain.</a:t>
            </a:r>
            <a:endParaRPr lang="fr-MA" dirty="0">
              <a:solidFill>
                <a:schemeClr val="tx1">
                  <a:lumMod val="65000"/>
                  <a:lumOff val="35000"/>
                </a:schemeClr>
              </a:solidFill>
              <a:latin typeface="Dosis Medium" pitchFamily="2" charset="0"/>
            </a:endParaRPr>
          </a:p>
        </p:txBody>
      </p:sp>
      <p:pic>
        <p:nvPicPr>
          <p:cNvPr id="4" name="Image 3">
            <a:extLst>
              <a:ext uri="{FF2B5EF4-FFF2-40B4-BE49-F238E27FC236}">
                <a16:creationId xmlns:a16="http://schemas.microsoft.com/office/drawing/2014/main" id="{03F2B3F1-72CD-4F9F-9276-E385FEBBD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1508" y="1703294"/>
            <a:ext cx="3273542" cy="5021162"/>
          </a:xfrm>
          <a:prstGeom prst="rect">
            <a:avLst/>
          </a:prstGeom>
        </p:spPr>
      </p:pic>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81569" y="1945129"/>
            <a:ext cx="2192756" cy="3898900"/>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229928" y="2375646"/>
            <a:ext cx="3035744" cy="923366"/>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 name="Groupe 7">
            <a:extLst>
              <a:ext uri="{FF2B5EF4-FFF2-40B4-BE49-F238E27FC236}">
                <a16:creationId xmlns:a16="http://schemas.microsoft.com/office/drawing/2014/main" id="{1578F868-7BAC-4365-A824-8BFBE994BB53}"/>
              </a:ext>
            </a:extLst>
          </p:cNvPr>
          <p:cNvGrpSpPr/>
          <p:nvPr/>
        </p:nvGrpSpPr>
        <p:grpSpPr>
          <a:xfrm>
            <a:off x="113769" y="634753"/>
            <a:ext cx="1147140" cy="980797"/>
            <a:chOff x="113769" y="634753"/>
            <a:chExt cx="1147140" cy="980797"/>
          </a:xfrm>
        </p:grpSpPr>
        <p:pic>
          <p:nvPicPr>
            <p:cNvPr id="9" name="Image 8">
              <a:extLst>
                <a:ext uri="{FF2B5EF4-FFF2-40B4-BE49-F238E27FC236}">
                  <a16:creationId xmlns:a16="http://schemas.microsoft.com/office/drawing/2014/main" id="{BDC2BF10-B8E8-4399-9DC5-80C2CEA045F7}"/>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9B8A5EA6-3CAA-4606-8A1D-07A18B7683D9}"/>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C9D-0C0C-4684-927E-D7846FC8300F}"/>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La séance d’aujourd’hui est terminée. </a:t>
            </a:r>
            <a:r>
              <a:rPr lang="fr-FR">
                <a:solidFill>
                  <a:schemeClr val="tx1">
                    <a:lumMod val="65000"/>
                    <a:lumOff val="35000"/>
                  </a:schemeClr>
                </a:solidFill>
                <a:latin typeface="Dosis Medium" pitchFamily="2" charset="0"/>
              </a:rPr>
              <a:t>À bientôt.</a:t>
            </a:r>
            <a:endParaRPr lang="fr-MA" dirty="0">
              <a:solidFill>
                <a:schemeClr val="tx1">
                  <a:lumMod val="65000"/>
                  <a:lumOff val="35000"/>
                </a:schemeClr>
              </a:solidFill>
              <a:latin typeface="Dosis Medium" pitchFamily="2" charset="0"/>
            </a:endParaRPr>
          </a:p>
        </p:txBody>
      </p:sp>
      <p:pic>
        <p:nvPicPr>
          <p:cNvPr id="5" name="Nada-Wave">
            <a:hlinkClick r:id="" action="ppaction://media"/>
            <a:extLst>
              <a:ext uri="{FF2B5EF4-FFF2-40B4-BE49-F238E27FC236}">
                <a16:creationId xmlns:a16="http://schemas.microsoft.com/office/drawing/2014/main" id="{23EB48AF-EAED-E94A-23C6-A4FCF227B7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a:prstGeom prst="rect">
            <a:avLst/>
          </a:prstGeom>
        </p:spPr>
      </p:pic>
      <p:pic>
        <p:nvPicPr>
          <p:cNvPr id="6" name="majd_wave">
            <a:hlinkClick r:id="" action="ppaction://media"/>
            <a:extLst>
              <a:ext uri="{FF2B5EF4-FFF2-40B4-BE49-F238E27FC236}">
                <a16:creationId xmlns:a16="http://schemas.microsoft.com/office/drawing/2014/main" id="{5D4751D2-AD6B-9ED2-11BD-BF53AB6E89C5}"/>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1386"/>
          <a:stretch>
            <a:fillRect/>
          </a:stretch>
        </p:blipFill>
        <p:spPr>
          <a:xfrm flipH="1">
            <a:off x="2144109" y="2156059"/>
            <a:ext cx="2065294" cy="3703624"/>
          </a:xfrm>
          <a:prstGeom prst="rect">
            <a:avLst/>
          </a:prstGeom>
        </p:spPr>
      </p:pic>
      <p:pic>
        <p:nvPicPr>
          <p:cNvPr id="8" name="Image 7">
            <a:extLst>
              <a:ext uri="{FF2B5EF4-FFF2-40B4-BE49-F238E27FC236}">
                <a16:creationId xmlns:a16="http://schemas.microsoft.com/office/drawing/2014/main" id="{28B4FA45-F76A-4854-93AB-F0C2D74EE99A}"/>
              </a:ext>
            </a:extLst>
          </p:cNvPr>
          <p:cNvPicPr>
            <a:picLocks noChangeAspect="1"/>
          </p:cNvPicPr>
          <p:nvPr/>
        </p:nvPicPr>
        <p:blipFill>
          <a:blip r:embed="rId8">
            <a:extLst>
              <a:ext uri="{28A0092B-C50C-407E-A947-70E740481C1C}">
                <a14:useLocalDpi xmlns:a14="http://schemas.microsoft.com/office/drawing/2010/main" val="0"/>
              </a:ext>
            </a:extLst>
          </a:blip>
          <a:srcRect b="26481"/>
          <a:stretch>
            <a:fillRect/>
          </a:stretch>
        </p:blipFill>
        <p:spPr>
          <a:xfrm>
            <a:off x="69048" y="575254"/>
            <a:ext cx="1393241" cy="1024294"/>
          </a:xfrm>
          <a:prstGeom prst="ellipse">
            <a:avLst/>
          </a:prstGeom>
        </p:spPr>
      </p:pic>
    </p:spTree>
    <p:extLst>
      <p:ext uri="{BB962C8B-B14F-4D97-AF65-F5344CB8AC3E}">
        <p14:creationId xmlns:p14="http://schemas.microsoft.com/office/powerpoint/2010/main" val="42616580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5"/>
                                        </p:tgtEl>
                                      </p:cBhvr>
                                    </p:cmd>
                                  </p:childTnLst>
                                </p:cTn>
                              </p:par>
                              <p:par>
                                <p:cTn id="7" presetID="1" presetClass="mediacall" presetSubtype="0" fill="hold" nodeType="withEffect">
                                  <p:stCondLst>
                                    <p:cond delay="0"/>
                                  </p:stCondLst>
                                  <p:childTnLst>
                                    <p:cmd type="call" cmd="playFrom(0.0)">
                                      <p:cBhvr>
                                        <p:cTn id="8" dur="34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6"/>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02_New Voc_01-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2B6B4C-99CB-4E92-9801-08E4A7C8D9B1}">
  <ds:schemaRefs>
    <ds:schemaRef ds:uri="http://purl.org/dc/elements/1.1/"/>
    <ds:schemaRef ds:uri="http://schemas.microsoft.com/office/2006/metadata/propertie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54264B73-ECE3-41C0-829C-57B6C8BA4C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E52A7F-2007-47B6-8A33-F40192196F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8715</TotalTime>
  <Words>1014</Words>
  <PresentationFormat>Affichage à l'écran (4:3)</PresentationFormat>
  <Paragraphs>124</Paragraphs>
  <Slides>54</Slides>
  <Notes>2</Notes>
  <HiddenSlides>0</HiddenSlides>
  <MMClips>9</MMClips>
  <ScaleCrop>false</ScaleCrop>
  <HeadingPairs>
    <vt:vector size="6" baseType="variant">
      <vt:variant>
        <vt:lpstr>Polices utilisées</vt:lpstr>
      </vt:variant>
      <vt:variant>
        <vt:i4>13</vt:i4>
      </vt:variant>
      <vt:variant>
        <vt:lpstr>Thème</vt:lpstr>
      </vt:variant>
      <vt:variant>
        <vt:i4>8</vt:i4>
      </vt:variant>
      <vt:variant>
        <vt:lpstr>Titres des diapositives</vt:lpstr>
      </vt:variant>
      <vt:variant>
        <vt:i4>54</vt:i4>
      </vt:variant>
    </vt:vector>
  </HeadingPairs>
  <TitlesOfParts>
    <vt:vector size="75" baseType="lpstr">
      <vt:lpstr>Calibri</vt:lpstr>
      <vt:lpstr>Dosis</vt:lpstr>
      <vt:lpstr>Consolas</vt:lpstr>
      <vt:lpstr>Aptos Display</vt:lpstr>
      <vt:lpstr>Berlin Sans FB</vt:lpstr>
      <vt:lpstr>Mistral</vt:lpstr>
      <vt:lpstr>Aptos</vt:lpstr>
      <vt:lpstr>Dosis ExtraBold</vt:lpstr>
      <vt:lpstr>Colonna MT</vt:lpstr>
      <vt:lpstr>Dosis Medium</vt:lpstr>
      <vt:lpstr>Wingdings</vt:lpstr>
      <vt:lpstr>Arial</vt:lpstr>
      <vt:lpstr>Dosis SemiBold</vt:lpstr>
      <vt:lpstr>2_Conception personnalisée</vt:lpstr>
      <vt:lpstr>00_Env-Enseignant</vt:lpstr>
      <vt:lpstr>Oral</vt:lpstr>
      <vt:lpstr>Lecture</vt:lpstr>
      <vt:lpstr>Ecriture</vt:lpstr>
      <vt:lpstr>Thème Office</vt:lpstr>
      <vt:lpstr>1_Oral</vt:lpstr>
      <vt:lpstr>02_New Voc_01-Présentation</vt:lpstr>
      <vt:lpstr>Présentation PowerPoint</vt:lpstr>
      <vt:lpstr>Il convient de lancer le mode diaporama pour la diffusion de la leçon en classe</vt:lpstr>
      <vt:lpstr>Pictogrammes</vt:lpstr>
      <vt:lpstr>Contenu de la semaine </vt:lpstr>
      <vt:lpstr>Organisation de la semaine</vt:lpstr>
      <vt:lpstr>Plan de la séance 2</vt:lpstr>
      <vt:lpstr>Bonjour les enfants ! La leçon de français commence maintenant. Soyez attentifs.</vt:lpstr>
      <vt:lpstr>Répétons ensemble : Lire - Dessiner - Écrire - Chanter - La récréation - Colorier.</vt:lpstr>
      <vt:lpstr>Qui veut passer au tableau pour nommer les images ? </vt:lpstr>
      <vt:lpstr>Répétons ensemble : Le nid - Une note - Neuf - Des lunettes - Le canard - Des sardines. </vt:lpstr>
      <vt:lpstr>Qui veut passer au tableau pour nommer les images ? </vt:lpstr>
      <vt:lpstr>          A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Aujourd’hui, nous allons apprendre à poser une question en français avec Majd et Nada. </vt:lpstr>
      <vt:lpstr>Lecture de la vidéo. </vt:lpstr>
      <vt:lpstr>Répétons ensemble. </vt:lpstr>
      <vt:lpstr>Voici un autre exemple. </vt:lpstr>
      <vt:lpstr>Présentation PowerPoint</vt:lpstr>
      <vt:lpstr>Présentation PowerPoint</vt:lpstr>
      <vt:lpstr>Chacun pose la question à son voisin. </vt:lpstr>
      <vt:lpstr>Plan de la séance 2</vt:lpstr>
      <vt:lpstr>Maintenant, on va faire de la lecture. On va apprendre à lire la lettre n. </vt:lpstr>
      <vt:lpstr>Lecture de la vidéo. </vt:lpstr>
      <vt:lpstr>Lisons ensemble : N - n.</vt:lpstr>
      <vt:lpstr>Qui veut lire ? Levez la main. </vt:lpstr>
      <vt:lpstr>Regardez cette liste. Qui veut passer au tableau pour montrer la lettre n ?</vt:lpstr>
      <vt:lpstr>Voici une autre liste. Qui veut passer au tableau pour montrer la lettre n ?</vt:lpstr>
      <vt:lpstr>Est-ce qu’il y a la lettre n dans ce mot ? Qui veut passer au tableau pour la montrer ?</vt:lpstr>
      <vt:lpstr>Est-ce qu’il y a la lettre n dans ce mot ? Qui veut passer au tableau pour la montrer ?</vt:lpstr>
      <vt:lpstr>Est-ce qu’il y a la lettre n dans ce mot ? Qui veut passer au tableau pour la montrer ?</vt:lpstr>
      <vt:lpstr>Est-ce qu’il y a la lettre n dans ce mot ? </vt:lpstr>
      <vt:lpstr>Présentation PowerPoint</vt:lpstr>
      <vt:lpstr>Présentation PowerPoint</vt:lpstr>
      <vt:lpstr>Maintenant, vous allez écouter des mots. Je vais vous demander si vous entendez le son « n ». </vt:lpstr>
      <vt:lpstr>« Note ». Est-ce que vous entendez le son « n » dans « note » ? </vt:lpstr>
      <vt:lpstr>« Lunettes ». Est-ce que vous entendez le son « n » dans « lunettes » ? </vt:lpstr>
      <vt:lpstr>« Dessiner ». Est-ce que vous entendez le son « n » dans « dessiner » ? </vt:lpstr>
      <vt:lpstr>« Banane ». Est-ce que vous entendez le son « n » dans « banane » ? </vt:lpstr>
      <vt:lpstr>« Maison ». Est-ce que vous entendez le son « n » dans « maison » ? </vt:lpstr>
      <vt:lpstr>« Sardines ». Est-ce que vous entendez le son « n » dans « sardines » ? </vt:lpstr>
      <vt:lpstr>Prenez le livret, page 88. </vt:lpstr>
      <vt:lpstr>On va faire l’activité 1 et 2. Je vais vous expliquer la consigne. Ensuite, je vais circuler entre les rangs pour vous aider. </vt:lpstr>
      <vt:lpstr>Corrigez.</vt:lpstr>
      <vt:lpstr>Plan de la séance 2</vt:lpstr>
      <vt:lpstr>Maintenant, nous allons faire de l’écriture. Nous allons écrire la lettre n en majuscule et en minuscule. </vt:lpstr>
      <vt:lpstr>Regardez bien comment on va écrire la lettre n majuscule. </vt:lpstr>
      <vt:lpstr>Lecture de la vidéo.</vt:lpstr>
      <vt:lpstr>On va écrire la lettre n majuscule en l’air avec le doigt. Faites comme moi.</vt:lpstr>
      <vt:lpstr>Regardez bien comment on va écrire la lettre n minuscule. </vt:lpstr>
      <vt:lpstr>Lecture de la vidéo.</vt:lpstr>
      <vt:lpstr>On va écrire la lettre n minuscule en l’air avec le doigt. Faites comme moi.</vt:lpstr>
      <vt:lpstr>Présentation PowerPoint</vt:lpstr>
      <vt:lpstr>Présentation PowerPoint</vt:lpstr>
      <vt:lpstr>À la maison, vous aller recopier la lettre n sur vos cahiers. À demain.</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2025-08-13T10:11:39Z</cp:lastPrinted>
  <dcterms:created xsi:type="dcterms:W3CDTF">2025-08-01T12:31:49Z</dcterms:created>
  <dcterms:modified xsi:type="dcterms:W3CDTF">2026-03-26T18:23:46Z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