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41" r:id="rId4"/>
    <p:sldMasterId id="2147483743" r:id="rId5"/>
    <p:sldMasterId id="2147483697" r:id="rId6"/>
    <p:sldMasterId id="2147483711" r:id="rId7"/>
    <p:sldMasterId id="2147483720" r:id="rId8"/>
    <p:sldMasterId id="2147483758" r:id="rId9"/>
    <p:sldMasterId id="2147483772" r:id="rId10"/>
    <p:sldMasterId id="2147483789" r:id="rId11"/>
  </p:sldMasterIdLst>
  <p:notesMasterIdLst>
    <p:notesMasterId r:id="rId66"/>
  </p:notesMasterIdLst>
  <p:sldIdLst>
    <p:sldId id="256" r:id="rId12"/>
    <p:sldId id="1029" r:id="rId13"/>
    <p:sldId id="705" r:id="rId14"/>
    <p:sldId id="847" r:id="rId15"/>
    <p:sldId id="1053" r:id="rId16"/>
    <p:sldId id="799" r:id="rId17"/>
    <p:sldId id="779" r:id="rId18"/>
    <p:sldId id="1083" r:id="rId19"/>
    <p:sldId id="1055" r:id="rId20"/>
    <p:sldId id="1084" r:id="rId21"/>
    <p:sldId id="1080" r:id="rId22"/>
    <p:sldId id="1038" r:id="rId23"/>
    <p:sldId id="780" r:id="rId24"/>
    <p:sldId id="784" r:id="rId25"/>
    <p:sldId id="1043" r:id="rId26"/>
    <p:sldId id="1085" r:id="rId27"/>
    <p:sldId id="887" r:id="rId28"/>
    <p:sldId id="1058" r:id="rId29"/>
    <p:sldId id="888" r:id="rId30"/>
    <p:sldId id="800" r:id="rId31"/>
    <p:sldId id="814" r:id="rId32"/>
    <p:sldId id="819" r:id="rId33"/>
    <p:sldId id="820" r:id="rId34"/>
    <p:sldId id="821" r:id="rId35"/>
    <p:sldId id="803" r:id="rId36"/>
    <p:sldId id="815" r:id="rId37"/>
    <p:sldId id="1064" r:id="rId38"/>
    <p:sldId id="1065" r:id="rId39"/>
    <p:sldId id="1066" r:id="rId40"/>
    <p:sldId id="816" r:id="rId41"/>
    <p:sldId id="851" r:id="rId42"/>
    <p:sldId id="1067" r:id="rId43"/>
    <p:sldId id="1068" r:id="rId44"/>
    <p:sldId id="1069" r:id="rId45"/>
    <p:sldId id="1070" r:id="rId46"/>
    <p:sldId id="1072" r:id="rId47"/>
    <p:sldId id="1073" r:id="rId48"/>
    <p:sldId id="1071" r:id="rId49"/>
    <p:sldId id="1074" r:id="rId50"/>
    <p:sldId id="645" r:id="rId51"/>
    <p:sldId id="1077" r:id="rId52"/>
    <p:sldId id="1036" r:id="rId53"/>
    <p:sldId id="805" r:id="rId54"/>
    <p:sldId id="653" r:id="rId55"/>
    <p:sldId id="854" r:id="rId56"/>
    <p:sldId id="842" r:id="rId57"/>
    <p:sldId id="828" r:id="rId58"/>
    <p:sldId id="1044" r:id="rId59"/>
    <p:sldId id="1045" r:id="rId60"/>
    <p:sldId id="1059" r:id="rId61"/>
    <p:sldId id="837" r:id="rId62"/>
    <p:sldId id="818" r:id="rId63"/>
    <p:sldId id="840" r:id="rId64"/>
    <p:sldId id="679" r:id="rId65"/>
  </p:sldIdLst>
  <p:sldSz cx="9144000" cy="6858000" type="screen4x3"/>
  <p:notesSz cx="6735763" cy="9866313"/>
  <p:embeddedFontLst>
    <p:embeddedFont>
      <p:font typeface="Berlin Sans FB" panose="020E0602020502020306" pitchFamily="34" charset="0"/>
      <p:regular r:id="rId67"/>
      <p:bold r:id="rId68"/>
    </p:embeddedFont>
    <p:embeddedFont>
      <p:font typeface="Colonna MT" panose="04020805060202030203" pitchFamily="82" charset="0"/>
      <p:regular r:id="rId69"/>
    </p:embeddedFont>
    <p:embeddedFont>
      <p:font typeface="Consolas" panose="020B0609020204030204" pitchFamily="49" charset="0"/>
      <p:regular r:id="rId70"/>
      <p:bold r:id="rId71"/>
      <p:italic r:id="rId72"/>
      <p:boldItalic r:id="rId73"/>
    </p:embeddedFont>
    <p:embeddedFont>
      <p:font typeface="Dosis" pitchFamily="2" charset="0"/>
      <p:regular r:id="rId74"/>
      <p:bold r:id="rId75"/>
    </p:embeddedFont>
    <p:embeddedFont>
      <p:font typeface="Dosis ExtraBold" pitchFamily="2" charset="0"/>
      <p:bold r:id="rId76"/>
    </p:embeddedFont>
    <p:embeddedFont>
      <p:font typeface="Dosis Medium" pitchFamily="2" charset="0"/>
      <p:regular r:id="rId77"/>
      <p:bold r:id="rId78"/>
    </p:embeddedFont>
    <p:embeddedFont>
      <p:font typeface="Dosis SemiBold" pitchFamily="2" charset="0"/>
      <p:regular r:id="rId79"/>
      <p:bold r:id="rId80"/>
    </p:embeddedFont>
    <p:embeddedFont>
      <p:font typeface="Mistral" panose="03090702030407020403" pitchFamily="66" charset="0"/>
      <p:regular r:id="rId81"/>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FD0F942-153D-7E75-C5EB-E4990782D13C}" name="Jalila El Baraka" initials="JE" userId="S::jalila.el-baraka@ifmaroc.com::ea93c961-285f-4edc-9e51-dff84fc1dbd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AF8FE"/>
    <a:srgbClr val="565F88"/>
    <a:srgbClr val="424D7B"/>
    <a:srgbClr val="E02467"/>
    <a:srgbClr val="00ACA4"/>
    <a:srgbClr val="9EE0F4"/>
    <a:srgbClr val="F26553"/>
    <a:srgbClr val="E84234"/>
    <a:srgbClr val="2AB6D7"/>
    <a:srgbClr val="55B7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99" autoAdjust="0"/>
    <p:restoredTop sz="94404" autoAdjust="0"/>
  </p:normalViewPr>
  <p:slideViewPr>
    <p:cSldViewPr snapToGrid="0">
      <p:cViewPr varScale="1">
        <p:scale>
          <a:sx n="77" d="100"/>
          <a:sy n="77" d="100"/>
        </p:scale>
        <p:origin x="267" y="45"/>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font" Target="fonts/font2.fntdata"/><Relationship Id="rId76" Type="http://schemas.openxmlformats.org/officeDocument/2006/relationships/font" Target="fonts/font10.fntdata"/><Relationship Id="rId84"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font" Target="fonts/font5.fntdata"/><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notesMaster" Target="notesMasters/notesMaster1.xml"/><Relationship Id="rId74" Type="http://schemas.openxmlformats.org/officeDocument/2006/relationships/font" Target="fonts/font8.fntdata"/><Relationship Id="rId79" Type="http://schemas.openxmlformats.org/officeDocument/2006/relationships/font" Target="fonts/font13.fntdata"/><Relationship Id="rId87"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slide" Target="slides/slide50.xml"/><Relationship Id="rId82" Type="http://schemas.openxmlformats.org/officeDocument/2006/relationships/presProps" Target="presProps.xml"/><Relationship Id="rId19" Type="http://schemas.openxmlformats.org/officeDocument/2006/relationships/slide" Target="slides/slide8.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font" Target="fonts/font3.fntdata"/><Relationship Id="rId77" Type="http://schemas.openxmlformats.org/officeDocument/2006/relationships/font" Target="fonts/font11.fntdata"/><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font" Target="fonts/font6.fntdata"/><Relationship Id="rId80" Type="http://schemas.openxmlformats.org/officeDocument/2006/relationships/font" Target="fonts/font14.fntdata"/><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font" Target="fonts/font1.fntdata"/><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font" Target="fonts/font15.fntdata"/><Relationship Id="rId86"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MIAE BEZZAZ" userId="f9bc3cc0-8e1c-4944-afa8-b4b36bbf20e1" providerId="ADAL" clId="{27B3AB8C-EE41-4D81-90EE-6024DD1A12B9}"/>
    <pc:docChg chg="modSld">
      <pc:chgData name="LAMIAE BEZZAZ" userId="f9bc3cc0-8e1c-4944-afa8-b4b36bbf20e1" providerId="ADAL" clId="{27B3AB8C-EE41-4D81-90EE-6024DD1A12B9}" dt="2026-03-24T14:59:18.469" v="8" actId="20577"/>
      <pc:docMkLst>
        <pc:docMk/>
      </pc:docMkLst>
      <pc:sldChg chg="addSp modSp modAnim">
        <pc:chgData name="LAMIAE BEZZAZ" userId="f9bc3cc0-8e1c-4944-afa8-b4b36bbf20e1" providerId="ADAL" clId="{27B3AB8C-EE41-4D81-90EE-6024DD1A12B9}" dt="2026-03-24T14:57:51.003" v="6"/>
        <pc:sldMkLst>
          <pc:docMk/>
          <pc:sldMk cId="927543826" sldId="784"/>
        </pc:sldMkLst>
        <pc:picChg chg="add mod">
          <ac:chgData name="LAMIAE BEZZAZ" userId="f9bc3cc0-8e1c-4944-afa8-b4b36bbf20e1" providerId="ADAL" clId="{27B3AB8C-EE41-4D81-90EE-6024DD1A12B9}" dt="2026-03-24T14:57:42.047" v="4" actId="1076"/>
          <ac:picMkLst>
            <pc:docMk/>
            <pc:sldMk cId="927543826" sldId="784"/>
            <ac:picMk id="2" creationId="{71C7DAEB-6A3A-42EC-BD4A-F7E521A5EB4A}"/>
          </ac:picMkLst>
        </pc:picChg>
      </pc:sldChg>
      <pc:sldChg chg="modSp">
        <pc:chgData name="LAMIAE BEZZAZ" userId="f9bc3cc0-8e1c-4944-afa8-b4b36bbf20e1" providerId="ADAL" clId="{27B3AB8C-EE41-4D81-90EE-6024DD1A12B9}" dt="2026-03-24T14:59:18.469" v="8" actId="20577"/>
        <pc:sldMkLst>
          <pc:docMk/>
          <pc:sldMk cId="2013713831" sldId="1074"/>
        </pc:sldMkLst>
        <pc:spChg chg="mod">
          <ac:chgData name="LAMIAE BEZZAZ" userId="f9bc3cc0-8e1c-4944-afa8-b4b36bbf20e1" providerId="ADAL" clId="{27B3AB8C-EE41-4D81-90EE-6024DD1A12B9}" dt="2026-03-24T14:59:18.469" v="8" actId="20577"/>
          <ac:spMkLst>
            <pc:docMk/>
            <pc:sldMk cId="2013713831" sldId="1074"/>
            <ac:spMk id="2" creationId="{F6F267A0-1B46-E967-5577-577B768F0A2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18831" cy="495029"/>
          </a:xfrm>
          <a:prstGeom prst="rect">
            <a:avLst/>
          </a:prstGeom>
        </p:spPr>
        <p:txBody>
          <a:bodyPr vert="horz" lIns="90800" tIns="45400" rIns="90800" bIns="45400" rtlCol="0"/>
          <a:lstStyle>
            <a:lvl1pPr algn="l">
              <a:defRPr sz="1200"/>
            </a:lvl1pPr>
          </a:lstStyle>
          <a:p>
            <a:endParaRPr lang="fr-MA" dirty="0"/>
          </a:p>
        </p:txBody>
      </p:sp>
      <p:sp>
        <p:nvSpPr>
          <p:cNvPr id="3" name="Espace réservé de la date 2"/>
          <p:cNvSpPr>
            <a:spLocks noGrp="1"/>
          </p:cNvSpPr>
          <p:nvPr>
            <p:ph type="dt" idx="1"/>
          </p:nvPr>
        </p:nvSpPr>
        <p:spPr>
          <a:xfrm>
            <a:off x="3815373" y="0"/>
            <a:ext cx="2918831" cy="495029"/>
          </a:xfrm>
          <a:prstGeom prst="rect">
            <a:avLst/>
          </a:prstGeom>
        </p:spPr>
        <p:txBody>
          <a:bodyPr vert="horz" lIns="90800" tIns="45400" rIns="90800" bIns="45400" rtlCol="0"/>
          <a:lstStyle>
            <a:lvl1pPr algn="r">
              <a:defRPr sz="1200"/>
            </a:lvl1pPr>
          </a:lstStyle>
          <a:p>
            <a:fld id="{B170D036-93EB-4403-A328-CEEC95972C3A}" type="datetimeFigureOut">
              <a:rPr lang="fr-MA" smtClean="0"/>
              <a:t>26/03/2026</a:t>
            </a:fld>
            <a:endParaRPr lang="fr-MA" dirty="0"/>
          </a:p>
        </p:txBody>
      </p:sp>
      <p:sp>
        <p:nvSpPr>
          <p:cNvPr id="4" name="Espace réservé de l'image des diapositives 3"/>
          <p:cNvSpPr>
            <a:spLocks noGrp="1" noRot="1" noChangeAspect="1"/>
          </p:cNvSpPr>
          <p:nvPr>
            <p:ph type="sldImg" idx="2"/>
          </p:nvPr>
        </p:nvSpPr>
        <p:spPr>
          <a:xfrm>
            <a:off x="1147763" y="1231900"/>
            <a:ext cx="4440237" cy="3332163"/>
          </a:xfrm>
          <a:prstGeom prst="rect">
            <a:avLst/>
          </a:prstGeom>
          <a:noFill/>
          <a:ln w="12700">
            <a:solidFill>
              <a:prstClr val="black"/>
            </a:solidFill>
          </a:ln>
        </p:spPr>
        <p:txBody>
          <a:bodyPr vert="horz" lIns="90800" tIns="45400" rIns="90800" bIns="45400" rtlCol="0" anchor="ctr"/>
          <a:lstStyle/>
          <a:p>
            <a:endParaRPr lang="fr-MA" dirty="0"/>
          </a:p>
        </p:txBody>
      </p:sp>
      <p:sp>
        <p:nvSpPr>
          <p:cNvPr id="5" name="Espace réservé des notes 4"/>
          <p:cNvSpPr>
            <a:spLocks noGrp="1"/>
          </p:cNvSpPr>
          <p:nvPr>
            <p:ph type="body" sz="quarter" idx="3"/>
          </p:nvPr>
        </p:nvSpPr>
        <p:spPr>
          <a:xfrm>
            <a:off x="673577" y="4748164"/>
            <a:ext cx="5388610" cy="3884860"/>
          </a:xfrm>
          <a:prstGeom prst="rect">
            <a:avLst/>
          </a:prstGeom>
        </p:spPr>
        <p:txBody>
          <a:bodyPr vert="horz" lIns="90800" tIns="45400" rIns="90800" bIns="4540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A"/>
          </a:p>
        </p:txBody>
      </p:sp>
      <p:sp>
        <p:nvSpPr>
          <p:cNvPr id="6" name="Espace réservé du pied de page 5"/>
          <p:cNvSpPr>
            <a:spLocks noGrp="1"/>
          </p:cNvSpPr>
          <p:nvPr>
            <p:ph type="ftr" sz="quarter" idx="4"/>
          </p:nvPr>
        </p:nvSpPr>
        <p:spPr>
          <a:xfrm>
            <a:off x="0" y="9371287"/>
            <a:ext cx="2918831" cy="495028"/>
          </a:xfrm>
          <a:prstGeom prst="rect">
            <a:avLst/>
          </a:prstGeom>
        </p:spPr>
        <p:txBody>
          <a:bodyPr vert="horz" lIns="90800" tIns="45400" rIns="90800" bIns="45400" rtlCol="0" anchor="b"/>
          <a:lstStyle>
            <a:lvl1pPr algn="l">
              <a:defRPr sz="1200"/>
            </a:lvl1pPr>
          </a:lstStyle>
          <a:p>
            <a:endParaRPr lang="fr-MA" dirty="0"/>
          </a:p>
        </p:txBody>
      </p:sp>
      <p:sp>
        <p:nvSpPr>
          <p:cNvPr id="7" name="Espace réservé du numéro de diapositive 6"/>
          <p:cNvSpPr>
            <a:spLocks noGrp="1"/>
          </p:cNvSpPr>
          <p:nvPr>
            <p:ph type="sldNum" sz="quarter" idx="5"/>
          </p:nvPr>
        </p:nvSpPr>
        <p:spPr>
          <a:xfrm>
            <a:off x="3815373" y="9371287"/>
            <a:ext cx="2918831" cy="495028"/>
          </a:xfrm>
          <a:prstGeom prst="rect">
            <a:avLst/>
          </a:prstGeom>
        </p:spPr>
        <p:txBody>
          <a:bodyPr vert="horz" lIns="90800" tIns="45400" rIns="90800" bIns="45400" rtlCol="0" anchor="b"/>
          <a:lstStyle>
            <a:lvl1pPr algn="r">
              <a:defRPr sz="1200"/>
            </a:lvl1pPr>
          </a:lstStyle>
          <a:p>
            <a:fld id="{7136E571-1CA0-4C8D-985D-594239BEC5F6}" type="slidenum">
              <a:rPr lang="fr-MA" smtClean="0"/>
              <a:t>‹N°›</a:t>
            </a:fld>
            <a:endParaRPr lang="fr-MA" dirty="0"/>
          </a:p>
        </p:txBody>
      </p:sp>
    </p:spTree>
    <p:extLst>
      <p:ext uri="{BB962C8B-B14F-4D97-AF65-F5344CB8AC3E}">
        <p14:creationId xmlns:p14="http://schemas.microsoft.com/office/powerpoint/2010/main" val="2921947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dirty="0"/>
          </a:p>
        </p:txBody>
      </p:sp>
      <p:sp>
        <p:nvSpPr>
          <p:cNvPr id="3" name="Espace réservé des notes 2"/>
          <p:cNvSpPr>
            <a:spLocks noGrp="1"/>
          </p:cNvSpPr>
          <p:nvPr>
            <p:ph type="body" idx="1"/>
          </p:nvPr>
        </p:nvSpPr>
        <p:spPr/>
        <p:txBody>
          <a:bodyPr/>
          <a:lstStyle/>
          <a:p>
            <a:endParaRPr lang="fr-MA"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36E571-1CA0-4C8D-985D-594239BEC5F6}" type="slidenum">
              <a:rPr kumimoji="0" lang="fr-M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M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089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EDB43-C08F-5A9F-58AA-CD49FF461BA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5F0882B-9291-AB2A-801A-817F5A60DE34}"/>
              </a:ext>
            </a:extLst>
          </p:cNvPr>
          <p:cNvSpPr>
            <a:spLocks noGrp="1" noRot="1" noChangeAspect="1"/>
          </p:cNvSpPr>
          <p:nvPr>
            <p:ph type="sldImg"/>
          </p:nvPr>
        </p:nvSpPr>
        <p:spPr/>
        <p:txBody>
          <a:bodyPr/>
          <a:lstStyle/>
          <a:p>
            <a:endParaRPr lang="fr-FR" dirty="0"/>
          </a:p>
        </p:txBody>
      </p:sp>
      <p:sp>
        <p:nvSpPr>
          <p:cNvPr id="3" name="Espace réservé des notes 2">
            <a:extLst>
              <a:ext uri="{FF2B5EF4-FFF2-40B4-BE49-F238E27FC236}">
                <a16:creationId xmlns:a16="http://schemas.microsoft.com/office/drawing/2014/main" id="{349BBDB7-6031-443D-FEF6-E72DA1437EDD}"/>
              </a:ext>
            </a:extLst>
          </p:cNvPr>
          <p:cNvSpPr>
            <a:spLocks noGrp="1"/>
          </p:cNvSpPr>
          <p:nvPr>
            <p:ph type="body" idx="1"/>
          </p:nvPr>
        </p:nvSpPr>
        <p:spPr/>
        <p:txBody>
          <a:bodyPr/>
          <a:lstStyle/>
          <a:p>
            <a:endParaRPr lang="fr-MA" dirty="0"/>
          </a:p>
        </p:txBody>
      </p:sp>
      <p:sp>
        <p:nvSpPr>
          <p:cNvPr id="4" name="Espace réservé du numéro de diapositive 3">
            <a:extLst>
              <a:ext uri="{FF2B5EF4-FFF2-40B4-BE49-F238E27FC236}">
                <a16:creationId xmlns:a16="http://schemas.microsoft.com/office/drawing/2014/main" id="{1321CF19-702B-68EC-982E-5BC14DBED54D}"/>
              </a:ext>
            </a:extLst>
          </p:cNvPr>
          <p:cNvSpPr>
            <a:spLocks noGrp="1"/>
          </p:cNvSpPr>
          <p:nvPr>
            <p:ph type="sldNum" sz="quarter" idx="5"/>
          </p:nvPr>
        </p:nvSpPr>
        <p:spPr/>
        <p:txBody>
          <a:bodyPr/>
          <a:lstStyle/>
          <a:p>
            <a:fld id="{7136E571-1CA0-4C8D-985D-594239BEC5F6}" type="slidenum">
              <a:rPr lang="fr-MA" smtClean="0"/>
              <a:t>4</a:t>
            </a:fld>
            <a:endParaRPr lang="fr-MA" dirty="0"/>
          </a:p>
        </p:txBody>
      </p:sp>
    </p:spTree>
    <p:extLst>
      <p:ext uri="{BB962C8B-B14F-4D97-AF65-F5344CB8AC3E}">
        <p14:creationId xmlns:p14="http://schemas.microsoft.com/office/powerpoint/2010/main" val="41185038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 Id="rId9" Type="http://schemas.microsoft.com/office/2007/relationships/hdphoto" Target="../media/hdphoto4.wdp"/></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5.png"/><Relationship Id="rId9" Type="http://schemas.microsoft.com/office/2007/relationships/hdphoto" Target="../media/hdphoto2.wdp"/></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lum/>
          </a:blip>
          <a:srcRect/>
          <a:stretch>
            <a:fillRect t="-1000" b="-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7261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331441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5" name="Espace réservé de l'élément multimédia 4">
            <a:extLst>
              <a:ext uri="{FF2B5EF4-FFF2-40B4-BE49-F238E27FC236}">
                <a16:creationId xmlns:a16="http://schemas.microsoft.com/office/drawing/2014/main" id="{561DAE33-9723-DC88-209D-81FEF439A195}"/>
              </a:ext>
            </a:extLst>
          </p:cNvPr>
          <p:cNvSpPr>
            <a:spLocks noGrp="1"/>
          </p:cNvSpPr>
          <p:nvPr>
            <p:ph type="media" sz="quarter" idx="13"/>
          </p:nvPr>
        </p:nvSpPr>
        <p:spPr>
          <a:xfrm>
            <a:off x="2040385" y="1947285"/>
            <a:ext cx="2340000" cy="4140000"/>
          </a:xfrm>
          <a:prstGeom prst="rect">
            <a:avLst/>
          </a:prstGeom>
        </p:spPr>
        <p:txBody>
          <a:bodyPr/>
          <a:lstStyle/>
          <a:p>
            <a:endParaRPr lang="fr-MA" dirty="0"/>
          </a:p>
        </p:txBody>
      </p:sp>
      <p:sp>
        <p:nvSpPr>
          <p:cNvPr id="6" name="Espace réservé de l'élément multimédia 4">
            <a:extLst>
              <a:ext uri="{FF2B5EF4-FFF2-40B4-BE49-F238E27FC236}">
                <a16:creationId xmlns:a16="http://schemas.microsoft.com/office/drawing/2014/main" id="{4180F1CA-FF8B-83AE-82F6-FFE4FF2F87AB}"/>
              </a:ext>
            </a:extLst>
          </p:cNvPr>
          <p:cNvSpPr>
            <a:spLocks noGrp="1"/>
          </p:cNvSpPr>
          <p:nvPr>
            <p:ph type="media" sz="quarter" idx="14"/>
          </p:nvPr>
        </p:nvSpPr>
        <p:spPr>
          <a:xfrm>
            <a:off x="4763616" y="1962000"/>
            <a:ext cx="2340000" cy="4140000"/>
          </a:xfrm>
          <a:prstGeom prst="rect">
            <a:avLst/>
          </a:prstGeom>
        </p:spPr>
        <p:txBody>
          <a:bodyPr/>
          <a:lstStyle/>
          <a:p>
            <a:endParaRPr lang="fr-MA" dirty="0"/>
          </a:p>
        </p:txBody>
      </p:sp>
    </p:spTree>
    <p:extLst>
      <p:ext uri="{BB962C8B-B14F-4D97-AF65-F5344CB8AC3E}">
        <p14:creationId xmlns:p14="http://schemas.microsoft.com/office/powerpoint/2010/main" val="26167789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dirty="0"/>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77222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7560000" cy="3960000"/>
          </a:xfrm>
          <a:prstGeom prst="rect">
            <a:avLst/>
          </a:prstGeom>
        </p:spPr>
        <p:txBody>
          <a:bodyPr/>
          <a:lstStyle/>
          <a:p>
            <a:endParaRPr lang="fr-MA" dirty="0"/>
          </a:p>
        </p:txBody>
      </p:sp>
    </p:spTree>
    <p:extLst>
      <p:ext uri="{BB962C8B-B14F-4D97-AF65-F5344CB8AC3E}">
        <p14:creationId xmlns:p14="http://schemas.microsoft.com/office/powerpoint/2010/main" val="27759367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4152862" cy="3960000"/>
          </a:xfrm>
          <a:prstGeom prst="rect">
            <a:avLst/>
          </a:prstGeom>
        </p:spPr>
        <p:txBody>
          <a:bodyPr/>
          <a:lstStyle/>
          <a:p>
            <a:endParaRPr lang="fr-MA" dirty="0"/>
          </a:p>
        </p:txBody>
      </p:sp>
      <p:sp>
        <p:nvSpPr>
          <p:cNvPr id="3" name="Espace réservé pour une image  5">
            <a:extLst>
              <a:ext uri="{FF2B5EF4-FFF2-40B4-BE49-F238E27FC236}">
                <a16:creationId xmlns:a16="http://schemas.microsoft.com/office/drawing/2014/main" id="{11208264-EBBA-CD5B-581E-72DE1C201D2E}"/>
              </a:ext>
            </a:extLst>
          </p:cNvPr>
          <p:cNvSpPr>
            <a:spLocks noGrp="1"/>
          </p:cNvSpPr>
          <p:nvPr>
            <p:ph type="pic" sz="quarter" idx="14"/>
          </p:nvPr>
        </p:nvSpPr>
        <p:spPr>
          <a:xfrm>
            <a:off x="5211192" y="2160000"/>
            <a:ext cx="3140808" cy="3960000"/>
          </a:xfrm>
          <a:prstGeom prst="rect">
            <a:avLst/>
          </a:prstGeom>
        </p:spPr>
        <p:txBody>
          <a:bodyPr/>
          <a:lstStyle/>
          <a:p>
            <a:endParaRPr lang="fr-MA" dirty="0"/>
          </a:p>
        </p:txBody>
      </p:sp>
    </p:spTree>
    <p:extLst>
      <p:ext uri="{BB962C8B-B14F-4D97-AF65-F5344CB8AC3E}">
        <p14:creationId xmlns:p14="http://schemas.microsoft.com/office/powerpoint/2010/main" val="22909461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dirty="0"/>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2941478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4037879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4851693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276888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5" name="Espace réservé du texte 4">
            <a:extLst>
              <a:ext uri="{FF2B5EF4-FFF2-40B4-BE49-F238E27FC236}">
                <a16:creationId xmlns:a16="http://schemas.microsoft.com/office/drawing/2014/main" id="{C4D61BF3-63D6-6113-434D-E22D0F0F1D3F}"/>
              </a:ext>
            </a:extLst>
          </p:cNvPr>
          <p:cNvSpPr>
            <a:spLocks noGrp="1"/>
          </p:cNvSpPr>
          <p:nvPr>
            <p:ph type="body" sz="quarter" idx="18"/>
          </p:nvPr>
        </p:nvSpPr>
        <p:spPr>
          <a:xfrm>
            <a:off x="4731056" y="3792776"/>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Tree>
    <p:extLst>
      <p:ext uri="{BB962C8B-B14F-4D97-AF65-F5344CB8AC3E}">
        <p14:creationId xmlns:p14="http://schemas.microsoft.com/office/powerpoint/2010/main" val="22955928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2360517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8514951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063959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6895286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5" name="Espace réservé de l'élément multimédia 4">
            <a:extLst>
              <a:ext uri="{FF2B5EF4-FFF2-40B4-BE49-F238E27FC236}">
                <a16:creationId xmlns:a16="http://schemas.microsoft.com/office/drawing/2014/main" id="{734AB250-FAD4-9125-23E2-ECAE7378BE0F}"/>
              </a:ext>
            </a:extLst>
          </p:cNvPr>
          <p:cNvSpPr>
            <a:spLocks noGrp="1" noChangeAspect="1"/>
          </p:cNvSpPr>
          <p:nvPr>
            <p:ph type="media" sz="quarter" idx="10"/>
          </p:nvPr>
        </p:nvSpPr>
        <p:spPr>
          <a:xfrm>
            <a:off x="425558" y="6001659"/>
            <a:ext cx="540000" cy="540000"/>
          </a:xfrm>
          <a:prstGeom prst="rect">
            <a:avLst/>
          </a:prstGeom>
        </p:spPr>
        <p:txBody>
          <a:bodyPr/>
          <a:lstStyle/>
          <a:p>
            <a:endParaRPr lang="fr-MA" dirty="0"/>
          </a:p>
        </p:txBody>
      </p:sp>
      <p:sp>
        <p:nvSpPr>
          <p:cNvPr id="6" name="Espace réservé de l'élément multimédia 4">
            <a:extLst>
              <a:ext uri="{FF2B5EF4-FFF2-40B4-BE49-F238E27FC236}">
                <a16:creationId xmlns:a16="http://schemas.microsoft.com/office/drawing/2014/main" id="{5B1196A7-DB74-F3CF-9EAB-3C47AC4C984D}"/>
              </a:ext>
            </a:extLst>
          </p:cNvPr>
          <p:cNvSpPr>
            <a:spLocks noGrp="1" noChangeAspect="1"/>
          </p:cNvSpPr>
          <p:nvPr>
            <p:ph type="media" sz="quarter" idx="11"/>
          </p:nvPr>
        </p:nvSpPr>
        <p:spPr>
          <a:xfrm>
            <a:off x="1101741" y="6001659"/>
            <a:ext cx="540000" cy="540000"/>
          </a:xfrm>
          <a:prstGeom prst="rect">
            <a:avLst/>
          </a:prstGeom>
        </p:spPr>
        <p:txBody>
          <a:bodyPr/>
          <a:lstStyle/>
          <a:p>
            <a:endParaRPr lang="fr-MA" dirty="0"/>
          </a:p>
        </p:txBody>
      </p:sp>
      <p:sp>
        <p:nvSpPr>
          <p:cNvPr id="2" name="Espace réservé pour une image  16">
            <a:extLst>
              <a:ext uri="{FF2B5EF4-FFF2-40B4-BE49-F238E27FC236}">
                <a16:creationId xmlns:a16="http://schemas.microsoft.com/office/drawing/2014/main" id="{8B929772-088E-0E30-147B-C5F55ADA427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3" name="Espace réservé de l'élément multimédia 4">
            <a:extLst>
              <a:ext uri="{FF2B5EF4-FFF2-40B4-BE49-F238E27FC236}">
                <a16:creationId xmlns:a16="http://schemas.microsoft.com/office/drawing/2014/main" id="{5311BBD6-241A-3F44-9535-F2E9C92A04F2}"/>
              </a:ext>
            </a:extLst>
          </p:cNvPr>
          <p:cNvSpPr>
            <a:spLocks noGrp="1" noChangeAspect="1"/>
          </p:cNvSpPr>
          <p:nvPr>
            <p:ph type="media" sz="quarter" idx="13"/>
          </p:nvPr>
        </p:nvSpPr>
        <p:spPr>
          <a:xfrm>
            <a:off x="1777924" y="6001659"/>
            <a:ext cx="540000" cy="540000"/>
          </a:xfrm>
          <a:prstGeom prst="rect">
            <a:avLst/>
          </a:prstGeom>
        </p:spPr>
        <p:txBody>
          <a:bodyPr/>
          <a:lstStyle/>
          <a:p>
            <a:endParaRPr lang="fr-MA" dirty="0"/>
          </a:p>
        </p:txBody>
      </p:sp>
    </p:spTree>
    <p:extLst>
      <p:ext uri="{BB962C8B-B14F-4D97-AF65-F5344CB8AC3E}">
        <p14:creationId xmlns:p14="http://schemas.microsoft.com/office/powerpoint/2010/main" val="23353068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dirty="0"/>
          </a:p>
        </p:txBody>
      </p:sp>
    </p:spTree>
    <p:extLst>
      <p:ext uri="{BB962C8B-B14F-4D97-AF65-F5344CB8AC3E}">
        <p14:creationId xmlns:p14="http://schemas.microsoft.com/office/powerpoint/2010/main" val="37067294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537089" y="2696025"/>
            <a:ext cx="1800000" cy="1800000"/>
          </a:xfrm>
          <a:prstGeom prst="rect">
            <a:avLst/>
          </a:prstGeom>
          <a:ln>
            <a:noFill/>
          </a:ln>
        </p:spPr>
        <p:txBody>
          <a:body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559118" y="2696025"/>
            <a:ext cx="1800000" cy="1800000"/>
          </a:xfrm>
          <a:prstGeom prst="rect">
            <a:avLst/>
          </a:prstGeom>
          <a:ln>
            <a:noFill/>
          </a:ln>
        </p:spPr>
        <p:txBody>
          <a:body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81147" y="2696025"/>
            <a:ext cx="1800000" cy="1800000"/>
          </a:xfrm>
          <a:prstGeom prst="rect">
            <a:avLst/>
          </a:prstGeom>
          <a:ln>
            <a:noFill/>
          </a:ln>
        </p:spPr>
        <p:txBody>
          <a:body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603177" y="2696025"/>
            <a:ext cx="1800000" cy="1800000"/>
          </a:xfrm>
          <a:prstGeom prst="rect">
            <a:avLst/>
          </a:prstGeom>
          <a:ln>
            <a:noFill/>
          </a:ln>
        </p:spPr>
        <p:txBody>
          <a:body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537089"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559118"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81147"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603177"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3442358F-8896-851F-CEA9-124CDEDB05AD}"/>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211628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2274F6-07EA-052B-D9C6-9BE258D5F89D}"/>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id="{5A175E23-799E-6DE0-F6F9-02D78F922EA6}"/>
              </a:ext>
            </a:extLst>
          </p:cNvPr>
          <p:cNvSpPr>
            <a:spLocks noGrp="1"/>
          </p:cNvSpPr>
          <p:nvPr>
            <p:ph type="pic" sz="quarter" idx="10"/>
          </p:nvPr>
        </p:nvSpPr>
        <p:spPr>
          <a:xfrm>
            <a:off x="792000" y="2160000"/>
            <a:ext cx="7560000" cy="3960000"/>
          </a:xfrm>
          <a:prstGeom prst="rect">
            <a:avLst/>
          </a:prstGeom>
        </p:spPr>
        <p:txBody>
          <a:bodyPr/>
          <a:lstStyle/>
          <a:p>
            <a:endParaRPr lang="fr-FR" dirty="0"/>
          </a:p>
        </p:txBody>
      </p:sp>
      <p:sp>
        <p:nvSpPr>
          <p:cNvPr id="5" name="Espace réservé pour une image  16">
            <a:extLst>
              <a:ext uri="{FF2B5EF4-FFF2-40B4-BE49-F238E27FC236}">
                <a16:creationId xmlns:a16="http://schemas.microsoft.com/office/drawing/2014/main" id="{DFD8801C-D966-CA08-5553-A94A8606A16C}"/>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5376480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869987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dirty="0"/>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6939195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41090947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2042240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13085500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8477980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9981189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4632643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5976166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id="{7BFA75F2-F59E-52B7-C96F-CB0C3E62B4FC}"/>
              </a:ext>
            </a:extLst>
          </p:cNvPr>
          <p:cNvSpPr>
            <a:spLocks noGrp="1"/>
          </p:cNvSpPr>
          <p:nvPr>
            <p:ph type="pic" sz="quarter" idx="14"/>
          </p:nvPr>
        </p:nvSpPr>
        <p:spPr>
          <a:xfrm>
            <a:off x="2448338" y="1584000"/>
            <a:ext cx="4247323" cy="4810539"/>
          </a:xfrm>
          <a:prstGeom prst="rect">
            <a:avLst/>
          </a:prstGeom>
        </p:spPr>
        <p:txBody>
          <a:bodyPr/>
          <a:lstStyle/>
          <a:p>
            <a:endParaRPr lang="fr-MA" dirty="0"/>
          </a:p>
        </p:txBody>
      </p:sp>
      <p:sp>
        <p:nvSpPr>
          <p:cNvPr id="3" name="Espace réservé pour une image  16">
            <a:extLst>
              <a:ext uri="{FF2B5EF4-FFF2-40B4-BE49-F238E27FC236}">
                <a16:creationId xmlns:a16="http://schemas.microsoft.com/office/drawing/2014/main" id="{CD986620-A5D8-CA68-DFDC-766D68D43BC2}"/>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28307605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4075D5-1BC9-1702-EA5C-D90B611B7DAE}"/>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id="{C2B2EBE3-60B4-A88E-7734-282BC655292F}"/>
              </a:ext>
            </a:extLst>
          </p:cNvPr>
          <p:cNvSpPr>
            <a:spLocks noGrp="1"/>
          </p:cNvSpPr>
          <p:nvPr>
            <p:ph type="pic" sz="quarter" idx="10"/>
          </p:nvPr>
        </p:nvSpPr>
        <p:spPr>
          <a:xfrm>
            <a:off x="792000" y="2160000"/>
            <a:ext cx="7560000" cy="3960000"/>
          </a:xfrm>
          <a:prstGeom prst="rect">
            <a:avLst/>
          </a:prstGeom>
        </p:spPr>
        <p:txBody>
          <a:bodyPr/>
          <a:lstStyle/>
          <a:p>
            <a:endParaRPr lang="fr-FR" dirty="0"/>
          </a:p>
        </p:txBody>
      </p:sp>
      <p:sp>
        <p:nvSpPr>
          <p:cNvPr id="5" name="Espace réservé pour une image  16">
            <a:extLst>
              <a:ext uri="{FF2B5EF4-FFF2-40B4-BE49-F238E27FC236}">
                <a16:creationId xmlns:a16="http://schemas.microsoft.com/office/drawing/2014/main" id="{3518FEEA-7DA1-3C40-38E8-4E39DC786288}"/>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5673277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0597533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dirty="0"/>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7735704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905271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8211438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
        <p:nvSpPr>
          <p:cNvPr id="3" name="Rectangle : coins arrondis 2">
            <a:extLst>
              <a:ext uri="{FF2B5EF4-FFF2-40B4-BE49-F238E27FC236}">
                <a16:creationId xmlns:a16="http://schemas.microsoft.com/office/drawing/2014/main"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4" name="Organigramme : Terminateur 3">
            <a:extLst>
              <a:ext uri="{FF2B5EF4-FFF2-40B4-BE49-F238E27FC236}">
                <a16:creationId xmlns:a16="http://schemas.microsoft.com/office/drawing/2014/main"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5" name="Rectangle : coins arrondis 4">
            <a:extLst>
              <a:ext uri="{FF2B5EF4-FFF2-40B4-BE49-F238E27FC236}">
                <a16:creationId xmlns:a16="http://schemas.microsoft.com/office/drawing/2014/main"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6" name="Organigramme : Terminateur 5">
            <a:extLst>
              <a:ext uri="{FF2B5EF4-FFF2-40B4-BE49-F238E27FC236}">
                <a16:creationId xmlns:a16="http://schemas.microsoft.com/office/drawing/2014/main"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7" name="Rectangle : coins arrondis 6">
            <a:extLst>
              <a:ext uri="{FF2B5EF4-FFF2-40B4-BE49-F238E27FC236}">
                <a16:creationId xmlns:a16="http://schemas.microsoft.com/office/drawing/2014/main"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8" name="Organigramme : Terminateur 7">
            <a:extLst>
              <a:ext uri="{FF2B5EF4-FFF2-40B4-BE49-F238E27FC236}">
                <a16:creationId xmlns:a16="http://schemas.microsoft.com/office/drawing/2014/main"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9" name="Rectangle : coins arrondis 8">
            <a:extLst>
              <a:ext uri="{FF2B5EF4-FFF2-40B4-BE49-F238E27FC236}">
                <a16:creationId xmlns:a16="http://schemas.microsoft.com/office/drawing/2014/main"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10" name="Organigramme : Terminateur 9">
            <a:extLst>
              <a:ext uri="{FF2B5EF4-FFF2-40B4-BE49-F238E27FC236}">
                <a16:creationId xmlns:a16="http://schemas.microsoft.com/office/drawing/2014/main"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1" name="Rectangle : coins arrondis 10">
            <a:extLst>
              <a:ext uri="{FF2B5EF4-FFF2-40B4-BE49-F238E27FC236}">
                <a16:creationId xmlns:a16="http://schemas.microsoft.com/office/drawing/2014/main"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12" name="Organigramme : Terminateur 11">
            <a:extLst>
              <a:ext uri="{FF2B5EF4-FFF2-40B4-BE49-F238E27FC236}">
                <a16:creationId xmlns:a16="http://schemas.microsoft.com/office/drawing/2014/main"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15" name="Espace réservé du texte 5">
            <a:extLst>
              <a:ext uri="{FF2B5EF4-FFF2-40B4-BE49-F238E27FC236}">
                <a16:creationId xmlns:a16="http://schemas.microsoft.com/office/drawing/2014/main"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MA" dirty="0"/>
              <a:t>Révision</a:t>
            </a:r>
          </a:p>
          <a:p>
            <a:r>
              <a:rPr lang="fr-MA" dirty="0"/>
              <a:t>Lecture offerte</a:t>
            </a:r>
          </a:p>
        </p:txBody>
      </p:sp>
      <p:grpSp>
        <p:nvGrpSpPr>
          <p:cNvPr id="18" name="Groupe 17">
            <a:extLst>
              <a:ext uri="{FF2B5EF4-FFF2-40B4-BE49-F238E27FC236}">
                <a16:creationId xmlns:a16="http://schemas.microsoft.com/office/drawing/2014/main" id="{8C5080DA-EEE4-B0DB-4320-B6333D61EC3F}"/>
              </a:ext>
            </a:extLst>
          </p:cNvPr>
          <p:cNvGrpSpPr/>
          <p:nvPr userDrawn="1"/>
        </p:nvGrpSpPr>
        <p:grpSpPr>
          <a:xfrm>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20" name="Organigramme : Terminateur 19">
              <a:extLst>
                <a:ext uri="{FF2B5EF4-FFF2-40B4-BE49-F238E27FC236}">
                  <a16:creationId xmlns:a16="http://schemas.microsoft.com/office/drawing/2014/main"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1</a:t>
              </a:r>
            </a:p>
          </p:txBody>
        </p:sp>
      </p:grpSp>
      <p:sp>
        <p:nvSpPr>
          <p:cNvPr id="26" name="Espace réservé du texte 25">
            <a:extLst>
              <a:ext uri="{FF2B5EF4-FFF2-40B4-BE49-F238E27FC236}">
                <a16:creationId xmlns:a16="http://schemas.microsoft.com/office/drawing/2014/main"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36364343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8299342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8116529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574566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9141636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0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7560000" cy="3960000"/>
          </a:xfrm>
          <a:prstGeom prst="rect">
            <a:avLst/>
          </a:prstGeom>
        </p:spPr>
        <p:txBody>
          <a:bodyPr/>
          <a:lstStyle/>
          <a:p>
            <a:endParaRPr lang="fr-MA" dirty="0"/>
          </a:p>
        </p:txBody>
      </p:sp>
    </p:spTree>
    <p:extLst>
      <p:ext uri="{BB962C8B-B14F-4D97-AF65-F5344CB8AC3E}">
        <p14:creationId xmlns:p14="http://schemas.microsoft.com/office/powerpoint/2010/main" val="14850459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AB5E446E-CF94-41C8-8416-A422A7E8EBB5}" type="datetimeFigureOut">
              <a:rPr lang="fr-MA" smtClean="0"/>
              <a:t>26/03/2026</a:t>
            </a:fld>
            <a:endParaRPr lang="fr-MA" dirty="0"/>
          </a:p>
        </p:txBody>
      </p:sp>
      <p:sp>
        <p:nvSpPr>
          <p:cNvPr id="5" name="Footer Placeholder 4"/>
          <p:cNvSpPr>
            <a:spLocks noGrp="1"/>
          </p:cNvSpPr>
          <p:nvPr>
            <p:ph type="ftr" sz="quarter" idx="11"/>
          </p:nvPr>
        </p:nvSpPr>
        <p:spPr/>
        <p:txBody>
          <a:bodyPr/>
          <a:lstStyle/>
          <a:p>
            <a:endParaRPr lang="fr-MA" dirty="0"/>
          </a:p>
        </p:txBody>
      </p:sp>
      <p:sp>
        <p:nvSpPr>
          <p:cNvPr id="6" name="Slide Number Placeholder 5"/>
          <p:cNvSpPr>
            <a:spLocks noGrp="1"/>
          </p:cNvSpPr>
          <p:nvPr>
            <p:ph type="sldNum" sz="quarter" idx="12"/>
          </p:nvPr>
        </p:nvSpPr>
        <p:spPr/>
        <p:txBody>
          <a:bodyPr/>
          <a:lstStyle/>
          <a:p>
            <a:fld id="{CB0EA70C-D858-421F-9F61-000EB1465D64}" type="slidenum">
              <a:rPr lang="fr-MA" smtClean="0"/>
              <a:t>‹N°›</a:t>
            </a:fld>
            <a:endParaRPr lang="fr-MA" dirty="0"/>
          </a:p>
        </p:txBody>
      </p:sp>
    </p:spTree>
    <p:extLst>
      <p:ext uri="{BB962C8B-B14F-4D97-AF65-F5344CB8AC3E}">
        <p14:creationId xmlns:p14="http://schemas.microsoft.com/office/powerpoint/2010/main" val="23663321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B5E446E-CF94-41C8-8416-A422A7E8EBB5}" type="datetimeFigureOut">
              <a:rPr lang="fr-MA" smtClean="0"/>
              <a:t>26/03/2026</a:t>
            </a:fld>
            <a:endParaRPr lang="fr-MA" dirty="0"/>
          </a:p>
        </p:txBody>
      </p:sp>
      <p:sp>
        <p:nvSpPr>
          <p:cNvPr id="5" name="Footer Placeholder 4"/>
          <p:cNvSpPr>
            <a:spLocks noGrp="1"/>
          </p:cNvSpPr>
          <p:nvPr>
            <p:ph type="ftr" sz="quarter" idx="11"/>
          </p:nvPr>
        </p:nvSpPr>
        <p:spPr/>
        <p:txBody>
          <a:bodyPr/>
          <a:lstStyle/>
          <a:p>
            <a:endParaRPr lang="fr-MA" dirty="0"/>
          </a:p>
        </p:txBody>
      </p:sp>
      <p:sp>
        <p:nvSpPr>
          <p:cNvPr id="6" name="Slide Number Placeholder 5"/>
          <p:cNvSpPr>
            <a:spLocks noGrp="1"/>
          </p:cNvSpPr>
          <p:nvPr>
            <p:ph type="sldNum" sz="quarter" idx="12"/>
          </p:nvPr>
        </p:nvSpPr>
        <p:spPr/>
        <p:txBody>
          <a:bodyPr/>
          <a:lstStyle/>
          <a:p>
            <a:fld id="{CB0EA70C-D858-421F-9F61-000EB1465D64}" type="slidenum">
              <a:rPr lang="fr-MA" smtClean="0"/>
              <a:t>‹N°›</a:t>
            </a:fld>
            <a:endParaRPr lang="fr-MA" dirty="0"/>
          </a:p>
        </p:txBody>
      </p:sp>
    </p:spTree>
    <p:extLst>
      <p:ext uri="{BB962C8B-B14F-4D97-AF65-F5344CB8AC3E}">
        <p14:creationId xmlns:p14="http://schemas.microsoft.com/office/powerpoint/2010/main" val="27275960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AB5E446E-CF94-41C8-8416-A422A7E8EBB5}" type="datetimeFigureOut">
              <a:rPr lang="fr-MA" smtClean="0"/>
              <a:t>26/03/2026</a:t>
            </a:fld>
            <a:endParaRPr lang="fr-MA" dirty="0"/>
          </a:p>
        </p:txBody>
      </p:sp>
      <p:sp>
        <p:nvSpPr>
          <p:cNvPr id="5" name="Footer Placeholder 4"/>
          <p:cNvSpPr>
            <a:spLocks noGrp="1"/>
          </p:cNvSpPr>
          <p:nvPr>
            <p:ph type="ftr" sz="quarter" idx="11"/>
          </p:nvPr>
        </p:nvSpPr>
        <p:spPr/>
        <p:txBody>
          <a:bodyPr/>
          <a:lstStyle/>
          <a:p>
            <a:endParaRPr lang="fr-MA" dirty="0"/>
          </a:p>
        </p:txBody>
      </p:sp>
      <p:sp>
        <p:nvSpPr>
          <p:cNvPr id="6" name="Slide Number Placeholder 5"/>
          <p:cNvSpPr>
            <a:spLocks noGrp="1"/>
          </p:cNvSpPr>
          <p:nvPr>
            <p:ph type="sldNum" sz="quarter" idx="12"/>
          </p:nvPr>
        </p:nvSpPr>
        <p:spPr/>
        <p:txBody>
          <a:bodyPr/>
          <a:lstStyle/>
          <a:p>
            <a:fld id="{CB0EA70C-D858-421F-9F61-000EB1465D64}" type="slidenum">
              <a:rPr lang="fr-MA" smtClean="0"/>
              <a:t>‹N°›</a:t>
            </a:fld>
            <a:endParaRPr lang="fr-MA" dirty="0"/>
          </a:p>
        </p:txBody>
      </p:sp>
    </p:spTree>
    <p:extLst>
      <p:ext uri="{BB962C8B-B14F-4D97-AF65-F5344CB8AC3E}">
        <p14:creationId xmlns:p14="http://schemas.microsoft.com/office/powerpoint/2010/main" val="5652032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AB5E446E-CF94-41C8-8416-A422A7E8EBB5}" type="datetimeFigureOut">
              <a:rPr lang="fr-MA" smtClean="0"/>
              <a:t>26/03/2026</a:t>
            </a:fld>
            <a:endParaRPr lang="fr-MA" dirty="0"/>
          </a:p>
        </p:txBody>
      </p:sp>
      <p:sp>
        <p:nvSpPr>
          <p:cNvPr id="6" name="Footer Placeholder 5"/>
          <p:cNvSpPr>
            <a:spLocks noGrp="1"/>
          </p:cNvSpPr>
          <p:nvPr>
            <p:ph type="ftr" sz="quarter" idx="11"/>
          </p:nvPr>
        </p:nvSpPr>
        <p:spPr/>
        <p:txBody>
          <a:bodyPr/>
          <a:lstStyle/>
          <a:p>
            <a:endParaRPr lang="fr-MA" dirty="0"/>
          </a:p>
        </p:txBody>
      </p:sp>
      <p:sp>
        <p:nvSpPr>
          <p:cNvPr id="7" name="Slide Number Placeholder 6"/>
          <p:cNvSpPr>
            <a:spLocks noGrp="1"/>
          </p:cNvSpPr>
          <p:nvPr>
            <p:ph type="sldNum" sz="quarter" idx="12"/>
          </p:nvPr>
        </p:nvSpPr>
        <p:spPr/>
        <p:txBody>
          <a:bodyPr/>
          <a:lstStyle/>
          <a:p>
            <a:fld id="{CB0EA70C-D858-421F-9F61-000EB1465D64}" type="slidenum">
              <a:rPr lang="fr-MA" smtClean="0"/>
              <a:t>‹N°›</a:t>
            </a:fld>
            <a:endParaRPr lang="fr-MA" dirty="0"/>
          </a:p>
        </p:txBody>
      </p:sp>
    </p:spTree>
    <p:extLst>
      <p:ext uri="{BB962C8B-B14F-4D97-AF65-F5344CB8AC3E}">
        <p14:creationId xmlns:p14="http://schemas.microsoft.com/office/powerpoint/2010/main" val="28069832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AB5E446E-CF94-41C8-8416-A422A7E8EBB5}" type="datetimeFigureOut">
              <a:rPr lang="fr-MA" smtClean="0"/>
              <a:t>26/03/2026</a:t>
            </a:fld>
            <a:endParaRPr lang="fr-MA" dirty="0"/>
          </a:p>
        </p:txBody>
      </p:sp>
      <p:sp>
        <p:nvSpPr>
          <p:cNvPr id="8" name="Footer Placeholder 7"/>
          <p:cNvSpPr>
            <a:spLocks noGrp="1"/>
          </p:cNvSpPr>
          <p:nvPr>
            <p:ph type="ftr" sz="quarter" idx="11"/>
          </p:nvPr>
        </p:nvSpPr>
        <p:spPr/>
        <p:txBody>
          <a:bodyPr/>
          <a:lstStyle/>
          <a:p>
            <a:endParaRPr lang="fr-MA" dirty="0"/>
          </a:p>
        </p:txBody>
      </p:sp>
      <p:sp>
        <p:nvSpPr>
          <p:cNvPr id="9" name="Slide Number Placeholder 8"/>
          <p:cNvSpPr>
            <a:spLocks noGrp="1"/>
          </p:cNvSpPr>
          <p:nvPr>
            <p:ph type="sldNum" sz="quarter" idx="12"/>
          </p:nvPr>
        </p:nvSpPr>
        <p:spPr/>
        <p:txBody>
          <a:bodyPr/>
          <a:lstStyle/>
          <a:p>
            <a:fld id="{CB0EA70C-D858-421F-9F61-000EB1465D64}" type="slidenum">
              <a:rPr lang="fr-MA" smtClean="0"/>
              <a:t>‹N°›</a:t>
            </a:fld>
            <a:endParaRPr lang="fr-MA" dirty="0"/>
          </a:p>
        </p:txBody>
      </p:sp>
    </p:spTree>
    <p:extLst>
      <p:ext uri="{BB962C8B-B14F-4D97-AF65-F5344CB8AC3E}">
        <p14:creationId xmlns:p14="http://schemas.microsoft.com/office/powerpoint/2010/main" val="3717385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4" name="Organigramme : Terminateur 3">
            <a:extLst>
              <a:ext uri="{FF2B5EF4-FFF2-40B4-BE49-F238E27FC236}">
                <a16:creationId xmlns:a16="http://schemas.microsoft.com/office/drawing/2014/main"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474F71"/>
                </a:solidFill>
                <a:latin typeface="Dosis ExtraBold" pitchFamily="2" charset="0"/>
              </a:rPr>
              <a:t>Séance 1</a:t>
            </a:r>
          </a:p>
        </p:txBody>
      </p:sp>
      <p:sp>
        <p:nvSpPr>
          <p:cNvPr id="6" name="Espace réservé du texte 5">
            <a:extLst>
              <a:ext uri="{FF2B5EF4-FFF2-40B4-BE49-F238E27FC236}">
                <a16:creationId xmlns:a16="http://schemas.microsoft.com/office/drawing/2014/main"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8" name="Organigramme : Terminateur 7">
            <a:extLst>
              <a:ext uri="{FF2B5EF4-FFF2-40B4-BE49-F238E27FC236}">
                <a16:creationId xmlns:a16="http://schemas.microsoft.com/office/drawing/2014/main"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9" name="Espace réservé du texte 5">
            <a:extLst>
              <a:ext uri="{FF2B5EF4-FFF2-40B4-BE49-F238E27FC236}">
                <a16:creationId xmlns:a16="http://schemas.microsoft.com/office/drawing/2014/main"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18" name="Organigramme : Terminateur 17">
            <a:extLst>
              <a:ext uri="{FF2B5EF4-FFF2-40B4-BE49-F238E27FC236}">
                <a16:creationId xmlns:a16="http://schemas.microsoft.com/office/drawing/2014/main"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9" name="Espace réservé du texte 5">
            <a:extLst>
              <a:ext uri="{FF2B5EF4-FFF2-40B4-BE49-F238E27FC236}">
                <a16:creationId xmlns:a16="http://schemas.microsoft.com/office/drawing/2014/main"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21" name="Organigramme : Terminateur 20">
            <a:extLst>
              <a:ext uri="{FF2B5EF4-FFF2-40B4-BE49-F238E27FC236}">
                <a16:creationId xmlns:a16="http://schemas.microsoft.com/office/drawing/2014/main"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22" name="Espace réservé du texte 5">
            <a:extLst>
              <a:ext uri="{FF2B5EF4-FFF2-40B4-BE49-F238E27FC236}">
                <a16:creationId xmlns:a16="http://schemas.microsoft.com/office/drawing/2014/main"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24" name="Organigramme : Terminateur 23">
            <a:extLst>
              <a:ext uri="{FF2B5EF4-FFF2-40B4-BE49-F238E27FC236}">
                <a16:creationId xmlns:a16="http://schemas.microsoft.com/office/drawing/2014/main"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25" name="Espace réservé du texte 5">
            <a:extLst>
              <a:ext uri="{FF2B5EF4-FFF2-40B4-BE49-F238E27FC236}">
                <a16:creationId xmlns:a16="http://schemas.microsoft.com/office/drawing/2014/main"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27" name="Organigramme : Terminateur 26">
            <a:extLst>
              <a:ext uri="{FF2B5EF4-FFF2-40B4-BE49-F238E27FC236}">
                <a16:creationId xmlns:a16="http://schemas.microsoft.com/office/drawing/2014/main"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28" name="Espace réservé du texte 5">
            <a:extLst>
              <a:ext uri="{FF2B5EF4-FFF2-40B4-BE49-F238E27FC236}">
                <a16:creationId xmlns:a16="http://schemas.microsoft.com/office/drawing/2014/main"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22936595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AB5E446E-CF94-41C8-8416-A422A7E8EBB5}" type="datetimeFigureOut">
              <a:rPr lang="fr-MA" smtClean="0"/>
              <a:t>26/03/2026</a:t>
            </a:fld>
            <a:endParaRPr lang="fr-MA" dirty="0"/>
          </a:p>
        </p:txBody>
      </p:sp>
      <p:sp>
        <p:nvSpPr>
          <p:cNvPr id="4" name="Footer Placeholder 3"/>
          <p:cNvSpPr>
            <a:spLocks noGrp="1"/>
          </p:cNvSpPr>
          <p:nvPr>
            <p:ph type="ftr" sz="quarter" idx="11"/>
          </p:nvPr>
        </p:nvSpPr>
        <p:spPr/>
        <p:txBody>
          <a:bodyPr/>
          <a:lstStyle/>
          <a:p>
            <a:endParaRPr lang="fr-MA" dirty="0"/>
          </a:p>
        </p:txBody>
      </p:sp>
      <p:sp>
        <p:nvSpPr>
          <p:cNvPr id="5" name="Slide Number Placeholder 4"/>
          <p:cNvSpPr>
            <a:spLocks noGrp="1"/>
          </p:cNvSpPr>
          <p:nvPr>
            <p:ph type="sldNum" sz="quarter" idx="12"/>
          </p:nvPr>
        </p:nvSpPr>
        <p:spPr/>
        <p:txBody>
          <a:bodyPr/>
          <a:lstStyle/>
          <a:p>
            <a:fld id="{CB0EA70C-D858-421F-9F61-000EB1465D64}" type="slidenum">
              <a:rPr lang="fr-MA" smtClean="0"/>
              <a:t>‹N°›</a:t>
            </a:fld>
            <a:endParaRPr lang="fr-MA" dirty="0"/>
          </a:p>
        </p:txBody>
      </p:sp>
    </p:spTree>
    <p:extLst>
      <p:ext uri="{BB962C8B-B14F-4D97-AF65-F5344CB8AC3E}">
        <p14:creationId xmlns:p14="http://schemas.microsoft.com/office/powerpoint/2010/main" val="2966806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5E446E-CF94-41C8-8416-A422A7E8EBB5}" type="datetimeFigureOut">
              <a:rPr lang="fr-MA" smtClean="0"/>
              <a:t>26/03/2026</a:t>
            </a:fld>
            <a:endParaRPr lang="fr-MA" dirty="0"/>
          </a:p>
        </p:txBody>
      </p:sp>
      <p:sp>
        <p:nvSpPr>
          <p:cNvPr id="3" name="Footer Placeholder 2"/>
          <p:cNvSpPr>
            <a:spLocks noGrp="1"/>
          </p:cNvSpPr>
          <p:nvPr>
            <p:ph type="ftr" sz="quarter" idx="11"/>
          </p:nvPr>
        </p:nvSpPr>
        <p:spPr/>
        <p:txBody>
          <a:bodyPr/>
          <a:lstStyle/>
          <a:p>
            <a:endParaRPr lang="fr-MA" dirty="0"/>
          </a:p>
        </p:txBody>
      </p:sp>
      <p:sp>
        <p:nvSpPr>
          <p:cNvPr id="4" name="Slide Number Placeholder 3"/>
          <p:cNvSpPr>
            <a:spLocks noGrp="1"/>
          </p:cNvSpPr>
          <p:nvPr>
            <p:ph type="sldNum" sz="quarter" idx="12"/>
          </p:nvPr>
        </p:nvSpPr>
        <p:spPr/>
        <p:txBody>
          <a:bodyPr/>
          <a:lstStyle/>
          <a:p>
            <a:fld id="{CB0EA70C-D858-421F-9F61-000EB1465D64}" type="slidenum">
              <a:rPr lang="fr-MA" smtClean="0"/>
              <a:t>‹N°›</a:t>
            </a:fld>
            <a:endParaRPr lang="fr-MA" dirty="0"/>
          </a:p>
        </p:txBody>
      </p:sp>
    </p:spTree>
    <p:extLst>
      <p:ext uri="{BB962C8B-B14F-4D97-AF65-F5344CB8AC3E}">
        <p14:creationId xmlns:p14="http://schemas.microsoft.com/office/powerpoint/2010/main" val="41962146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AB5E446E-CF94-41C8-8416-A422A7E8EBB5}" type="datetimeFigureOut">
              <a:rPr lang="fr-MA" smtClean="0"/>
              <a:t>26/03/2026</a:t>
            </a:fld>
            <a:endParaRPr lang="fr-MA" dirty="0"/>
          </a:p>
        </p:txBody>
      </p:sp>
      <p:sp>
        <p:nvSpPr>
          <p:cNvPr id="6" name="Footer Placeholder 5"/>
          <p:cNvSpPr>
            <a:spLocks noGrp="1"/>
          </p:cNvSpPr>
          <p:nvPr>
            <p:ph type="ftr" sz="quarter" idx="11"/>
          </p:nvPr>
        </p:nvSpPr>
        <p:spPr/>
        <p:txBody>
          <a:bodyPr/>
          <a:lstStyle/>
          <a:p>
            <a:endParaRPr lang="fr-MA" dirty="0"/>
          </a:p>
        </p:txBody>
      </p:sp>
      <p:sp>
        <p:nvSpPr>
          <p:cNvPr id="7" name="Slide Number Placeholder 6"/>
          <p:cNvSpPr>
            <a:spLocks noGrp="1"/>
          </p:cNvSpPr>
          <p:nvPr>
            <p:ph type="sldNum" sz="quarter" idx="12"/>
          </p:nvPr>
        </p:nvSpPr>
        <p:spPr/>
        <p:txBody>
          <a:bodyPr/>
          <a:lstStyle/>
          <a:p>
            <a:fld id="{CB0EA70C-D858-421F-9F61-000EB1465D64}" type="slidenum">
              <a:rPr lang="fr-MA" smtClean="0"/>
              <a:t>‹N°›</a:t>
            </a:fld>
            <a:endParaRPr lang="fr-MA" dirty="0"/>
          </a:p>
        </p:txBody>
      </p:sp>
    </p:spTree>
    <p:extLst>
      <p:ext uri="{BB962C8B-B14F-4D97-AF65-F5344CB8AC3E}">
        <p14:creationId xmlns:p14="http://schemas.microsoft.com/office/powerpoint/2010/main" val="6784335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AB5E446E-CF94-41C8-8416-A422A7E8EBB5}" type="datetimeFigureOut">
              <a:rPr lang="fr-MA" smtClean="0"/>
              <a:t>26/03/2026</a:t>
            </a:fld>
            <a:endParaRPr lang="fr-MA" dirty="0"/>
          </a:p>
        </p:txBody>
      </p:sp>
      <p:sp>
        <p:nvSpPr>
          <p:cNvPr id="6" name="Footer Placeholder 5"/>
          <p:cNvSpPr>
            <a:spLocks noGrp="1"/>
          </p:cNvSpPr>
          <p:nvPr>
            <p:ph type="ftr" sz="quarter" idx="11"/>
          </p:nvPr>
        </p:nvSpPr>
        <p:spPr/>
        <p:txBody>
          <a:bodyPr/>
          <a:lstStyle/>
          <a:p>
            <a:endParaRPr lang="fr-MA" dirty="0"/>
          </a:p>
        </p:txBody>
      </p:sp>
      <p:sp>
        <p:nvSpPr>
          <p:cNvPr id="7" name="Slide Number Placeholder 6"/>
          <p:cNvSpPr>
            <a:spLocks noGrp="1"/>
          </p:cNvSpPr>
          <p:nvPr>
            <p:ph type="sldNum" sz="quarter" idx="12"/>
          </p:nvPr>
        </p:nvSpPr>
        <p:spPr/>
        <p:txBody>
          <a:bodyPr/>
          <a:lstStyle/>
          <a:p>
            <a:fld id="{CB0EA70C-D858-421F-9F61-000EB1465D64}" type="slidenum">
              <a:rPr lang="fr-MA" smtClean="0"/>
              <a:t>‹N°›</a:t>
            </a:fld>
            <a:endParaRPr lang="fr-MA" dirty="0"/>
          </a:p>
        </p:txBody>
      </p:sp>
    </p:spTree>
    <p:extLst>
      <p:ext uri="{BB962C8B-B14F-4D97-AF65-F5344CB8AC3E}">
        <p14:creationId xmlns:p14="http://schemas.microsoft.com/office/powerpoint/2010/main" val="22355364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B5E446E-CF94-41C8-8416-A422A7E8EBB5}" type="datetimeFigureOut">
              <a:rPr lang="fr-MA" smtClean="0"/>
              <a:t>26/03/2026</a:t>
            </a:fld>
            <a:endParaRPr lang="fr-MA" dirty="0"/>
          </a:p>
        </p:txBody>
      </p:sp>
      <p:sp>
        <p:nvSpPr>
          <p:cNvPr id="5" name="Footer Placeholder 4"/>
          <p:cNvSpPr>
            <a:spLocks noGrp="1"/>
          </p:cNvSpPr>
          <p:nvPr>
            <p:ph type="ftr" sz="quarter" idx="11"/>
          </p:nvPr>
        </p:nvSpPr>
        <p:spPr/>
        <p:txBody>
          <a:bodyPr/>
          <a:lstStyle/>
          <a:p>
            <a:endParaRPr lang="fr-MA" dirty="0"/>
          </a:p>
        </p:txBody>
      </p:sp>
      <p:sp>
        <p:nvSpPr>
          <p:cNvPr id="6" name="Slide Number Placeholder 5"/>
          <p:cNvSpPr>
            <a:spLocks noGrp="1"/>
          </p:cNvSpPr>
          <p:nvPr>
            <p:ph type="sldNum" sz="quarter" idx="12"/>
          </p:nvPr>
        </p:nvSpPr>
        <p:spPr/>
        <p:txBody>
          <a:bodyPr/>
          <a:lstStyle/>
          <a:p>
            <a:fld id="{CB0EA70C-D858-421F-9F61-000EB1465D64}" type="slidenum">
              <a:rPr lang="fr-MA" smtClean="0"/>
              <a:t>‹N°›</a:t>
            </a:fld>
            <a:endParaRPr lang="fr-MA" dirty="0"/>
          </a:p>
        </p:txBody>
      </p:sp>
    </p:spTree>
    <p:extLst>
      <p:ext uri="{BB962C8B-B14F-4D97-AF65-F5344CB8AC3E}">
        <p14:creationId xmlns:p14="http://schemas.microsoft.com/office/powerpoint/2010/main" val="3252184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B5E446E-CF94-41C8-8416-A422A7E8EBB5}" type="datetimeFigureOut">
              <a:rPr lang="fr-MA" smtClean="0"/>
              <a:t>26/03/2026</a:t>
            </a:fld>
            <a:endParaRPr lang="fr-MA" dirty="0"/>
          </a:p>
        </p:txBody>
      </p:sp>
      <p:sp>
        <p:nvSpPr>
          <p:cNvPr id="5" name="Footer Placeholder 4"/>
          <p:cNvSpPr>
            <a:spLocks noGrp="1"/>
          </p:cNvSpPr>
          <p:nvPr>
            <p:ph type="ftr" sz="quarter" idx="11"/>
          </p:nvPr>
        </p:nvSpPr>
        <p:spPr/>
        <p:txBody>
          <a:bodyPr/>
          <a:lstStyle/>
          <a:p>
            <a:endParaRPr lang="fr-MA" dirty="0"/>
          </a:p>
        </p:txBody>
      </p:sp>
      <p:sp>
        <p:nvSpPr>
          <p:cNvPr id="6" name="Slide Number Placeholder 5"/>
          <p:cNvSpPr>
            <a:spLocks noGrp="1"/>
          </p:cNvSpPr>
          <p:nvPr>
            <p:ph type="sldNum" sz="quarter" idx="12"/>
          </p:nvPr>
        </p:nvSpPr>
        <p:spPr/>
        <p:txBody>
          <a:bodyPr/>
          <a:lstStyle/>
          <a:p>
            <a:fld id="{CB0EA70C-D858-421F-9F61-000EB1465D64}" type="slidenum">
              <a:rPr lang="fr-MA" smtClean="0"/>
              <a:t>‹N°›</a:t>
            </a:fld>
            <a:endParaRPr lang="fr-MA" dirty="0"/>
          </a:p>
        </p:txBody>
      </p:sp>
    </p:spTree>
    <p:extLst>
      <p:ext uri="{BB962C8B-B14F-4D97-AF65-F5344CB8AC3E}">
        <p14:creationId xmlns:p14="http://schemas.microsoft.com/office/powerpoint/2010/main" val="33484500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7" name="Espace réservé du contenu 6">
            <a:extLst>
              <a:ext uri="{FF2B5EF4-FFF2-40B4-BE49-F238E27FC236}">
                <a16:creationId xmlns:a16="http://schemas.microsoft.com/office/drawing/2014/main"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78931649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5" name="Espace réservé de l'élément multimédia 4">
            <a:extLst>
              <a:ext uri="{FF2B5EF4-FFF2-40B4-BE49-F238E27FC236}">
                <a16:creationId xmlns:a16="http://schemas.microsoft.com/office/drawing/2014/main" id="{561DAE33-9723-DC88-209D-81FEF439A195}"/>
              </a:ext>
            </a:extLst>
          </p:cNvPr>
          <p:cNvSpPr>
            <a:spLocks noGrp="1"/>
          </p:cNvSpPr>
          <p:nvPr>
            <p:ph type="media" sz="quarter" idx="13"/>
          </p:nvPr>
        </p:nvSpPr>
        <p:spPr>
          <a:xfrm>
            <a:off x="2040385" y="1947285"/>
            <a:ext cx="2340000" cy="4140000"/>
          </a:xfrm>
          <a:prstGeom prst="rect">
            <a:avLst/>
          </a:prstGeom>
        </p:spPr>
        <p:txBody>
          <a:bodyPr/>
          <a:lstStyle/>
          <a:p>
            <a:endParaRPr lang="fr-MA" dirty="0"/>
          </a:p>
        </p:txBody>
      </p:sp>
      <p:sp>
        <p:nvSpPr>
          <p:cNvPr id="6" name="Espace réservé de l'élément multimédia 4">
            <a:extLst>
              <a:ext uri="{FF2B5EF4-FFF2-40B4-BE49-F238E27FC236}">
                <a16:creationId xmlns:a16="http://schemas.microsoft.com/office/drawing/2014/main" id="{4180F1CA-FF8B-83AE-82F6-FFE4FF2F87AB}"/>
              </a:ext>
            </a:extLst>
          </p:cNvPr>
          <p:cNvSpPr>
            <a:spLocks noGrp="1"/>
          </p:cNvSpPr>
          <p:nvPr>
            <p:ph type="media" sz="quarter" idx="14"/>
          </p:nvPr>
        </p:nvSpPr>
        <p:spPr>
          <a:xfrm>
            <a:off x="4763616" y="1962000"/>
            <a:ext cx="2340000" cy="4140000"/>
          </a:xfrm>
          <a:prstGeom prst="rect">
            <a:avLst/>
          </a:prstGeom>
        </p:spPr>
        <p:txBody>
          <a:bodyPr/>
          <a:lstStyle/>
          <a:p>
            <a:endParaRPr lang="fr-MA" dirty="0"/>
          </a:p>
        </p:txBody>
      </p:sp>
    </p:spTree>
    <p:extLst>
      <p:ext uri="{BB962C8B-B14F-4D97-AF65-F5344CB8AC3E}">
        <p14:creationId xmlns:p14="http://schemas.microsoft.com/office/powerpoint/2010/main" val="270996430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dirty="0"/>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44480679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0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7560000" cy="3960000"/>
          </a:xfrm>
          <a:prstGeom prst="rect">
            <a:avLst/>
          </a:prstGeom>
        </p:spPr>
        <p:txBody>
          <a:bodyPr/>
          <a:lstStyle/>
          <a:p>
            <a:endParaRPr lang="fr-MA" dirty="0"/>
          </a:p>
        </p:txBody>
      </p:sp>
    </p:spTree>
    <p:extLst>
      <p:ext uri="{BB962C8B-B14F-4D97-AF65-F5344CB8AC3E}">
        <p14:creationId xmlns:p14="http://schemas.microsoft.com/office/powerpoint/2010/main" val="180196833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dirty="0"/>
          </a:p>
        </p:txBody>
      </p:sp>
    </p:spTree>
    <p:extLst>
      <p:ext uri="{BB962C8B-B14F-4D97-AF65-F5344CB8AC3E}">
        <p14:creationId xmlns:p14="http://schemas.microsoft.com/office/powerpoint/2010/main" val="4043267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6" name="Espace réservé pour une image  5">
            <a:extLst>
              <a:ext uri="{FF2B5EF4-FFF2-40B4-BE49-F238E27FC236}">
                <a16:creationId xmlns:a16="http://schemas.microsoft.com/office/drawing/2014/main" id="{892F9059-DEE3-460A-D4E9-BD3319517F63}"/>
              </a:ext>
            </a:extLst>
          </p:cNvPr>
          <p:cNvSpPr>
            <a:spLocks noGrp="1"/>
          </p:cNvSpPr>
          <p:nvPr>
            <p:ph type="pic" sz="quarter" idx="13"/>
          </p:nvPr>
        </p:nvSpPr>
        <p:spPr>
          <a:xfrm>
            <a:off x="792000" y="2160000"/>
            <a:ext cx="4152862" cy="3960000"/>
          </a:xfrm>
          <a:prstGeom prst="rect">
            <a:avLst/>
          </a:prstGeom>
        </p:spPr>
        <p:txBody>
          <a:bodyPr/>
          <a:lstStyle/>
          <a:p>
            <a:endParaRPr lang="fr-MA" dirty="0"/>
          </a:p>
        </p:txBody>
      </p:sp>
      <p:sp>
        <p:nvSpPr>
          <p:cNvPr id="3" name="Espace réservé pour une image  5">
            <a:extLst>
              <a:ext uri="{FF2B5EF4-FFF2-40B4-BE49-F238E27FC236}">
                <a16:creationId xmlns:a16="http://schemas.microsoft.com/office/drawing/2014/main" id="{11208264-EBBA-CD5B-581E-72DE1C201D2E}"/>
              </a:ext>
            </a:extLst>
          </p:cNvPr>
          <p:cNvSpPr>
            <a:spLocks noGrp="1"/>
          </p:cNvSpPr>
          <p:nvPr>
            <p:ph type="pic" sz="quarter" idx="14"/>
          </p:nvPr>
        </p:nvSpPr>
        <p:spPr>
          <a:xfrm>
            <a:off x="5211192" y="2160000"/>
            <a:ext cx="3140808" cy="3960000"/>
          </a:xfrm>
          <a:prstGeom prst="rect">
            <a:avLst/>
          </a:prstGeom>
        </p:spPr>
        <p:txBody>
          <a:bodyPr/>
          <a:lstStyle/>
          <a:p>
            <a:endParaRPr lang="fr-MA" dirty="0"/>
          </a:p>
        </p:txBody>
      </p:sp>
    </p:spTree>
    <p:extLst>
      <p:ext uri="{BB962C8B-B14F-4D97-AF65-F5344CB8AC3E}">
        <p14:creationId xmlns:p14="http://schemas.microsoft.com/office/powerpoint/2010/main" val="408787195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dirty="0"/>
          </a:p>
        </p:txBody>
      </p:sp>
      <p:sp>
        <p:nvSpPr>
          <p:cNvPr id="11" name="Espace réservé pour une image  14">
            <a:extLst>
              <a:ext uri="{FF2B5EF4-FFF2-40B4-BE49-F238E27FC236}">
                <a16:creationId xmlns:a16="http://schemas.microsoft.com/office/drawing/2014/main"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dirty="0"/>
          </a:p>
        </p:txBody>
      </p:sp>
      <p:sp>
        <p:nvSpPr>
          <p:cNvPr id="12" name="Espace réservé pour une image  14">
            <a:extLst>
              <a:ext uri="{FF2B5EF4-FFF2-40B4-BE49-F238E27FC236}">
                <a16:creationId xmlns:a16="http://schemas.microsoft.com/office/drawing/2014/main"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dirty="0"/>
          </a:p>
        </p:txBody>
      </p:sp>
      <p:sp>
        <p:nvSpPr>
          <p:cNvPr id="13" name="Espace réservé pour une image  14">
            <a:extLst>
              <a:ext uri="{FF2B5EF4-FFF2-40B4-BE49-F238E27FC236}">
                <a16:creationId xmlns:a16="http://schemas.microsoft.com/office/drawing/2014/main"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dirty="0"/>
          </a:p>
        </p:txBody>
      </p:sp>
      <p:sp>
        <p:nvSpPr>
          <p:cNvPr id="14" name="Espace réservé pour une image  14">
            <a:extLst>
              <a:ext uri="{FF2B5EF4-FFF2-40B4-BE49-F238E27FC236}">
                <a16:creationId xmlns:a16="http://schemas.microsoft.com/office/drawing/2014/main"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dirty="0"/>
          </a:p>
        </p:txBody>
      </p:sp>
      <p:sp>
        <p:nvSpPr>
          <p:cNvPr id="3" name="Espace réservé pour une image  16">
            <a:extLst>
              <a:ext uri="{FF2B5EF4-FFF2-40B4-BE49-F238E27FC236}">
                <a16:creationId xmlns:a16="http://schemas.microsoft.com/office/drawing/2014/main"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328626185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58058968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40553950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6" y="276888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8" name="Espace réservé pour une image  16">
            <a:extLst>
              <a:ext uri="{FF2B5EF4-FFF2-40B4-BE49-F238E27FC236}">
                <a16:creationId xmlns:a16="http://schemas.microsoft.com/office/drawing/2014/main"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5" name="Espace réservé du texte 4">
            <a:extLst>
              <a:ext uri="{FF2B5EF4-FFF2-40B4-BE49-F238E27FC236}">
                <a16:creationId xmlns:a16="http://schemas.microsoft.com/office/drawing/2014/main" id="{C4D61BF3-63D6-6113-434D-E22D0F0F1D3F}"/>
              </a:ext>
            </a:extLst>
          </p:cNvPr>
          <p:cNvSpPr>
            <a:spLocks noGrp="1"/>
          </p:cNvSpPr>
          <p:nvPr>
            <p:ph type="body" sz="quarter" idx="18"/>
          </p:nvPr>
        </p:nvSpPr>
        <p:spPr>
          <a:xfrm>
            <a:off x="4731056" y="3792776"/>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Tree>
    <p:extLst>
      <p:ext uri="{BB962C8B-B14F-4D97-AF65-F5344CB8AC3E}">
        <p14:creationId xmlns:p14="http://schemas.microsoft.com/office/powerpoint/2010/main" val="300250734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dirty="0"/>
          </a:p>
        </p:txBody>
      </p:sp>
      <p:sp>
        <p:nvSpPr>
          <p:cNvPr id="7" name="Espace réservé du texte 4">
            <a:extLst>
              <a:ext uri="{FF2B5EF4-FFF2-40B4-BE49-F238E27FC236}">
                <a16:creationId xmlns:a16="http://schemas.microsoft.com/office/drawing/2014/main"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416354714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9" name="Espace réservé de l'élément multimédia 6">
            <a:extLst>
              <a:ext uri="{FF2B5EF4-FFF2-40B4-BE49-F238E27FC236}">
                <a16:creationId xmlns:a16="http://schemas.microsoft.com/office/drawing/2014/main"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10" name="Espace réservé pour une image  16">
            <a:extLst>
              <a:ext uri="{FF2B5EF4-FFF2-40B4-BE49-F238E27FC236}">
                <a16:creationId xmlns:a16="http://schemas.microsoft.com/office/drawing/2014/main"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257673767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dirty="0"/>
          </a:p>
        </p:txBody>
      </p:sp>
      <p:sp>
        <p:nvSpPr>
          <p:cNvPr id="6" name="Espace réservé de l'élément multimédia 6">
            <a:extLst>
              <a:ext uri="{FF2B5EF4-FFF2-40B4-BE49-F238E27FC236}">
                <a16:creationId xmlns:a16="http://schemas.microsoft.com/office/drawing/2014/main"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dirty="0"/>
          </a:p>
        </p:txBody>
      </p:sp>
      <p:sp>
        <p:nvSpPr>
          <p:cNvPr id="9" name="Espace réservé pour une image  16">
            <a:extLst>
              <a:ext uri="{FF2B5EF4-FFF2-40B4-BE49-F238E27FC236}">
                <a16:creationId xmlns:a16="http://schemas.microsoft.com/office/drawing/2014/main"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Tree>
    <p:extLst>
      <p:ext uri="{BB962C8B-B14F-4D97-AF65-F5344CB8AC3E}">
        <p14:creationId xmlns:p14="http://schemas.microsoft.com/office/powerpoint/2010/main" val="182093699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5" name="Espace réservé de l'élément multimédia 4">
            <a:extLst>
              <a:ext uri="{FF2B5EF4-FFF2-40B4-BE49-F238E27FC236}">
                <a16:creationId xmlns:a16="http://schemas.microsoft.com/office/drawing/2014/main" id="{734AB250-FAD4-9125-23E2-ECAE7378BE0F}"/>
              </a:ext>
            </a:extLst>
          </p:cNvPr>
          <p:cNvSpPr>
            <a:spLocks noGrp="1" noChangeAspect="1"/>
          </p:cNvSpPr>
          <p:nvPr>
            <p:ph type="media" sz="quarter" idx="10"/>
          </p:nvPr>
        </p:nvSpPr>
        <p:spPr>
          <a:xfrm>
            <a:off x="425558" y="6001659"/>
            <a:ext cx="540000" cy="540000"/>
          </a:xfrm>
          <a:prstGeom prst="rect">
            <a:avLst/>
          </a:prstGeom>
        </p:spPr>
        <p:txBody>
          <a:bodyPr/>
          <a:lstStyle/>
          <a:p>
            <a:endParaRPr lang="fr-MA" dirty="0"/>
          </a:p>
        </p:txBody>
      </p:sp>
      <p:sp>
        <p:nvSpPr>
          <p:cNvPr id="6" name="Espace réservé de l'élément multimédia 4">
            <a:extLst>
              <a:ext uri="{FF2B5EF4-FFF2-40B4-BE49-F238E27FC236}">
                <a16:creationId xmlns:a16="http://schemas.microsoft.com/office/drawing/2014/main" id="{5B1196A7-DB74-F3CF-9EAB-3C47AC4C984D}"/>
              </a:ext>
            </a:extLst>
          </p:cNvPr>
          <p:cNvSpPr>
            <a:spLocks noGrp="1" noChangeAspect="1"/>
          </p:cNvSpPr>
          <p:nvPr>
            <p:ph type="media" sz="quarter" idx="11"/>
          </p:nvPr>
        </p:nvSpPr>
        <p:spPr>
          <a:xfrm>
            <a:off x="1101741" y="6001659"/>
            <a:ext cx="540000" cy="540000"/>
          </a:xfrm>
          <a:prstGeom prst="rect">
            <a:avLst/>
          </a:prstGeom>
        </p:spPr>
        <p:txBody>
          <a:bodyPr/>
          <a:lstStyle/>
          <a:p>
            <a:endParaRPr lang="fr-MA" dirty="0"/>
          </a:p>
        </p:txBody>
      </p:sp>
      <p:sp>
        <p:nvSpPr>
          <p:cNvPr id="2" name="Espace réservé pour une image  16">
            <a:extLst>
              <a:ext uri="{FF2B5EF4-FFF2-40B4-BE49-F238E27FC236}">
                <a16:creationId xmlns:a16="http://schemas.microsoft.com/office/drawing/2014/main" id="{8B929772-088E-0E30-147B-C5F55ADA4270}"/>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3" name="Espace réservé de l'élément multimédia 4">
            <a:extLst>
              <a:ext uri="{FF2B5EF4-FFF2-40B4-BE49-F238E27FC236}">
                <a16:creationId xmlns:a16="http://schemas.microsoft.com/office/drawing/2014/main" id="{5311BBD6-241A-3F44-9535-F2E9C92A04F2}"/>
              </a:ext>
            </a:extLst>
          </p:cNvPr>
          <p:cNvSpPr>
            <a:spLocks noGrp="1" noChangeAspect="1"/>
          </p:cNvSpPr>
          <p:nvPr>
            <p:ph type="media" sz="quarter" idx="13"/>
          </p:nvPr>
        </p:nvSpPr>
        <p:spPr>
          <a:xfrm>
            <a:off x="1777924" y="6001659"/>
            <a:ext cx="540000" cy="540000"/>
          </a:xfrm>
          <a:prstGeom prst="rect">
            <a:avLst/>
          </a:prstGeom>
        </p:spPr>
        <p:txBody>
          <a:bodyPr/>
          <a:lstStyle/>
          <a:p>
            <a:endParaRPr lang="fr-MA" dirty="0"/>
          </a:p>
        </p:txBody>
      </p:sp>
    </p:spTree>
    <p:extLst>
      <p:ext uri="{BB962C8B-B14F-4D97-AF65-F5344CB8AC3E}">
        <p14:creationId xmlns:p14="http://schemas.microsoft.com/office/powerpoint/2010/main" val="109079319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dirty="0"/>
          </a:p>
        </p:txBody>
      </p:sp>
    </p:spTree>
    <p:extLst>
      <p:ext uri="{BB962C8B-B14F-4D97-AF65-F5344CB8AC3E}">
        <p14:creationId xmlns:p14="http://schemas.microsoft.com/office/powerpoint/2010/main" val="19202399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id="{177D1CC0-8A13-B399-A07F-823E203718E5}"/>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id="{6BDEABDE-DF85-2C7F-016B-8BB6AEE8988A}"/>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dirty="0"/>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dirty="0"/>
          </a:p>
        </p:txBody>
      </p:sp>
    </p:spTree>
    <p:extLst>
      <p:ext uri="{BB962C8B-B14F-4D97-AF65-F5344CB8AC3E}">
        <p14:creationId xmlns:p14="http://schemas.microsoft.com/office/powerpoint/2010/main" val="25054435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537089" y="2696025"/>
            <a:ext cx="1800000" cy="1800000"/>
          </a:xfrm>
          <a:prstGeom prst="rect">
            <a:avLst/>
          </a:prstGeom>
          <a:ln>
            <a:noFill/>
          </a:ln>
        </p:spPr>
        <p:txBody>
          <a:body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559118" y="2696025"/>
            <a:ext cx="1800000" cy="1800000"/>
          </a:xfrm>
          <a:prstGeom prst="rect">
            <a:avLst/>
          </a:prstGeom>
          <a:ln>
            <a:noFill/>
          </a:ln>
        </p:spPr>
        <p:txBody>
          <a:body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81147" y="2696025"/>
            <a:ext cx="1800000" cy="1800000"/>
          </a:xfrm>
          <a:prstGeom prst="rect">
            <a:avLst/>
          </a:prstGeom>
          <a:ln>
            <a:noFill/>
          </a:ln>
        </p:spPr>
        <p:txBody>
          <a:body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603177" y="2696025"/>
            <a:ext cx="1800000" cy="1800000"/>
          </a:xfrm>
          <a:prstGeom prst="rect">
            <a:avLst/>
          </a:prstGeom>
          <a:ln>
            <a:noFill/>
          </a:ln>
        </p:spPr>
        <p:txBody>
          <a:body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537089"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559118"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81147"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603177"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3442358F-8896-851F-CEA9-124CDEDB05AD}"/>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417840136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p>
            <a:endParaRPr lang="fr-MA" dirty="0"/>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p>
            <a:endParaRPr lang="fr-MA" dirty="0"/>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p>
            <a:endParaRPr lang="fr-MA" dirty="0"/>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p>
            <a:endParaRPr lang="fr-MA" dirty="0"/>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p>
            <a:endParaRPr lang="fr-MA" dirty="0"/>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p>
            <a:endParaRPr lang="fr-MA" dirty="0"/>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p>
            <a:endParaRPr lang="fr-MA" dirty="0"/>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p>
            <a:endParaRPr lang="fr-MA" dirty="0"/>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p>
            <a:endParaRPr lang="fr-MA" dirty="0"/>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p>
            <a:endParaRPr lang="fr-MA" dirty="0"/>
          </a:p>
        </p:txBody>
      </p:sp>
      <p:sp>
        <p:nvSpPr>
          <p:cNvPr id="4" name="Espace réservé pour une image  16">
            <a:extLst>
              <a:ext uri="{FF2B5EF4-FFF2-40B4-BE49-F238E27FC236}">
                <a16:creationId xmlns:a16="http://schemas.microsoft.com/office/drawing/2014/main" id="{873008DF-5F6E-5871-2E2D-4E84BCE5F50A}"/>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18000896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id="{2F159B12-62B7-22A2-9765-7264C5423C19}"/>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
        <p:nvSpPr>
          <p:cNvPr id="4" name="Espace réservé de l'élément multimédia 3">
            <a:extLst>
              <a:ext uri="{FF2B5EF4-FFF2-40B4-BE49-F238E27FC236}">
                <a16:creationId xmlns:a16="http://schemas.microsoft.com/office/drawing/2014/main"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dirty="0"/>
          </a:p>
        </p:txBody>
      </p:sp>
    </p:spTree>
    <p:extLst>
      <p:ext uri="{BB962C8B-B14F-4D97-AF65-F5344CB8AC3E}">
        <p14:creationId xmlns:p14="http://schemas.microsoft.com/office/powerpoint/2010/main" val="62050509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dirty="0"/>
          </a:p>
        </p:txBody>
      </p:sp>
      <p:sp>
        <p:nvSpPr>
          <p:cNvPr id="3" name="Espace réservé pour une image  16">
            <a:extLst>
              <a:ext uri="{FF2B5EF4-FFF2-40B4-BE49-F238E27FC236}">
                <a16:creationId xmlns:a16="http://schemas.microsoft.com/office/drawing/2014/main" id="{F10C282A-CDCD-9D0F-0138-0DFBC95D78F6}"/>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381739727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p>
            <a:endParaRPr lang="fr-MA" dirty="0"/>
          </a:p>
        </p:txBody>
      </p:sp>
      <p:sp>
        <p:nvSpPr>
          <p:cNvPr id="4" name="Espace réservé du texte 4">
            <a:extLst>
              <a:ext uri="{FF2B5EF4-FFF2-40B4-BE49-F238E27FC236}">
                <a16:creationId xmlns:a16="http://schemas.microsoft.com/office/drawing/2014/main"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id="{F67FAE67-18EE-F8EA-F8C6-84909F974C4F}"/>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321978921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p>
            <a:endParaRPr lang="fr-MA" dirty="0"/>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p>
            <a:endParaRPr lang="fr-MA" dirty="0"/>
          </a:p>
        </p:txBody>
      </p:sp>
      <p:sp>
        <p:nvSpPr>
          <p:cNvPr id="17" name="Espace réservé pour une image  6">
            <a:extLst>
              <a:ext uri="{FF2B5EF4-FFF2-40B4-BE49-F238E27FC236}">
                <a16:creationId xmlns:a16="http://schemas.microsoft.com/office/drawing/2014/main"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p>
            <a:endParaRPr lang="fr-MA" dirty="0"/>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p>
            <a:endParaRPr lang="fr-MA" dirty="0"/>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p>
            <a:endParaRPr lang="fr-MA" dirty="0"/>
          </a:p>
        </p:txBody>
      </p:sp>
      <p:sp>
        <p:nvSpPr>
          <p:cNvPr id="20" name="Espace réservé pour une image  6">
            <a:extLst>
              <a:ext uri="{FF2B5EF4-FFF2-40B4-BE49-F238E27FC236}">
                <a16:creationId xmlns:a16="http://schemas.microsoft.com/office/drawing/2014/main"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p>
            <a:endParaRPr lang="fr-MA" dirty="0"/>
          </a:p>
        </p:txBody>
      </p:sp>
      <p:sp>
        <p:nvSpPr>
          <p:cNvPr id="21" name="Espace réservé pour une image  6">
            <a:extLst>
              <a:ext uri="{FF2B5EF4-FFF2-40B4-BE49-F238E27FC236}">
                <a16:creationId xmlns:a16="http://schemas.microsoft.com/office/drawing/2014/main"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p>
            <a:endParaRPr lang="fr-MA" dirty="0"/>
          </a:p>
        </p:txBody>
      </p:sp>
      <p:sp>
        <p:nvSpPr>
          <p:cNvPr id="22" name="Espace réservé pour une image  6">
            <a:extLst>
              <a:ext uri="{FF2B5EF4-FFF2-40B4-BE49-F238E27FC236}">
                <a16:creationId xmlns:a16="http://schemas.microsoft.com/office/drawing/2014/main"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p>
            <a:endParaRPr lang="fr-MA" dirty="0"/>
          </a:p>
        </p:txBody>
      </p:sp>
      <p:sp>
        <p:nvSpPr>
          <p:cNvPr id="23" name="Espace réservé pour une image  6">
            <a:extLst>
              <a:ext uri="{FF2B5EF4-FFF2-40B4-BE49-F238E27FC236}">
                <a16:creationId xmlns:a16="http://schemas.microsoft.com/office/drawing/2014/main"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p>
            <a:endParaRPr lang="fr-MA" dirty="0"/>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p>
            <a:endParaRPr lang="fr-MA" dirty="0"/>
          </a:p>
        </p:txBody>
      </p:sp>
      <p:sp>
        <p:nvSpPr>
          <p:cNvPr id="4" name="Espace réservé pour une image  16">
            <a:extLst>
              <a:ext uri="{FF2B5EF4-FFF2-40B4-BE49-F238E27FC236}">
                <a16:creationId xmlns:a16="http://schemas.microsoft.com/office/drawing/2014/main" id="{873008DF-5F6E-5871-2E2D-4E84BCE5F50A}"/>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378231619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9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3852000" y="2238417"/>
            <a:ext cx="1590000" cy="1908000"/>
          </a:xfrm>
          <a:prstGeom prst="rect">
            <a:avLst/>
          </a:prstGeom>
        </p:spPr>
        <p:txBody>
          <a:bodyPr/>
          <a:lstStyle/>
          <a:p>
            <a:endParaRPr lang="fr-MA" dirty="0"/>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3852000" y="4179467"/>
            <a:ext cx="1590000" cy="1908000"/>
          </a:xfrm>
          <a:prstGeom prst="rect">
            <a:avLst/>
          </a:prstGeom>
        </p:spPr>
        <p:txBody>
          <a:bodyPr/>
          <a:lstStyle/>
          <a:p>
            <a:endParaRPr lang="fr-MA" dirty="0"/>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7160587" y="2233090"/>
            <a:ext cx="1590000" cy="1908000"/>
          </a:xfrm>
          <a:prstGeom prst="rect">
            <a:avLst/>
          </a:prstGeom>
        </p:spPr>
        <p:txBody>
          <a:bodyPr/>
          <a:lstStyle/>
          <a:p>
            <a:endParaRPr lang="fr-MA" dirty="0"/>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7160587" y="4200417"/>
            <a:ext cx="1590000" cy="1908000"/>
          </a:xfrm>
          <a:prstGeom prst="rect">
            <a:avLst/>
          </a:prstGeom>
        </p:spPr>
        <p:txBody>
          <a:bodyPr/>
          <a:lstStyle/>
          <a:p>
            <a:endParaRPr lang="fr-MA" dirty="0"/>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p>
            <a:endParaRPr lang="fr-MA" dirty="0"/>
          </a:p>
        </p:txBody>
      </p:sp>
      <p:sp>
        <p:nvSpPr>
          <p:cNvPr id="4" name="Espace réservé pour une image  16">
            <a:extLst>
              <a:ext uri="{FF2B5EF4-FFF2-40B4-BE49-F238E27FC236}">
                <a16:creationId xmlns:a16="http://schemas.microsoft.com/office/drawing/2014/main" id="{873008DF-5F6E-5871-2E2D-4E84BCE5F50A}"/>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
        <p:nvSpPr>
          <p:cNvPr id="6" name="Espace réservé pour une image  6">
            <a:extLst>
              <a:ext uri="{FF2B5EF4-FFF2-40B4-BE49-F238E27FC236}">
                <a16:creationId xmlns:a16="http://schemas.microsoft.com/office/drawing/2014/main" id="{A9AAD24C-7F8B-6686-8AD4-B5DF2813CF1B}"/>
              </a:ext>
            </a:extLst>
          </p:cNvPr>
          <p:cNvSpPr>
            <a:spLocks noGrp="1" noChangeAspect="1"/>
          </p:cNvSpPr>
          <p:nvPr>
            <p:ph type="pic" sz="quarter" idx="30"/>
          </p:nvPr>
        </p:nvSpPr>
        <p:spPr>
          <a:xfrm>
            <a:off x="5506293" y="3187090"/>
            <a:ext cx="1590000" cy="1908000"/>
          </a:xfrm>
          <a:prstGeom prst="rect">
            <a:avLst/>
          </a:prstGeom>
        </p:spPr>
        <p:txBody>
          <a:bodyPr/>
          <a:lstStyle/>
          <a:p>
            <a:endParaRPr lang="fr-MA" dirty="0"/>
          </a:p>
        </p:txBody>
      </p:sp>
    </p:spTree>
    <p:extLst>
      <p:ext uri="{BB962C8B-B14F-4D97-AF65-F5344CB8AC3E}">
        <p14:creationId xmlns:p14="http://schemas.microsoft.com/office/powerpoint/2010/main" val="311153471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0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id="{6DBEF773-D41A-C770-09A2-4E95231BCEF2}"/>
              </a:ext>
            </a:extLst>
          </p:cNvPr>
          <p:cNvSpPr>
            <a:spLocks noGrp="1" noChangeAspect="1"/>
          </p:cNvSpPr>
          <p:nvPr>
            <p:ph type="pic" sz="quarter" idx="20"/>
          </p:nvPr>
        </p:nvSpPr>
        <p:spPr>
          <a:xfrm>
            <a:off x="4122706" y="1992219"/>
            <a:ext cx="1800000" cy="2160000"/>
          </a:xfrm>
          <a:prstGeom prst="rect">
            <a:avLst/>
          </a:prstGeom>
        </p:spPr>
        <p:txBody>
          <a:bodyPr/>
          <a:lstStyle/>
          <a:p>
            <a:endParaRPr lang="fr-MA" dirty="0"/>
          </a:p>
        </p:txBody>
      </p:sp>
      <p:sp>
        <p:nvSpPr>
          <p:cNvPr id="16" name="Espace réservé pour une image  6">
            <a:extLst>
              <a:ext uri="{FF2B5EF4-FFF2-40B4-BE49-F238E27FC236}">
                <a16:creationId xmlns:a16="http://schemas.microsoft.com/office/drawing/2014/main" id="{7E603A45-15AE-F689-5C77-2638CD141113}"/>
              </a:ext>
            </a:extLst>
          </p:cNvPr>
          <p:cNvSpPr>
            <a:spLocks noGrp="1" noChangeAspect="1"/>
          </p:cNvSpPr>
          <p:nvPr>
            <p:ph type="pic" sz="quarter" idx="21"/>
          </p:nvPr>
        </p:nvSpPr>
        <p:spPr>
          <a:xfrm>
            <a:off x="4122706" y="4166619"/>
            <a:ext cx="1800000" cy="2160000"/>
          </a:xfrm>
          <a:prstGeom prst="rect">
            <a:avLst/>
          </a:prstGeom>
        </p:spPr>
        <p:txBody>
          <a:bodyPr/>
          <a:lstStyle/>
          <a:p>
            <a:endParaRPr lang="fr-MA" dirty="0"/>
          </a:p>
        </p:txBody>
      </p:sp>
      <p:sp>
        <p:nvSpPr>
          <p:cNvPr id="18" name="Espace réservé pour une image  6">
            <a:extLst>
              <a:ext uri="{FF2B5EF4-FFF2-40B4-BE49-F238E27FC236}">
                <a16:creationId xmlns:a16="http://schemas.microsoft.com/office/drawing/2014/main" id="{CAB978FA-F72D-651F-22D4-C77E74E59D59}"/>
              </a:ext>
            </a:extLst>
          </p:cNvPr>
          <p:cNvSpPr>
            <a:spLocks noGrp="1" noChangeAspect="1"/>
          </p:cNvSpPr>
          <p:nvPr>
            <p:ph type="pic" sz="quarter" idx="23"/>
          </p:nvPr>
        </p:nvSpPr>
        <p:spPr>
          <a:xfrm>
            <a:off x="6275199" y="1992219"/>
            <a:ext cx="1800000" cy="2160000"/>
          </a:xfrm>
          <a:prstGeom prst="rect">
            <a:avLst/>
          </a:prstGeom>
        </p:spPr>
        <p:txBody>
          <a:bodyPr/>
          <a:lstStyle/>
          <a:p>
            <a:endParaRPr lang="fr-MA" dirty="0"/>
          </a:p>
        </p:txBody>
      </p:sp>
      <p:sp>
        <p:nvSpPr>
          <p:cNvPr id="19" name="Espace réservé pour une image  6">
            <a:extLst>
              <a:ext uri="{FF2B5EF4-FFF2-40B4-BE49-F238E27FC236}">
                <a16:creationId xmlns:a16="http://schemas.microsoft.com/office/drawing/2014/main" id="{A2C53014-67DF-ECB7-1756-F9962A42486C}"/>
              </a:ext>
            </a:extLst>
          </p:cNvPr>
          <p:cNvSpPr>
            <a:spLocks noGrp="1" noChangeAspect="1"/>
          </p:cNvSpPr>
          <p:nvPr>
            <p:ph type="pic" sz="quarter" idx="24"/>
          </p:nvPr>
        </p:nvSpPr>
        <p:spPr>
          <a:xfrm>
            <a:off x="6275199" y="4152219"/>
            <a:ext cx="1800000" cy="2160000"/>
          </a:xfrm>
          <a:prstGeom prst="rect">
            <a:avLst/>
          </a:prstGeom>
        </p:spPr>
        <p:txBody>
          <a:bodyPr/>
          <a:lstStyle/>
          <a:p>
            <a:endParaRPr lang="fr-MA" dirty="0"/>
          </a:p>
        </p:txBody>
      </p:sp>
      <p:sp>
        <p:nvSpPr>
          <p:cNvPr id="5" name="Espace réservé de l'élément multimédia 4">
            <a:extLst>
              <a:ext uri="{FF2B5EF4-FFF2-40B4-BE49-F238E27FC236}">
                <a16:creationId xmlns:a16="http://schemas.microsoft.com/office/drawing/2014/main"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p>
            <a:endParaRPr lang="fr-MA" dirty="0"/>
          </a:p>
        </p:txBody>
      </p:sp>
      <p:sp>
        <p:nvSpPr>
          <p:cNvPr id="4" name="Espace réservé pour une image  16">
            <a:extLst>
              <a:ext uri="{FF2B5EF4-FFF2-40B4-BE49-F238E27FC236}">
                <a16:creationId xmlns:a16="http://schemas.microsoft.com/office/drawing/2014/main" id="{873008DF-5F6E-5871-2E2D-4E84BCE5F50A}"/>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396466253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1479323" y="2529000"/>
            <a:ext cx="1980000" cy="1980000"/>
          </a:xfrm>
          <a:prstGeom prst="rect">
            <a:avLst/>
          </a:prstGeom>
          <a:ln>
            <a:noFill/>
          </a:ln>
        </p:spPr>
        <p:txBody>
          <a:body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3759312" y="2529000"/>
            <a:ext cx="1980000" cy="1980000"/>
          </a:xfrm>
          <a:prstGeom prst="rect">
            <a:avLst/>
          </a:prstGeom>
          <a:ln>
            <a:noFill/>
          </a:ln>
        </p:spPr>
        <p:txBody>
          <a:body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6039301" y="2529000"/>
            <a:ext cx="1980000" cy="1980000"/>
          </a:xfrm>
          <a:prstGeom prst="rect">
            <a:avLst/>
          </a:prstGeom>
          <a:ln>
            <a:noFill/>
          </a:ln>
        </p:spPr>
        <p:txBody>
          <a:body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1479323" y="4680000"/>
            <a:ext cx="1980000" cy="504000"/>
          </a:xfrm>
          <a:prstGeom prst="roundRect">
            <a:avLst/>
          </a:prstGeom>
          <a:ln>
            <a:solidFill>
              <a:srgbClr val="FFFFFF"/>
            </a:solidFill>
          </a:ln>
        </p:spPr>
        <p:txBody>
          <a:bodyPr anchor="ctr"/>
          <a:lstStyle>
            <a:lvl1pPr marL="0" indent="0" algn="ctr">
              <a:buNone/>
              <a:defRPr sz="3200" b="1" cap="none" spc="0">
                <a:ln w="0"/>
                <a:solidFill>
                  <a:srgbClr val="474F71"/>
                </a:solidFill>
                <a:effectLst/>
                <a:latin typeface="Mistral" panose="03090702030407020403" pitchFamily="66"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3759312" y="4680000"/>
            <a:ext cx="1980000" cy="504000"/>
          </a:xfrm>
          <a:prstGeom prst="roundRect">
            <a:avLst/>
          </a:prstGeom>
          <a:ln>
            <a:solidFill>
              <a:srgbClr val="FFFFFF"/>
            </a:solidFill>
          </a:ln>
        </p:spPr>
        <p:txBody>
          <a:bodyPr anchor="ctr"/>
          <a:lstStyle>
            <a:lvl1pPr marL="0" indent="0" algn="ctr">
              <a:buNone/>
              <a:defRPr sz="3200" b="1" cap="none" spc="0">
                <a:ln w="0"/>
                <a:solidFill>
                  <a:srgbClr val="474F71"/>
                </a:solidFill>
                <a:effectLst/>
                <a:latin typeface="Mistral" panose="03090702030407020403" pitchFamily="66"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6039301" y="4680000"/>
            <a:ext cx="1980000" cy="504000"/>
          </a:xfrm>
          <a:prstGeom prst="roundRect">
            <a:avLst/>
          </a:prstGeom>
          <a:ln>
            <a:solidFill>
              <a:srgbClr val="FFFFFF"/>
            </a:solidFill>
          </a:ln>
        </p:spPr>
        <p:txBody>
          <a:bodyPr anchor="ctr"/>
          <a:lstStyle>
            <a:lvl1pPr marL="0" indent="0" algn="ctr">
              <a:buNone/>
              <a:defRPr sz="3200" b="1" cap="none" spc="0">
                <a:ln w="0"/>
                <a:solidFill>
                  <a:srgbClr val="474F71"/>
                </a:solidFill>
                <a:effectLst/>
                <a:latin typeface="Mistral" panose="03090702030407020403" pitchFamily="66"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20333A89-D6F9-00CE-FE8D-E6BB452D24FE}"/>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338840319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537089" y="2696025"/>
            <a:ext cx="1800000" cy="1800000"/>
          </a:xfrm>
          <a:prstGeom prst="rect">
            <a:avLst/>
          </a:prstGeom>
          <a:ln>
            <a:noFill/>
          </a:ln>
        </p:spPr>
        <p:txBody>
          <a:body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559118" y="2696025"/>
            <a:ext cx="1800000" cy="1800000"/>
          </a:xfrm>
          <a:prstGeom prst="rect">
            <a:avLst/>
          </a:prstGeom>
          <a:ln>
            <a:noFill/>
          </a:ln>
        </p:spPr>
        <p:txBody>
          <a:body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4581147" y="2696025"/>
            <a:ext cx="1800000" cy="1800000"/>
          </a:xfrm>
          <a:prstGeom prst="rect">
            <a:avLst/>
          </a:prstGeom>
          <a:ln>
            <a:noFill/>
          </a:ln>
        </p:spPr>
        <p:txBody>
          <a:body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6603177" y="2696025"/>
            <a:ext cx="1800000" cy="1800000"/>
          </a:xfrm>
          <a:prstGeom prst="rect">
            <a:avLst/>
          </a:prstGeom>
          <a:ln>
            <a:noFill/>
          </a:ln>
        </p:spPr>
        <p:txBody>
          <a:body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537089"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559118"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4581147"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6603177"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id="{3442358F-8896-851F-CEA9-124CDEDB05AD}"/>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406718912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id="{92D2E50B-0D45-2CB6-4D0B-3582E286439C}"/>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id="{7AA3FD7D-A058-EEFF-B5E0-B9773B884245}"/>
              </a:ext>
            </a:extLst>
          </p:cNvPr>
          <p:cNvSpPr txBox="1"/>
          <p:nvPr userDrawn="1"/>
        </p:nvSpPr>
        <p:spPr>
          <a:xfrm>
            <a:off x="2201410" y="3643281"/>
            <a:ext cx="1072730" cy="338554"/>
          </a:xfrm>
          <a:prstGeom prst="rect">
            <a:avLst/>
          </a:prstGeom>
          <a:noFill/>
        </p:spPr>
        <p:txBody>
          <a:bodyPr wrap="none" rtlCol="0">
            <a:spAutoFit/>
          </a:bodyPr>
          <a:lstStyle/>
          <a:p>
            <a:r>
              <a:rPr lang="fr-MA" sz="1600" dirty="0">
                <a:solidFill>
                  <a:srgbClr val="757575"/>
                </a:solidFill>
                <a:latin typeface="Dosis ExtraBold" pitchFamily="2" charset="0"/>
              </a:rPr>
              <a:t>2.  Lecture</a:t>
            </a:r>
          </a:p>
        </p:txBody>
      </p:sp>
      <p:pic>
        <p:nvPicPr>
          <p:cNvPr id="20" name="Image 19">
            <a:extLst>
              <a:ext uri="{FF2B5EF4-FFF2-40B4-BE49-F238E27FC236}">
                <a16:creationId xmlns:a16="http://schemas.microsoft.com/office/drawing/2014/main" id="{9EC8C79E-4B15-7487-6A1B-A73CF29122AA}"/>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id="{1E6DAA44-232F-53C1-0537-521982920F43}"/>
              </a:ext>
            </a:extLst>
          </p:cNvPr>
          <p:cNvSpPr txBox="1"/>
          <p:nvPr userDrawn="1"/>
        </p:nvSpPr>
        <p:spPr>
          <a:xfrm>
            <a:off x="2225078" y="5126699"/>
            <a:ext cx="1114408"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Ecriture</a:t>
            </a:r>
          </a:p>
        </p:txBody>
      </p:sp>
      <p:sp>
        <p:nvSpPr>
          <p:cNvPr id="10" name="Espace réservé du texte 5">
            <a:extLst>
              <a:ext uri="{FF2B5EF4-FFF2-40B4-BE49-F238E27FC236}">
                <a16:creationId xmlns:a16="http://schemas.microsoft.com/office/drawing/2014/main"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dirty="0"/>
          </a:p>
        </p:txBody>
      </p:sp>
      <p:sp>
        <p:nvSpPr>
          <p:cNvPr id="8" name="Espace réservé pour une image  26">
            <a:extLst>
              <a:ext uri="{FF2B5EF4-FFF2-40B4-BE49-F238E27FC236}">
                <a16:creationId xmlns:a16="http://schemas.microsoft.com/office/drawing/2014/main"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dirty="0"/>
          </a:p>
        </p:txBody>
      </p:sp>
      <p:pic>
        <p:nvPicPr>
          <p:cNvPr id="2" name="Image 1">
            <a:extLst>
              <a:ext uri="{FF2B5EF4-FFF2-40B4-BE49-F238E27FC236}">
                <a16:creationId xmlns:a16="http://schemas.microsoft.com/office/drawing/2014/main"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id="{DC07E0A2-EA33-DE3C-110B-9BF33762DD3A}"/>
              </a:ext>
            </a:extLst>
          </p:cNvPr>
          <p:cNvPicPr>
            <a:picLocks noChangeAspect="1"/>
          </p:cNvPicPr>
          <p:nvPr userDrawn="1"/>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id="{150E2FFA-A2BC-19B6-2E21-52362DDA208C}"/>
              </a:ext>
            </a:extLst>
          </p:cNvPr>
          <p:cNvSpPr txBox="1"/>
          <p:nvPr userDrawn="1"/>
        </p:nvSpPr>
        <p:spPr>
          <a:xfrm>
            <a:off x="2225078" y="2156784"/>
            <a:ext cx="1600118"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Acte de parole</a:t>
            </a:r>
          </a:p>
        </p:txBody>
      </p:sp>
      <p:sp>
        <p:nvSpPr>
          <p:cNvPr id="12" name="Espace réservé du texte 5">
            <a:extLst>
              <a:ext uri="{FF2B5EF4-FFF2-40B4-BE49-F238E27FC236}">
                <a16:creationId xmlns:a16="http://schemas.microsoft.com/office/drawing/2014/main"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p>
            <a:endParaRPr lang="fr-MA" dirty="0"/>
          </a:p>
        </p:txBody>
      </p:sp>
    </p:spTree>
    <p:extLst>
      <p:ext uri="{BB962C8B-B14F-4D97-AF65-F5344CB8AC3E}">
        <p14:creationId xmlns:p14="http://schemas.microsoft.com/office/powerpoint/2010/main" val="8971338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p>
            <a:endParaRPr lang="fr-MA" dirty="0"/>
          </a:p>
        </p:txBody>
      </p:sp>
      <p:sp>
        <p:nvSpPr>
          <p:cNvPr id="7" name="Espace réservé du texte 14">
            <a:extLst>
              <a:ext uri="{FF2B5EF4-FFF2-40B4-BE49-F238E27FC236}">
                <a16:creationId xmlns:a16="http://schemas.microsoft.com/office/drawing/2014/main"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p>
            <a:endParaRPr lang="fr-MA" dirty="0"/>
          </a:p>
        </p:txBody>
      </p:sp>
      <p:sp>
        <p:nvSpPr>
          <p:cNvPr id="5" name="Espace réservé du texte 14">
            <a:extLst>
              <a:ext uri="{FF2B5EF4-FFF2-40B4-BE49-F238E27FC236}">
                <a16:creationId xmlns:a16="http://schemas.microsoft.com/office/drawing/2014/main"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id="{428E5834-548B-D652-157E-208B38093FFA}"/>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214313033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p>
            <a:endParaRPr lang="fr-MA" dirty="0"/>
          </a:p>
        </p:txBody>
      </p:sp>
      <p:sp>
        <p:nvSpPr>
          <p:cNvPr id="4" name="Espace réservé pour une image  14">
            <a:extLst>
              <a:ext uri="{FF2B5EF4-FFF2-40B4-BE49-F238E27FC236}">
                <a16:creationId xmlns:a16="http://schemas.microsoft.com/office/drawing/2014/main"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p>
            <a:endParaRPr lang="fr-MA" dirty="0"/>
          </a:p>
        </p:txBody>
      </p:sp>
      <p:sp>
        <p:nvSpPr>
          <p:cNvPr id="6" name="Espace réservé pour une image  14">
            <a:extLst>
              <a:ext uri="{FF2B5EF4-FFF2-40B4-BE49-F238E27FC236}">
                <a16:creationId xmlns:a16="http://schemas.microsoft.com/office/drawing/2014/main"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p>
            <a:endParaRPr lang="fr-MA" dirty="0"/>
          </a:p>
        </p:txBody>
      </p:sp>
      <p:sp>
        <p:nvSpPr>
          <p:cNvPr id="8" name="Espace réservé pour une image  14">
            <a:extLst>
              <a:ext uri="{FF2B5EF4-FFF2-40B4-BE49-F238E27FC236}">
                <a16:creationId xmlns:a16="http://schemas.microsoft.com/office/drawing/2014/main"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p>
            <a:endParaRPr lang="fr-MA" dirty="0"/>
          </a:p>
        </p:txBody>
      </p:sp>
      <p:sp>
        <p:nvSpPr>
          <p:cNvPr id="9" name="Espace réservé pour une image  14">
            <a:extLst>
              <a:ext uri="{FF2B5EF4-FFF2-40B4-BE49-F238E27FC236}">
                <a16:creationId xmlns:a16="http://schemas.microsoft.com/office/drawing/2014/main"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p>
            <a:endParaRPr lang="fr-MA" dirty="0"/>
          </a:p>
        </p:txBody>
      </p:sp>
      <p:sp>
        <p:nvSpPr>
          <p:cNvPr id="22" name="Espace réservé pour une image  14">
            <a:extLst>
              <a:ext uri="{FF2B5EF4-FFF2-40B4-BE49-F238E27FC236}">
                <a16:creationId xmlns:a16="http://schemas.microsoft.com/office/drawing/2014/main"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p>
            <a:endParaRPr lang="fr-MA" dirty="0"/>
          </a:p>
        </p:txBody>
      </p:sp>
      <p:sp>
        <p:nvSpPr>
          <p:cNvPr id="23" name="Espace réservé pour une image  14">
            <a:extLst>
              <a:ext uri="{FF2B5EF4-FFF2-40B4-BE49-F238E27FC236}">
                <a16:creationId xmlns:a16="http://schemas.microsoft.com/office/drawing/2014/main"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p>
            <a:endParaRPr lang="fr-MA" dirty="0"/>
          </a:p>
        </p:txBody>
      </p:sp>
      <p:sp>
        <p:nvSpPr>
          <p:cNvPr id="24" name="Espace réservé pour une image  14">
            <a:extLst>
              <a:ext uri="{FF2B5EF4-FFF2-40B4-BE49-F238E27FC236}">
                <a16:creationId xmlns:a16="http://schemas.microsoft.com/office/drawing/2014/main"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p>
            <a:endParaRPr lang="fr-MA" dirty="0"/>
          </a:p>
        </p:txBody>
      </p:sp>
      <p:sp>
        <p:nvSpPr>
          <p:cNvPr id="25" name="Espace réservé pour une image  14">
            <a:extLst>
              <a:ext uri="{FF2B5EF4-FFF2-40B4-BE49-F238E27FC236}">
                <a16:creationId xmlns:a16="http://schemas.microsoft.com/office/drawing/2014/main"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p>
            <a:endParaRPr lang="fr-MA" dirty="0"/>
          </a:p>
        </p:txBody>
      </p:sp>
      <p:sp>
        <p:nvSpPr>
          <p:cNvPr id="5" name="Espace réservé pour une image  16">
            <a:extLst>
              <a:ext uri="{FF2B5EF4-FFF2-40B4-BE49-F238E27FC236}">
                <a16:creationId xmlns:a16="http://schemas.microsoft.com/office/drawing/2014/main" id="{7C368835-6DB2-85F0-55FD-9214C1357669}"/>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332589000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vert="horz" lIns="91440" tIns="45720" rIns="91440" bIns="45720" rtlCol="0" anchor="ctr">
            <a:normAutofit/>
          </a:bodyPr>
          <a:lstStyle>
            <a:lvl1pPr>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id="{39C6B636-6593-118A-BEA5-17D0883C1D3D}"/>
              </a:ext>
            </a:extLst>
          </p:cNvPr>
          <p:cNvSpPr>
            <a:spLocks noGrp="1" noChangeAspect="1"/>
          </p:cNvSpPr>
          <p:nvPr>
            <p:ph type="pic" sz="quarter" idx="12"/>
          </p:nvPr>
        </p:nvSpPr>
        <p:spPr>
          <a:xfrm>
            <a:off x="338580" y="722982"/>
            <a:ext cx="828000" cy="828000"/>
          </a:xfrm>
          <a:prstGeom prst="rect">
            <a:avLst/>
          </a:prstGeom>
        </p:spPr>
        <p:txBody>
          <a:bodyPr/>
          <a:lstStyle/>
          <a:p>
            <a:endParaRPr lang="fr-MA" dirty="0"/>
          </a:p>
        </p:txBody>
      </p:sp>
    </p:spTree>
    <p:extLst>
      <p:ext uri="{BB962C8B-B14F-4D97-AF65-F5344CB8AC3E}">
        <p14:creationId xmlns:p14="http://schemas.microsoft.com/office/powerpoint/2010/main" val="142371926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dirty="0"/>
          </a:p>
        </p:txBody>
      </p:sp>
      <p:sp>
        <p:nvSpPr>
          <p:cNvPr id="5" name="Espace réservé de l'élément multimédia 4">
            <a:extLst>
              <a:ext uri="{FF2B5EF4-FFF2-40B4-BE49-F238E27FC236}">
                <a16:creationId xmlns:a16="http://schemas.microsoft.com/office/drawing/2014/main" id="{561DAE33-9723-DC88-209D-81FEF439A195}"/>
              </a:ext>
            </a:extLst>
          </p:cNvPr>
          <p:cNvSpPr>
            <a:spLocks noGrp="1"/>
          </p:cNvSpPr>
          <p:nvPr>
            <p:ph type="media" sz="quarter" idx="13"/>
          </p:nvPr>
        </p:nvSpPr>
        <p:spPr>
          <a:xfrm>
            <a:off x="2040385" y="1947285"/>
            <a:ext cx="2340000" cy="4140000"/>
          </a:xfrm>
          <a:prstGeom prst="rect">
            <a:avLst/>
          </a:prstGeom>
        </p:spPr>
        <p:txBody>
          <a:bodyPr/>
          <a:lstStyle/>
          <a:p>
            <a:endParaRPr lang="fr-MA" dirty="0"/>
          </a:p>
        </p:txBody>
      </p:sp>
      <p:sp>
        <p:nvSpPr>
          <p:cNvPr id="6" name="Espace réservé de l'élément multimédia 4">
            <a:extLst>
              <a:ext uri="{FF2B5EF4-FFF2-40B4-BE49-F238E27FC236}">
                <a16:creationId xmlns:a16="http://schemas.microsoft.com/office/drawing/2014/main" id="{4180F1CA-FF8B-83AE-82F6-FFE4FF2F87AB}"/>
              </a:ext>
            </a:extLst>
          </p:cNvPr>
          <p:cNvSpPr>
            <a:spLocks noGrp="1"/>
          </p:cNvSpPr>
          <p:nvPr>
            <p:ph type="media" sz="quarter" idx="14"/>
          </p:nvPr>
        </p:nvSpPr>
        <p:spPr>
          <a:xfrm>
            <a:off x="4763616" y="1962000"/>
            <a:ext cx="2340000" cy="4140000"/>
          </a:xfrm>
          <a:prstGeom prst="rect">
            <a:avLst/>
          </a:prstGeom>
        </p:spPr>
        <p:txBody>
          <a:bodyPr/>
          <a:lstStyle/>
          <a:p>
            <a:endParaRPr lang="fr-MA" dirty="0"/>
          </a:p>
        </p:txBody>
      </p:sp>
    </p:spTree>
    <p:extLst>
      <p:ext uri="{BB962C8B-B14F-4D97-AF65-F5344CB8AC3E}">
        <p14:creationId xmlns:p14="http://schemas.microsoft.com/office/powerpoint/2010/main" val="177828630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31786740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image" Target="../media/image8.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image" Target="../media/image7.jpg"/><Relationship Id="rId2" Type="http://schemas.openxmlformats.org/officeDocument/2006/relationships/slideLayout" Target="../slideLayouts/slideLayout11.xml"/><Relationship Id="rId16" Type="http://schemas.openxmlformats.org/officeDocument/2006/relationships/theme" Target="../theme/theme3.xml"/><Relationship Id="rId20" Type="http://schemas.openxmlformats.org/officeDocument/2006/relationships/image" Target="../media/image10.png"/><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image" Target="../media/image9.png"/><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8.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image" Target="../media/image7.jp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theme" Target="../theme/theme4.xml"/><Relationship Id="rId5" Type="http://schemas.openxmlformats.org/officeDocument/2006/relationships/slideLayout" Target="../slideLayouts/slideLayout29.xml"/><Relationship Id="rId15" Type="http://schemas.openxmlformats.org/officeDocument/2006/relationships/image" Target="../media/image10.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9.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8.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image" Target="../media/image11.jp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5.xml"/><Relationship Id="rId5" Type="http://schemas.openxmlformats.org/officeDocument/2006/relationships/slideLayout" Target="../slideLayouts/slideLayout39.xml"/><Relationship Id="rId15" Type="http://schemas.openxmlformats.org/officeDocument/2006/relationships/image" Target="../media/image10.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9.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7.jpg"/><Relationship Id="rId3" Type="http://schemas.openxmlformats.org/officeDocument/2006/relationships/slideLayout" Target="../slideLayouts/slideLayout58.xml"/><Relationship Id="rId21" Type="http://schemas.openxmlformats.org/officeDocument/2006/relationships/image" Target="../media/image10.png"/><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theme" Target="../theme/theme7.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image" Target="../media/image9.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19" Type="http://schemas.openxmlformats.org/officeDocument/2006/relationships/image" Target="../media/image8.png"/><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8.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image" Target="../media/image10.png"/><Relationship Id="rId2" Type="http://schemas.openxmlformats.org/officeDocument/2006/relationships/slideLayout" Target="../slideLayouts/slideLayout73.xml"/><Relationship Id="rId16" Type="http://schemas.openxmlformats.org/officeDocument/2006/relationships/image" Target="../media/image9.png"/><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image" Target="../media/image8.png"/><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image" Target="../media/image7.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8824597"/>
      </p:ext>
    </p:extLst>
  </p:cSld>
  <p:clrMap bg1="lt1" tx1="dk1" bg2="lt2" tx2="dk2" accent1="accent1" accent2="accent2" accent3="accent3" accent4="accent4" accent5="accent5" accent6="accent6" hlink="hlink" folHlink="folHlink"/>
  <p:sldLayoutIdLst>
    <p:sldLayoutId id="2147483742" r:id="rId1"/>
    <p:sldLayoutId id="2147483751" r:id="rId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962671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4" name="Image 3">
            <a:extLst>
              <a:ext uri="{FF2B5EF4-FFF2-40B4-BE49-F238E27FC236}">
                <a16:creationId xmlns:a16="http://schemas.microsoft.com/office/drawing/2014/main" id="{761A4847-11E1-BB92-81A2-6B18663F7AC0}"/>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5" name="ZoneTexte 4">
            <a:extLst>
              <a:ext uri="{FF2B5EF4-FFF2-40B4-BE49-F238E27FC236}">
                <a16:creationId xmlns:a16="http://schemas.microsoft.com/office/drawing/2014/main" id="{63C55676-34BC-9B05-ADC0-422947AB2BF5}"/>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solidFill>
              </a:rPr>
              <a:t>Acte de parole</a:t>
            </a:r>
          </a:p>
        </p:txBody>
      </p:sp>
      <p:sp>
        <p:nvSpPr>
          <p:cNvPr id="8" name="ZoneTexte 7">
            <a:extLst>
              <a:ext uri="{FF2B5EF4-FFF2-40B4-BE49-F238E27FC236}">
                <a16:creationId xmlns:a16="http://schemas.microsoft.com/office/drawing/2014/main" id="{488A1BB9-9161-3DF5-265F-0A23866C04BF}"/>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Écriture </a:t>
            </a:r>
          </a:p>
        </p:txBody>
      </p:sp>
      <p:pic>
        <p:nvPicPr>
          <p:cNvPr id="21" name="Image 20">
            <a:extLst>
              <a:ext uri="{FF2B5EF4-FFF2-40B4-BE49-F238E27FC236}">
                <a16:creationId xmlns:a16="http://schemas.microsoft.com/office/drawing/2014/main" id="{6415C982-D13E-405C-91C0-1DFB9B9F7B23}"/>
              </a:ext>
            </a:extLst>
          </p:cNvPr>
          <p:cNvPicPr>
            <a:picLocks noChangeAspect="1"/>
          </p:cNvPicPr>
          <p:nvPr userDrawn="1"/>
        </p:nvPicPr>
        <p:blipFill>
          <a:blip r:embed="rId19">
            <a:alphaModFix amt="20000"/>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7" name="Image 6">
            <a:extLst>
              <a:ext uri="{FF2B5EF4-FFF2-40B4-BE49-F238E27FC236}">
                <a16:creationId xmlns:a16="http://schemas.microsoft.com/office/drawing/2014/main" id="{8F43714C-BD5D-E2F6-AAF9-998C9C90C911}"/>
              </a:ext>
            </a:extLst>
          </p:cNvPr>
          <p:cNvPicPr>
            <a:picLocks noChangeAspect="1"/>
          </p:cNvPicPr>
          <p:nvPr userDrawn="1"/>
        </p:nvPicPr>
        <p:blipFill>
          <a:blip r:embed="rId20">
            <a:alphaModFix amt="20000"/>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22" name="ZoneTexte 21">
            <a:extLst>
              <a:ext uri="{FF2B5EF4-FFF2-40B4-BE49-F238E27FC236}">
                <a16:creationId xmlns:a16="http://schemas.microsoft.com/office/drawing/2014/main" id="{50D59CB6-DB93-5449-D352-9ADD78D859FA}"/>
              </a:ext>
            </a:extLst>
          </p:cNvPr>
          <p:cNvSpPr txBox="1"/>
          <p:nvPr userDrawn="1"/>
        </p:nvSpPr>
        <p:spPr>
          <a:xfrm>
            <a:off x="4220319"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Lecture </a:t>
            </a:r>
          </a:p>
        </p:txBody>
      </p:sp>
    </p:spTree>
    <p:extLst>
      <p:ext uri="{BB962C8B-B14F-4D97-AF65-F5344CB8AC3E}">
        <p14:creationId xmlns:p14="http://schemas.microsoft.com/office/powerpoint/2010/main" val="2073310085"/>
      </p:ext>
    </p:extLst>
  </p:cSld>
  <p:clrMap bg1="lt1" tx1="dk1" bg2="lt2" tx2="dk2" accent1="accent1" accent2="accent2" accent3="accent3" accent4="accent4" accent5="accent5" accent6="accent6" hlink="hlink" folHlink="folHlink"/>
  <p:sldLayoutIdLst>
    <p:sldLayoutId id="2147483698" r:id="rId1"/>
    <p:sldLayoutId id="2147483704" r:id="rId2"/>
    <p:sldLayoutId id="2147483738" r:id="rId3"/>
    <p:sldLayoutId id="2147483753" r:id="rId4"/>
    <p:sldLayoutId id="2147483754" r:id="rId5"/>
    <p:sldLayoutId id="2147483701" r:id="rId6"/>
    <p:sldLayoutId id="2147483702" r:id="rId7"/>
    <p:sldLayoutId id="2147483700" r:id="rId8"/>
    <p:sldLayoutId id="2147483739" r:id="rId9"/>
    <p:sldLayoutId id="2147483699" r:id="rId10"/>
    <p:sldLayoutId id="2147483705" r:id="rId11"/>
    <p:sldLayoutId id="2147483706" r:id="rId12"/>
    <p:sldLayoutId id="2147483740" r:id="rId13"/>
    <p:sldLayoutId id="2147483752" r:id="rId14"/>
    <p:sldLayoutId id="2147483756" r:id="rId15"/>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id="{29016B5C-4F0D-8C9E-7D9C-2D5340D4A9D0}"/>
              </a:ext>
            </a:extLst>
          </p:cNvPr>
          <p:cNvPicPr>
            <a:picLocks noChangeAspect="1"/>
          </p:cNvPicPr>
          <p:nvPr userDrawn="1"/>
        </p:nvPicPr>
        <p:blipFill>
          <a:blip r:embed="rId13">
            <a:alphaModFix amt="20000"/>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9" name="ZoneTexte 8">
            <a:extLst>
              <a:ext uri="{FF2B5EF4-FFF2-40B4-BE49-F238E27FC236}">
                <a16:creationId xmlns:a16="http://schemas.microsoft.com/office/drawing/2014/main" id="{70E475D1-3C3D-105F-70AF-39B2DD05AD97}"/>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alpha val="20000"/>
                  </a:srgbClr>
                </a:solidFill>
              </a:rPr>
              <a:t>Acte de parole</a:t>
            </a:r>
          </a:p>
        </p:txBody>
      </p:sp>
      <p:sp>
        <p:nvSpPr>
          <p:cNvPr id="12" name="ZoneTexte 11">
            <a:extLst>
              <a:ext uri="{FF2B5EF4-FFF2-40B4-BE49-F238E27FC236}">
                <a16:creationId xmlns:a16="http://schemas.microsoft.com/office/drawing/2014/main" id="{8F82500B-6A5F-B8EC-F959-33A2F11B0A67}"/>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Écriture </a:t>
            </a:r>
          </a:p>
        </p:txBody>
      </p:sp>
      <p:pic>
        <p:nvPicPr>
          <p:cNvPr id="13" name="Image 12">
            <a:extLst>
              <a:ext uri="{FF2B5EF4-FFF2-40B4-BE49-F238E27FC236}">
                <a16:creationId xmlns:a16="http://schemas.microsoft.com/office/drawing/2014/main" id="{C4721792-6BF7-6946-23A4-F71B5C88DEB8}"/>
              </a:ext>
            </a:extLst>
          </p:cNvPr>
          <p:cNvPicPr>
            <a:picLocks noChangeAspect="1"/>
          </p:cNvPicPr>
          <p:nvPr userDrawn="1"/>
        </p:nvPicPr>
        <p:blipFill>
          <a:blip r:embed="rId14">
            <a:alphaModFix amt="20000"/>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14" name="Image 13">
            <a:extLst>
              <a:ext uri="{FF2B5EF4-FFF2-40B4-BE49-F238E27FC236}">
                <a16:creationId xmlns:a16="http://schemas.microsoft.com/office/drawing/2014/main" id="{D633DC7F-3541-411E-187F-37F555735247}"/>
              </a:ext>
            </a:extLst>
          </p:cNvPr>
          <p:cNvPicPr>
            <a:picLocks noChangeAspect="1"/>
          </p:cNvPicPr>
          <p:nvPr userDrawn="1"/>
        </p:nvPicPr>
        <p:blipFill>
          <a:blip r:embed="rId15">
            <a:alphaModFix/>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15" name="ZoneTexte 14">
            <a:extLst>
              <a:ext uri="{FF2B5EF4-FFF2-40B4-BE49-F238E27FC236}">
                <a16:creationId xmlns:a16="http://schemas.microsoft.com/office/drawing/2014/main" id="{78387D66-D67F-007F-9A03-274347535585}"/>
              </a:ext>
            </a:extLst>
          </p:cNvPr>
          <p:cNvSpPr txBox="1"/>
          <p:nvPr userDrawn="1"/>
        </p:nvSpPr>
        <p:spPr>
          <a:xfrm>
            <a:off x="4220319"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solidFill>
              </a:rPr>
              <a:t>Lecture </a:t>
            </a:r>
          </a:p>
        </p:txBody>
      </p:sp>
    </p:spTree>
    <p:extLst>
      <p:ext uri="{BB962C8B-B14F-4D97-AF65-F5344CB8AC3E}">
        <p14:creationId xmlns:p14="http://schemas.microsoft.com/office/powerpoint/2010/main" val="785962496"/>
      </p:ext>
    </p:extLst>
  </p:cSld>
  <p:clrMap bg1="lt1" tx1="dk1" bg2="lt2" tx2="dk2" accent1="accent1" accent2="accent2" accent3="accent3" accent4="accent4" accent5="accent5" accent6="accent6" hlink="hlink" folHlink="folHlink"/>
  <p:sldLayoutIdLst>
    <p:sldLayoutId id="2147483755"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71" r:id="rId10"/>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id="{91B75ED6-5142-8070-01D0-E1EE0D17EEC3}"/>
              </a:ext>
            </a:extLst>
          </p:cNvPr>
          <p:cNvPicPr>
            <a:picLocks noChangeAspect="1"/>
          </p:cNvPicPr>
          <p:nvPr userDrawn="1"/>
        </p:nvPicPr>
        <p:blipFill>
          <a:blip r:embed="rId13">
            <a:alphaModFix amt="20000"/>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9" name="ZoneTexte 8">
            <a:extLst>
              <a:ext uri="{FF2B5EF4-FFF2-40B4-BE49-F238E27FC236}">
                <a16:creationId xmlns:a16="http://schemas.microsoft.com/office/drawing/2014/main" id="{D6CC7EE1-E266-3710-9D6B-DA4E80E58182}"/>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alpha val="20000"/>
                  </a:srgbClr>
                </a:solidFill>
              </a:rPr>
              <a:t>Acte de parole</a:t>
            </a:r>
          </a:p>
        </p:txBody>
      </p:sp>
      <p:sp>
        <p:nvSpPr>
          <p:cNvPr id="12" name="ZoneTexte 11">
            <a:extLst>
              <a:ext uri="{FF2B5EF4-FFF2-40B4-BE49-F238E27FC236}">
                <a16:creationId xmlns:a16="http://schemas.microsoft.com/office/drawing/2014/main" id="{B6BC049F-4686-7F5C-28F9-498C8168F34B}"/>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solidFill>
              </a:rPr>
              <a:t>Écriture </a:t>
            </a:r>
          </a:p>
        </p:txBody>
      </p:sp>
      <p:pic>
        <p:nvPicPr>
          <p:cNvPr id="13" name="Image 12">
            <a:extLst>
              <a:ext uri="{FF2B5EF4-FFF2-40B4-BE49-F238E27FC236}">
                <a16:creationId xmlns:a16="http://schemas.microsoft.com/office/drawing/2014/main" id="{21FC11AC-165F-C50D-5CD1-6E16455E40A3}"/>
              </a:ext>
            </a:extLst>
          </p:cNvPr>
          <p:cNvPicPr>
            <a:picLocks noChangeAspect="1"/>
          </p:cNvPicPr>
          <p:nvPr userDrawn="1"/>
        </p:nvPicPr>
        <p:blipFill>
          <a:blip r:embed="rId14">
            <a:alphaModFix/>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14" name="Image 13">
            <a:extLst>
              <a:ext uri="{FF2B5EF4-FFF2-40B4-BE49-F238E27FC236}">
                <a16:creationId xmlns:a16="http://schemas.microsoft.com/office/drawing/2014/main" id="{B7D7278D-4153-001C-679A-0650571384C1}"/>
              </a:ext>
            </a:extLst>
          </p:cNvPr>
          <p:cNvPicPr>
            <a:picLocks noChangeAspect="1"/>
          </p:cNvPicPr>
          <p:nvPr userDrawn="1"/>
        </p:nvPicPr>
        <p:blipFill>
          <a:blip r:embed="rId15">
            <a:alphaModFix amt="20000"/>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15" name="ZoneTexte 14">
            <a:extLst>
              <a:ext uri="{FF2B5EF4-FFF2-40B4-BE49-F238E27FC236}">
                <a16:creationId xmlns:a16="http://schemas.microsoft.com/office/drawing/2014/main" id="{8622F559-467F-635B-8216-3126DBD539D6}"/>
              </a:ext>
            </a:extLst>
          </p:cNvPr>
          <p:cNvSpPr txBox="1"/>
          <p:nvPr userDrawn="1"/>
        </p:nvSpPr>
        <p:spPr>
          <a:xfrm>
            <a:off x="4220319" y="209734"/>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Lecture </a:t>
            </a:r>
          </a:p>
        </p:txBody>
      </p:sp>
    </p:spTree>
    <p:extLst>
      <p:ext uri="{BB962C8B-B14F-4D97-AF65-F5344CB8AC3E}">
        <p14:creationId xmlns:p14="http://schemas.microsoft.com/office/powerpoint/2010/main" val="3817117479"/>
      </p:ext>
    </p:extLst>
  </p:cSld>
  <p:clrMap bg1="lt1" tx1="dk1" bg2="lt2" tx2="dk2" accent1="accent1" accent2="accent2" accent3="accent3" accent4="accent4" accent5="accent5" accent6="accent6" hlink="hlink" folHlink="folHlink"/>
  <p:sldLayoutIdLst>
    <p:sldLayoutId id="2147483729"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70" r:id="rId10"/>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B5E446E-CF94-41C8-8416-A422A7E8EBB5}" type="datetimeFigureOut">
              <a:rPr lang="fr-MA" smtClean="0"/>
              <a:t>26/03/2026</a:t>
            </a:fld>
            <a:endParaRPr lang="fr-MA"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MA"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B0EA70C-D858-421F-9F61-000EB1465D64}" type="slidenum">
              <a:rPr lang="fr-MA" smtClean="0"/>
              <a:t>‹N°›</a:t>
            </a:fld>
            <a:endParaRPr lang="fr-MA" dirty="0"/>
          </a:p>
        </p:txBody>
      </p:sp>
    </p:spTree>
    <p:extLst>
      <p:ext uri="{BB962C8B-B14F-4D97-AF65-F5344CB8AC3E}">
        <p14:creationId xmlns:p14="http://schemas.microsoft.com/office/powerpoint/2010/main" val="2909685912"/>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4" name="Image 3">
            <a:extLst>
              <a:ext uri="{FF2B5EF4-FFF2-40B4-BE49-F238E27FC236}">
                <a16:creationId xmlns:a16="http://schemas.microsoft.com/office/drawing/2014/main" id="{761A4847-11E1-BB92-81A2-6B18663F7AC0}"/>
              </a:ext>
            </a:extLst>
          </p:cNvPr>
          <p:cNvPicPr>
            <a:picLocks noChangeAspect="1"/>
          </p:cNvPicPr>
          <p:nvPr userDrawn="1"/>
        </p:nvPicPr>
        <p:blipFill>
          <a:blip r:embed="rId19">
            <a:extLst>
              <a:ext uri="{28A0092B-C50C-407E-A947-70E740481C1C}">
                <a14:useLocalDpi xmlns:a14="http://schemas.microsoft.com/office/drawing/2010/main" val="0"/>
              </a:ext>
            </a:extLst>
          </a:blip>
          <a:srcRect/>
          <a:stretch/>
        </p:blipFill>
        <p:spPr>
          <a:xfrm>
            <a:off x="1588076" y="249157"/>
            <a:ext cx="243310" cy="243310"/>
          </a:xfrm>
          <a:prstGeom prst="rect">
            <a:avLst/>
          </a:prstGeom>
          <a:ln>
            <a:noFill/>
          </a:ln>
        </p:spPr>
      </p:pic>
      <p:sp>
        <p:nvSpPr>
          <p:cNvPr id="5" name="ZoneTexte 4">
            <a:extLst>
              <a:ext uri="{FF2B5EF4-FFF2-40B4-BE49-F238E27FC236}">
                <a16:creationId xmlns:a16="http://schemas.microsoft.com/office/drawing/2014/main" id="{63C55676-34BC-9B05-ADC0-422947AB2BF5}"/>
              </a:ext>
            </a:extLst>
          </p:cNvPr>
          <p:cNvSpPr txBox="1"/>
          <p:nvPr userDrawn="1"/>
        </p:nvSpPr>
        <p:spPr>
          <a:xfrm>
            <a:off x="1937910" y="209734"/>
            <a:ext cx="1260000" cy="307777"/>
          </a:xfrm>
          <a:prstGeom prst="rect">
            <a:avLst/>
          </a:prstGeom>
          <a:noFill/>
          <a:ln>
            <a:noFill/>
          </a:ln>
        </p:spPr>
        <p:txBody>
          <a:bodyPr wrap="square" rtlCol="0" anchor="ctr" anchorCtr="0">
            <a:spAutoFit/>
          </a:bodyPr>
          <a:lstStyle/>
          <a:p>
            <a:r>
              <a:rPr lang="fr-MA" sz="1400" b="1" dirty="0">
                <a:solidFill>
                  <a:srgbClr val="424D7B"/>
                </a:solidFill>
              </a:rPr>
              <a:t>Acte de parole</a:t>
            </a:r>
          </a:p>
        </p:txBody>
      </p:sp>
      <p:sp>
        <p:nvSpPr>
          <p:cNvPr id="8" name="ZoneTexte 7">
            <a:extLst>
              <a:ext uri="{FF2B5EF4-FFF2-40B4-BE49-F238E27FC236}">
                <a16:creationId xmlns:a16="http://schemas.microsoft.com/office/drawing/2014/main" id="{488A1BB9-9161-3DF5-265F-0A23866C04BF}"/>
              </a:ext>
            </a:extLst>
          </p:cNvPr>
          <p:cNvSpPr txBox="1"/>
          <p:nvPr userDrawn="1"/>
        </p:nvSpPr>
        <p:spPr>
          <a:xfrm>
            <a:off x="6427999" y="209734"/>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lecture </a:t>
            </a:r>
          </a:p>
        </p:txBody>
      </p:sp>
      <p:pic>
        <p:nvPicPr>
          <p:cNvPr id="21" name="Image 20">
            <a:extLst>
              <a:ext uri="{FF2B5EF4-FFF2-40B4-BE49-F238E27FC236}">
                <a16:creationId xmlns:a16="http://schemas.microsoft.com/office/drawing/2014/main" id="{6415C982-D13E-405C-91C0-1DFB9B9F7B23}"/>
              </a:ext>
            </a:extLst>
          </p:cNvPr>
          <p:cNvPicPr>
            <a:picLocks noChangeAspect="1"/>
          </p:cNvPicPr>
          <p:nvPr userDrawn="1"/>
        </p:nvPicPr>
        <p:blipFill>
          <a:blip r:embed="rId20">
            <a:alphaModFix amt="20000"/>
            <a:extLst>
              <a:ext uri="{28A0092B-C50C-407E-A947-70E740481C1C}">
                <a14:useLocalDpi xmlns:a14="http://schemas.microsoft.com/office/drawing/2010/main" val="0"/>
              </a:ext>
            </a:extLst>
          </a:blip>
          <a:srcRect/>
          <a:stretch/>
        </p:blipFill>
        <p:spPr>
          <a:xfrm>
            <a:off x="5956510" y="269856"/>
            <a:ext cx="243310" cy="243310"/>
          </a:xfrm>
          <a:prstGeom prst="rect">
            <a:avLst/>
          </a:prstGeom>
          <a:ln>
            <a:noFill/>
          </a:ln>
        </p:spPr>
      </p:pic>
      <p:pic>
        <p:nvPicPr>
          <p:cNvPr id="7" name="Image 6">
            <a:extLst>
              <a:ext uri="{FF2B5EF4-FFF2-40B4-BE49-F238E27FC236}">
                <a16:creationId xmlns:a16="http://schemas.microsoft.com/office/drawing/2014/main" id="{8F43714C-BD5D-E2F6-AAF9-998C9C90C911}"/>
              </a:ext>
            </a:extLst>
          </p:cNvPr>
          <p:cNvPicPr>
            <a:picLocks noChangeAspect="1"/>
          </p:cNvPicPr>
          <p:nvPr userDrawn="1"/>
        </p:nvPicPr>
        <p:blipFill>
          <a:blip r:embed="rId21">
            <a:alphaModFix amt="20000"/>
            <a:extLst>
              <a:ext uri="{28A0092B-C50C-407E-A947-70E740481C1C}">
                <a14:useLocalDpi xmlns:a14="http://schemas.microsoft.com/office/drawing/2010/main" val="0"/>
              </a:ext>
            </a:extLst>
          </a:blip>
          <a:srcRect/>
          <a:stretch/>
        </p:blipFill>
        <p:spPr>
          <a:xfrm>
            <a:off x="3656370" y="241967"/>
            <a:ext cx="243310" cy="243310"/>
          </a:xfrm>
          <a:prstGeom prst="rect">
            <a:avLst/>
          </a:prstGeom>
          <a:ln>
            <a:noFill/>
          </a:ln>
        </p:spPr>
      </p:pic>
      <p:sp>
        <p:nvSpPr>
          <p:cNvPr id="22" name="ZoneTexte 21">
            <a:extLst>
              <a:ext uri="{FF2B5EF4-FFF2-40B4-BE49-F238E27FC236}">
                <a16:creationId xmlns:a16="http://schemas.microsoft.com/office/drawing/2014/main" id="{50D59CB6-DB93-5449-D352-9ADD78D859FA}"/>
              </a:ext>
            </a:extLst>
          </p:cNvPr>
          <p:cNvSpPr txBox="1"/>
          <p:nvPr userDrawn="1"/>
        </p:nvSpPr>
        <p:spPr>
          <a:xfrm>
            <a:off x="4220318" y="209734"/>
            <a:ext cx="1418481"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Point de langue</a:t>
            </a:r>
          </a:p>
        </p:txBody>
      </p:sp>
    </p:spTree>
    <p:extLst>
      <p:ext uri="{BB962C8B-B14F-4D97-AF65-F5344CB8AC3E}">
        <p14:creationId xmlns:p14="http://schemas.microsoft.com/office/powerpoint/2010/main" val="4024739715"/>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Lst>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pic>
        <p:nvPicPr>
          <p:cNvPr id="19" name="Image 18">
            <a:extLst>
              <a:ext uri="{FF2B5EF4-FFF2-40B4-BE49-F238E27FC236}">
                <a16:creationId xmlns:a16="http://schemas.microsoft.com/office/drawing/2014/main" id="{5CF72EB2-A578-D9B3-F96C-7FA4120E6A57}"/>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1232040" y="144877"/>
            <a:ext cx="287999" cy="287999"/>
          </a:xfrm>
          <a:prstGeom prst="rect">
            <a:avLst/>
          </a:prstGeom>
          <a:ln>
            <a:noFill/>
          </a:ln>
        </p:spPr>
      </p:pic>
      <p:sp>
        <p:nvSpPr>
          <p:cNvPr id="20" name="ZoneTexte 19">
            <a:extLst>
              <a:ext uri="{FF2B5EF4-FFF2-40B4-BE49-F238E27FC236}">
                <a16:creationId xmlns:a16="http://schemas.microsoft.com/office/drawing/2014/main" id="{419AA3E2-C97B-4E1C-C41F-FC643B7164F8}"/>
              </a:ext>
            </a:extLst>
          </p:cNvPr>
          <p:cNvSpPr txBox="1"/>
          <p:nvPr userDrawn="1"/>
        </p:nvSpPr>
        <p:spPr>
          <a:xfrm>
            <a:off x="1520040" y="68678"/>
            <a:ext cx="1384656" cy="44039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74F71"/>
                </a:solidFill>
                <a:effectLst/>
                <a:uLnTx/>
                <a:uFillTx/>
                <a:latin typeface="Dosis" pitchFamily="2" charset="0"/>
                <a:ea typeface="+mn-ea"/>
                <a:cs typeface="+mn-cs"/>
              </a:rPr>
              <a:t>Présentation</a:t>
            </a:r>
          </a:p>
        </p:txBody>
      </p:sp>
      <p:sp>
        <p:nvSpPr>
          <p:cNvPr id="25" name="ZoneTexte 24">
            <a:extLst>
              <a:ext uri="{FF2B5EF4-FFF2-40B4-BE49-F238E27FC236}">
                <a16:creationId xmlns:a16="http://schemas.microsoft.com/office/drawing/2014/main" id="{A0B61CDC-F015-CBC7-EF00-FFCF61530133}"/>
              </a:ext>
            </a:extLst>
          </p:cNvPr>
          <p:cNvSpPr txBox="1"/>
          <p:nvPr userDrawn="1"/>
        </p:nvSpPr>
        <p:spPr>
          <a:xfrm>
            <a:off x="6620852" y="134988"/>
            <a:ext cx="1579936"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alpha val="20000"/>
                  </a:srgbClr>
                </a:solidFill>
                <a:effectLst/>
                <a:uLnTx/>
                <a:uFillTx/>
                <a:latin typeface="Dosis" pitchFamily="2" charset="0"/>
                <a:ea typeface="+mn-ea"/>
                <a:cs typeface="+mn-cs"/>
              </a:rPr>
              <a:t>Activités sur livret</a:t>
            </a:r>
          </a:p>
        </p:txBody>
      </p:sp>
      <p:pic>
        <p:nvPicPr>
          <p:cNvPr id="26" name="Image 25">
            <a:extLst>
              <a:ext uri="{FF2B5EF4-FFF2-40B4-BE49-F238E27FC236}">
                <a16:creationId xmlns:a16="http://schemas.microsoft.com/office/drawing/2014/main" id="{A1379DC8-EC71-E744-D47E-23E0317CDD99}"/>
              </a:ext>
            </a:extLst>
          </p:cNvPr>
          <p:cNvPicPr>
            <a:picLocks noChangeAspect="1"/>
          </p:cNvPicPr>
          <p:nvPr userDrawn="1"/>
        </p:nvPicPr>
        <p:blipFill>
          <a:blip r:embed="rId16">
            <a:alphaModFix amt="20000"/>
            <a:extLst>
              <a:ext uri="{28A0092B-C50C-407E-A947-70E740481C1C}">
                <a14:useLocalDpi xmlns:a14="http://schemas.microsoft.com/office/drawing/2010/main" val="0"/>
              </a:ext>
            </a:extLst>
          </a:blip>
          <a:srcRect/>
          <a:stretch/>
        </p:blipFill>
        <p:spPr>
          <a:xfrm>
            <a:off x="6332852" y="144877"/>
            <a:ext cx="287999" cy="287999"/>
          </a:xfrm>
          <a:prstGeom prst="rect">
            <a:avLst/>
          </a:prstGeom>
          <a:ln>
            <a:noFill/>
          </a:ln>
        </p:spPr>
      </p:pic>
      <p:pic>
        <p:nvPicPr>
          <p:cNvPr id="27" name="Image 26">
            <a:extLst>
              <a:ext uri="{FF2B5EF4-FFF2-40B4-BE49-F238E27FC236}">
                <a16:creationId xmlns:a16="http://schemas.microsoft.com/office/drawing/2014/main" id="{F1321752-BEC9-DE05-C168-144781E7F3CF}"/>
              </a:ext>
            </a:extLst>
          </p:cNvPr>
          <p:cNvPicPr>
            <a:picLocks noChangeAspect="1"/>
          </p:cNvPicPr>
          <p:nvPr userDrawn="1"/>
        </p:nvPicPr>
        <p:blipFill>
          <a:blip r:embed="rId17">
            <a:alphaModFix amt="20000"/>
            <a:extLst>
              <a:ext uri="{28A0092B-C50C-407E-A947-70E740481C1C}">
                <a14:useLocalDpi xmlns:a14="http://schemas.microsoft.com/office/drawing/2010/main" val="0"/>
              </a:ext>
            </a:extLst>
          </a:blip>
          <a:srcRect/>
          <a:stretch/>
        </p:blipFill>
        <p:spPr>
          <a:xfrm>
            <a:off x="3795916" y="144877"/>
            <a:ext cx="287999" cy="287999"/>
          </a:xfrm>
          <a:prstGeom prst="rect">
            <a:avLst/>
          </a:prstGeom>
          <a:ln>
            <a:noFill/>
          </a:ln>
        </p:spPr>
      </p:pic>
      <p:sp>
        <p:nvSpPr>
          <p:cNvPr id="28" name="ZoneTexte 27">
            <a:extLst>
              <a:ext uri="{FF2B5EF4-FFF2-40B4-BE49-F238E27FC236}">
                <a16:creationId xmlns:a16="http://schemas.microsoft.com/office/drawing/2014/main" id="{8AADDEF4-2CAB-5DEF-96DC-2499FCBCE5F2}"/>
              </a:ext>
            </a:extLst>
          </p:cNvPr>
          <p:cNvSpPr txBox="1"/>
          <p:nvPr userDrawn="1"/>
        </p:nvSpPr>
        <p:spPr>
          <a:xfrm>
            <a:off x="4094360" y="68678"/>
            <a:ext cx="1384656" cy="44039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alpha val="20000"/>
                  </a:srgbClr>
                </a:solidFill>
                <a:effectLst/>
                <a:uLnTx/>
                <a:uFillTx/>
                <a:latin typeface="Dosis" pitchFamily="2" charset="0"/>
                <a:ea typeface="+mn-ea"/>
                <a:cs typeface="+mn-cs"/>
              </a:rPr>
              <a:t>Exploitation</a:t>
            </a:r>
          </a:p>
        </p:txBody>
      </p:sp>
    </p:spTree>
    <p:extLst>
      <p:ext uri="{BB962C8B-B14F-4D97-AF65-F5344CB8AC3E}">
        <p14:creationId xmlns:p14="http://schemas.microsoft.com/office/powerpoint/2010/main" val="3629307004"/>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Lst>
  <mc:AlternateContent xmlns:mc="http://schemas.openxmlformats.org/markup-compatibility/2006" xmlns:p14="http://schemas.microsoft.com/office/powerpoint/2010/main">
    <mc:Choice Requires="p14">
      <p:transition p14:dur="250"/>
    </mc:Choice>
    <mc:Fallback xmlns="">
      <p:transition/>
    </mc:Fallback>
  </mc:AlternateContent>
  <p:txStyles>
    <p:title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80.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1.xml"/><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2.png"/><Relationship Id="rId5" Type="http://schemas.openxmlformats.org/officeDocument/2006/relationships/image" Target="../media/image41.gif"/><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8.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8.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3.png"/><Relationship Id="rId1" Type="http://schemas.openxmlformats.org/officeDocument/2006/relationships/slideLayout" Target="../slideLayouts/slideLayout13.xml"/><Relationship Id="rId6" Type="http://schemas.microsoft.com/office/2007/relationships/hdphoto" Target="../media/hdphoto5.wdp"/><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3.png"/><Relationship Id="rId1" Type="http://schemas.openxmlformats.org/officeDocument/2006/relationships/slideLayout" Target="../slideLayouts/slideLayout13.xml"/><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1.xml"/><Relationship Id="rId6" Type="http://schemas.openxmlformats.org/officeDocument/2006/relationships/image" Target="../media/image46.png"/><Relationship Id="rId5" Type="http://schemas.openxmlformats.org/officeDocument/2006/relationships/image" Target="../media/image44.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6.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51.png"/><Relationship Id="rId5" Type="http://schemas.openxmlformats.org/officeDocument/2006/relationships/image" Target="../media/image41.gif"/><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2.png"/><Relationship Id="rId1" Type="http://schemas.openxmlformats.org/officeDocument/2006/relationships/slideLayout" Target="../slideLayouts/slideLayout33.xml"/><Relationship Id="rId5" Type="http://schemas.openxmlformats.org/officeDocument/2006/relationships/image" Target="../media/image53.pn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2.png"/><Relationship Id="rId1" Type="http://schemas.openxmlformats.org/officeDocument/2006/relationships/slideLayout" Target="../slideLayouts/slideLayout33.xml"/><Relationship Id="rId6" Type="http://schemas.microsoft.com/office/2007/relationships/hdphoto" Target="../media/hdphoto6.wdp"/><Relationship Id="rId5" Type="http://schemas.openxmlformats.org/officeDocument/2006/relationships/image" Target="../media/image54.png"/><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2.png"/><Relationship Id="rId1" Type="http://schemas.openxmlformats.org/officeDocument/2006/relationships/slideLayout" Target="../slideLayouts/slideLayout33.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2.png"/><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2.png"/><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2.png"/><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2.png"/><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2.png"/><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2.png"/><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34.xml"/><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4.xml"/><Relationship Id="rId5" Type="http://schemas.openxmlformats.org/officeDocument/2006/relationships/image" Target="../media/image15.png"/><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4.xml"/><Relationship Id="rId5" Type="http://schemas.openxmlformats.org/officeDocument/2006/relationships/image" Target="../media/image25.png"/><Relationship Id="rId4" Type="http://schemas.openxmlformats.org/officeDocument/2006/relationships/image" Target="../media/image24.png"/></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9.png"/><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3.xml"/><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64.png"/><Relationship Id="rId5" Type="http://schemas.openxmlformats.org/officeDocument/2006/relationships/image" Target="../media/image41.gif"/><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5.png"/><Relationship Id="rId1" Type="http://schemas.openxmlformats.org/officeDocument/2006/relationships/slideLayout" Target="../slideLayouts/slideLayout40.xml"/><Relationship Id="rId5" Type="http://schemas.openxmlformats.org/officeDocument/2006/relationships/image" Target="../media/image66.png"/><Relationship Id="rId4" Type="http://schemas.openxmlformats.org/officeDocument/2006/relationships/image" Target="../media/image25.png"/></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1.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67.png"/><Relationship Id="rId5" Type="http://schemas.openxmlformats.org/officeDocument/2006/relationships/image" Target="../media/image41.gif"/><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5.png"/><Relationship Id="rId1" Type="http://schemas.openxmlformats.org/officeDocument/2006/relationships/slideLayout" Target="../slideLayouts/slideLayout40.xml"/><Relationship Id="rId5" Type="http://schemas.openxmlformats.org/officeDocument/2006/relationships/image" Target="../media/image68.png"/><Relationship Id="rId4" Type="http://schemas.openxmlformats.org/officeDocument/2006/relationships/image" Target="../media/image25.png"/></Relationships>
</file>

<file path=ppt/slides/_rels/slide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Layout" Target="../slideLayouts/slideLayout44.xml"/><Relationship Id="rId4" Type="http://schemas.openxmlformats.org/officeDocument/2006/relationships/image" Target="../media/image25.png"/></Relationships>
</file>

<file path=ppt/slides/_rels/slide5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9.png"/><Relationship Id="rId1" Type="http://schemas.openxmlformats.org/officeDocument/2006/relationships/slideLayout" Target="../slideLayouts/slideLayout4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60.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image" Target="../media/image25.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6.png"/></Relationships>
</file>

<file path=ppt/slides/_rels/slide54.xml.rels><?xml version="1.0" encoding="UTF-8" standalone="yes"?>
<Relationships xmlns="http://schemas.openxmlformats.org/package/2006/relationships"><Relationship Id="rId8" Type="http://schemas.openxmlformats.org/officeDocument/2006/relationships/image" Target="../media/image70.png"/><Relationship Id="rId3" Type="http://schemas.microsoft.com/office/2007/relationships/media" Target="../media/media9.mp4"/><Relationship Id="rId7" Type="http://schemas.openxmlformats.org/officeDocument/2006/relationships/image" Target="../media/image23.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22.png"/><Relationship Id="rId5" Type="http://schemas.openxmlformats.org/officeDocument/2006/relationships/slideLayout" Target="../slideLayouts/slideLayout35.xml"/><Relationship Id="rId4" Type="http://schemas.openxmlformats.org/officeDocument/2006/relationships/video" Target="../media/media9.mp4"/></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media/media2.mp4"/><Relationship Id="rId7" Type="http://schemas.openxmlformats.org/officeDocument/2006/relationships/image" Target="../media/image2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png"/><Relationship Id="rId5" Type="http://schemas.openxmlformats.org/officeDocument/2006/relationships/slideLayout" Target="../slideLayouts/slideLayout11.xml"/><Relationship Id="rId4" Type="http://schemas.openxmlformats.org/officeDocument/2006/relationships/video" Target="../media/media2.mp4"/><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9.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28.pn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Layout" Target="../slideLayouts/slideLayout24.xml"/><Relationship Id="rId6" Type="http://schemas.openxmlformats.org/officeDocument/2006/relationships/image" Target="../media/image29.jp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3" name="Image 2">
            <a:extLst>
              <a:ext uri="{FF2B5EF4-FFF2-40B4-BE49-F238E27FC236}">
                <a16:creationId xmlns:a16="http://schemas.microsoft.com/office/drawing/2014/main" id="{C98B8617-5EA3-4A73-AFDC-3C8BB3C621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714" cy="6858000"/>
          </a:xfrm>
          <a:prstGeom prst="rect">
            <a:avLst/>
          </a:prstGeom>
        </p:spPr>
      </p:pic>
    </p:spTree>
    <p:extLst>
      <p:ext uri="{BB962C8B-B14F-4D97-AF65-F5344CB8AC3E}">
        <p14:creationId xmlns:p14="http://schemas.microsoft.com/office/powerpoint/2010/main" val="1056749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30775-FB04-1E65-293A-2D0963FFE494}"/>
            </a:ext>
          </a:extLst>
        </p:cNvPr>
        <p:cNvGrpSpPr/>
        <p:nvPr/>
      </p:nvGrpSpPr>
      <p:grpSpPr>
        <a:xfrm>
          <a:off x="0" y="0"/>
          <a:ext cx="0" cy="0"/>
          <a:chOff x="0" y="0"/>
          <a:chExt cx="0" cy="0"/>
        </a:xfrm>
      </p:grpSpPr>
      <p:pic>
        <p:nvPicPr>
          <p:cNvPr id="17" name="Image 16">
            <a:extLst>
              <a:ext uri="{FF2B5EF4-FFF2-40B4-BE49-F238E27FC236}">
                <a16:creationId xmlns:a16="http://schemas.microsoft.com/office/drawing/2014/main" id="{A259C4E9-7608-4C57-A796-04945C731A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6147" y="4249445"/>
            <a:ext cx="1883850" cy="2052000"/>
          </a:xfrm>
          <a:prstGeom prst="rect">
            <a:avLst/>
          </a:prstGeom>
        </p:spPr>
      </p:pic>
      <p:pic>
        <p:nvPicPr>
          <p:cNvPr id="18" name="Image 17">
            <a:extLst>
              <a:ext uri="{FF2B5EF4-FFF2-40B4-BE49-F238E27FC236}">
                <a16:creationId xmlns:a16="http://schemas.microsoft.com/office/drawing/2014/main" id="{64FD73A4-1236-4848-B1C0-FE24251271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8279" y="1742267"/>
            <a:ext cx="1883850" cy="2052000"/>
          </a:xfrm>
          <a:prstGeom prst="rect">
            <a:avLst/>
          </a:prstGeom>
        </p:spPr>
      </p:pic>
      <p:pic>
        <p:nvPicPr>
          <p:cNvPr id="19" name="Image 18">
            <a:extLst>
              <a:ext uri="{FF2B5EF4-FFF2-40B4-BE49-F238E27FC236}">
                <a16:creationId xmlns:a16="http://schemas.microsoft.com/office/drawing/2014/main" id="{A753A78F-8CD4-48DD-AD27-A1354E7653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1871" y="1742267"/>
            <a:ext cx="1883850" cy="2052000"/>
          </a:xfrm>
          <a:prstGeom prst="rect">
            <a:avLst/>
          </a:prstGeom>
        </p:spPr>
      </p:pic>
      <p:pic>
        <p:nvPicPr>
          <p:cNvPr id="20" name="Image 19">
            <a:extLst>
              <a:ext uri="{FF2B5EF4-FFF2-40B4-BE49-F238E27FC236}">
                <a16:creationId xmlns:a16="http://schemas.microsoft.com/office/drawing/2014/main" id="{4F83F75F-0A22-429C-A0A7-3D044B5DC7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6147" y="1743303"/>
            <a:ext cx="1883850" cy="2052000"/>
          </a:xfrm>
          <a:prstGeom prst="rect">
            <a:avLst/>
          </a:prstGeom>
        </p:spPr>
      </p:pic>
      <p:pic>
        <p:nvPicPr>
          <p:cNvPr id="22" name="Image 21">
            <a:extLst>
              <a:ext uri="{FF2B5EF4-FFF2-40B4-BE49-F238E27FC236}">
                <a16:creationId xmlns:a16="http://schemas.microsoft.com/office/drawing/2014/main" id="{588B20F7-D69C-4A53-90BE-91513E151D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8279" y="4249445"/>
            <a:ext cx="1778058" cy="2052000"/>
          </a:xfrm>
          <a:prstGeom prst="rect">
            <a:avLst/>
          </a:prstGeom>
        </p:spPr>
      </p:pic>
      <p:pic>
        <p:nvPicPr>
          <p:cNvPr id="23" name="Image 22">
            <a:extLst>
              <a:ext uri="{FF2B5EF4-FFF2-40B4-BE49-F238E27FC236}">
                <a16:creationId xmlns:a16="http://schemas.microsoft.com/office/drawing/2014/main" id="{D9C1CFB0-5843-4B9F-83DB-DE2C0E1178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89807" y="4249445"/>
            <a:ext cx="1875870" cy="2052000"/>
          </a:xfrm>
          <a:prstGeom prst="rect">
            <a:avLst/>
          </a:prstGeom>
        </p:spPr>
      </p:pic>
      <p:sp>
        <p:nvSpPr>
          <p:cNvPr id="36" name="Titre 35">
            <a:extLst>
              <a:ext uri="{FF2B5EF4-FFF2-40B4-BE49-F238E27FC236}">
                <a16:creationId xmlns:a16="http://schemas.microsoft.com/office/drawing/2014/main" id="{CAC6E55D-1A9B-DEE8-363C-14673FA4DB74}"/>
              </a:ext>
            </a:extLst>
          </p:cNvPr>
          <p:cNvSpPr>
            <a:spLocks noGrp="1"/>
          </p:cNvSpPr>
          <p:nvPr>
            <p:ph type="title"/>
          </p:nvPr>
        </p:nvSpPr>
        <p:spPr>
          <a:xfrm>
            <a:off x="1628500" y="775249"/>
            <a:ext cx="7071000" cy="612000"/>
          </a:xfrm>
        </p:spPr>
        <p:txBody>
          <a:bodyPr>
            <a:normAutofit/>
          </a:bodyPr>
          <a:lstStyle/>
          <a:p>
            <a:r>
              <a:rPr lang="fr-FR" dirty="0">
                <a:solidFill>
                  <a:schemeClr val="tx1">
                    <a:lumMod val="65000"/>
                    <a:lumOff val="35000"/>
                  </a:schemeClr>
                </a:solidFill>
              </a:rPr>
              <a:t>Répétons ensemble : Le nid - Une note - Neuf - Des lunettes - Le canard - Des sardines. </a:t>
            </a:r>
          </a:p>
        </p:txBody>
      </p:sp>
      <p:sp>
        <p:nvSpPr>
          <p:cNvPr id="7" name="Espace réservé du texte 6">
            <a:extLst>
              <a:ext uri="{FF2B5EF4-FFF2-40B4-BE49-F238E27FC236}">
                <a16:creationId xmlns:a16="http://schemas.microsoft.com/office/drawing/2014/main" id="{C2AF92B3-0C37-DC16-86D1-B54906FFC5D8}"/>
              </a:ext>
            </a:extLst>
          </p:cNvPr>
          <p:cNvSpPr>
            <a:spLocks noGrp="1"/>
          </p:cNvSpPr>
          <p:nvPr>
            <p:ph type="body" sz="quarter" idx="11"/>
          </p:nvPr>
        </p:nvSpPr>
        <p:spPr>
          <a:xfrm>
            <a:off x="1414084" y="3742400"/>
            <a:ext cx="1620000" cy="360000"/>
          </a:xfrm>
        </p:spPr>
        <p:txBody>
          <a:bodyPr/>
          <a:lstStyle/>
          <a:p>
            <a:r>
              <a:rPr lang="fr-MA" sz="2400" dirty="0">
                <a:solidFill>
                  <a:srgbClr val="0070C0"/>
                </a:solidFill>
              </a:rPr>
              <a:t>Le</a:t>
            </a:r>
            <a:r>
              <a:rPr lang="fr-MA" sz="2400" dirty="0"/>
              <a:t> nid</a:t>
            </a:r>
          </a:p>
        </p:txBody>
      </p:sp>
      <p:sp>
        <p:nvSpPr>
          <p:cNvPr id="9" name="Espace réservé du texte 8">
            <a:extLst>
              <a:ext uri="{FF2B5EF4-FFF2-40B4-BE49-F238E27FC236}">
                <a16:creationId xmlns:a16="http://schemas.microsoft.com/office/drawing/2014/main" id="{C216C0AD-D06D-DF9D-D70F-E284551F611A}"/>
              </a:ext>
            </a:extLst>
          </p:cNvPr>
          <p:cNvSpPr>
            <a:spLocks noGrp="1"/>
          </p:cNvSpPr>
          <p:nvPr>
            <p:ph type="body" sz="quarter" idx="23"/>
          </p:nvPr>
        </p:nvSpPr>
        <p:spPr>
          <a:xfrm>
            <a:off x="3723742" y="3816761"/>
            <a:ext cx="1696515" cy="360000"/>
          </a:xfrm>
        </p:spPr>
        <p:txBody>
          <a:bodyPr/>
          <a:lstStyle/>
          <a:p>
            <a:r>
              <a:rPr lang="fr-MA" sz="2400" dirty="0">
                <a:solidFill>
                  <a:srgbClr val="DB03A2"/>
                </a:solidFill>
              </a:rPr>
              <a:t> </a:t>
            </a:r>
            <a:r>
              <a:rPr lang="fr-MA" sz="2400" dirty="0">
                <a:solidFill>
                  <a:srgbClr val="FB0DBD"/>
                </a:solidFill>
              </a:rPr>
              <a:t>Une</a:t>
            </a:r>
            <a:r>
              <a:rPr lang="fr-MA" sz="2400" dirty="0">
                <a:solidFill>
                  <a:srgbClr val="DB03A2"/>
                </a:solidFill>
              </a:rPr>
              <a:t> </a:t>
            </a:r>
            <a:r>
              <a:rPr lang="fr-MA" sz="2400" dirty="0">
                <a:solidFill>
                  <a:srgbClr val="424D7B"/>
                </a:solidFill>
              </a:rPr>
              <a:t>note</a:t>
            </a:r>
          </a:p>
        </p:txBody>
      </p:sp>
      <p:sp>
        <p:nvSpPr>
          <p:cNvPr id="11" name="Espace réservé du texte 10">
            <a:extLst>
              <a:ext uri="{FF2B5EF4-FFF2-40B4-BE49-F238E27FC236}">
                <a16:creationId xmlns:a16="http://schemas.microsoft.com/office/drawing/2014/main" id="{5AB8F308-2BF5-0F42-DF47-364CAE341734}"/>
              </a:ext>
            </a:extLst>
          </p:cNvPr>
          <p:cNvSpPr>
            <a:spLocks noGrp="1"/>
          </p:cNvSpPr>
          <p:nvPr>
            <p:ph type="body" sz="quarter" idx="24"/>
          </p:nvPr>
        </p:nvSpPr>
        <p:spPr>
          <a:xfrm>
            <a:off x="5905971" y="3756757"/>
            <a:ext cx="1860121" cy="360000"/>
          </a:xfrm>
          <a:prstGeom prst="roundRect">
            <a:avLst>
              <a:gd name="adj" fmla="val 16667"/>
            </a:avLst>
          </a:prstGeom>
        </p:spPr>
        <p:txBody>
          <a:bodyPr/>
          <a:lstStyle/>
          <a:p>
            <a:r>
              <a:rPr lang="fr-MA" sz="2400" dirty="0">
                <a:solidFill>
                  <a:srgbClr val="424D7B"/>
                </a:solidFill>
              </a:rPr>
              <a:t>Neuf</a:t>
            </a:r>
          </a:p>
        </p:txBody>
      </p:sp>
      <p:sp>
        <p:nvSpPr>
          <p:cNvPr id="15" name="Espace réservé du texte 14">
            <a:extLst>
              <a:ext uri="{FF2B5EF4-FFF2-40B4-BE49-F238E27FC236}">
                <a16:creationId xmlns:a16="http://schemas.microsoft.com/office/drawing/2014/main" id="{7090E24F-2292-69A8-E0EC-68ACBE90AEB3}"/>
              </a:ext>
            </a:extLst>
          </p:cNvPr>
          <p:cNvSpPr>
            <a:spLocks noGrp="1"/>
          </p:cNvSpPr>
          <p:nvPr>
            <p:ph type="body" sz="quarter" idx="25"/>
          </p:nvPr>
        </p:nvSpPr>
        <p:spPr>
          <a:xfrm>
            <a:off x="1189532" y="6167682"/>
            <a:ext cx="1855551" cy="427205"/>
          </a:xfrm>
        </p:spPr>
        <p:txBody>
          <a:bodyPr/>
          <a:lstStyle/>
          <a:p>
            <a:r>
              <a:rPr lang="fr-MA" sz="2400" dirty="0"/>
              <a:t>Des lunettes</a:t>
            </a:r>
          </a:p>
        </p:txBody>
      </p:sp>
      <p:sp>
        <p:nvSpPr>
          <p:cNvPr id="12" name="Espace réservé du texte 14">
            <a:extLst>
              <a:ext uri="{FF2B5EF4-FFF2-40B4-BE49-F238E27FC236}">
                <a16:creationId xmlns:a16="http://schemas.microsoft.com/office/drawing/2014/main" id="{0A0665F4-A777-4C53-B196-F3E288195EE4}"/>
              </a:ext>
            </a:extLst>
          </p:cNvPr>
          <p:cNvSpPr txBox="1">
            <a:spLocks/>
          </p:cNvSpPr>
          <p:nvPr/>
        </p:nvSpPr>
        <p:spPr>
          <a:xfrm>
            <a:off x="3761999" y="6201285"/>
            <a:ext cx="1620000" cy="360000"/>
          </a:xfrm>
          <a:prstGeom prst="roundRect">
            <a:avLst/>
          </a:prstGeom>
          <a:ln>
            <a:solidFill>
              <a:srgbClr val="FFFFFF"/>
            </a:solidFill>
          </a:ln>
        </p:spPr>
        <p:txBody>
          <a:bodyPr anchor="ctr"/>
          <a:lstStyle>
            <a:lvl1pPr marL="0" indent="0" algn="ctr" defTabSz="514337" rtl="0" eaLnBrk="1" latinLnBrk="0" hangingPunct="1">
              <a:lnSpc>
                <a:spcPct val="90000"/>
              </a:lnSpc>
              <a:spcBef>
                <a:spcPts val="563"/>
              </a:spcBef>
              <a:buFont typeface="Arial" panose="020B0604020202020204" pitchFamily="34" charset="0"/>
              <a:buNone/>
              <a:defRPr sz="2000" b="1" kern="1200" cap="none" spc="0">
                <a:ln w="0"/>
                <a:solidFill>
                  <a:srgbClr val="474F71"/>
                </a:solidFill>
                <a:effectLst/>
                <a:latin typeface="Dosis" pitchFamily="2" charset="0"/>
                <a:ea typeface="+mn-ea"/>
                <a:cs typeface="+mn-cs"/>
              </a:defRPr>
            </a:lvl1pPr>
            <a:lvl2pPr marL="257168" indent="0" algn="l" defTabSz="514337" rtl="0" eaLnBrk="1" latinLnBrk="0" hangingPunct="1">
              <a:lnSpc>
                <a:spcPct val="90000"/>
              </a:lnSpc>
              <a:spcBef>
                <a:spcPts val="281"/>
              </a:spcBef>
              <a:buFont typeface="Arial" panose="020B0604020202020204" pitchFamily="34" charset="0"/>
              <a:buNone/>
              <a:defRPr sz="1350" kern="1200">
                <a:solidFill>
                  <a:schemeClr val="tx1"/>
                </a:solidFill>
                <a:latin typeface="+mn-lt"/>
                <a:ea typeface="+mn-ea"/>
                <a:cs typeface="+mn-cs"/>
              </a:defRPr>
            </a:lvl2pPr>
            <a:lvl3pPr marL="514337" indent="0" algn="l" defTabSz="514337" rtl="0" eaLnBrk="1" latinLnBrk="0" hangingPunct="1">
              <a:lnSpc>
                <a:spcPct val="90000"/>
              </a:lnSpc>
              <a:spcBef>
                <a:spcPts val="281"/>
              </a:spcBef>
              <a:buFont typeface="Arial" panose="020B0604020202020204" pitchFamily="34" charset="0"/>
              <a:buNone/>
              <a:defRPr sz="1125" kern="1200">
                <a:solidFill>
                  <a:schemeClr val="tx1"/>
                </a:solidFill>
                <a:latin typeface="+mn-lt"/>
                <a:ea typeface="+mn-ea"/>
                <a:cs typeface="+mn-cs"/>
              </a:defRPr>
            </a:lvl3pPr>
            <a:lvl4pPr marL="771506" indent="0" algn="l" defTabSz="514337" rtl="0" eaLnBrk="1" latinLnBrk="0" hangingPunct="1">
              <a:lnSpc>
                <a:spcPct val="90000"/>
              </a:lnSpc>
              <a:spcBef>
                <a:spcPts val="281"/>
              </a:spcBef>
              <a:buFont typeface="Arial" panose="020B0604020202020204" pitchFamily="34" charset="0"/>
              <a:buNone/>
              <a:defRPr sz="1013" kern="1200">
                <a:solidFill>
                  <a:schemeClr val="tx1"/>
                </a:solidFill>
                <a:latin typeface="+mn-lt"/>
                <a:ea typeface="+mn-ea"/>
                <a:cs typeface="+mn-cs"/>
              </a:defRPr>
            </a:lvl4pPr>
            <a:lvl5pPr marL="1028675" indent="0" algn="l" defTabSz="514337" rtl="0" eaLnBrk="1" latinLnBrk="0" hangingPunct="1">
              <a:lnSpc>
                <a:spcPct val="90000"/>
              </a:lnSpc>
              <a:spcBef>
                <a:spcPts val="281"/>
              </a:spcBef>
              <a:buFont typeface="Arial" panose="020B0604020202020204" pitchFamily="34" charset="0"/>
              <a:buNone/>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ctr" defTabSz="514337" rtl="0" eaLnBrk="1" fontAlgn="auto" latinLnBrk="0" hangingPunct="1">
              <a:lnSpc>
                <a:spcPct val="90000"/>
              </a:lnSpc>
              <a:spcBef>
                <a:spcPts val="563"/>
              </a:spcBef>
              <a:spcAft>
                <a:spcPts val="0"/>
              </a:spcAft>
              <a:buClrTx/>
              <a:buSzTx/>
              <a:buFont typeface="Arial" panose="020B0604020202020204" pitchFamily="34" charset="0"/>
              <a:buNone/>
              <a:tabLst/>
              <a:defRPr/>
            </a:pPr>
            <a:r>
              <a:rPr kumimoji="0" lang="fr-MA" sz="2400" b="1" i="0" u="none" strike="noStrike" kern="1200" cap="none" spc="0" normalizeH="0" baseline="0" noProof="0" dirty="0">
                <a:ln w="0"/>
                <a:solidFill>
                  <a:srgbClr val="0070C0"/>
                </a:solidFill>
                <a:effectLst/>
                <a:uLnTx/>
                <a:uFillTx/>
                <a:latin typeface="Dosis" pitchFamily="2" charset="0"/>
                <a:ea typeface="+mn-ea"/>
                <a:cs typeface="+mn-cs"/>
              </a:rPr>
              <a:t>Le</a:t>
            </a:r>
            <a:r>
              <a:rPr kumimoji="0" lang="fr-MA" sz="2400" b="1" i="0" u="none" strike="noStrike" kern="1200" cap="none" spc="0" normalizeH="0" baseline="0" noProof="0" dirty="0">
                <a:ln w="0"/>
                <a:solidFill>
                  <a:srgbClr val="474F71"/>
                </a:solidFill>
                <a:effectLst/>
                <a:uLnTx/>
                <a:uFillTx/>
                <a:latin typeface="Dosis" pitchFamily="2" charset="0"/>
                <a:ea typeface="+mn-ea"/>
                <a:cs typeface="+mn-cs"/>
              </a:rPr>
              <a:t> canard</a:t>
            </a:r>
          </a:p>
        </p:txBody>
      </p:sp>
      <p:sp>
        <p:nvSpPr>
          <p:cNvPr id="14" name="Espace réservé du texte 14">
            <a:extLst>
              <a:ext uri="{FF2B5EF4-FFF2-40B4-BE49-F238E27FC236}">
                <a16:creationId xmlns:a16="http://schemas.microsoft.com/office/drawing/2014/main" id="{9F79E589-D8E9-46E7-8328-62083ADB7F1B}"/>
              </a:ext>
            </a:extLst>
          </p:cNvPr>
          <p:cNvSpPr txBox="1">
            <a:spLocks/>
          </p:cNvSpPr>
          <p:nvPr/>
        </p:nvSpPr>
        <p:spPr>
          <a:xfrm>
            <a:off x="5955927" y="6201285"/>
            <a:ext cx="2009750" cy="360000"/>
          </a:xfrm>
          <a:prstGeom prst="roundRect">
            <a:avLst/>
          </a:prstGeom>
          <a:ln>
            <a:solidFill>
              <a:srgbClr val="FFFFFF"/>
            </a:solidFill>
          </a:ln>
        </p:spPr>
        <p:txBody>
          <a:bodyPr anchor="ctr"/>
          <a:lstStyle>
            <a:lvl1pPr marL="0" indent="0" algn="ctr" defTabSz="514337" rtl="0" eaLnBrk="1" latinLnBrk="0" hangingPunct="1">
              <a:lnSpc>
                <a:spcPct val="90000"/>
              </a:lnSpc>
              <a:spcBef>
                <a:spcPts val="563"/>
              </a:spcBef>
              <a:buFont typeface="Arial" panose="020B0604020202020204" pitchFamily="34" charset="0"/>
              <a:buNone/>
              <a:defRPr sz="2000" b="1" kern="1200" cap="none" spc="0">
                <a:ln w="0"/>
                <a:solidFill>
                  <a:srgbClr val="474F71"/>
                </a:solidFill>
                <a:effectLst/>
                <a:latin typeface="Dosis" pitchFamily="2" charset="0"/>
                <a:ea typeface="+mn-ea"/>
                <a:cs typeface="+mn-cs"/>
              </a:defRPr>
            </a:lvl1pPr>
            <a:lvl2pPr marL="257168" indent="0" algn="l" defTabSz="514337" rtl="0" eaLnBrk="1" latinLnBrk="0" hangingPunct="1">
              <a:lnSpc>
                <a:spcPct val="90000"/>
              </a:lnSpc>
              <a:spcBef>
                <a:spcPts val="281"/>
              </a:spcBef>
              <a:buFont typeface="Arial" panose="020B0604020202020204" pitchFamily="34" charset="0"/>
              <a:buNone/>
              <a:defRPr sz="1350" kern="1200">
                <a:solidFill>
                  <a:schemeClr val="tx1"/>
                </a:solidFill>
                <a:latin typeface="+mn-lt"/>
                <a:ea typeface="+mn-ea"/>
                <a:cs typeface="+mn-cs"/>
              </a:defRPr>
            </a:lvl2pPr>
            <a:lvl3pPr marL="514337" indent="0" algn="l" defTabSz="514337" rtl="0" eaLnBrk="1" latinLnBrk="0" hangingPunct="1">
              <a:lnSpc>
                <a:spcPct val="90000"/>
              </a:lnSpc>
              <a:spcBef>
                <a:spcPts val="281"/>
              </a:spcBef>
              <a:buFont typeface="Arial" panose="020B0604020202020204" pitchFamily="34" charset="0"/>
              <a:buNone/>
              <a:defRPr sz="1125" kern="1200">
                <a:solidFill>
                  <a:schemeClr val="tx1"/>
                </a:solidFill>
                <a:latin typeface="+mn-lt"/>
                <a:ea typeface="+mn-ea"/>
                <a:cs typeface="+mn-cs"/>
              </a:defRPr>
            </a:lvl3pPr>
            <a:lvl4pPr marL="771506" indent="0" algn="l" defTabSz="514337" rtl="0" eaLnBrk="1" latinLnBrk="0" hangingPunct="1">
              <a:lnSpc>
                <a:spcPct val="90000"/>
              </a:lnSpc>
              <a:spcBef>
                <a:spcPts val="281"/>
              </a:spcBef>
              <a:buFont typeface="Arial" panose="020B0604020202020204" pitchFamily="34" charset="0"/>
              <a:buNone/>
              <a:defRPr sz="1013" kern="1200">
                <a:solidFill>
                  <a:schemeClr val="tx1"/>
                </a:solidFill>
                <a:latin typeface="+mn-lt"/>
                <a:ea typeface="+mn-ea"/>
                <a:cs typeface="+mn-cs"/>
              </a:defRPr>
            </a:lvl4pPr>
            <a:lvl5pPr marL="1028675" indent="0" algn="l" defTabSz="514337" rtl="0" eaLnBrk="1" latinLnBrk="0" hangingPunct="1">
              <a:lnSpc>
                <a:spcPct val="90000"/>
              </a:lnSpc>
              <a:spcBef>
                <a:spcPts val="281"/>
              </a:spcBef>
              <a:buFont typeface="Arial" panose="020B0604020202020204" pitchFamily="34" charset="0"/>
              <a:buNone/>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ctr" defTabSz="514337" rtl="0" eaLnBrk="1" fontAlgn="auto" latinLnBrk="0" hangingPunct="1">
              <a:lnSpc>
                <a:spcPct val="90000"/>
              </a:lnSpc>
              <a:spcBef>
                <a:spcPts val="563"/>
              </a:spcBef>
              <a:spcAft>
                <a:spcPts val="0"/>
              </a:spcAft>
              <a:buClrTx/>
              <a:buSzTx/>
              <a:buFont typeface="Arial" panose="020B0604020202020204" pitchFamily="34" charset="0"/>
              <a:buNone/>
              <a:tabLst/>
              <a:defRPr/>
            </a:pPr>
            <a:r>
              <a:rPr kumimoji="0" lang="fr-MA" sz="2400" b="1" i="0" u="none" strike="noStrike" kern="1200" cap="none" spc="0" normalizeH="0" baseline="0" noProof="0" dirty="0">
                <a:ln w="0"/>
                <a:solidFill>
                  <a:srgbClr val="474F71"/>
                </a:solidFill>
                <a:effectLst/>
                <a:uLnTx/>
                <a:uFillTx/>
                <a:latin typeface="Dosis" pitchFamily="2" charset="0"/>
                <a:ea typeface="+mn-ea"/>
                <a:cs typeface="+mn-cs"/>
              </a:rPr>
              <a:t>Des sardines</a:t>
            </a:r>
          </a:p>
        </p:txBody>
      </p:sp>
      <p:grpSp>
        <p:nvGrpSpPr>
          <p:cNvPr id="16" name="Groupe 15">
            <a:extLst>
              <a:ext uri="{FF2B5EF4-FFF2-40B4-BE49-F238E27FC236}">
                <a16:creationId xmlns:a16="http://schemas.microsoft.com/office/drawing/2014/main" id="{2F379C54-7CED-4435-98F4-E16140835806}"/>
              </a:ext>
            </a:extLst>
          </p:cNvPr>
          <p:cNvGrpSpPr/>
          <p:nvPr/>
        </p:nvGrpSpPr>
        <p:grpSpPr>
          <a:xfrm>
            <a:off x="113769" y="634753"/>
            <a:ext cx="1147140" cy="980797"/>
            <a:chOff x="113769" y="634753"/>
            <a:chExt cx="1147140" cy="980797"/>
          </a:xfrm>
        </p:grpSpPr>
        <p:pic>
          <p:nvPicPr>
            <p:cNvPr id="21" name="Image 20">
              <a:extLst>
                <a:ext uri="{FF2B5EF4-FFF2-40B4-BE49-F238E27FC236}">
                  <a16:creationId xmlns:a16="http://schemas.microsoft.com/office/drawing/2014/main" id="{81594806-88D4-4B85-B199-367E3F25888B}"/>
                </a:ext>
              </a:extLst>
            </p:cNvPr>
            <p:cNvPicPr>
              <a:picLocks noChangeAspect="1"/>
            </p:cNvPicPr>
            <p:nvPr/>
          </p:nvPicPr>
          <p:blipFill>
            <a:blip r:embed="rId8"/>
            <a:srcRect l="-8613" b="7585"/>
            <a:stretch>
              <a:fillRect/>
            </a:stretch>
          </p:blipFill>
          <p:spPr>
            <a:xfrm>
              <a:off x="442761" y="692504"/>
              <a:ext cx="818148" cy="923046"/>
            </a:xfrm>
            <a:prstGeom prst="ellipse">
              <a:avLst/>
            </a:prstGeom>
          </p:spPr>
        </p:pic>
        <p:pic>
          <p:nvPicPr>
            <p:cNvPr id="24"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761B6849-671A-4229-9B85-DC4173B6A4B7}"/>
                </a:ext>
              </a:extLst>
            </p:cNvPr>
            <p:cNvPicPr>
              <a:picLocks noChangeAspect="1"/>
            </p:cNvPicPr>
            <p:nvPr/>
          </p:nvPicPr>
          <p:blipFill rotWithShape="1">
            <a:blip r:embed="rId9">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Tree>
    <p:extLst>
      <p:ext uri="{BB962C8B-B14F-4D97-AF65-F5344CB8AC3E}">
        <p14:creationId xmlns:p14="http://schemas.microsoft.com/office/powerpoint/2010/main" val="172257379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17C92-B564-4C87-DB03-68005D1DD78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E761D32-25EC-972A-335A-DB914FE311F6}"/>
              </a:ext>
            </a:extLst>
          </p:cNvPr>
          <p:cNvSpPr>
            <a:spLocks noGrp="1"/>
          </p:cNvSpPr>
          <p:nvPr>
            <p:ph type="title"/>
          </p:nvPr>
        </p:nvSpPr>
        <p:spPr>
          <a:xfrm>
            <a:off x="1653499" y="755999"/>
            <a:ext cx="6840000" cy="612000"/>
          </a:xfrm>
        </p:spPr>
        <p:txBody>
          <a:bodyPr>
            <a:normAutofit/>
          </a:bodyPr>
          <a:lstStyle/>
          <a:p>
            <a:r>
              <a:rPr lang="fr-FR" dirty="0">
                <a:solidFill>
                  <a:schemeClr val="tx1">
                    <a:lumMod val="65000"/>
                    <a:lumOff val="35000"/>
                  </a:schemeClr>
                </a:solidFill>
                <a:latin typeface="Dosis Medium" pitchFamily="2" charset="0"/>
              </a:rPr>
              <a:t>Qui veut passer au tableau pour nommer les images ? </a:t>
            </a:r>
            <a:endParaRPr lang="fr-MA" dirty="0">
              <a:solidFill>
                <a:schemeClr val="tx1">
                  <a:lumMod val="65000"/>
                  <a:lumOff val="35000"/>
                </a:schemeClr>
              </a:solidFill>
              <a:latin typeface="Dosis Medium" pitchFamily="2" charset="0"/>
            </a:endParaRPr>
          </a:p>
        </p:txBody>
      </p:sp>
      <p:pic>
        <p:nvPicPr>
          <p:cNvPr id="10" name="Espace réservé pour une image  6" descr="Une image contenant habits, sourire, dessin humoristique, clipart&#10;&#10;Le contenu généré par l’IA peut être incorrect.">
            <a:extLst>
              <a:ext uri="{FF2B5EF4-FFF2-40B4-BE49-F238E27FC236}">
                <a16:creationId xmlns:a16="http://schemas.microsoft.com/office/drawing/2014/main" id="{BDCC2A74-F73C-4400-A9B4-6570FAABE614}"/>
              </a:ext>
            </a:extLst>
          </p:cNvPr>
          <p:cNvPicPr>
            <a:picLocks noChangeAspect="1"/>
          </p:cNvPicPr>
          <p:nvPr/>
        </p:nvPicPr>
        <p:blipFill>
          <a:blip r:embed="rId2">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pic>
        <p:nvPicPr>
          <p:cNvPr id="15" name="Image 14">
            <a:extLst>
              <a:ext uri="{FF2B5EF4-FFF2-40B4-BE49-F238E27FC236}">
                <a16:creationId xmlns:a16="http://schemas.microsoft.com/office/drawing/2014/main" id="{B6379137-A76F-42D6-96D5-037D7673A1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6147" y="4249445"/>
            <a:ext cx="1883850" cy="2052000"/>
          </a:xfrm>
          <a:prstGeom prst="rect">
            <a:avLst/>
          </a:prstGeom>
        </p:spPr>
      </p:pic>
      <p:pic>
        <p:nvPicPr>
          <p:cNvPr id="16" name="Image 15">
            <a:extLst>
              <a:ext uri="{FF2B5EF4-FFF2-40B4-BE49-F238E27FC236}">
                <a16:creationId xmlns:a16="http://schemas.microsoft.com/office/drawing/2014/main" id="{95C9427D-ECAA-435D-A2A9-FEE9E28D32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8279" y="1742267"/>
            <a:ext cx="1883850" cy="2052000"/>
          </a:xfrm>
          <a:prstGeom prst="rect">
            <a:avLst/>
          </a:prstGeom>
        </p:spPr>
      </p:pic>
      <p:pic>
        <p:nvPicPr>
          <p:cNvPr id="17" name="Image 16">
            <a:extLst>
              <a:ext uri="{FF2B5EF4-FFF2-40B4-BE49-F238E27FC236}">
                <a16:creationId xmlns:a16="http://schemas.microsoft.com/office/drawing/2014/main" id="{78DA2460-B48F-450B-BCFB-0DD2DFF4D0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1871" y="1742267"/>
            <a:ext cx="1883850" cy="2052000"/>
          </a:xfrm>
          <a:prstGeom prst="rect">
            <a:avLst/>
          </a:prstGeom>
        </p:spPr>
      </p:pic>
      <p:pic>
        <p:nvPicPr>
          <p:cNvPr id="18" name="Image 17">
            <a:extLst>
              <a:ext uri="{FF2B5EF4-FFF2-40B4-BE49-F238E27FC236}">
                <a16:creationId xmlns:a16="http://schemas.microsoft.com/office/drawing/2014/main" id="{4B206413-48D4-4CB1-8A09-5A65793DB3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06147" y="1743303"/>
            <a:ext cx="1883850" cy="2052000"/>
          </a:xfrm>
          <a:prstGeom prst="rect">
            <a:avLst/>
          </a:prstGeom>
        </p:spPr>
      </p:pic>
      <p:pic>
        <p:nvPicPr>
          <p:cNvPr id="19" name="Image 18">
            <a:extLst>
              <a:ext uri="{FF2B5EF4-FFF2-40B4-BE49-F238E27FC236}">
                <a16:creationId xmlns:a16="http://schemas.microsoft.com/office/drawing/2014/main" id="{24F2C8CF-7C15-443D-8831-0950C7B919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8279" y="4249445"/>
            <a:ext cx="1778058" cy="2052000"/>
          </a:xfrm>
          <a:prstGeom prst="rect">
            <a:avLst/>
          </a:prstGeom>
        </p:spPr>
      </p:pic>
      <p:pic>
        <p:nvPicPr>
          <p:cNvPr id="20" name="Image 19">
            <a:extLst>
              <a:ext uri="{FF2B5EF4-FFF2-40B4-BE49-F238E27FC236}">
                <a16:creationId xmlns:a16="http://schemas.microsoft.com/office/drawing/2014/main" id="{02F685B2-6FC2-4EDC-8178-AA61F443B1C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89807" y="4249445"/>
            <a:ext cx="1875870" cy="2052000"/>
          </a:xfrm>
          <a:prstGeom prst="rect">
            <a:avLst/>
          </a:prstGeom>
        </p:spPr>
      </p:pic>
    </p:spTree>
    <p:extLst>
      <p:ext uri="{BB962C8B-B14F-4D97-AF65-F5344CB8AC3E}">
        <p14:creationId xmlns:p14="http://schemas.microsoft.com/office/powerpoint/2010/main" val="324536919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A6AD6-163E-59A8-BC2B-2337E4DD6DAA}"/>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94A7FD9A-D62A-3B83-E833-229227F4F488}"/>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id="{FC4CFEE4-3C98-FA37-370E-C10EC3B9BF0E}"/>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7C336A30-0E52-0110-E31A-065E12B303ED}"/>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53">
              <a:extLst>
                <a:ext uri="{FF2B5EF4-FFF2-40B4-BE49-F238E27FC236}">
                  <a16:creationId xmlns:a16="http://schemas.microsoft.com/office/drawing/2014/main" id="{766F3CD6-AB2D-1E29-A5A0-AF4E44BB5B0E}"/>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15" name="Titre 1">
            <a:extLst>
              <a:ext uri="{FF2B5EF4-FFF2-40B4-BE49-F238E27FC236}">
                <a16:creationId xmlns:a16="http://schemas.microsoft.com/office/drawing/2014/main" id="{C8C22971-B6D5-2035-552C-EDEB56D9C29A}"/>
              </a:ext>
            </a:extLst>
          </p:cNvPr>
          <p:cNvSpPr>
            <a:spLocks noGrp="1"/>
          </p:cNvSpPr>
          <p:nvPr>
            <p:ph type="title"/>
          </p:nvPr>
        </p:nvSpPr>
        <p:spPr>
          <a:xfrm>
            <a:off x="570897" y="1608083"/>
            <a:ext cx="7886700" cy="3641833"/>
          </a:xfrm>
        </p:spPr>
        <p:txBody>
          <a:bodyPr/>
          <a:lstStyle/>
          <a:p>
            <a:pPr algn="just"/>
            <a:r>
              <a:rPr lang="fr-MA" sz="2800" dirty="0">
                <a:solidFill>
                  <a:schemeClr val="accent1">
                    <a:lumMod val="50000"/>
                  </a:schemeClr>
                </a:solidFill>
              </a:rPr>
              <a:t>          A propos du modelage des actes de parole :</a:t>
            </a:r>
            <a:br>
              <a:rPr lang="fr-MA" sz="2800" dirty="0">
                <a:solidFill>
                  <a:schemeClr val="accent1">
                    <a:lumMod val="50000"/>
                  </a:schemeClr>
                </a:solidFill>
              </a:rPr>
            </a:br>
            <a:br>
              <a:rPr lang="fr-MA" sz="2400" dirty="0">
                <a:solidFill>
                  <a:schemeClr val="accent1">
                    <a:lumMod val="50000"/>
                  </a:schemeClr>
                </a:solidFill>
              </a:rPr>
            </a:br>
            <a:r>
              <a:rPr lang="fr-MA" sz="2400" b="0" dirty="0">
                <a:solidFill>
                  <a:schemeClr val="accent1">
                    <a:lumMod val="50000"/>
                  </a:schemeClr>
                </a:solidFill>
              </a:rPr>
              <a:t>Au début de la première année du primaire, le modelage des actes de parole se fait dans </a:t>
            </a:r>
            <a:r>
              <a:rPr lang="fr-MA" sz="2400" dirty="0">
                <a:solidFill>
                  <a:srgbClr val="00ACA4"/>
                </a:solidFill>
              </a:rPr>
              <a:t>une langue comprise par les élèves</a:t>
            </a:r>
            <a:r>
              <a:rPr lang="fr-MA" sz="2400" b="0" dirty="0">
                <a:solidFill>
                  <a:schemeClr val="accent1">
                    <a:lumMod val="50000"/>
                  </a:schemeClr>
                </a:solidFill>
              </a:rPr>
              <a:t> pour garantir l’accès direct au sens. Le recours exclusif au français intervient immédiatement après la présentation.</a:t>
            </a:r>
            <a:br>
              <a:rPr lang="fr-MA" sz="2400" b="0" dirty="0">
                <a:solidFill>
                  <a:schemeClr val="accent1">
                    <a:lumMod val="50000"/>
                  </a:schemeClr>
                </a:solidFill>
              </a:rPr>
            </a:br>
            <a:endParaRPr lang="fr-MA" sz="2400" b="0" dirty="0">
              <a:solidFill>
                <a:schemeClr val="accent1">
                  <a:lumMod val="50000"/>
                </a:schemeClr>
              </a:solidFill>
            </a:endParaRPr>
          </a:p>
        </p:txBody>
      </p:sp>
    </p:spTree>
    <p:extLst>
      <p:ext uri="{BB962C8B-B14F-4D97-AF65-F5344CB8AC3E}">
        <p14:creationId xmlns:p14="http://schemas.microsoft.com/office/powerpoint/2010/main" val="23211566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DC1D2-8C8B-9DC6-0B42-9A58B0C299A8}"/>
            </a:ext>
          </a:extLst>
        </p:cNvPr>
        <p:cNvGrpSpPr/>
        <p:nvPr/>
      </p:nvGrpSpPr>
      <p:grpSpPr>
        <a:xfrm>
          <a:off x="0" y="0"/>
          <a:ext cx="0" cy="0"/>
          <a:chOff x="0" y="0"/>
          <a:chExt cx="0" cy="0"/>
        </a:xfrm>
      </p:grpSpPr>
      <p:sp>
        <p:nvSpPr>
          <p:cNvPr id="9" name="Titre 8">
            <a:extLst>
              <a:ext uri="{FF2B5EF4-FFF2-40B4-BE49-F238E27FC236}">
                <a16:creationId xmlns:a16="http://schemas.microsoft.com/office/drawing/2014/main" id="{D3FE7AFC-ECB0-1948-EBB7-1EAE232ACC06}"/>
              </a:ext>
            </a:extLst>
          </p:cNvPr>
          <p:cNvSpPr>
            <a:spLocks noGrp="1"/>
          </p:cNvSpPr>
          <p:nvPr>
            <p:ph type="title"/>
          </p:nvPr>
        </p:nvSpPr>
        <p:spPr>
          <a:xfrm>
            <a:off x="1658951" y="756000"/>
            <a:ext cx="7154545" cy="612000"/>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dirty="0">
                <a:solidFill>
                  <a:schemeClr val="tx1">
                    <a:lumMod val="65000"/>
                    <a:lumOff val="35000"/>
                  </a:schemeClr>
                </a:solidFill>
                <a:latin typeface="Dosis Medium" pitchFamily="2" charset="0"/>
              </a:rPr>
              <a:t>Aujourd’hui, nous allons apprendre à poser une question en français avec Majd et Nada. </a:t>
            </a:r>
            <a:endParaRPr lang="fr-FR" dirty="0">
              <a:solidFill>
                <a:schemeClr val="tx1">
                  <a:lumMod val="65000"/>
                  <a:lumOff val="35000"/>
                </a:schemeClr>
              </a:solidFill>
              <a:latin typeface="Dosis Medium" pitchFamily="2" charset="0"/>
            </a:endParaRPr>
          </a:p>
        </p:txBody>
      </p:sp>
      <p:grpSp>
        <p:nvGrpSpPr>
          <p:cNvPr id="16" name="Groupe 15">
            <a:extLst>
              <a:ext uri="{FF2B5EF4-FFF2-40B4-BE49-F238E27FC236}">
                <a16:creationId xmlns:a16="http://schemas.microsoft.com/office/drawing/2014/main" id="{148E8F3B-8549-19A9-5778-CFC81235BCA1}"/>
              </a:ext>
            </a:extLst>
          </p:cNvPr>
          <p:cNvGrpSpPr/>
          <p:nvPr/>
        </p:nvGrpSpPr>
        <p:grpSpPr>
          <a:xfrm>
            <a:off x="113769" y="634753"/>
            <a:ext cx="1147140" cy="980797"/>
            <a:chOff x="113769" y="634753"/>
            <a:chExt cx="1147140" cy="980797"/>
          </a:xfrm>
        </p:grpSpPr>
        <p:pic>
          <p:nvPicPr>
            <p:cNvPr id="17" name="Image 16">
              <a:extLst>
                <a:ext uri="{FF2B5EF4-FFF2-40B4-BE49-F238E27FC236}">
                  <a16:creationId xmlns:a16="http://schemas.microsoft.com/office/drawing/2014/main" id="{9548A912-F830-53C2-8F44-E198A2D9CCB2}"/>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8"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FD8D9387-E133-E793-A09F-4B39E0779FB4}"/>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20" name="Image 19">
            <a:extLst>
              <a:ext uri="{FF2B5EF4-FFF2-40B4-BE49-F238E27FC236}">
                <a16:creationId xmlns:a16="http://schemas.microsoft.com/office/drawing/2014/main" id="{2D049962-748D-56DD-0F6C-0B3FAB9303FD}"/>
              </a:ext>
            </a:extLst>
          </p:cNvPr>
          <p:cNvPicPr>
            <a:picLocks noChangeAspect="1"/>
          </p:cNvPicPr>
          <p:nvPr/>
        </p:nvPicPr>
        <p:blipFill>
          <a:blip r:embed="rId4"/>
          <a:stretch>
            <a:fillRect/>
          </a:stretch>
        </p:blipFill>
        <p:spPr>
          <a:xfrm>
            <a:off x="2156059" y="2232110"/>
            <a:ext cx="4831882" cy="3898765"/>
          </a:xfrm>
          <a:prstGeom prst="rect">
            <a:avLst/>
          </a:prstGeom>
        </p:spPr>
      </p:pic>
    </p:spTree>
    <p:extLst>
      <p:ext uri="{BB962C8B-B14F-4D97-AF65-F5344CB8AC3E}">
        <p14:creationId xmlns:p14="http://schemas.microsoft.com/office/powerpoint/2010/main" val="15520068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950B2-7C4A-40AF-1C40-C20EF9DCA960}"/>
            </a:ext>
          </a:extLst>
        </p:cNvPr>
        <p:cNvGrpSpPr/>
        <p:nvPr/>
      </p:nvGrpSpPr>
      <p:grpSpPr>
        <a:xfrm>
          <a:off x="0" y="0"/>
          <a:ext cx="0" cy="0"/>
          <a:chOff x="0" y="0"/>
          <a:chExt cx="0" cy="0"/>
        </a:xfrm>
      </p:grpSpPr>
      <p:pic>
        <p:nvPicPr>
          <p:cNvPr id="33" name="Espace réservé pour une image  32" descr="Une image contenant capture d’écran, Graphique, Bleu électrique, conception&#10;&#10;Le contenu généré par l’IA peut être incorrect.">
            <a:extLst>
              <a:ext uri="{FF2B5EF4-FFF2-40B4-BE49-F238E27FC236}">
                <a16:creationId xmlns:a16="http://schemas.microsoft.com/office/drawing/2014/main" id="{653CB3B7-B045-1907-12B9-E6AC293B2E8E}"/>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10" b="110"/>
          <a:stretch>
            <a:fillRect/>
          </a:stretch>
        </p:blipFill>
        <p:spPr/>
      </p:pic>
      <p:sp>
        <p:nvSpPr>
          <p:cNvPr id="5" name="Titre 8">
            <a:extLst>
              <a:ext uri="{FF2B5EF4-FFF2-40B4-BE49-F238E27FC236}">
                <a16:creationId xmlns:a16="http://schemas.microsoft.com/office/drawing/2014/main" id="{73099607-D67D-7215-6FBD-97AE3DEE727E}"/>
              </a:ext>
            </a:extLst>
          </p:cNvPr>
          <p:cNvSpPr>
            <a:spLocks noGrp="1"/>
          </p:cNvSpPr>
          <p:nvPr>
            <p:ph type="title"/>
          </p:nvPr>
        </p:nvSpPr>
        <p:spPr>
          <a:xfrm>
            <a:off x="1692000" y="756000"/>
            <a:ext cx="6840000" cy="612000"/>
          </a:xfrm>
        </p:spPr>
        <p:txBody>
          <a:bodyPr>
            <a:normAutofit/>
          </a:bodyPr>
          <a:lstStyle/>
          <a:p>
            <a:r>
              <a:rPr lang="fr-MA" i="1" dirty="0">
                <a:solidFill>
                  <a:schemeClr val="tx1">
                    <a:lumMod val="65000"/>
                    <a:lumOff val="35000"/>
                  </a:schemeClr>
                </a:solidFill>
                <a:latin typeface="Dosis Medium" pitchFamily="2" charset="0"/>
              </a:rPr>
              <a:t>Lecture de la vidéo. </a:t>
            </a:r>
            <a:endParaRPr lang="fr-MA" dirty="0">
              <a:solidFill>
                <a:schemeClr val="tx1">
                  <a:lumMod val="65000"/>
                  <a:lumOff val="35000"/>
                </a:schemeClr>
              </a:solidFill>
              <a:latin typeface="Dosis Medium" pitchFamily="2" charset="0"/>
            </a:endParaRPr>
          </a:p>
        </p:txBody>
      </p:sp>
      <p:pic>
        <p:nvPicPr>
          <p:cNvPr id="8" name="Image 7" descr="Une image contenant noir, obscurité&#10;&#10;Le contenu généré par l’IA peut être incorrect.">
            <a:extLst>
              <a:ext uri="{FF2B5EF4-FFF2-40B4-BE49-F238E27FC236}">
                <a16:creationId xmlns:a16="http://schemas.microsoft.com/office/drawing/2014/main" id="{004D3437-279D-4452-A6FB-789A7FDF76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0464" y="5944805"/>
            <a:ext cx="812539" cy="812539"/>
          </a:xfrm>
          <a:prstGeom prst="rect">
            <a:avLst/>
          </a:prstGeom>
        </p:spPr>
      </p:pic>
      <p:pic>
        <p:nvPicPr>
          <p:cNvPr id="2" name="Adp_N1_S2">
            <a:hlinkClick r:id="" action="ppaction://media"/>
            <a:extLst>
              <a:ext uri="{FF2B5EF4-FFF2-40B4-BE49-F238E27FC236}">
                <a16:creationId xmlns:a16="http://schemas.microsoft.com/office/drawing/2014/main" id="{71C7DAEB-6A3A-42EC-BD4A-F7E521A5EB4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60996" y="2004662"/>
            <a:ext cx="8222007" cy="4097338"/>
          </a:xfrm>
          <a:prstGeom prst="rect">
            <a:avLst/>
          </a:prstGeom>
        </p:spPr>
      </p:pic>
    </p:spTree>
    <p:extLst>
      <p:ext uri="{BB962C8B-B14F-4D97-AF65-F5344CB8AC3E}">
        <p14:creationId xmlns:p14="http://schemas.microsoft.com/office/powerpoint/2010/main" val="9275438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165" fill="hold"/>
                                        <p:tgtEl>
                                          <p:spTgt spid="2"/>
                                        </p:tgtEl>
                                      </p:cBhvr>
                                    </p:cmd>
                                  </p:childTnLst>
                                </p:cTn>
                              </p:par>
                            </p:childTnLst>
                          </p:cTn>
                        </p:par>
                        <p:par>
                          <p:cTn id="7" fill="hold">
                            <p:stCondLst>
                              <p:cond delay="54165"/>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FB4BC-4BEB-74DD-4ABD-1F4BB44718A7}"/>
            </a:ext>
          </a:extLst>
        </p:cNvPr>
        <p:cNvGrpSpPr/>
        <p:nvPr/>
      </p:nvGrpSpPr>
      <p:grpSpPr>
        <a:xfrm>
          <a:off x="0" y="0"/>
          <a:ext cx="0" cy="0"/>
          <a:chOff x="0" y="0"/>
          <a:chExt cx="0" cy="0"/>
        </a:xfrm>
      </p:grpSpPr>
      <p:sp>
        <p:nvSpPr>
          <p:cNvPr id="4" name="Titre 8">
            <a:extLst>
              <a:ext uri="{FF2B5EF4-FFF2-40B4-BE49-F238E27FC236}">
                <a16:creationId xmlns:a16="http://schemas.microsoft.com/office/drawing/2014/main" id="{5DD6B8EA-1230-7393-8B6A-4531F6B9C283}"/>
              </a:ext>
            </a:extLst>
          </p:cNvPr>
          <p:cNvSpPr>
            <a:spLocks noGrp="1"/>
          </p:cNvSpPr>
          <p:nvPr>
            <p:ph type="title"/>
          </p:nvPr>
        </p:nvSpPr>
        <p:spPr>
          <a:xfrm>
            <a:off x="1692000" y="756000"/>
            <a:ext cx="6840000" cy="612000"/>
          </a:xfrm>
        </p:spPr>
        <p:txBody>
          <a:bodyPr>
            <a:normAutofit/>
          </a:bodyPr>
          <a:lstStyle/>
          <a:p>
            <a:r>
              <a:rPr lang="fr-MA" dirty="0">
                <a:solidFill>
                  <a:schemeClr val="tx1">
                    <a:lumMod val="65000"/>
                    <a:lumOff val="35000"/>
                  </a:schemeClr>
                </a:solidFill>
                <a:latin typeface="Dosis Medium" pitchFamily="2" charset="0"/>
              </a:rPr>
              <a:t>Répétons ensemble. </a:t>
            </a:r>
          </a:p>
        </p:txBody>
      </p:sp>
      <p:sp>
        <p:nvSpPr>
          <p:cNvPr id="2" name="Rectangle : coins arrondis 1">
            <a:extLst>
              <a:ext uri="{FF2B5EF4-FFF2-40B4-BE49-F238E27FC236}">
                <a16:creationId xmlns:a16="http://schemas.microsoft.com/office/drawing/2014/main" id="{14E66F81-8F0E-C786-E7F8-FF8A400799CB}"/>
              </a:ext>
            </a:extLst>
          </p:cNvPr>
          <p:cNvSpPr/>
          <p:nvPr/>
        </p:nvSpPr>
        <p:spPr>
          <a:xfrm>
            <a:off x="990766" y="2509068"/>
            <a:ext cx="6978858" cy="2348089"/>
          </a:xfrm>
          <a:prstGeom prst="roundRect">
            <a:avLst>
              <a:gd name="adj" fmla="val 8300"/>
            </a:avLst>
          </a:prstGeom>
          <a:solidFill>
            <a:schemeClr val="accent5">
              <a:lumMod val="20000"/>
              <a:lumOff val="8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ZoneTexte 2">
            <a:extLst>
              <a:ext uri="{FF2B5EF4-FFF2-40B4-BE49-F238E27FC236}">
                <a16:creationId xmlns:a16="http://schemas.microsoft.com/office/drawing/2014/main" id="{7E43ABAB-21E5-E70C-FEF4-442F21C09674}"/>
              </a:ext>
            </a:extLst>
          </p:cNvPr>
          <p:cNvSpPr txBox="1"/>
          <p:nvPr/>
        </p:nvSpPr>
        <p:spPr>
          <a:xfrm>
            <a:off x="1368382" y="3019272"/>
            <a:ext cx="6223625" cy="819455"/>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fr-FR" sz="2800" b="1" dirty="0">
                <a:solidFill>
                  <a:srgbClr val="424D7B"/>
                </a:solidFill>
                <a:latin typeface="Dosis SemiBold" pitchFamily="2" charset="0"/>
              </a:rPr>
              <a:t>Qu’est-ce que tu aimes faire à l’école ?</a:t>
            </a:r>
          </a:p>
        </p:txBody>
      </p:sp>
      <p:grpSp>
        <p:nvGrpSpPr>
          <p:cNvPr id="5" name="Groupe 4">
            <a:extLst>
              <a:ext uri="{FF2B5EF4-FFF2-40B4-BE49-F238E27FC236}">
                <a16:creationId xmlns:a16="http://schemas.microsoft.com/office/drawing/2014/main" id="{64D573D7-27A8-4B35-CA94-21A1E230E2C8}"/>
              </a:ext>
            </a:extLst>
          </p:cNvPr>
          <p:cNvGrpSpPr/>
          <p:nvPr/>
        </p:nvGrpSpPr>
        <p:grpSpPr>
          <a:xfrm>
            <a:off x="96835" y="643220"/>
            <a:ext cx="1147140" cy="980797"/>
            <a:chOff x="113769" y="634753"/>
            <a:chExt cx="1147140" cy="980797"/>
          </a:xfrm>
        </p:grpSpPr>
        <p:pic>
          <p:nvPicPr>
            <p:cNvPr id="6" name="Image 5">
              <a:extLst>
                <a:ext uri="{FF2B5EF4-FFF2-40B4-BE49-F238E27FC236}">
                  <a16:creationId xmlns:a16="http://schemas.microsoft.com/office/drawing/2014/main" id="{12E2BD4C-8801-647D-33BD-54C2E00DC5A6}"/>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7"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B73BDFBA-BD64-B0BE-E2DF-045433B617C9}"/>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Tree>
    <p:extLst>
      <p:ext uri="{BB962C8B-B14F-4D97-AF65-F5344CB8AC3E}">
        <p14:creationId xmlns:p14="http://schemas.microsoft.com/office/powerpoint/2010/main" val="38947255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FB4BC-4BEB-74DD-4ABD-1F4BB44718A7}"/>
            </a:ext>
          </a:extLst>
        </p:cNvPr>
        <p:cNvGrpSpPr/>
        <p:nvPr/>
      </p:nvGrpSpPr>
      <p:grpSpPr>
        <a:xfrm>
          <a:off x="0" y="0"/>
          <a:ext cx="0" cy="0"/>
          <a:chOff x="0" y="0"/>
          <a:chExt cx="0" cy="0"/>
        </a:xfrm>
      </p:grpSpPr>
      <p:sp>
        <p:nvSpPr>
          <p:cNvPr id="4" name="Titre 8">
            <a:extLst>
              <a:ext uri="{FF2B5EF4-FFF2-40B4-BE49-F238E27FC236}">
                <a16:creationId xmlns:a16="http://schemas.microsoft.com/office/drawing/2014/main" id="{5DD6B8EA-1230-7393-8B6A-4531F6B9C283}"/>
              </a:ext>
            </a:extLst>
          </p:cNvPr>
          <p:cNvSpPr>
            <a:spLocks noGrp="1"/>
          </p:cNvSpPr>
          <p:nvPr>
            <p:ph type="title"/>
          </p:nvPr>
        </p:nvSpPr>
        <p:spPr>
          <a:xfrm>
            <a:off x="1692000" y="756000"/>
            <a:ext cx="6840000" cy="612000"/>
          </a:xfrm>
        </p:spPr>
        <p:txBody>
          <a:bodyPr>
            <a:normAutofit/>
          </a:bodyPr>
          <a:lstStyle/>
          <a:p>
            <a:r>
              <a:rPr lang="fr-MA" dirty="0">
                <a:solidFill>
                  <a:schemeClr val="tx1">
                    <a:lumMod val="65000"/>
                    <a:lumOff val="35000"/>
                  </a:schemeClr>
                </a:solidFill>
                <a:latin typeface="Dosis Medium" pitchFamily="2" charset="0"/>
              </a:rPr>
              <a:t>Voici un autre exemple. </a:t>
            </a:r>
          </a:p>
        </p:txBody>
      </p:sp>
      <p:sp>
        <p:nvSpPr>
          <p:cNvPr id="2" name="Rectangle : coins arrondis 1">
            <a:extLst>
              <a:ext uri="{FF2B5EF4-FFF2-40B4-BE49-F238E27FC236}">
                <a16:creationId xmlns:a16="http://schemas.microsoft.com/office/drawing/2014/main" id="{14E66F81-8F0E-C786-E7F8-FF8A400799CB}"/>
              </a:ext>
            </a:extLst>
          </p:cNvPr>
          <p:cNvSpPr/>
          <p:nvPr/>
        </p:nvSpPr>
        <p:spPr>
          <a:xfrm>
            <a:off x="990766" y="2509068"/>
            <a:ext cx="6978858" cy="2348089"/>
          </a:xfrm>
          <a:prstGeom prst="roundRect">
            <a:avLst>
              <a:gd name="adj" fmla="val 8300"/>
            </a:avLst>
          </a:prstGeom>
          <a:solidFill>
            <a:schemeClr val="accent5">
              <a:lumMod val="20000"/>
              <a:lumOff val="8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ZoneTexte 2">
            <a:extLst>
              <a:ext uri="{FF2B5EF4-FFF2-40B4-BE49-F238E27FC236}">
                <a16:creationId xmlns:a16="http://schemas.microsoft.com/office/drawing/2014/main" id="{7E43ABAB-21E5-E70C-FEF4-442F21C09674}"/>
              </a:ext>
            </a:extLst>
          </p:cNvPr>
          <p:cNvSpPr txBox="1"/>
          <p:nvPr/>
        </p:nvSpPr>
        <p:spPr>
          <a:xfrm>
            <a:off x="1368382" y="3019272"/>
            <a:ext cx="6223625" cy="819455"/>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fr-FR" sz="2800" b="1" dirty="0">
                <a:solidFill>
                  <a:srgbClr val="424D7B"/>
                </a:solidFill>
                <a:latin typeface="Dosis SemiBold" pitchFamily="2" charset="0"/>
              </a:rPr>
              <a:t>Qu’est-ce que tu aimes faire à la maison ?</a:t>
            </a:r>
          </a:p>
        </p:txBody>
      </p:sp>
      <p:grpSp>
        <p:nvGrpSpPr>
          <p:cNvPr id="5" name="Groupe 4">
            <a:extLst>
              <a:ext uri="{FF2B5EF4-FFF2-40B4-BE49-F238E27FC236}">
                <a16:creationId xmlns:a16="http://schemas.microsoft.com/office/drawing/2014/main" id="{64D573D7-27A8-4B35-CA94-21A1E230E2C8}"/>
              </a:ext>
            </a:extLst>
          </p:cNvPr>
          <p:cNvGrpSpPr/>
          <p:nvPr/>
        </p:nvGrpSpPr>
        <p:grpSpPr>
          <a:xfrm>
            <a:off x="96835" y="643220"/>
            <a:ext cx="1147140" cy="980797"/>
            <a:chOff x="113769" y="634753"/>
            <a:chExt cx="1147140" cy="980797"/>
          </a:xfrm>
        </p:grpSpPr>
        <p:pic>
          <p:nvPicPr>
            <p:cNvPr id="6" name="Image 5">
              <a:extLst>
                <a:ext uri="{FF2B5EF4-FFF2-40B4-BE49-F238E27FC236}">
                  <a16:creationId xmlns:a16="http://schemas.microsoft.com/office/drawing/2014/main" id="{12E2BD4C-8801-647D-33BD-54C2E00DC5A6}"/>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7"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B73BDFBA-BD64-B0BE-E2DF-045433B617C9}"/>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Tree>
    <p:extLst>
      <p:ext uri="{BB962C8B-B14F-4D97-AF65-F5344CB8AC3E}">
        <p14:creationId xmlns:p14="http://schemas.microsoft.com/office/powerpoint/2010/main" val="33878820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F784D-D842-55BF-D515-DD09E5238321}"/>
            </a:ext>
          </a:extLst>
        </p:cNvPr>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AF6C1686-6897-4E60-83C9-C8F4561E16AE}"/>
              </a:ext>
            </a:extLst>
          </p:cNvPr>
          <p:cNvSpPr/>
          <p:nvPr/>
        </p:nvSpPr>
        <p:spPr>
          <a:xfrm>
            <a:off x="699426" y="3329186"/>
            <a:ext cx="2584628" cy="2525715"/>
          </a:xfrm>
          <a:prstGeom prst="roundRect">
            <a:avLst>
              <a:gd name="adj" fmla="val 8792"/>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Image 15">
            <a:extLst>
              <a:ext uri="{FF2B5EF4-FFF2-40B4-BE49-F238E27FC236}">
                <a16:creationId xmlns:a16="http://schemas.microsoft.com/office/drawing/2014/main" id="{EE2E7060-7C43-E8E6-21CC-911E259FD91D}"/>
              </a:ext>
            </a:extLst>
          </p:cNvPr>
          <p:cNvPicPr>
            <a:picLocks noChangeAspect="1"/>
          </p:cNvPicPr>
          <p:nvPr/>
        </p:nvPicPr>
        <p:blipFill>
          <a:blip r:embed="rId2">
            <a:clrChange>
              <a:clrFrom>
                <a:srgbClr val="FEFDFA"/>
              </a:clrFrom>
              <a:clrTo>
                <a:srgbClr val="FEFDFA">
                  <a:alpha val="0"/>
                </a:srgbClr>
              </a:clrTo>
            </a:clrChange>
          </a:blip>
          <a:stretch>
            <a:fillRect/>
          </a:stretch>
        </p:blipFill>
        <p:spPr>
          <a:xfrm flipH="1">
            <a:off x="2829171" y="2843448"/>
            <a:ext cx="4887827" cy="3258552"/>
          </a:xfrm>
          <a:prstGeom prst="rect">
            <a:avLst/>
          </a:prstGeom>
        </p:spPr>
      </p:pic>
      <p:pic>
        <p:nvPicPr>
          <p:cNvPr id="7" name="Espace réservé pour une image  6" descr="Une image contenant habits, sourire, dessin humoristique, clipart&#10;&#10;Le contenu généré par l’IA peut être incorrect.">
            <a:extLst>
              <a:ext uri="{FF2B5EF4-FFF2-40B4-BE49-F238E27FC236}">
                <a16:creationId xmlns:a16="http://schemas.microsoft.com/office/drawing/2014/main" id="{836677B6-AC3E-D4DD-841E-77D23A3035B2}"/>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
        <p:nvSpPr>
          <p:cNvPr id="11" name="AutoShape 6" descr="Image générée">
            <a:extLst>
              <a:ext uri="{FF2B5EF4-FFF2-40B4-BE49-F238E27FC236}">
                <a16:creationId xmlns:a16="http://schemas.microsoft.com/office/drawing/2014/main" id="{80BB0479-E979-6474-2431-231B9E9556CD}"/>
              </a:ext>
            </a:extLst>
          </p:cNvPr>
          <p:cNvSpPr>
            <a:spLocks noChangeAspect="1" noChangeArrowheads="1"/>
          </p:cNvSpPr>
          <p:nvPr/>
        </p:nvSpPr>
        <p:spPr bwMode="auto">
          <a:xfrm>
            <a:off x="4316127" y="387909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itre 8">
            <a:extLst>
              <a:ext uri="{FF2B5EF4-FFF2-40B4-BE49-F238E27FC236}">
                <a16:creationId xmlns:a16="http://schemas.microsoft.com/office/drawing/2014/main" id="{F5793345-D6B2-DC7F-74AB-AD4E4C717018}"/>
              </a:ext>
            </a:extLst>
          </p:cNvPr>
          <p:cNvSpPr txBox="1">
            <a:spLocks/>
          </p:cNvSpPr>
          <p:nvPr/>
        </p:nvSpPr>
        <p:spPr>
          <a:xfrm>
            <a:off x="1692000" y="756000"/>
            <a:ext cx="6840000"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a:lstStyle>
          <a:p>
            <a:pPr marL="0" marR="0" lvl="0" indent="0" algn="l" defTabSz="514337" rtl="0" eaLnBrk="1" fontAlgn="auto" latinLnBrk="0" hangingPunct="1">
              <a:lnSpc>
                <a:spcPct val="90000"/>
              </a:lnSpc>
              <a:spcBef>
                <a:spcPct val="0"/>
              </a:spcBef>
              <a:spcAft>
                <a:spcPts val="0"/>
              </a:spcAft>
              <a:buClrTx/>
              <a:buSzTx/>
              <a:buFontTx/>
              <a:buNone/>
              <a:tabLst/>
              <a:defRPr/>
            </a:pPr>
            <a:r>
              <a:rPr kumimoji="0" lang="fr-FR" sz="1600" b="0" i="0" u="none" strike="noStrike" kern="1200" cap="none" spc="0" normalizeH="0" baseline="0" noProof="0" dirty="0">
                <a:ln>
                  <a:noFill/>
                </a:ln>
                <a:solidFill>
                  <a:schemeClr val="tx1">
                    <a:lumMod val="65000"/>
                    <a:lumOff val="35000"/>
                  </a:schemeClr>
                </a:solidFill>
                <a:effectLst/>
                <a:uLnTx/>
                <a:uFillTx/>
                <a:latin typeface="Dosis Medium" pitchFamily="2" charset="0"/>
                <a:ea typeface="+mn-ea"/>
                <a:cs typeface="+mn-cs"/>
              </a:rPr>
              <a:t>Qui veut passer au tableau pour </a:t>
            </a:r>
            <a:r>
              <a:rPr lang="fr-FR" dirty="0">
                <a:solidFill>
                  <a:schemeClr val="tx1">
                    <a:lumMod val="65000"/>
                    <a:lumOff val="35000"/>
                  </a:schemeClr>
                </a:solidFill>
                <a:latin typeface="Dosis Medium" pitchFamily="2" charset="0"/>
              </a:rPr>
              <a:t>poser la question </a:t>
            </a:r>
            <a:r>
              <a:rPr kumimoji="0" lang="fr-FR" sz="1600" b="0" i="0" u="none" strike="noStrike" kern="1200" cap="none" spc="0" normalizeH="0" baseline="0" noProof="0" dirty="0">
                <a:ln>
                  <a:noFill/>
                </a:ln>
                <a:solidFill>
                  <a:schemeClr val="tx1">
                    <a:lumMod val="65000"/>
                    <a:lumOff val="35000"/>
                  </a:schemeClr>
                </a:solidFill>
                <a:effectLst/>
                <a:uLnTx/>
                <a:uFillTx/>
                <a:latin typeface="Dosis Medium" pitchFamily="2" charset="0"/>
                <a:ea typeface="+mn-ea"/>
                <a:cs typeface="+mn-cs"/>
              </a:rPr>
              <a:t>?  </a:t>
            </a:r>
          </a:p>
        </p:txBody>
      </p:sp>
      <p:pic>
        <p:nvPicPr>
          <p:cNvPr id="18" name="Image 17">
            <a:extLst>
              <a:ext uri="{FF2B5EF4-FFF2-40B4-BE49-F238E27FC236}">
                <a16:creationId xmlns:a16="http://schemas.microsoft.com/office/drawing/2014/main" id="{703EC2E4-EBF4-50E6-2622-573F75232851}"/>
              </a:ext>
            </a:extLst>
          </p:cNvPr>
          <p:cNvPicPr>
            <a:picLocks noChangeAspect="1"/>
          </p:cNvPicPr>
          <p:nvPr/>
        </p:nvPicPr>
        <p:blipFill>
          <a:blip r:embed="rId4"/>
          <a:stretch>
            <a:fillRect/>
          </a:stretch>
        </p:blipFill>
        <p:spPr>
          <a:xfrm>
            <a:off x="2652513" y="2055068"/>
            <a:ext cx="1218404" cy="1102789"/>
          </a:xfrm>
          <a:prstGeom prst="rect">
            <a:avLst/>
          </a:prstGeom>
        </p:spPr>
      </p:pic>
      <p:sp>
        <p:nvSpPr>
          <p:cNvPr id="12" name="ZoneTexte 11">
            <a:extLst>
              <a:ext uri="{FF2B5EF4-FFF2-40B4-BE49-F238E27FC236}">
                <a16:creationId xmlns:a16="http://schemas.microsoft.com/office/drawing/2014/main" id="{53A16EE4-4C6F-01E8-4800-2D676F5D6D7E}"/>
              </a:ext>
            </a:extLst>
          </p:cNvPr>
          <p:cNvSpPr txBox="1"/>
          <p:nvPr/>
        </p:nvSpPr>
        <p:spPr>
          <a:xfrm>
            <a:off x="666627" y="3537567"/>
            <a:ext cx="2584628" cy="646331"/>
          </a:xfrm>
          <a:prstGeom prst="rect">
            <a:avLst/>
          </a:prstGeom>
          <a:noFill/>
        </p:spPr>
        <p:txBody>
          <a:bodyPr wrap="square" rtlCol="0">
            <a:spAutoFit/>
          </a:bodyPr>
          <a:lstStyle/>
          <a:p>
            <a:pPr lvl="0" algn="ctr">
              <a:defRPr/>
            </a:pPr>
            <a:r>
              <a:rPr lang="fr-FR" b="1" dirty="0">
                <a:solidFill>
                  <a:srgbClr val="445C80"/>
                </a:solidFill>
                <a:latin typeface="Dosis SemiBold" pitchFamily="2" charset="0"/>
              </a:rPr>
              <a:t>Qu’est-ce que tu aimes faire à __________ ?</a:t>
            </a:r>
          </a:p>
        </p:txBody>
      </p:sp>
      <p:pic>
        <p:nvPicPr>
          <p:cNvPr id="10" name="Image 9">
            <a:extLst>
              <a:ext uri="{FF2B5EF4-FFF2-40B4-BE49-F238E27FC236}">
                <a16:creationId xmlns:a16="http://schemas.microsoft.com/office/drawing/2014/main" id="{A13BB943-7546-4017-96AF-0D69716A224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023" b="98174" l="9375" r="99554">
                        <a14:foregroundMark x1="47321" y1="8676" x2="51786" y2="7763"/>
                        <a14:foregroundMark x1="52679" y1="5023" x2="52679" y2="5023"/>
                        <a14:foregroundMark x1="45536" y1="49772" x2="58929" y2="49772"/>
                        <a14:foregroundMark x1="52232" y1="46119" x2="45982" y2="52968"/>
                        <a14:foregroundMark x1="95089" y1="36986" x2="99554" y2="40183"/>
                        <a14:foregroundMark x1="41964" y1="48858" x2="41964" y2="48858"/>
                        <a14:foregroundMark x1="9375" y1="77626" x2="86161" y2="97717"/>
                        <a14:foregroundMark x1="86161" y1="97717" x2="97321" y2="90411"/>
                        <a14:foregroundMark x1="88393" y1="98174" x2="97768" y2="86758"/>
                      </a14:backgroundRemoval>
                    </a14:imgEffect>
                    <a14:imgEffect>
                      <a14:colorTemperature colorTemp="7200"/>
                    </a14:imgEffect>
                  </a14:imgLayer>
                </a14:imgProps>
              </a:ext>
            </a:extLst>
          </a:blip>
          <a:stretch>
            <a:fillRect/>
          </a:stretch>
        </p:blipFill>
        <p:spPr>
          <a:xfrm>
            <a:off x="1385073" y="4501412"/>
            <a:ext cx="1213333" cy="1186250"/>
          </a:xfrm>
          <a:prstGeom prst="rect">
            <a:avLst/>
          </a:prstGeom>
        </p:spPr>
      </p:pic>
    </p:spTree>
    <p:extLst>
      <p:ext uri="{BB962C8B-B14F-4D97-AF65-F5344CB8AC3E}">
        <p14:creationId xmlns:p14="http://schemas.microsoft.com/office/powerpoint/2010/main" val="348724780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8D5EB-BA8B-A963-91EF-471CDA98F09F}"/>
            </a:ext>
          </a:extLst>
        </p:cNvPr>
        <p:cNvGrpSpPr/>
        <p:nvPr/>
      </p:nvGrpSpPr>
      <p:grpSpPr>
        <a:xfrm>
          <a:off x="0" y="0"/>
          <a:ext cx="0" cy="0"/>
          <a:chOff x="0" y="0"/>
          <a:chExt cx="0" cy="0"/>
        </a:xfrm>
      </p:grpSpPr>
      <p:pic>
        <p:nvPicPr>
          <p:cNvPr id="16" name="Image 15">
            <a:extLst>
              <a:ext uri="{FF2B5EF4-FFF2-40B4-BE49-F238E27FC236}">
                <a16:creationId xmlns:a16="http://schemas.microsoft.com/office/drawing/2014/main" id="{BF6031D6-801F-1C45-731C-67D990BD48E9}"/>
              </a:ext>
            </a:extLst>
          </p:cNvPr>
          <p:cNvPicPr>
            <a:picLocks noChangeAspect="1"/>
          </p:cNvPicPr>
          <p:nvPr/>
        </p:nvPicPr>
        <p:blipFill>
          <a:blip r:embed="rId2">
            <a:clrChange>
              <a:clrFrom>
                <a:srgbClr val="FEFDFA"/>
              </a:clrFrom>
              <a:clrTo>
                <a:srgbClr val="FEFDFA">
                  <a:alpha val="0"/>
                </a:srgbClr>
              </a:clrTo>
            </a:clrChange>
          </a:blip>
          <a:stretch>
            <a:fillRect/>
          </a:stretch>
        </p:blipFill>
        <p:spPr>
          <a:xfrm flipH="1">
            <a:off x="1264706" y="2843448"/>
            <a:ext cx="4887827" cy="3258552"/>
          </a:xfrm>
          <a:prstGeom prst="rect">
            <a:avLst/>
          </a:prstGeom>
        </p:spPr>
      </p:pic>
      <p:sp>
        <p:nvSpPr>
          <p:cNvPr id="3" name="Rectangle : coins arrondis 2">
            <a:extLst>
              <a:ext uri="{FF2B5EF4-FFF2-40B4-BE49-F238E27FC236}">
                <a16:creationId xmlns:a16="http://schemas.microsoft.com/office/drawing/2014/main" id="{A8F4912C-2256-0D21-DDCA-B006CCD28979}"/>
              </a:ext>
            </a:extLst>
          </p:cNvPr>
          <p:cNvSpPr/>
          <p:nvPr/>
        </p:nvSpPr>
        <p:spPr>
          <a:xfrm>
            <a:off x="5855696" y="3429000"/>
            <a:ext cx="2480323" cy="2525715"/>
          </a:xfrm>
          <a:prstGeom prst="roundRect">
            <a:avLst>
              <a:gd name="adj" fmla="val 8792"/>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Espace réservé pour une image  6" descr="Une image contenant habits, sourire, dessin humoristique, clipart&#10;&#10;Le contenu généré par l’IA peut être incorrect.">
            <a:extLst>
              <a:ext uri="{FF2B5EF4-FFF2-40B4-BE49-F238E27FC236}">
                <a16:creationId xmlns:a16="http://schemas.microsoft.com/office/drawing/2014/main" id="{BAEA0502-55DC-5FBB-A700-8D39403342D7}"/>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
        <p:nvSpPr>
          <p:cNvPr id="11" name="AutoShape 6" descr="Image générée">
            <a:extLst>
              <a:ext uri="{FF2B5EF4-FFF2-40B4-BE49-F238E27FC236}">
                <a16:creationId xmlns:a16="http://schemas.microsoft.com/office/drawing/2014/main" id="{9D0858A3-D881-A016-D798-AB81C5968FF7}"/>
              </a:ext>
            </a:extLst>
          </p:cNvPr>
          <p:cNvSpPr>
            <a:spLocks noChangeAspect="1" noChangeArrowheads="1"/>
          </p:cNvSpPr>
          <p:nvPr/>
        </p:nvSpPr>
        <p:spPr bwMode="auto">
          <a:xfrm>
            <a:off x="4316127" y="387909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itre 8">
            <a:extLst>
              <a:ext uri="{FF2B5EF4-FFF2-40B4-BE49-F238E27FC236}">
                <a16:creationId xmlns:a16="http://schemas.microsoft.com/office/drawing/2014/main" id="{BB71C9AA-EC60-B832-F44A-CD3786FD730A}"/>
              </a:ext>
            </a:extLst>
          </p:cNvPr>
          <p:cNvSpPr txBox="1">
            <a:spLocks/>
          </p:cNvSpPr>
          <p:nvPr/>
        </p:nvSpPr>
        <p:spPr>
          <a:xfrm>
            <a:off x="1692000" y="756000"/>
            <a:ext cx="6840000"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a:lstStyle>
          <a:p>
            <a:pPr marL="0" marR="0" lvl="0" indent="0" algn="l" defTabSz="514337" rtl="0" eaLnBrk="1" fontAlgn="auto" latinLnBrk="0" hangingPunct="1">
              <a:lnSpc>
                <a:spcPct val="90000"/>
              </a:lnSpc>
              <a:spcBef>
                <a:spcPct val="0"/>
              </a:spcBef>
              <a:spcAft>
                <a:spcPts val="0"/>
              </a:spcAft>
              <a:buClrTx/>
              <a:buSzTx/>
              <a:buFontTx/>
              <a:buNone/>
              <a:tabLst/>
              <a:defRPr/>
            </a:pPr>
            <a:r>
              <a:rPr kumimoji="0" lang="fr-FR" sz="1600" b="0" i="0" u="none" strike="noStrike" kern="1200" cap="none" spc="0" normalizeH="0" baseline="0" noProof="0" dirty="0">
                <a:ln>
                  <a:noFill/>
                </a:ln>
                <a:solidFill>
                  <a:schemeClr val="tx1">
                    <a:lumMod val="65000"/>
                    <a:lumOff val="35000"/>
                  </a:schemeClr>
                </a:solidFill>
                <a:effectLst/>
                <a:uLnTx/>
                <a:uFillTx/>
                <a:latin typeface="Dosis Medium" pitchFamily="2" charset="0"/>
                <a:ea typeface="+mn-ea"/>
                <a:cs typeface="+mn-cs"/>
              </a:rPr>
              <a:t>Qui veut passer au tableau pour </a:t>
            </a:r>
            <a:r>
              <a:rPr lang="fr-FR" dirty="0">
                <a:solidFill>
                  <a:schemeClr val="tx1">
                    <a:lumMod val="65000"/>
                    <a:lumOff val="35000"/>
                  </a:schemeClr>
                </a:solidFill>
                <a:latin typeface="Dosis Medium" pitchFamily="2" charset="0"/>
              </a:rPr>
              <a:t>poser la question</a:t>
            </a:r>
            <a:r>
              <a:rPr kumimoji="0" lang="fr-FR" sz="1600" b="0" i="0" u="none" strike="noStrike" kern="1200" cap="none" spc="0" normalizeH="0" baseline="0" noProof="0" dirty="0">
                <a:ln>
                  <a:noFill/>
                </a:ln>
                <a:solidFill>
                  <a:schemeClr val="tx1">
                    <a:lumMod val="65000"/>
                    <a:lumOff val="35000"/>
                  </a:schemeClr>
                </a:solidFill>
                <a:effectLst/>
                <a:uLnTx/>
                <a:uFillTx/>
                <a:latin typeface="Dosis Medium" pitchFamily="2" charset="0"/>
                <a:ea typeface="+mn-ea"/>
                <a:cs typeface="+mn-cs"/>
              </a:rPr>
              <a:t> ?  </a:t>
            </a:r>
          </a:p>
        </p:txBody>
      </p:sp>
      <p:pic>
        <p:nvPicPr>
          <p:cNvPr id="10" name="Image 9">
            <a:extLst>
              <a:ext uri="{FF2B5EF4-FFF2-40B4-BE49-F238E27FC236}">
                <a16:creationId xmlns:a16="http://schemas.microsoft.com/office/drawing/2014/main" id="{858718A5-1F0B-1CE9-73C0-7CA94056EC87}"/>
              </a:ext>
            </a:extLst>
          </p:cNvPr>
          <p:cNvPicPr>
            <a:picLocks noChangeAspect="1"/>
          </p:cNvPicPr>
          <p:nvPr/>
        </p:nvPicPr>
        <p:blipFill>
          <a:blip r:embed="rId4"/>
          <a:stretch>
            <a:fillRect/>
          </a:stretch>
        </p:blipFill>
        <p:spPr>
          <a:xfrm>
            <a:off x="5246011" y="2083690"/>
            <a:ext cx="1219370" cy="1086002"/>
          </a:xfrm>
          <a:prstGeom prst="rect">
            <a:avLst/>
          </a:prstGeom>
        </p:spPr>
      </p:pic>
      <p:sp>
        <p:nvSpPr>
          <p:cNvPr id="12" name="ZoneTexte 11">
            <a:extLst>
              <a:ext uri="{FF2B5EF4-FFF2-40B4-BE49-F238E27FC236}">
                <a16:creationId xmlns:a16="http://schemas.microsoft.com/office/drawing/2014/main" id="{D958CB01-E14C-4367-9DC7-A96B2AE2E4A0}"/>
              </a:ext>
            </a:extLst>
          </p:cNvPr>
          <p:cNvSpPr txBox="1"/>
          <p:nvPr/>
        </p:nvSpPr>
        <p:spPr>
          <a:xfrm>
            <a:off x="5866098" y="3582886"/>
            <a:ext cx="2480322" cy="646331"/>
          </a:xfrm>
          <a:prstGeom prst="rect">
            <a:avLst/>
          </a:prstGeom>
          <a:noFill/>
        </p:spPr>
        <p:txBody>
          <a:bodyPr wrap="square" rtlCol="0">
            <a:spAutoFit/>
          </a:bodyPr>
          <a:lstStyle/>
          <a:p>
            <a:pPr lvl="0" algn="ctr">
              <a:defRPr/>
            </a:pPr>
            <a:r>
              <a:rPr lang="fr-FR" b="1" dirty="0">
                <a:solidFill>
                  <a:srgbClr val="8D6F91"/>
                </a:solidFill>
                <a:latin typeface="Dosis SemiBold" pitchFamily="2" charset="0"/>
              </a:rPr>
              <a:t>Qu’est-ce que tu aimes faire à __________ ?</a:t>
            </a:r>
          </a:p>
        </p:txBody>
      </p:sp>
      <p:pic>
        <p:nvPicPr>
          <p:cNvPr id="4" name="Image 3" descr="Une image contenant maison, arbre, peinture, fenêtre&#10;&#10;Le contenu généré par l’IA peut être incorrect.">
            <a:extLst>
              <a:ext uri="{FF2B5EF4-FFF2-40B4-BE49-F238E27FC236}">
                <a16:creationId xmlns:a16="http://schemas.microsoft.com/office/drawing/2014/main" id="{94F8715C-E6AB-8E25-96E9-2ECC0692E2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6031" y="4634357"/>
            <a:ext cx="1175945" cy="1286362"/>
          </a:xfrm>
          <a:prstGeom prst="rect">
            <a:avLst/>
          </a:prstGeom>
        </p:spPr>
      </p:pic>
    </p:spTree>
    <p:extLst>
      <p:ext uri="{BB962C8B-B14F-4D97-AF65-F5344CB8AC3E}">
        <p14:creationId xmlns:p14="http://schemas.microsoft.com/office/powerpoint/2010/main" val="3292128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5D328-3A69-5A4F-E4BF-AACB1B355D1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9B87C98-02C6-1062-B406-7D9D8AAB97D3}"/>
              </a:ext>
            </a:extLst>
          </p:cNvPr>
          <p:cNvSpPr>
            <a:spLocks noGrp="1"/>
          </p:cNvSpPr>
          <p:nvPr>
            <p:ph type="title"/>
          </p:nvPr>
        </p:nvSpPr>
        <p:spPr/>
        <p:txBody>
          <a:bodyPr/>
          <a:lstStyle/>
          <a:p>
            <a:r>
              <a:rPr lang="fr-MA" dirty="0">
                <a:solidFill>
                  <a:schemeClr val="tx1">
                    <a:lumMod val="65000"/>
                    <a:lumOff val="35000"/>
                  </a:schemeClr>
                </a:solidFill>
                <a:latin typeface="Dosis Medium" pitchFamily="2" charset="0"/>
              </a:rPr>
              <a:t>Chacun pose la question à son voisin. </a:t>
            </a:r>
          </a:p>
        </p:txBody>
      </p:sp>
      <p:grpSp>
        <p:nvGrpSpPr>
          <p:cNvPr id="12" name="Groupe 11">
            <a:extLst>
              <a:ext uri="{FF2B5EF4-FFF2-40B4-BE49-F238E27FC236}">
                <a16:creationId xmlns:a16="http://schemas.microsoft.com/office/drawing/2014/main" id="{8554010C-6F2E-929F-88A0-9D562BE48187}"/>
              </a:ext>
            </a:extLst>
          </p:cNvPr>
          <p:cNvGrpSpPr/>
          <p:nvPr/>
        </p:nvGrpSpPr>
        <p:grpSpPr>
          <a:xfrm>
            <a:off x="113769" y="634753"/>
            <a:ext cx="1147140" cy="980797"/>
            <a:chOff x="113769" y="634753"/>
            <a:chExt cx="1147140" cy="980797"/>
          </a:xfrm>
        </p:grpSpPr>
        <p:pic>
          <p:nvPicPr>
            <p:cNvPr id="14" name="Image 13">
              <a:extLst>
                <a:ext uri="{FF2B5EF4-FFF2-40B4-BE49-F238E27FC236}">
                  <a16:creationId xmlns:a16="http://schemas.microsoft.com/office/drawing/2014/main" id="{8EA0E314-1312-B4AD-8C68-DBE0E9C79DD3}"/>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6"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8F91ABA2-FCCF-1EC8-954D-5CBE862A5BD7}"/>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20" name="Image 19">
            <a:extLst>
              <a:ext uri="{FF2B5EF4-FFF2-40B4-BE49-F238E27FC236}">
                <a16:creationId xmlns:a16="http://schemas.microsoft.com/office/drawing/2014/main" id="{817BD6D1-7EBA-D29F-1C3F-5824EEB38DE6}"/>
              </a:ext>
            </a:extLst>
          </p:cNvPr>
          <p:cNvPicPr>
            <a:picLocks noChangeAspect="1"/>
          </p:cNvPicPr>
          <p:nvPr/>
        </p:nvPicPr>
        <p:blipFill>
          <a:blip r:embed="rId4"/>
          <a:stretch>
            <a:fillRect/>
          </a:stretch>
        </p:blipFill>
        <p:spPr>
          <a:xfrm flipH="1">
            <a:off x="2566468" y="2944633"/>
            <a:ext cx="3955983" cy="2637322"/>
          </a:xfrm>
          <a:prstGeom prst="rect">
            <a:avLst/>
          </a:prstGeom>
        </p:spPr>
      </p:pic>
      <p:pic>
        <p:nvPicPr>
          <p:cNvPr id="21" name="Image 20">
            <a:extLst>
              <a:ext uri="{FF2B5EF4-FFF2-40B4-BE49-F238E27FC236}">
                <a16:creationId xmlns:a16="http://schemas.microsoft.com/office/drawing/2014/main" id="{0EB81BC6-A0C1-3A1E-769D-C2110B180252}"/>
              </a:ext>
            </a:extLst>
          </p:cNvPr>
          <p:cNvPicPr>
            <a:picLocks noChangeAspect="1"/>
          </p:cNvPicPr>
          <p:nvPr/>
        </p:nvPicPr>
        <p:blipFill>
          <a:blip r:embed="rId5"/>
          <a:stretch>
            <a:fillRect/>
          </a:stretch>
        </p:blipFill>
        <p:spPr>
          <a:xfrm>
            <a:off x="1657351" y="2244906"/>
            <a:ext cx="1218404" cy="1102789"/>
          </a:xfrm>
          <a:prstGeom prst="rect">
            <a:avLst/>
          </a:prstGeom>
        </p:spPr>
      </p:pic>
      <p:pic>
        <p:nvPicPr>
          <p:cNvPr id="25" name="Image 24">
            <a:extLst>
              <a:ext uri="{FF2B5EF4-FFF2-40B4-BE49-F238E27FC236}">
                <a16:creationId xmlns:a16="http://schemas.microsoft.com/office/drawing/2014/main" id="{EC3A8443-8721-BD8F-6DBC-BC0C8EC78163}"/>
              </a:ext>
            </a:extLst>
          </p:cNvPr>
          <p:cNvPicPr>
            <a:picLocks noChangeAspect="1"/>
          </p:cNvPicPr>
          <p:nvPr/>
        </p:nvPicPr>
        <p:blipFill>
          <a:blip r:embed="rId6"/>
          <a:stretch>
            <a:fillRect/>
          </a:stretch>
        </p:blipFill>
        <p:spPr>
          <a:xfrm>
            <a:off x="6095226" y="2252068"/>
            <a:ext cx="1219370" cy="1086002"/>
          </a:xfrm>
          <a:prstGeom prst="rect">
            <a:avLst/>
          </a:prstGeom>
        </p:spPr>
      </p:pic>
      <p:sp>
        <p:nvSpPr>
          <p:cNvPr id="3" name="ZoneTexte 2">
            <a:extLst>
              <a:ext uri="{FF2B5EF4-FFF2-40B4-BE49-F238E27FC236}">
                <a16:creationId xmlns:a16="http://schemas.microsoft.com/office/drawing/2014/main" id="{684176B4-A45E-468F-A553-E56143093AFB}"/>
              </a:ext>
            </a:extLst>
          </p:cNvPr>
          <p:cNvSpPr txBox="1"/>
          <p:nvPr/>
        </p:nvSpPr>
        <p:spPr>
          <a:xfrm>
            <a:off x="588836" y="3878573"/>
            <a:ext cx="2676715" cy="707886"/>
          </a:xfrm>
          <a:prstGeom prst="rect">
            <a:avLst/>
          </a:prstGeom>
          <a:noFill/>
        </p:spPr>
        <p:txBody>
          <a:bodyPr wrap="square" rtlCol="0">
            <a:spAutoFit/>
          </a:bodyPr>
          <a:lstStyle/>
          <a:p>
            <a:pPr lvl="0" algn="ctr">
              <a:defRPr/>
            </a:pPr>
            <a:r>
              <a:rPr lang="fr-FR" sz="2000" b="1" dirty="0">
                <a:solidFill>
                  <a:srgbClr val="445C80"/>
                </a:solidFill>
                <a:latin typeface="Dosis SemiBold" pitchFamily="2" charset="0"/>
              </a:rPr>
              <a:t>Qu’est-ce que tu aimes faire à __________ ?</a:t>
            </a:r>
          </a:p>
        </p:txBody>
      </p:sp>
      <p:sp>
        <p:nvSpPr>
          <p:cNvPr id="4" name="ZoneTexte 3">
            <a:extLst>
              <a:ext uri="{FF2B5EF4-FFF2-40B4-BE49-F238E27FC236}">
                <a16:creationId xmlns:a16="http://schemas.microsoft.com/office/drawing/2014/main" id="{560237B7-85C4-D47C-0635-AD8D20925387}"/>
              </a:ext>
            </a:extLst>
          </p:cNvPr>
          <p:cNvSpPr txBox="1"/>
          <p:nvPr/>
        </p:nvSpPr>
        <p:spPr>
          <a:xfrm>
            <a:off x="6048079" y="3868195"/>
            <a:ext cx="2676715" cy="707886"/>
          </a:xfrm>
          <a:prstGeom prst="rect">
            <a:avLst/>
          </a:prstGeom>
          <a:noFill/>
        </p:spPr>
        <p:txBody>
          <a:bodyPr wrap="square" rtlCol="0">
            <a:spAutoFit/>
          </a:bodyPr>
          <a:lstStyle/>
          <a:p>
            <a:pPr lvl="0" algn="ctr">
              <a:defRPr/>
            </a:pPr>
            <a:r>
              <a:rPr lang="fr-FR" sz="2000" b="1" dirty="0">
                <a:solidFill>
                  <a:srgbClr val="8D6F91"/>
                </a:solidFill>
                <a:latin typeface="Dosis SemiBold" pitchFamily="2" charset="0"/>
              </a:rPr>
              <a:t>Qu’est-ce que tu aimes faire à _________ ?</a:t>
            </a:r>
          </a:p>
        </p:txBody>
      </p:sp>
    </p:spTree>
    <p:extLst>
      <p:ext uri="{BB962C8B-B14F-4D97-AF65-F5344CB8AC3E}">
        <p14:creationId xmlns:p14="http://schemas.microsoft.com/office/powerpoint/2010/main" val="15559913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CD26D-F4F8-3EB5-E117-B204C12A65BC}"/>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id="{C870BD63-6704-532B-68D5-E9EF8FE04861}"/>
              </a:ext>
            </a:extLst>
          </p:cNvPr>
          <p:cNvGrpSpPr/>
          <p:nvPr/>
        </p:nvGrpSpPr>
        <p:grpSpPr>
          <a:xfrm>
            <a:off x="2959621" y="0"/>
            <a:ext cx="2902163" cy="1096802"/>
            <a:chOff x="2911496" y="0"/>
            <a:chExt cx="2902163" cy="1096802"/>
          </a:xfrm>
        </p:grpSpPr>
        <p:sp>
          <p:nvSpPr>
            <p:cNvPr id="3" name="Rectangle 2">
              <a:extLst>
                <a:ext uri="{FF2B5EF4-FFF2-40B4-BE49-F238E27FC236}">
                  <a16:creationId xmlns:a16="http://schemas.microsoft.com/office/drawing/2014/main" id="{2223799F-EBA8-F4DD-163C-89A9355B9C72}"/>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8A7F318-166E-6646-0393-E9BB69EE49D4}"/>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re 53">
              <a:extLst>
                <a:ext uri="{FF2B5EF4-FFF2-40B4-BE49-F238E27FC236}">
                  <a16:creationId xmlns:a16="http://schemas.microsoft.com/office/drawing/2014/main" id="{3293DD0F-B97E-9EF3-4D43-C83389E47B8D}"/>
                </a:ext>
              </a:extLst>
            </p:cNvPr>
            <p:cNvSpPr txBox="1">
              <a:spLocks/>
            </p:cNvSpPr>
            <p:nvPr/>
          </p:nvSpPr>
          <p:spPr>
            <a:xfrm>
              <a:off x="2911496" y="484802"/>
              <a:ext cx="2902163"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pic>
        <p:nvPicPr>
          <p:cNvPr id="13" name="Image 12">
            <a:extLst>
              <a:ext uri="{FF2B5EF4-FFF2-40B4-BE49-F238E27FC236}">
                <a16:creationId xmlns:a16="http://schemas.microsoft.com/office/drawing/2014/main" id="{D15FBB08-9786-44A6-193B-DC38319F2885}"/>
              </a:ext>
            </a:extLst>
          </p:cNvPr>
          <p:cNvPicPr>
            <a:picLocks noChangeAspect="1"/>
          </p:cNvPicPr>
          <p:nvPr/>
        </p:nvPicPr>
        <p:blipFill>
          <a:blip r:embed="rId2"/>
          <a:srcRect l="-1" t="6341" r="53113" b="77157"/>
          <a:stretch>
            <a:fillRect/>
          </a:stretch>
        </p:blipFill>
        <p:spPr>
          <a:xfrm>
            <a:off x="544958" y="3303872"/>
            <a:ext cx="7731487" cy="1700635"/>
          </a:xfrm>
          <a:prstGeom prst="roundRect">
            <a:avLst/>
          </a:prstGeom>
        </p:spPr>
      </p:pic>
      <p:sp>
        <p:nvSpPr>
          <p:cNvPr id="14" name="Rectangle : coins arrondis 13">
            <a:extLst>
              <a:ext uri="{FF2B5EF4-FFF2-40B4-BE49-F238E27FC236}">
                <a16:creationId xmlns:a16="http://schemas.microsoft.com/office/drawing/2014/main" id="{EA893545-122C-C3DE-F934-9B53D7CA7A63}"/>
              </a:ext>
            </a:extLst>
          </p:cNvPr>
          <p:cNvSpPr/>
          <p:nvPr/>
        </p:nvSpPr>
        <p:spPr>
          <a:xfrm>
            <a:off x="375385" y="3545087"/>
            <a:ext cx="1465153" cy="1556302"/>
          </a:xfrm>
          <a:prstGeom prst="roundRect">
            <a:avLst/>
          </a:prstGeom>
          <a:noFill/>
          <a:ln w="38100">
            <a:solidFill>
              <a:srgbClr val="00AC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itre 1">
            <a:extLst>
              <a:ext uri="{FF2B5EF4-FFF2-40B4-BE49-F238E27FC236}">
                <a16:creationId xmlns:a16="http://schemas.microsoft.com/office/drawing/2014/main" id="{83AE1F9C-3B90-289D-5694-4EB97A0CCA2C}"/>
              </a:ext>
            </a:extLst>
          </p:cNvPr>
          <p:cNvSpPr>
            <a:spLocks noGrp="1"/>
          </p:cNvSpPr>
          <p:nvPr>
            <p:ph type="title"/>
          </p:nvPr>
        </p:nvSpPr>
        <p:spPr>
          <a:xfrm>
            <a:off x="467352" y="2130317"/>
            <a:ext cx="7886700" cy="720000"/>
          </a:xfrm>
        </p:spPr>
        <p:txBody>
          <a:bodyPr/>
          <a:lstStyle/>
          <a:p>
            <a:r>
              <a:rPr lang="fr-MA" sz="2800" dirty="0">
                <a:solidFill>
                  <a:schemeClr val="accent1">
                    <a:lumMod val="50000"/>
                  </a:schemeClr>
                </a:solidFill>
              </a:rPr>
              <a:t>Il convient de lancer </a:t>
            </a:r>
            <a:r>
              <a:rPr lang="fr-MA" sz="2800" dirty="0">
                <a:solidFill>
                  <a:srgbClr val="00ACA4"/>
                </a:solidFill>
              </a:rPr>
              <a:t>le mode diaporama </a:t>
            </a:r>
            <a:r>
              <a:rPr lang="fr-MA" sz="2800" dirty="0">
                <a:solidFill>
                  <a:schemeClr val="accent1">
                    <a:lumMod val="50000"/>
                  </a:schemeClr>
                </a:solidFill>
              </a:rPr>
              <a:t>pour la diffusion de la leçon en classe</a:t>
            </a:r>
          </a:p>
        </p:txBody>
      </p:sp>
    </p:spTree>
    <p:extLst>
      <p:ext uri="{BB962C8B-B14F-4D97-AF65-F5344CB8AC3E}">
        <p14:creationId xmlns:p14="http://schemas.microsoft.com/office/powerpoint/2010/main" val="31829823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9ED5C-C040-80F4-C6F8-FC9A99FD4BB6}"/>
            </a:ext>
          </a:extLst>
        </p:cNvPr>
        <p:cNvGrpSpPr/>
        <p:nvPr/>
      </p:nvGrpSpPr>
      <p:grpSpPr>
        <a:xfrm>
          <a:off x="0" y="0"/>
          <a:ext cx="0" cy="0"/>
          <a:chOff x="0" y="0"/>
          <a:chExt cx="0" cy="0"/>
        </a:xfrm>
      </p:grpSpPr>
      <p:sp>
        <p:nvSpPr>
          <p:cNvPr id="13" name="Espace réservé du texte 12">
            <a:extLst>
              <a:ext uri="{FF2B5EF4-FFF2-40B4-BE49-F238E27FC236}">
                <a16:creationId xmlns:a16="http://schemas.microsoft.com/office/drawing/2014/main" id="{1AAB39AE-C88C-2050-B1F8-20189324A922}"/>
              </a:ext>
            </a:extLst>
          </p:cNvPr>
          <p:cNvSpPr>
            <a:spLocks noGrp="1"/>
          </p:cNvSpPr>
          <p:nvPr>
            <p:ph type="body" sz="quarter" idx="19"/>
          </p:nvPr>
        </p:nvSpPr>
        <p:spPr>
          <a:xfrm>
            <a:off x="2201410" y="2522109"/>
            <a:ext cx="4960805" cy="756000"/>
          </a:xfrm>
        </p:spPr>
        <p:txBody>
          <a:bodyPr/>
          <a:lstStyle/>
          <a:p>
            <a:r>
              <a:rPr lang="fr-FR" dirty="0"/>
              <a:t>Poser la question : «  Qu’est-ce que tu aimes faire à l’école ? »</a:t>
            </a:r>
          </a:p>
        </p:txBody>
      </p:sp>
      <p:sp>
        <p:nvSpPr>
          <p:cNvPr id="14" name="Espace réservé du texte 13">
            <a:extLst>
              <a:ext uri="{FF2B5EF4-FFF2-40B4-BE49-F238E27FC236}">
                <a16:creationId xmlns:a16="http://schemas.microsoft.com/office/drawing/2014/main" id="{516F0179-3CB0-BDC7-0565-AE10D8CF1805}"/>
              </a:ext>
            </a:extLst>
          </p:cNvPr>
          <p:cNvSpPr>
            <a:spLocks noGrp="1"/>
          </p:cNvSpPr>
          <p:nvPr>
            <p:ph type="body" sz="quarter" idx="20"/>
          </p:nvPr>
        </p:nvSpPr>
        <p:spPr>
          <a:xfrm>
            <a:off x="2201410" y="5508429"/>
            <a:ext cx="4960805" cy="756000"/>
          </a:xfrm>
        </p:spPr>
        <p:txBody>
          <a:bodyPr/>
          <a:lstStyle/>
          <a:p>
            <a:r>
              <a:rPr lang="fr-FR" dirty="0"/>
              <a:t>Écriture </a:t>
            </a:r>
            <a:endParaRPr lang="fr-MA" dirty="0"/>
          </a:p>
        </p:txBody>
      </p:sp>
      <p:pic>
        <p:nvPicPr>
          <p:cNvPr id="3" name="Espace réservé pour une image  2">
            <a:extLst>
              <a:ext uri="{FF2B5EF4-FFF2-40B4-BE49-F238E27FC236}">
                <a16:creationId xmlns:a16="http://schemas.microsoft.com/office/drawing/2014/main" id="{0D64BE76-0E65-B67C-7698-F10F00C7319F}"/>
              </a:ext>
            </a:extLst>
          </p:cNvPr>
          <p:cNvPicPr>
            <a:picLocks noGrp="1" noChangeAspect="1"/>
          </p:cNvPicPr>
          <p:nvPr>
            <p:ph type="pic" sz="quarter" idx="11"/>
          </p:nvPr>
        </p:nvPicPr>
        <p:blipFill rotWithShape="1">
          <a:blip r:embed="rId2">
            <a:grayscl/>
            <a:extLst>
              <a:ext uri="{28A0092B-C50C-407E-A947-70E740481C1C}">
                <a14:useLocalDpi xmlns:a14="http://schemas.microsoft.com/office/drawing/2010/main" val="0"/>
              </a:ext>
            </a:extLst>
          </a:blip>
          <a:srcRect l="-7560" r="-7560"/>
          <a:stretch>
            <a:fillRect/>
          </a:stretch>
        </p:blipFill>
        <p:spPr>
          <a:xfrm>
            <a:off x="7299325" y="1957588"/>
            <a:ext cx="539750" cy="539750"/>
          </a:xfrm>
        </p:spPr>
      </p:pic>
      <p:pic>
        <p:nvPicPr>
          <p:cNvPr id="22" name="Espace réservé pour une image  21" descr="Une image contenant horloge, cercle, symbole, Police&#10;&#10;Le contenu généré par l’IA peut être incorrect.">
            <a:extLst>
              <a:ext uri="{FF2B5EF4-FFF2-40B4-BE49-F238E27FC236}">
                <a16:creationId xmlns:a16="http://schemas.microsoft.com/office/drawing/2014/main" id="{5611B869-3B20-6F0A-E988-DBF6A748461D}"/>
              </a:ext>
            </a:extLst>
          </p:cNvPr>
          <p:cNvPicPr>
            <a:picLocks noGrp="1" noChangeAspect="1"/>
          </p:cNvPicPr>
          <p:nvPr>
            <p:ph type="pic" sz="quarter" idx="13"/>
          </p:nvPr>
        </p:nvPicPr>
        <p:blipFill rotWithShape="1">
          <a:blip r:embed="rId2">
            <a:grayscl/>
            <a:extLst>
              <a:ext uri="{28A0092B-C50C-407E-A947-70E740481C1C}">
                <a14:useLocalDpi xmlns:a14="http://schemas.microsoft.com/office/drawing/2010/main" val="0"/>
              </a:ext>
            </a:extLst>
          </a:blip>
          <a:srcRect l="-7560" r="-7560"/>
          <a:stretch>
            <a:fillRect/>
          </a:stretch>
        </p:blipFill>
        <p:spPr>
          <a:xfrm>
            <a:off x="7298796" y="4958117"/>
            <a:ext cx="540000" cy="540000"/>
          </a:xfrm>
        </p:spPr>
      </p:pic>
      <p:pic>
        <p:nvPicPr>
          <p:cNvPr id="6" name="Image 5">
            <a:extLst>
              <a:ext uri="{FF2B5EF4-FFF2-40B4-BE49-F238E27FC236}">
                <a16:creationId xmlns:a16="http://schemas.microsoft.com/office/drawing/2014/main" id="{668F620A-E896-6974-DDFE-A4D451AF6BCA}"/>
              </a:ext>
            </a:extLst>
          </p:cNvPr>
          <p:cNvPicPr>
            <a:picLocks noChangeAspect="1"/>
          </p:cNvPicPr>
          <p:nvPr/>
        </p:nvPicPr>
        <p:blipFill>
          <a:blip r:embed="rId3"/>
          <a:stretch>
            <a:fillRect/>
          </a:stretch>
        </p:blipFill>
        <p:spPr>
          <a:xfrm>
            <a:off x="1475017" y="3477125"/>
            <a:ext cx="6254069" cy="1446177"/>
          </a:xfrm>
          <a:prstGeom prst="rect">
            <a:avLst/>
          </a:prstGeom>
        </p:spPr>
      </p:pic>
      <p:sp>
        <p:nvSpPr>
          <p:cNvPr id="16" name="ZoneTexte 15">
            <a:extLst>
              <a:ext uri="{FF2B5EF4-FFF2-40B4-BE49-F238E27FC236}">
                <a16:creationId xmlns:a16="http://schemas.microsoft.com/office/drawing/2014/main" id="{BBCCB2E0-8516-CD6C-1D4D-01872C33CF9F}"/>
              </a:ext>
            </a:extLst>
          </p:cNvPr>
          <p:cNvSpPr txBox="1"/>
          <p:nvPr/>
        </p:nvSpPr>
        <p:spPr>
          <a:xfrm>
            <a:off x="2201410" y="3605304"/>
            <a:ext cx="1072730" cy="338554"/>
          </a:xfrm>
          <a:prstGeom prst="rect">
            <a:avLst/>
          </a:prstGeom>
          <a:noFill/>
        </p:spPr>
        <p:txBody>
          <a:bodyPr wrap="none" rtlCol="0">
            <a:spAutoFit/>
          </a:bodyPr>
          <a:lstStyle/>
          <a:p>
            <a:r>
              <a:rPr lang="fr-MA" sz="1600" dirty="0">
                <a:solidFill>
                  <a:srgbClr val="424D7B"/>
                </a:solidFill>
                <a:latin typeface="Dosis ExtraBold" pitchFamily="2" charset="0"/>
              </a:rPr>
              <a:t>2.  Lecture</a:t>
            </a:r>
          </a:p>
        </p:txBody>
      </p:sp>
      <p:sp>
        <p:nvSpPr>
          <p:cNvPr id="17" name="Espace réservé du texte 5">
            <a:extLst>
              <a:ext uri="{FF2B5EF4-FFF2-40B4-BE49-F238E27FC236}">
                <a16:creationId xmlns:a16="http://schemas.microsoft.com/office/drawing/2014/main" id="{147ED9BD-C99B-11DB-4E09-9646AAF91999}"/>
              </a:ext>
            </a:extLst>
          </p:cNvPr>
          <p:cNvSpPr txBox="1">
            <a:spLocks/>
          </p:cNvSpPr>
          <p:nvPr/>
        </p:nvSpPr>
        <p:spPr>
          <a:xfrm>
            <a:off x="2201410" y="4043366"/>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Lecture de la lettre   N - n</a:t>
            </a:r>
            <a:endParaRPr lang="fr-FR" sz="1600" dirty="0">
              <a:latin typeface="Colonna MT" panose="04020805060202030203" pitchFamily="82" charset="0"/>
            </a:endParaRPr>
          </a:p>
        </p:txBody>
      </p:sp>
      <p:pic>
        <p:nvPicPr>
          <p:cNvPr id="20" name="Espace réservé pour une image  19" descr="Une image contenant horloge, cercle, symbole, Police&#10;&#10;Le contenu généré par l’IA peut être incorrect.">
            <a:extLst>
              <a:ext uri="{FF2B5EF4-FFF2-40B4-BE49-F238E27FC236}">
                <a16:creationId xmlns:a16="http://schemas.microsoft.com/office/drawing/2014/main" id="{C2E9EBEF-C46E-04F5-5174-F0ECD3CBE753}"/>
              </a:ext>
            </a:extLst>
          </p:cNvPr>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l="-7526" r="-7526"/>
          <a:stretch>
            <a:fillRect/>
          </a:stretch>
        </p:blipFill>
        <p:spPr>
          <a:xfrm>
            <a:off x="7282884" y="3457727"/>
            <a:ext cx="540000" cy="540000"/>
          </a:xfrm>
          <a:prstGeom prst="rect">
            <a:avLst/>
          </a:prstGeom>
        </p:spPr>
      </p:pic>
      <p:sp>
        <p:nvSpPr>
          <p:cNvPr id="9" name="Titre 8">
            <a:extLst>
              <a:ext uri="{FF2B5EF4-FFF2-40B4-BE49-F238E27FC236}">
                <a16:creationId xmlns:a16="http://schemas.microsoft.com/office/drawing/2014/main" id="{3640BCCD-5F8F-8C53-9438-B85E8E1FE586}"/>
              </a:ext>
            </a:extLst>
          </p:cNvPr>
          <p:cNvSpPr>
            <a:spLocks noGrp="1"/>
          </p:cNvSpPr>
          <p:nvPr>
            <p:ph type="title"/>
          </p:nvPr>
        </p:nvSpPr>
        <p:spPr>
          <a:xfrm>
            <a:off x="522772" y="1254325"/>
            <a:ext cx="7886700" cy="705267"/>
          </a:xfrm>
        </p:spPr>
        <p:txBody>
          <a:bodyPr/>
          <a:lstStyle/>
          <a:p>
            <a:r>
              <a:rPr lang="fr-MA" sz="3200" dirty="0"/>
              <a:t>Plan de la séance 2</a:t>
            </a:r>
          </a:p>
        </p:txBody>
      </p:sp>
      <p:grpSp>
        <p:nvGrpSpPr>
          <p:cNvPr id="10" name="Groupe 9">
            <a:extLst>
              <a:ext uri="{FF2B5EF4-FFF2-40B4-BE49-F238E27FC236}">
                <a16:creationId xmlns:a16="http://schemas.microsoft.com/office/drawing/2014/main" id="{1A2C1CCC-352A-AAE0-C5A5-13D328D3E59C}"/>
              </a:ext>
            </a:extLst>
          </p:cNvPr>
          <p:cNvGrpSpPr/>
          <p:nvPr/>
        </p:nvGrpSpPr>
        <p:grpSpPr>
          <a:xfrm>
            <a:off x="3120265" y="0"/>
            <a:ext cx="2741519" cy="1084434"/>
            <a:chOff x="3072140" y="0"/>
            <a:chExt cx="2741519" cy="1084434"/>
          </a:xfrm>
        </p:grpSpPr>
        <p:sp>
          <p:nvSpPr>
            <p:cNvPr id="11" name="Rectangle 10">
              <a:extLst>
                <a:ext uri="{FF2B5EF4-FFF2-40B4-BE49-F238E27FC236}">
                  <a16:creationId xmlns:a16="http://schemas.microsoft.com/office/drawing/2014/main" id="{8211B303-91C5-FCD8-563C-3237FA715DC9}"/>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Rectangle 11">
              <a:extLst>
                <a:ext uri="{FF2B5EF4-FFF2-40B4-BE49-F238E27FC236}">
                  <a16:creationId xmlns:a16="http://schemas.microsoft.com/office/drawing/2014/main" id="{32B2332C-957B-FE64-2A84-2C286A1F8A4C}"/>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Titre 53">
              <a:extLst>
                <a:ext uri="{FF2B5EF4-FFF2-40B4-BE49-F238E27FC236}">
                  <a16:creationId xmlns:a16="http://schemas.microsoft.com/office/drawing/2014/main" id="{2FD8517B-345B-8F45-512B-FB7CB2E002C5}"/>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 (e)</a:t>
              </a:r>
            </a:p>
          </p:txBody>
        </p:sp>
      </p:grpSp>
    </p:spTree>
    <p:extLst>
      <p:ext uri="{BB962C8B-B14F-4D97-AF65-F5344CB8AC3E}">
        <p14:creationId xmlns:p14="http://schemas.microsoft.com/office/powerpoint/2010/main" val="42533630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4B0CC2-B73A-ED67-AA84-FA67AF3FDF7B}"/>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Maintenant, on va faire de la lecture. On va apprendre à lire la lettre n. </a:t>
            </a:r>
          </a:p>
        </p:txBody>
      </p:sp>
      <p:sp>
        <p:nvSpPr>
          <p:cNvPr id="11" name="AutoShape 4" descr="Image générée">
            <a:extLst>
              <a:ext uri="{FF2B5EF4-FFF2-40B4-BE49-F238E27FC236}">
                <a16:creationId xmlns:a16="http://schemas.microsoft.com/office/drawing/2014/main" id="{B79F80A6-92E7-243E-7A31-232301D140C8}"/>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grpSp>
        <p:nvGrpSpPr>
          <p:cNvPr id="13" name="Groupe 12">
            <a:extLst>
              <a:ext uri="{FF2B5EF4-FFF2-40B4-BE49-F238E27FC236}">
                <a16:creationId xmlns:a16="http://schemas.microsoft.com/office/drawing/2014/main" id="{6AD2975D-2481-776A-8C8D-22C6DA8A8F0A}"/>
              </a:ext>
            </a:extLst>
          </p:cNvPr>
          <p:cNvGrpSpPr/>
          <p:nvPr/>
        </p:nvGrpSpPr>
        <p:grpSpPr>
          <a:xfrm>
            <a:off x="113769" y="634753"/>
            <a:ext cx="1147140" cy="980797"/>
            <a:chOff x="113769" y="634753"/>
            <a:chExt cx="1147140" cy="980797"/>
          </a:xfrm>
        </p:grpSpPr>
        <p:pic>
          <p:nvPicPr>
            <p:cNvPr id="14" name="Image 13">
              <a:extLst>
                <a:ext uri="{FF2B5EF4-FFF2-40B4-BE49-F238E27FC236}">
                  <a16:creationId xmlns:a16="http://schemas.microsoft.com/office/drawing/2014/main" id="{E5FE2C62-96E5-BDA7-132E-00670F3477A0}"/>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5"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965AA067-7EC6-6627-D11A-0AE8EDB82CDF}"/>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17" name="Image 16">
            <a:extLst>
              <a:ext uri="{FF2B5EF4-FFF2-40B4-BE49-F238E27FC236}">
                <a16:creationId xmlns:a16="http://schemas.microsoft.com/office/drawing/2014/main" id="{C184FA88-9BB8-8063-151D-55920B36DC54}"/>
              </a:ext>
            </a:extLst>
          </p:cNvPr>
          <p:cNvPicPr>
            <a:picLocks noChangeAspect="1"/>
          </p:cNvPicPr>
          <p:nvPr/>
        </p:nvPicPr>
        <p:blipFill>
          <a:blip r:embed="rId4"/>
          <a:stretch>
            <a:fillRect/>
          </a:stretch>
        </p:blipFill>
        <p:spPr>
          <a:xfrm>
            <a:off x="2045970" y="2261937"/>
            <a:ext cx="5052060" cy="3368040"/>
          </a:xfrm>
          <a:prstGeom prst="rect">
            <a:avLst/>
          </a:prstGeom>
        </p:spPr>
      </p:pic>
    </p:spTree>
    <p:extLst>
      <p:ext uri="{BB962C8B-B14F-4D97-AF65-F5344CB8AC3E}">
        <p14:creationId xmlns:p14="http://schemas.microsoft.com/office/powerpoint/2010/main" val="40132347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62504-4826-815B-F549-E9899627611B}"/>
            </a:ext>
          </a:extLst>
        </p:cNvPr>
        <p:cNvGrpSpPr/>
        <p:nvPr/>
      </p:nvGrpSpPr>
      <p:grpSpPr>
        <a:xfrm>
          <a:off x="0" y="0"/>
          <a:ext cx="0" cy="0"/>
          <a:chOff x="0" y="0"/>
          <a:chExt cx="0" cy="0"/>
        </a:xfrm>
      </p:grpSpPr>
      <p:sp>
        <p:nvSpPr>
          <p:cNvPr id="11" name="AutoShape 4" descr="Image générée">
            <a:extLst>
              <a:ext uri="{FF2B5EF4-FFF2-40B4-BE49-F238E27FC236}">
                <a16:creationId xmlns:a16="http://schemas.microsoft.com/office/drawing/2014/main" id="{29DC821D-BCD6-4B0A-A861-8D1EEE80055D}"/>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pic>
        <p:nvPicPr>
          <p:cNvPr id="5" name="Espace réservé pour une image  32" descr="Une image contenant capture d’écran, Graphique, Bleu électrique, conception&#10;&#10;Le contenu généré par l’IA peut être incorrect.">
            <a:extLst>
              <a:ext uri="{FF2B5EF4-FFF2-40B4-BE49-F238E27FC236}">
                <a16:creationId xmlns:a16="http://schemas.microsoft.com/office/drawing/2014/main" id="{0B55819B-4B5C-C676-83F1-4160CF0F0C72}"/>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10" b="110"/>
          <a:stretch>
            <a:fillRect/>
          </a:stretch>
        </p:blipFill>
        <p:spPr>
          <a:xfrm>
            <a:off x="365759" y="734700"/>
            <a:ext cx="796550" cy="796550"/>
          </a:xfrm>
        </p:spPr>
      </p:pic>
      <p:sp>
        <p:nvSpPr>
          <p:cNvPr id="12" name="Titre 8">
            <a:extLst>
              <a:ext uri="{FF2B5EF4-FFF2-40B4-BE49-F238E27FC236}">
                <a16:creationId xmlns:a16="http://schemas.microsoft.com/office/drawing/2014/main" id="{21A8927E-D3C1-E300-60C5-B06CCC1254E0}"/>
              </a:ext>
            </a:extLst>
          </p:cNvPr>
          <p:cNvSpPr>
            <a:spLocks noGrp="1"/>
          </p:cNvSpPr>
          <p:nvPr>
            <p:ph type="title"/>
          </p:nvPr>
        </p:nvSpPr>
        <p:spPr>
          <a:xfrm>
            <a:off x="1692000" y="756000"/>
            <a:ext cx="6840000" cy="612000"/>
          </a:xfrm>
        </p:spPr>
        <p:txBody>
          <a:bodyPr>
            <a:normAutofit/>
          </a:bodyPr>
          <a:lstStyle/>
          <a:p>
            <a:r>
              <a:rPr lang="fr-MA" i="1" dirty="0">
                <a:solidFill>
                  <a:schemeClr val="tx1">
                    <a:lumMod val="65000"/>
                    <a:lumOff val="35000"/>
                  </a:schemeClr>
                </a:solidFill>
                <a:latin typeface="Dosis Medium" pitchFamily="2" charset="0"/>
              </a:rPr>
              <a:t>Lecture de la vidéo. </a:t>
            </a:r>
            <a:endParaRPr lang="fr-MA" dirty="0">
              <a:solidFill>
                <a:schemeClr val="tx1">
                  <a:lumMod val="65000"/>
                  <a:lumOff val="35000"/>
                </a:schemeClr>
              </a:solidFill>
              <a:latin typeface="Dosis Medium" pitchFamily="2" charset="0"/>
            </a:endParaRPr>
          </a:p>
        </p:txBody>
      </p:sp>
      <p:pic>
        <p:nvPicPr>
          <p:cNvPr id="8" name="Image 7" descr="Une image contenant noir, obscurité&#10;&#10;Le contenu généré par l’IA peut être incorrect.">
            <a:extLst>
              <a:ext uri="{FF2B5EF4-FFF2-40B4-BE49-F238E27FC236}">
                <a16:creationId xmlns:a16="http://schemas.microsoft.com/office/drawing/2014/main" id="{BF51579D-2548-7CD1-70CD-C00A8CEBB1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4056" y="6047291"/>
            <a:ext cx="812539" cy="812539"/>
          </a:xfrm>
          <a:prstGeom prst="rect">
            <a:avLst/>
          </a:prstGeom>
        </p:spPr>
      </p:pic>
      <p:pic>
        <p:nvPicPr>
          <p:cNvPr id="2" name="57D02AE0">
            <a:hlinkClick r:id="" action="ppaction://media"/>
            <a:extLst>
              <a:ext uri="{FF2B5EF4-FFF2-40B4-BE49-F238E27FC236}">
                <a16:creationId xmlns:a16="http://schemas.microsoft.com/office/drawing/2014/main" id="{92F00958-68A2-4F3F-B859-596BB57C9AC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17553" y="2072495"/>
            <a:ext cx="8014447" cy="4508126"/>
          </a:xfrm>
          <a:prstGeom prst="rect">
            <a:avLst/>
          </a:prstGeom>
        </p:spPr>
      </p:pic>
    </p:spTree>
    <p:extLst>
      <p:ext uri="{BB962C8B-B14F-4D97-AF65-F5344CB8AC3E}">
        <p14:creationId xmlns:p14="http://schemas.microsoft.com/office/powerpoint/2010/main" val="29566495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093" fill="hold"/>
                                        <p:tgtEl>
                                          <p:spTgt spid="2"/>
                                        </p:tgtEl>
                                      </p:cBhvr>
                                    </p:cmd>
                                  </p:childTnLst>
                                </p:cTn>
                              </p:par>
                            </p:childTnLst>
                          </p:cTn>
                        </p:par>
                        <p:par>
                          <p:cTn id="7" fill="hold">
                            <p:stCondLst>
                              <p:cond delay="43093"/>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62504-4826-815B-F549-E9899627611B}"/>
            </a:ext>
          </a:extLst>
        </p:cNvPr>
        <p:cNvGrpSpPr/>
        <p:nvPr/>
      </p:nvGrpSpPr>
      <p:grpSpPr>
        <a:xfrm>
          <a:off x="0" y="0"/>
          <a:ext cx="0" cy="0"/>
          <a:chOff x="0" y="0"/>
          <a:chExt cx="0" cy="0"/>
        </a:xfrm>
      </p:grpSpPr>
      <p:sp>
        <p:nvSpPr>
          <p:cNvPr id="11" name="AutoShape 4" descr="Image générée">
            <a:extLst>
              <a:ext uri="{FF2B5EF4-FFF2-40B4-BE49-F238E27FC236}">
                <a16:creationId xmlns:a16="http://schemas.microsoft.com/office/drawing/2014/main" id="{29DC821D-BCD6-4B0A-A861-8D1EEE80055D}"/>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9" name="Titre 1">
            <a:extLst>
              <a:ext uri="{FF2B5EF4-FFF2-40B4-BE49-F238E27FC236}">
                <a16:creationId xmlns:a16="http://schemas.microsoft.com/office/drawing/2014/main" id="{49E6B5CA-39CD-6825-2950-4FD13D321A48}"/>
              </a:ext>
            </a:extLst>
          </p:cNvPr>
          <p:cNvSpPr>
            <a:spLocks noGrp="1"/>
          </p:cNvSpPr>
          <p:nvPr>
            <p:ph type="title"/>
          </p:nvPr>
        </p:nvSpPr>
        <p:spPr>
          <a:xfrm>
            <a:off x="1692000" y="756000"/>
            <a:ext cx="6840000" cy="612000"/>
          </a:xfrm>
        </p:spPr>
        <p:txBody>
          <a:bodyPr/>
          <a:lstStyle/>
          <a:p>
            <a:r>
              <a:rPr lang="fr-MA" dirty="0">
                <a:solidFill>
                  <a:schemeClr val="tx1">
                    <a:lumMod val="65000"/>
                    <a:lumOff val="35000"/>
                  </a:schemeClr>
                </a:solidFill>
                <a:latin typeface="Dosis Medium" pitchFamily="2" charset="0"/>
              </a:rPr>
              <a:t>Lisons ensemble : N - n.</a:t>
            </a:r>
          </a:p>
        </p:txBody>
      </p:sp>
      <p:grpSp>
        <p:nvGrpSpPr>
          <p:cNvPr id="13" name="Groupe 12">
            <a:extLst>
              <a:ext uri="{FF2B5EF4-FFF2-40B4-BE49-F238E27FC236}">
                <a16:creationId xmlns:a16="http://schemas.microsoft.com/office/drawing/2014/main" id="{11F55E95-1923-1BD9-7590-355C1EE52FFD}"/>
              </a:ext>
            </a:extLst>
          </p:cNvPr>
          <p:cNvGrpSpPr/>
          <p:nvPr/>
        </p:nvGrpSpPr>
        <p:grpSpPr>
          <a:xfrm>
            <a:off x="113769" y="634753"/>
            <a:ext cx="1147140" cy="980797"/>
            <a:chOff x="113769" y="634753"/>
            <a:chExt cx="1147140" cy="980797"/>
          </a:xfrm>
        </p:grpSpPr>
        <p:pic>
          <p:nvPicPr>
            <p:cNvPr id="14" name="Image 13">
              <a:extLst>
                <a:ext uri="{FF2B5EF4-FFF2-40B4-BE49-F238E27FC236}">
                  <a16:creationId xmlns:a16="http://schemas.microsoft.com/office/drawing/2014/main" id="{B54D4B4D-D289-D5A2-9927-F2943D50838E}"/>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5"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037DE250-9CD7-0FA7-248B-6A1FAFD41690}"/>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2" name="ZoneTexte 1">
            <a:extLst>
              <a:ext uri="{FF2B5EF4-FFF2-40B4-BE49-F238E27FC236}">
                <a16:creationId xmlns:a16="http://schemas.microsoft.com/office/drawing/2014/main" id="{FBDF6F01-3538-4E99-B2FB-54AE556D58ED}"/>
              </a:ext>
            </a:extLst>
          </p:cNvPr>
          <p:cNvSpPr txBox="1"/>
          <p:nvPr/>
        </p:nvSpPr>
        <p:spPr>
          <a:xfrm>
            <a:off x="1833513" y="2257961"/>
            <a:ext cx="5476974" cy="2215991"/>
          </a:xfrm>
          <a:prstGeom prst="rect">
            <a:avLst/>
          </a:prstGeom>
          <a:noFill/>
        </p:spPr>
        <p:txBody>
          <a:bodyPr wrap="square" rtlCol="0">
            <a:spAutoFit/>
          </a:bodyPr>
          <a:lstStyle/>
          <a:p>
            <a:r>
              <a:rPr lang="fr-FR" sz="7200" dirty="0">
                <a:solidFill>
                  <a:srgbClr val="424D7B"/>
                </a:solidFill>
                <a:latin typeface="Dosis SemiBold" panose="020B0604020202020204" charset="0"/>
              </a:rPr>
              <a:t>     </a:t>
            </a:r>
            <a:r>
              <a:rPr lang="fr-FR" sz="13800" dirty="0">
                <a:solidFill>
                  <a:srgbClr val="424D7B"/>
                </a:solidFill>
                <a:latin typeface="Dosis SemiBold" panose="020B0604020202020204" charset="0"/>
              </a:rPr>
              <a:t>N    </a:t>
            </a:r>
            <a:r>
              <a:rPr lang="fr-FR" sz="13800" dirty="0" err="1">
                <a:solidFill>
                  <a:srgbClr val="424D7B"/>
                </a:solidFill>
                <a:latin typeface="Dosis SemiBold" panose="020B0604020202020204" charset="0"/>
              </a:rPr>
              <a:t>n</a:t>
            </a:r>
            <a:endParaRPr lang="fr-FR" sz="4000" dirty="0">
              <a:solidFill>
                <a:srgbClr val="424D7B"/>
              </a:solidFill>
              <a:latin typeface="Dosis SemiBold" panose="020B0604020202020204" charset="0"/>
            </a:endParaRPr>
          </a:p>
        </p:txBody>
      </p:sp>
    </p:spTree>
    <p:extLst>
      <p:ext uri="{BB962C8B-B14F-4D97-AF65-F5344CB8AC3E}">
        <p14:creationId xmlns:p14="http://schemas.microsoft.com/office/powerpoint/2010/main" val="42080721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046B2-2BBA-FD32-DFEC-5E8A88949C3D}"/>
            </a:ext>
          </a:extLst>
        </p:cNvPr>
        <p:cNvGrpSpPr/>
        <p:nvPr/>
      </p:nvGrpSpPr>
      <p:grpSpPr>
        <a:xfrm>
          <a:off x="0" y="0"/>
          <a:ext cx="0" cy="0"/>
          <a:chOff x="0" y="0"/>
          <a:chExt cx="0" cy="0"/>
        </a:xfrm>
      </p:grpSpPr>
      <p:sp>
        <p:nvSpPr>
          <p:cNvPr id="9" name="Titre 1">
            <a:extLst>
              <a:ext uri="{FF2B5EF4-FFF2-40B4-BE49-F238E27FC236}">
                <a16:creationId xmlns:a16="http://schemas.microsoft.com/office/drawing/2014/main" id="{77E62522-262C-4F89-13C2-9220782D2503}"/>
              </a:ext>
            </a:extLst>
          </p:cNvPr>
          <p:cNvSpPr>
            <a:spLocks noGrp="1"/>
          </p:cNvSpPr>
          <p:nvPr>
            <p:ph type="title"/>
          </p:nvPr>
        </p:nvSpPr>
        <p:spPr>
          <a:xfrm>
            <a:off x="1692000" y="756000"/>
            <a:ext cx="6840000" cy="612000"/>
          </a:xfrm>
        </p:spPr>
        <p:txBody>
          <a:bodyPr/>
          <a:lstStyle/>
          <a:p>
            <a:r>
              <a:rPr lang="fr-MA" dirty="0">
                <a:solidFill>
                  <a:schemeClr val="tx1">
                    <a:lumMod val="65000"/>
                    <a:lumOff val="35000"/>
                  </a:schemeClr>
                </a:solidFill>
                <a:latin typeface="Dosis Medium" pitchFamily="2" charset="0"/>
              </a:rPr>
              <a:t>Qui veut lire ? Levez la main. </a:t>
            </a:r>
          </a:p>
        </p:txBody>
      </p:sp>
      <p:pic>
        <p:nvPicPr>
          <p:cNvPr id="2" name="Espace réservé pour une image  6" descr="Une image contenant habits, sourire, dessin humoristique, clipart&#10;&#10;Le contenu généré par l’IA peut être incorrect.">
            <a:extLst>
              <a:ext uri="{FF2B5EF4-FFF2-40B4-BE49-F238E27FC236}">
                <a16:creationId xmlns:a16="http://schemas.microsoft.com/office/drawing/2014/main" id="{6C0FE82C-1351-DF33-E397-D6B5917034E1}"/>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
        <p:nvSpPr>
          <p:cNvPr id="6" name="ZoneTexte 5">
            <a:extLst>
              <a:ext uri="{FF2B5EF4-FFF2-40B4-BE49-F238E27FC236}">
                <a16:creationId xmlns:a16="http://schemas.microsoft.com/office/drawing/2014/main" id="{53DBC299-59CA-4D34-A006-426D0F8E3661}"/>
              </a:ext>
            </a:extLst>
          </p:cNvPr>
          <p:cNvSpPr txBox="1"/>
          <p:nvPr/>
        </p:nvSpPr>
        <p:spPr>
          <a:xfrm>
            <a:off x="1833513" y="2257961"/>
            <a:ext cx="5476974" cy="2215991"/>
          </a:xfrm>
          <a:prstGeom prst="rect">
            <a:avLst/>
          </a:prstGeom>
          <a:noFill/>
        </p:spPr>
        <p:txBody>
          <a:bodyPr wrap="square" rtlCol="0">
            <a:spAutoFit/>
          </a:bodyPr>
          <a:lstStyle/>
          <a:p>
            <a:r>
              <a:rPr lang="fr-FR" sz="7200" dirty="0">
                <a:solidFill>
                  <a:srgbClr val="424D7B"/>
                </a:solidFill>
                <a:latin typeface="Dosis SemiBold" panose="020B0604020202020204" charset="0"/>
              </a:rPr>
              <a:t>     </a:t>
            </a:r>
            <a:r>
              <a:rPr lang="fr-FR" sz="13800" dirty="0">
                <a:solidFill>
                  <a:srgbClr val="424D7B"/>
                </a:solidFill>
                <a:latin typeface="Dosis SemiBold" panose="020B0604020202020204" charset="0"/>
              </a:rPr>
              <a:t>N    </a:t>
            </a:r>
            <a:r>
              <a:rPr lang="fr-FR" sz="13800" dirty="0" err="1">
                <a:solidFill>
                  <a:srgbClr val="424D7B"/>
                </a:solidFill>
                <a:latin typeface="Dosis SemiBold" panose="020B0604020202020204" charset="0"/>
              </a:rPr>
              <a:t>n</a:t>
            </a:r>
            <a:endParaRPr lang="fr-FR" sz="4000" dirty="0">
              <a:solidFill>
                <a:srgbClr val="424D7B"/>
              </a:solidFill>
              <a:latin typeface="Dosis SemiBold" panose="020B0604020202020204" charset="0"/>
            </a:endParaRPr>
          </a:p>
        </p:txBody>
      </p:sp>
    </p:spTree>
    <p:extLst>
      <p:ext uri="{BB962C8B-B14F-4D97-AF65-F5344CB8AC3E}">
        <p14:creationId xmlns:p14="http://schemas.microsoft.com/office/powerpoint/2010/main" val="6047559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5C3D8-DDA1-85D6-7E96-EC15E4642BA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212D5B1-C67F-1EC3-777E-39E850291915}"/>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Regardez cette liste. Qui veut passer au tableau pour montrer la lettre n ?</a:t>
            </a:r>
            <a:endParaRPr lang="fr-MA" dirty="0">
              <a:latin typeface="Dosis Medium" pitchFamily="2" charset="0"/>
            </a:endParaRPr>
          </a:p>
        </p:txBody>
      </p:sp>
      <p:sp>
        <p:nvSpPr>
          <p:cNvPr id="3" name="Rectangle 2">
            <a:extLst>
              <a:ext uri="{FF2B5EF4-FFF2-40B4-BE49-F238E27FC236}">
                <a16:creationId xmlns:a16="http://schemas.microsoft.com/office/drawing/2014/main" id="{10EF00E4-B124-4C3E-89CB-993C66B576D1}"/>
              </a:ext>
            </a:extLst>
          </p:cNvPr>
          <p:cNvSpPr/>
          <p:nvPr/>
        </p:nvSpPr>
        <p:spPr>
          <a:xfrm>
            <a:off x="412377" y="2951947"/>
            <a:ext cx="8301318" cy="769441"/>
          </a:xfrm>
          <a:prstGeom prst="rect">
            <a:avLst/>
          </a:prstGeom>
        </p:spPr>
        <p:txBody>
          <a:bodyPr wrap="square">
            <a:spAutoFit/>
          </a:bodyPr>
          <a:lstStyle/>
          <a:p>
            <a:pPr algn="ctr"/>
            <a:r>
              <a:rPr lang="pt-BR" sz="4400" dirty="0">
                <a:solidFill>
                  <a:srgbClr val="424D7B"/>
                </a:solidFill>
                <a:latin typeface="Dosis SemiBold" panose="020B0604020202020204" charset="0"/>
              </a:rPr>
              <a:t>A</a:t>
            </a:r>
            <a:r>
              <a:rPr lang="pt-BR" sz="4400" b="1" dirty="0">
                <a:solidFill>
                  <a:srgbClr val="424D7B"/>
                </a:solidFill>
                <a:latin typeface="Dosis SemiBold" panose="020B0604020202020204" charset="0"/>
              </a:rPr>
              <a:t>    T    i    P   n    b   R   m</a:t>
            </a:r>
            <a:r>
              <a:rPr lang="fr-FR" sz="4400" dirty="0">
                <a:solidFill>
                  <a:srgbClr val="424D7B"/>
                </a:solidFill>
                <a:latin typeface="Dosis SemiBold" panose="020B0604020202020204" charset="0"/>
              </a:rPr>
              <a:t>   E   s   N</a:t>
            </a:r>
            <a:endParaRPr lang="pt-BR" sz="4400" dirty="0">
              <a:latin typeface="Dosis SemiBold" panose="020B0604020202020204" charset="0"/>
            </a:endParaRPr>
          </a:p>
        </p:txBody>
      </p:sp>
      <p:pic>
        <p:nvPicPr>
          <p:cNvPr id="5" name="Espace réservé pour une image  6" descr="Une image contenant habits, sourire, dessin humoristique, clipart&#10;&#10;Le contenu généré par l’IA peut être incorrect.">
            <a:extLst>
              <a:ext uri="{FF2B5EF4-FFF2-40B4-BE49-F238E27FC236}">
                <a16:creationId xmlns:a16="http://schemas.microsoft.com/office/drawing/2014/main" id="{AB3C59DB-4014-4292-9CC5-D4B6D1A17CE5}"/>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Tree>
    <p:extLst>
      <p:ext uri="{BB962C8B-B14F-4D97-AF65-F5344CB8AC3E}">
        <p14:creationId xmlns:p14="http://schemas.microsoft.com/office/powerpoint/2010/main" val="28888286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AEB5A-56FD-F1DB-3D2D-6E77EE4E9C2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E7A2B24-C8B9-7135-F164-81EDC3942886}"/>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Voici une autre liste. Qui veut passer au tableau pour montrer la lettre n ?</a:t>
            </a:r>
            <a:endParaRPr lang="fr-MA" dirty="0">
              <a:latin typeface="Dosis Medium" pitchFamily="2" charset="0"/>
            </a:endParaRPr>
          </a:p>
        </p:txBody>
      </p:sp>
      <p:sp>
        <p:nvSpPr>
          <p:cNvPr id="5" name="Rectangle 4">
            <a:extLst>
              <a:ext uri="{FF2B5EF4-FFF2-40B4-BE49-F238E27FC236}">
                <a16:creationId xmlns:a16="http://schemas.microsoft.com/office/drawing/2014/main" id="{3BCD4F60-CCA0-44D2-A3CC-FE4130408705}"/>
              </a:ext>
            </a:extLst>
          </p:cNvPr>
          <p:cNvSpPr/>
          <p:nvPr/>
        </p:nvSpPr>
        <p:spPr>
          <a:xfrm>
            <a:off x="490193" y="2951947"/>
            <a:ext cx="8286161" cy="769441"/>
          </a:xfrm>
          <a:prstGeom prst="rect">
            <a:avLst/>
          </a:prstGeom>
        </p:spPr>
        <p:txBody>
          <a:bodyPr wrap="square">
            <a:spAutoFit/>
          </a:bodyPr>
          <a:lstStyle/>
          <a:p>
            <a:pPr algn="ctr"/>
            <a:r>
              <a:rPr lang="fr-FR" sz="4400" dirty="0">
                <a:solidFill>
                  <a:srgbClr val="424D7B"/>
                </a:solidFill>
                <a:latin typeface="Dosis SemiBold" panose="020B0604020202020204" charset="0"/>
              </a:rPr>
              <a:t>B   </a:t>
            </a:r>
            <a:r>
              <a:rPr lang="pt-BR" sz="4400" dirty="0">
                <a:solidFill>
                  <a:srgbClr val="424D7B"/>
                </a:solidFill>
                <a:latin typeface="Berlin Sans FB" panose="020E0602020502020306" pitchFamily="34" charset="0"/>
                <a:cs typeface="Aharoni" panose="02010803020104030203" pitchFamily="2" charset="-79"/>
              </a:rPr>
              <a:t>n</a:t>
            </a:r>
            <a:r>
              <a:rPr lang="pt-BR" sz="4400" b="1" dirty="0">
                <a:solidFill>
                  <a:srgbClr val="424D7B"/>
                </a:solidFill>
                <a:latin typeface="Dosis SemiBold" panose="020B0604020202020204" charset="0"/>
              </a:rPr>
              <a:t>    p   m    T    i    N   r   </a:t>
            </a:r>
            <a:r>
              <a:rPr lang="pt-BR" sz="4400" dirty="0">
                <a:solidFill>
                  <a:srgbClr val="424D7B"/>
                </a:solidFill>
                <a:latin typeface="Consolas" panose="020B0609020204030204" pitchFamily="49" charset="0"/>
              </a:rPr>
              <a:t>b</a:t>
            </a:r>
            <a:r>
              <a:rPr lang="pt-BR" sz="4400" b="1" dirty="0">
                <a:solidFill>
                  <a:srgbClr val="424D7B"/>
                </a:solidFill>
                <a:latin typeface="Dosis" panose="020B0604020202020204" charset="0"/>
              </a:rPr>
              <a:t> </a:t>
            </a:r>
            <a:r>
              <a:rPr lang="pt-BR" sz="4400" b="1" dirty="0">
                <a:solidFill>
                  <a:srgbClr val="424D7B"/>
                </a:solidFill>
                <a:latin typeface="Dosis SemiBold" panose="020B0604020202020204" charset="0"/>
              </a:rPr>
              <a:t>   M</a:t>
            </a:r>
            <a:endParaRPr lang="pt-BR" sz="4400" dirty="0">
              <a:latin typeface="Dosis SemiBold" panose="020B0604020202020204" charset="0"/>
            </a:endParaRPr>
          </a:p>
        </p:txBody>
      </p:sp>
      <p:pic>
        <p:nvPicPr>
          <p:cNvPr id="6" name="Espace réservé pour une image  6" descr="Une image contenant habits, sourire, dessin humoristique, clipart&#10;&#10;Le contenu généré par l’IA peut être incorrect.">
            <a:extLst>
              <a:ext uri="{FF2B5EF4-FFF2-40B4-BE49-F238E27FC236}">
                <a16:creationId xmlns:a16="http://schemas.microsoft.com/office/drawing/2014/main" id="{61ECFE5B-572C-47F9-8814-79FF8EB41F70}"/>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Tree>
    <p:extLst>
      <p:ext uri="{BB962C8B-B14F-4D97-AF65-F5344CB8AC3E}">
        <p14:creationId xmlns:p14="http://schemas.microsoft.com/office/powerpoint/2010/main" val="36229800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0323B-0FC0-39C3-0849-47E8B22F2BE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5F7350E-918A-08FA-B97D-5470D98FC529}"/>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Est-ce qu’il y a la lettre n dans ce mot ? Qui veut passer au tableau pour la montrer ?</a:t>
            </a:r>
            <a:endParaRPr lang="fr-MA" dirty="0">
              <a:latin typeface="Dosis Medium" pitchFamily="2" charset="0"/>
            </a:endParaRPr>
          </a:p>
        </p:txBody>
      </p:sp>
      <p:sp>
        <p:nvSpPr>
          <p:cNvPr id="5" name="ZoneTexte 4">
            <a:extLst>
              <a:ext uri="{FF2B5EF4-FFF2-40B4-BE49-F238E27FC236}">
                <a16:creationId xmlns:a16="http://schemas.microsoft.com/office/drawing/2014/main" id="{B29E5E6D-2B30-FB29-54F1-C2EC465B2916}"/>
              </a:ext>
            </a:extLst>
          </p:cNvPr>
          <p:cNvSpPr txBox="1"/>
          <p:nvPr/>
        </p:nvSpPr>
        <p:spPr>
          <a:xfrm>
            <a:off x="1050766" y="2613392"/>
            <a:ext cx="7042467"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0000" dirty="0">
                <a:ln w="0"/>
                <a:solidFill>
                  <a:srgbClr val="565F88"/>
                </a:solidFill>
                <a:latin typeface="Dosis SemiBold" panose="020B0604020202020204" charset="0"/>
                <a:cs typeface="Aharoni" panose="02010803020104030203" pitchFamily="2" charset="-79"/>
              </a:rPr>
              <a:t>Neuf</a:t>
            </a:r>
            <a:endParaRPr kumimoji="0" lang="pt-BR" sz="9600" b="0" i="0" u="none" strike="noStrike" kern="1200" cap="none" spc="0" normalizeH="0" baseline="0" noProof="0" dirty="0">
              <a:ln w="0"/>
              <a:solidFill>
                <a:srgbClr val="565F88"/>
              </a:solidFill>
              <a:effectLst/>
              <a:uLnTx/>
              <a:uFillTx/>
              <a:latin typeface="Dosis SemiBold" pitchFamily="2" charset="0"/>
              <a:cs typeface="Aharoni" panose="02010803020104030203" pitchFamily="2" charset="-79"/>
            </a:endParaRPr>
          </a:p>
        </p:txBody>
      </p:sp>
      <p:pic>
        <p:nvPicPr>
          <p:cNvPr id="6" name="Espace réservé pour une image  6" descr="Une image contenant habits, sourire, dessin humoristique, clipart&#10;&#10;Le contenu généré par l’IA peut être incorrect.">
            <a:extLst>
              <a:ext uri="{FF2B5EF4-FFF2-40B4-BE49-F238E27FC236}">
                <a16:creationId xmlns:a16="http://schemas.microsoft.com/office/drawing/2014/main" id="{CBBF6620-643F-4736-A95C-6478217317B4}"/>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Tree>
    <p:extLst>
      <p:ext uri="{BB962C8B-B14F-4D97-AF65-F5344CB8AC3E}">
        <p14:creationId xmlns:p14="http://schemas.microsoft.com/office/powerpoint/2010/main" val="20618161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0323B-0FC0-39C3-0849-47E8B22F2BE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5F7350E-918A-08FA-B97D-5470D98FC529}"/>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Est-ce qu’il y a la lettre n dans ce mot ? Qui veut passer au tableau pour la montrer ?</a:t>
            </a:r>
            <a:endParaRPr lang="fr-MA" dirty="0">
              <a:latin typeface="Dosis Medium" pitchFamily="2" charset="0"/>
            </a:endParaRPr>
          </a:p>
        </p:txBody>
      </p:sp>
      <p:sp>
        <p:nvSpPr>
          <p:cNvPr id="5" name="ZoneTexte 4">
            <a:extLst>
              <a:ext uri="{FF2B5EF4-FFF2-40B4-BE49-F238E27FC236}">
                <a16:creationId xmlns:a16="http://schemas.microsoft.com/office/drawing/2014/main" id="{B29E5E6D-2B30-FB29-54F1-C2EC465B2916}"/>
              </a:ext>
            </a:extLst>
          </p:cNvPr>
          <p:cNvSpPr txBox="1"/>
          <p:nvPr/>
        </p:nvSpPr>
        <p:spPr>
          <a:xfrm>
            <a:off x="1050766" y="2613392"/>
            <a:ext cx="7042467"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0000" dirty="0">
                <a:ln w="0"/>
                <a:solidFill>
                  <a:srgbClr val="565F88"/>
                </a:solidFill>
                <a:latin typeface="Dosis SemiBold" panose="020B0604020202020204" charset="0"/>
                <a:cs typeface="Aharoni" panose="02010803020104030203" pitchFamily="2" charset="-79"/>
              </a:rPr>
              <a:t>banane</a:t>
            </a:r>
            <a:r>
              <a:rPr lang="pt-BR" sz="9600" dirty="0">
                <a:ln w="0"/>
                <a:solidFill>
                  <a:srgbClr val="565F88"/>
                </a:solidFill>
                <a:latin typeface="Dosis SemiBold" pitchFamily="2" charset="0"/>
                <a:cs typeface="Aharoni" panose="02010803020104030203" pitchFamily="2" charset="-79"/>
              </a:rPr>
              <a:t> </a:t>
            </a:r>
            <a:r>
              <a:rPr kumimoji="0" lang="pt-BR" sz="9600" b="0" i="0" u="none" strike="noStrike" kern="1200" cap="none" spc="0" normalizeH="0" baseline="0" noProof="0" dirty="0">
                <a:ln w="0"/>
                <a:solidFill>
                  <a:srgbClr val="565F88"/>
                </a:solidFill>
                <a:effectLst/>
                <a:uLnTx/>
                <a:uFillTx/>
                <a:latin typeface="Dosis SemiBold" pitchFamily="2" charset="0"/>
                <a:cs typeface="Aharoni" panose="02010803020104030203" pitchFamily="2" charset="-79"/>
              </a:rPr>
              <a:t> </a:t>
            </a:r>
          </a:p>
        </p:txBody>
      </p:sp>
      <p:pic>
        <p:nvPicPr>
          <p:cNvPr id="6" name="Espace réservé pour une image  6" descr="Une image contenant habits, sourire, dessin humoristique, clipart&#10;&#10;Le contenu généré par l’IA peut être incorrect.">
            <a:extLst>
              <a:ext uri="{FF2B5EF4-FFF2-40B4-BE49-F238E27FC236}">
                <a16:creationId xmlns:a16="http://schemas.microsoft.com/office/drawing/2014/main" id="{72DCC347-A875-4C1E-B589-A74F7AF63E32}"/>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Tree>
    <p:extLst>
      <p:ext uri="{BB962C8B-B14F-4D97-AF65-F5344CB8AC3E}">
        <p14:creationId xmlns:p14="http://schemas.microsoft.com/office/powerpoint/2010/main" val="11371503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0323B-0FC0-39C3-0849-47E8B22F2BE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5F7350E-918A-08FA-B97D-5470D98FC529}"/>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Est-ce qu’il y a la lettre n dans ce mot ? Qui veut passer au tableau pour la montrer ?</a:t>
            </a:r>
            <a:endParaRPr lang="fr-MA" dirty="0">
              <a:latin typeface="Dosis Medium" pitchFamily="2" charset="0"/>
            </a:endParaRPr>
          </a:p>
        </p:txBody>
      </p:sp>
      <p:sp>
        <p:nvSpPr>
          <p:cNvPr id="5" name="ZoneTexte 4">
            <a:extLst>
              <a:ext uri="{FF2B5EF4-FFF2-40B4-BE49-F238E27FC236}">
                <a16:creationId xmlns:a16="http://schemas.microsoft.com/office/drawing/2014/main" id="{B29E5E6D-2B30-FB29-54F1-C2EC465B2916}"/>
              </a:ext>
            </a:extLst>
          </p:cNvPr>
          <p:cNvSpPr txBox="1"/>
          <p:nvPr/>
        </p:nvSpPr>
        <p:spPr>
          <a:xfrm>
            <a:off x="1050766" y="2613392"/>
            <a:ext cx="7042467"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0000" dirty="0">
                <a:ln w="0"/>
                <a:solidFill>
                  <a:srgbClr val="565F88"/>
                </a:solidFill>
                <a:latin typeface="Dosis SemiBold" panose="020B0604020202020204" charset="0"/>
                <a:cs typeface="Aharoni" panose="02010803020104030203" pitchFamily="2" charset="-79"/>
              </a:rPr>
              <a:t>lune</a:t>
            </a:r>
            <a:endParaRPr kumimoji="0" lang="pt-BR" sz="9600" b="0" i="0" u="none" strike="noStrike" kern="1200" cap="none" spc="0" normalizeH="0" baseline="0" noProof="0" dirty="0">
              <a:ln w="0"/>
              <a:solidFill>
                <a:srgbClr val="565F88"/>
              </a:solidFill>
              <a:effectLst/>
              <a:uLnTx/>
              <a:uFillTx/>
              <a:latin typeface="Dosis SemiBold" pitchFamily="2" charset="0"/>
              <a:cs typeface="Aharoni" panose="02010803020104030203" pitchFamily="2" charset="-79"/>
            </a:endParaRPr>
          </a:p>
        </p:txBody>
      </p:sp>
      <p:pic>
        <p:nvPicPr>
          <p:cNvPr id="6" name="Espace réservé pour une image  6" descr="Une image contenant habits, sourire, dessin humoristique, clipart&#10;&#10;Le contenu généré par l’IA peut être incorrect.">
            <a:extLst>
              <a:ext uri="{FF2B5EF4-FFF2-40B4-BE49-F238E27FC236}">
                <a16:creationId xmlns:a16="http://schemas.microsoft.com/office/drawing/2014/main" id="{9B243FA4-BC29-4301-8320-9737870CBCAC}"/>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Tree>
    <p:extLst>
      <p:ext uri="{BB962C8B-B14F-4D97-AF65-F5344CB8AC3E}">
        <p14:creationId xmlns:p14="http://schemas.microsoft.com/office/powerpoint/2010/main" val="12322138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a:extLst>
              <a:ext uri="{FF2B5EF4-FFF2-40B4-BE49-F238E27FC236}">
                <a16:creationId xmlns:a16="http://schemas.microsoft.com/office/drawing/2014/main" id="{8A4169DB-E4D1-7C6D-4EE9-718DE6CF13E3}"/>
              </a:ext>
            </a:extLst>
          </p:cNvPr>
          <p:cNvGrpSpPr/>
          <p:nvPr/>
        </p:nvGrpSpPr>
        <p:grpSpPr>
          <a:xfrm>
            <a:off x="3120265" y="0"/>
            <a:ext cx="2741519" cy="1084434"/>
            <a:chOff x="3072140" y="0"/>
            <a:chExt cx="2741519" cy="1084434"/>
          </a:xfrm>
        </p:grpSpPr>
        <p:sp>
          <p:nvSpPr>
            <p:cNvPr id="5" name="Rectangle 4">
              <a:extLst>
                <a:ext uri="{FF2B5EF4-FFF2-40B4-BE49-F238E27FC236}">
                  <a16:creationId xmlns:a16="http://schemas.microsoft.com/office/drawing/2014/main" id="{27A39F50-33BD-B486-03A4-6A680CB17867}"/>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3FBA5B5-54B2-9678-F62D-CA621C951F8A}"/>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itre 53">
              <a:extLst>
                <a:ext uri="{FF2B5EF4-FFF2-40B4-BE49-F238E27FC236}">
                  <a16:creationId xmlns:a16="http://schemas.microsoft.com/office/drawing/2014/main" id="{E5A07AC2-DF3E-B6F2-143B-054E07511E74}"/>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11" name="Titre 1">
            <a:extLst>
              <a:ext uri="{FF2B5EF4-FFF2-40B4-BE49-F238E27FC236}">
                <a16:creationId xmlns:a16="http://schemas.microsoft.com/office/drawing/2014/main" id="{C4E1D551-D9DA-307E-06BB-BF8B547CF81C}"/>
              </a:ext>
            </a:extLst>
          </p:cNvPr>
          <p:cNvSpPr>
            <a:spLocks noGrp="1"/>
          </p:cNvSpPr>
          <p:nvPr>
            <p:ph type="title"/>
          </p:nvPr>
        </p:nvSpPr>
        <p:spPr>
          <a:xfrm>
            <a:off x="647900" y="1390533"/>
            <a:ext cx="7886700" cy="720000"/>
          </a:xfrm>
        </p:spPr>
        <p:txBody>
          <a:bodyPr/>
          <a:lstStyle/>
          <a:p>
            <a:r>
              <a:rPr lang="fr-MA" sz="3200" dirty="0">
                <a:solidFill>
                  <a:srgbClr val="424D7B"/>
                </a:solidFill>
              </a:rPr>
              <a:t>Pictogrammes</a:t>
            </a:r>
          </a:p>
        </p:txBody>
      </p:sp>
      <p:pic>
        <p:nvPicPr>
          <p:cNvPr id="2" name="Image 1">
            <a:extLst>
              <a:ext uri="{FF2B5EF4-FFF2-40B4-BE49-F238E27FC236}">
                <a16:creationId xmlns:a16="http://schemas.microsoft.com/office/drawing/2014/main" id="{E3E8EFFE-F92D-6AFB-141F-8C8242CD16AF}"/>
              </a:ext>
            </a:extLst>
          </p:cNvPr>
          <p:cNvPicPr>
            <a:picLocks noChangeAspect="1"/>
          </p:cNvPicPr>
          <p:nvPr/>
        </p:nvPicPr>
        <p:blipFill>
          <a:blip r:embed="rId3"/>
          <a:stretch>
            <a:fillRect/>
          </a:stretch>
        </p:blipFill>
        <p:spPr>
          <a:xfrm>
            <a:off x="763400" y="2474382"/>
            <a:ext cx="7520578" cy="2799510"/>
          </a:xfrm>
          <a:prstGeom prst="rect">
            <a:avLst/>
          </a:prstGeom>
        </p:spPr>
      </p:pic>
    </p:spTree>
    <p:extLst>
      <p:ext uri="{BB962C8B-B14F-4D97-AF65-F5344CB8AC3E}">
        <p14:creationId xmlns:p14="http://schemas.microsoft.com/office/powerpoint/2010/main" val="5692771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0323B-0FC0-39C3-0849-47E8B22F2BE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5F7350E-918A-08FA-B97D-5470D98FC529}"/>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Est-ce qu’il y a la lettre n dans ce mot ? </a:t>
            </a:r>
            <a:endParaRPr lang="fr-MA" dirty="0">
              <a:latin typeface="Dosis Medium" pitchFamily="2" charset="0"/>
            </a:endParaRPr>
          </a:p>
        </p:txBody>
      </p:sp>
      <p:sp>
        <p:nvSpPr>
          <p:cNvPr id="5" name="ZoneTexte 4">
            <a:extLst>
              <a:ext uri="{FF2B5EF4-FFF2-40B4-BE49-F238E27FC236}">
                <a16:creationId xmlns:a16="http://schemas.microsoft.com/office/drawing/2014/main" id="{B29E5E6D-2B30-FB29-54F1-C2EC465B2916}"/>
              </a:ext>
            </a:extLst>
          </p:cNvPr>
          <p:cNvSpPr txBox="1"/>
          <p:nvPr/>
        </p:nvSpPr>
        <p:spPr>
          <a:xfrm>
            <a:off x="1050766" y="2613392"/>
            <a:ext cx="7042467"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0000" dirty="0">
                <a:ln w="0"/>
                <a:solidFill>
                  <a:srgbClr val="565F88"/>
                </a:solidFill>
                <a:latin typeface="Dosis SemiBold" panose="020B0604020202020204" charset="0"/>
                <a:cs typeface="Aharoni" panose="02010803020104030203" pitchFamily="2" charset="-79"/>
              </a:rPr>
              <a:t>lama</a:t>
            </a:r>
            <a:r>
              <a:rPr lang="pt-BR" sz="9600" dirty="0">
                <a:ln w="0"/>
                <a:solidFill>
                  <a:srgbClr val="565F88"/>
                </a:solidFill>
                <a:latin typeface="Dosis SemiBold" pitchFamily="2" charset="0"/>
                <a:cs typeface="Aharoni" panose="02010803020104030203" pitchFamily="2" charset="-79"/>
              </a:rPr>
              <a:t> </a:t>
            </a:r>
            <a:r>
              <a:rPr kumimoji="0" lang="pt-BR" sz="9600" b="0" i="0" u="none" strike="noStrike" kern="1200" cap="none" spc="0" normalizeH="0" baseline="0" noProof="0" dirty="0">
                <a:ln w="0"/>
                <a:solidFill>
                  <a:srgbClr val="565F88"/>
                </a:solidFill>
                <a:effectLst/>
                <a:uLnTx/>
                <a:uFillTx/>
                <a:latin typeface="Dosis SemiBold" pitchFamily="2" charset="0"/>
                <a:cs typeface="Aharoni" panose="02010803020104030203" pitchFamily="2" charset="-79"/>
              </a:rPr>
              <a:t> </a:t>
            </a:r>
          </a:p>
        </p:txBody>
      </p:sp>
      <p:pic>
        <p:nvPicPr>
          <p:cNvPr id="6" name="Espace réservé pour une image  6" descr="Une image contenant habits, sourire, dessin humoristique, clipart&#10;&#10;Le contenu généré par l’IA peut être incorrect.">
            <a:extLst>
              <a:ext uri="{FF2B5EF4-FFF2-40B4-BE49-F238E27FC236}">
                <a16:creationId xmlns:a16="http://schemas.microsoft.com/office/drawing/2014/main" id="{057C0D9B-108E-49C7-A2CE-869DA027BC75}"/>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spTree>
    <p:extLst>
      <p:ext uri="{BB962C8B-B14F-4D97-AF65-F5344CB8AC3E}">
        <p14:creationId xmlns:p14="http://schemas.microsoft.com/office/powerpoint/2010/main" val="7402720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4F61E-C128-A8A6-93AB-DE28CF7ECED4}"/>
            </a:ext>
          </a:extLst>
        </p:cNvPr>
        <p:cNvGrpSpPr/>
        <p:nvPr/>
      </p:nvGrpSpPr>
      <p:grpSpPr>
        <a:xfrm>
          <a:off x="0" y="0"/>
          <a:ext cx="0" cy="0"/>
          <a:chOff x="0" y="0"/>
          <a:chExt cx="0" cy="0"/>
        </a:xfrm>
      </p:grpSpPr>
      <p:pic>
        <p:nvPicPr>
          <p:cNvPr id="8" name="Image 7">
            <a:extLst>
              <a:ext uri="{FF2B5EF4-FFF2-40B4-BE49-F238E27FC236}">
                <a16:creationId xmlns:a16="http://schemas.microsoft.com/office/drawing/2014/main" id="{5100A1FE-CBCC-DAF9-2393-C4331F514107}"/>
              </a:ext>
            </a:extLst>
          </p:cNvPr>
          <p:cNvPicPr>
            <a:picLocks noChangeAspect="1"/>
          </p:cNvPicPr>
          <p:nvPr/>
        </p:nvPicPr>
        <p:blipFill>
          <a:blip r:embed="rId2"/>
          <a:srcRect l="-5657" r="47736" b="32373"/>
          <a:stretch>
            <a:fillRect/>
          </a:stretch>
        </p:blipFill>
        <p:spPr>
          <a:xfrm>
            <a:off x="1472665" y="2387228"/>
            <a:ext cx="1961859" cy="2290649"/>
          </a:xfrm>
          <a:prstGeom prst="ellipse">
            <a:avLst/>
          </a:prstGeom>
        </p:spPr>
      </p:pic>
      <p:sp>
        <p:nvSpPr>
          <p:cNvPr id="12" name="Titre 1">
            <a:extLst>
              <a:ext uri="{FF2B5EF4-FFF2-40B4-BE49-F238E27FC236}">
                <a16:creationId xmlns:a16="http://schemas.microsoft.com/office/drawing/2014/main" id="{788ABD99-E4B2-78EE-9ACE-4465DC57AEA3}"/>
              </a:ext>
            </a:extLst>
          </p:cNvPr>
          <p:cNvSpPr txBox="1">
            <a:spLocks/>
          </p:cNvSpPr>
          <p:nvPr/>
        </p:nvSpPr>
        <p:spPr>
          <a:xfrm>
            <a:off x="1708385" y="787508"/>
            <a:ext cx="6840000"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a:solidFill>
                  <a:prstClr val="white">
                    <a:lumMod val="65000"/>
                  </a:prstClr>
                </a:solidFill>
                <a:latin typeface="Calibri"/>
                <a:ea typeface="+mn-ea"/>
                <a:cs typeface="+mn-cs"/>
              </a:defRPr>
            </a:lvl1pPr>
          </a:lstStyle>
          <a:p>
            <a:pPr marL="0" marR="0" lvl="0" indent="0" algn="l" defTabSz="514337" rtl="0" eaLnBrk="1" fontAlgn="auto" latinLnBrk="0" hangingPunct="1">
              <a:lnSpc>
                <a:spcPct val="90000"/>
              </a:lnSpc>
              <a:spcBef>
                <a:spcPct val="0"/>
              </a:spcBef>
              <a:spcAft>
                <a:spcPts val="0"/>
              </a:spcAft>
              <a:buClrTx/>
              <a:buSzTx/>
              <a:buFontTx/>
              <a:buNone/>
              <a:tabLst/>
              <a:defRPr/>
            </a:pPr>
            <a:r>
              <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rPr>
              <a:t>« Nid ». Dans le mot « nid », j’entends le son « n ». « </a:t>
            </a:r>
            <a:r>
              <a:rPr lang="fr-FR" dirty="0">
                <a:solidFill>
                  <a:prstClr val="black">
                    <a:lumMod val="65000"/>
                    <a:lumOff val="35000"/>
                  </a:prstClr>
                </a:solidFill>
                <a:latin typeface="Dosis Medium" pitchFamily="2" charset="0"/>
              </a:rPr>
              <a:t>Nid</a:t>
            </a:r>
            <a:r>
              <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rPr>
              <a:t> ». </a:t>
            </a:r>
          </a:p>
        </p:txBody>
      </p:sp>
      <p:grpSp>
        <p:nvGrpSpPr>
          <p:cNvPr id="6" name="Groupe 5">
            <a:extLst>
              <a:ext uri="{FF2B5EF4-FFF2-40B4-BE49-F238E27FC236}">
                <a16:creationId xmlns:a16="http://schemas.microsoft.com/office/drawing/2014/main" id="{B05E2CF0-8CA0-4C3E-961B-8C53459091E1}"/>
              </a:ext>
            </a:extLst>
          </p:cNvPr>
          <p:cNvGrpSpPr/>
          <p:nvPr/>
        </p:nvGrpSpPr>
        <p:grpSpPr>
          <a:xfrm>
            <a:off x="113769" y="634753"/>
            <a:ext cx="1147140" cy="980797"/>
            <a:chOff x="113769" y="634753"/>
            <a:chExt cx="1147140" cy="980797"/>
          </a:xfrm>
        </p:grpSpPr>
        <p:pic>
          <p:nvPicPr>
            <p:cNvPr id="7" name="Image 6">
              <a:extLst>
                <a:ext uri="{FF2B5EF4-FFF2-40B4-BE49-F238E27FC236}">
                  <a16:creationId xmlns:a16="http://schemas.microsoft.com/office/drawing/2014/main" id="{800083C3-B200-4B12-8770-4D16ACE351D5}"/>
                </a:ext>
              </a:extLst>
            </p:cNvPr>
            <p:cNvPicPr>
              <a:picLocks noChangeAspect="1"/>
            </p:cNvPicPr>
            <p:nvPr/>
          </p:nvPicPr>
          <p:blipFill>
            <a:blip r:embed="rId3"/>
            <a:srcRect l="-8613" b="7585"/>
            <a:stretch>
              <a:fillRect/>
            </a:stretch>
          </p:blipFill>
          <p:spPr>
            <a:xfrm>
              <a:off x="442761" y="692504"/>
              <a:ext cx="818148" cy="923046"/>
            </a:xfrm>
            <a:prstGeom prst="ellipse">
              <a:avLst/>
            </a:prstGeom>
          </p:spPr>
        </p:pic>
        <p:pic>
          <p:nvPicPr>
            <p:cNvPr id="10"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F5D24B72-F168-4BB6-AAC5-77FE9AB6D3E4}"/>
                </a:ext>
              </a:extLst>
            </p:cNvPr>
            <p:cNvPicPr>
              <a:picLocks noChangeAspect="1"/>
            </p:cNvPicPr>
            <p:nvPr/>
          </p:nvPicPr>
          <p:blipFill rotWithShape="1">
            <a:blip r:embed="rId4">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4" name="Image 3">
            <a:extLst>
              <a:ext uri="{FF2B5EF4-FFF2-40B4-BE49-F238E27FC236}">
                <a16:creationId xmlns:a16="http://schemas.microsoft.com/office/drawing/2014/main" id="{B328E5ED-6F21-406A-917F-7B28420F55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8385" y="1903552"/>
            <a:ext cx="3258000" cy="3258000"/>
          </a:xfrm>
          <a:prstGeom prst="rect">
            <a:avLst/>
          </a:prstGeom>
        </p:spPr>
      </p:pic>
    </p:spTree>
    <p:extLst>
      <p:ext uri="{BB962C8B-B14F-4D97-AF65-F5344CB8AC3E}">
        <p14:creationId xmlns:p14="http://schemas.microsoft.com/office/powerpoint/2010/main" val="25819397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4F61E-C128-A8A6-93AB-DE28CF7ECED4}"/>
            </a:ext>
          </a:extLst>
        </p:cNvPr>
        <p:cNvGrpSpPr/>
        <p:nvPr/>
      </p:nvGrpSpPr>
      <p:grpSpPr>
        <a:xfrm>
          <a:off x="0" y="0"/>
          <a:ext cx="0" cy="0"/>
          <a:chOff x="0" y="0"/>
          <a:chExt cx="0" cy="0"/>
        </a:xfrm>
      </p:grpSpPr>
      <p:pic>
        <p:nvPicPr>
          <p:cNvPr id="8" name="Image 7">
            <a:extLst>
              <a:ext uri="{FF2B5EF4-FFF2-40B4-BE49-F238E27FC236}">
                <a16:creationId xmlns:a16="http://schemas.microsoft.com/office/drawing/2014/main" id="{5100A1FE-CBCC-DAF9-2393-C4331F514107}"/>
              </a:ext>
            </a:extLst>
          </p:cNvPr>
          <p:cNvPicPr>
            <a:picLocks noChangeAspect="1"/>
          </p:cNvPicPr>
          <p:nvPr/>
        </p:nvPicPr>
        <p:blipFill>
          <a:blip r:embed="rId2"/>
          <a:srcRect l="-5657" r="47736" b="32373"/>
          <a:stretch>
            <a:fillRect/>
          </a:stretch>
        </p:blipFill>
        <p:spPr>
          <a:xfrm>
            <a:off x="1472665" y="2387228"/>
            <a:ext cx="1961859" cy="2290649"/>
          </a:xfrm>
          <a:prstGeom prst="ellipse">
            <a:avLst/>
          </a:prstGeom>
        </p:spPr>
      </p:pic>
      <p:sp>
        <p:nvSpPr>
          <p:cNvPr id="12" name="Titre 1">
            <a:extLst>
              <a:ext uri="{FF2B5EF4-FFF2-40B4-BE49-F238E27FC236}">
                <a16:creationId xmlns:a16="http://schemas.microsoft.com/office/drawing/2014/main" id="{788ABD99-E4B2-78EE-9ACE-4465DC57AEA3}"/>
              </a:ext>
            </a:extLst>
          </p:cNvPr>
          <p:cNvSpPr txBox="1">
            <a:spLocks/>
          </p:cNvSpPr>
          <p:nvPr/>
        </p:nvSpPr>
        <p:spPr>
          <a:xfrm>
            <a:off x="1708385" y="787508"/>
            <a:ext cx="6840000"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a:solidFill>
                  <a:prstClr val="white">
                    <a:lumMod val="65000"/>
                  </a:prstClr>
                </a:solidFill>
                <a:latin typeface="Calibri"/>
                <a:ea typeface="+mn-ea"/>
                <a:cs typeface="+mn-cs"/>
              </a:defRPr>
            </a:lvl1pPr>
          </a:lstStyle>
          <a:p>
            <a:pPr marL="0" marR="0" lvl="0" indent="0" algn="l" defTabSz="514337" rtl="0" eaLnBrk="1" fontAlgn="auto" latinLnBrk="0" hangingPunct="1">
              <a:lnSpc>
                <a:spcPct val="90000"/>
              </a:lnSpc>
              <a:spcBef>
                <a:spcPct val="0"/>
              </a:spcBef>
              <a:spcAft>
                <a:spcPts val="0"/>
              </a:spcAft>
              <a:buClrTx/>
              <a:buSzTx/>
              <a:buFontTx/>
              <a:buNone/>
              <a:tabLst/>
              <a:defRPr/>
            </a:pPr>
            <a:r>
              <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rPr>
              <a:t>« Ananas ». Dans le mot « ananas », j’entends le son « n ». « </a:t>
            </a:r>
            <a:r>
              <a:rPr lang="fr-FR" dirty="0">
                <a:solidFill>
                  <a:prstClr val="black">
                    <a:lumMod val="65000"/>
                    <a:lumOff val="35000"/>
                  </a:prstClr>
                </a:solidFill>
                <a:latin typeface="Dosis Medium" pitchFamily="2" charset="0"/>
              </a:rPr>
              <a:t>Ananas</a:t>
            </a:r>
            <a:r>
              <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rPr>
              <a:t> ». </a:t>
            </a:r>
          </a:p>
        </p:txBody>
      </p:sp>
      <p:grpSp>
        <p:nvGrpSpPr>
          <p:cNvPr id="5" name="Groupe 4">
            <a:extLst>
              <a:ext uri="{FF2B5EF4-FFF2-40B4-BE49-F238E27FC236}">
                <a16:creationId xmlns:a16="http://schemas.microsoft.com/office/drawing/2014/main" id="{2B386F33-3BE0-4104-B04F-EC2933A2A094}"/>
              </a:ext>
            </a:extLst>
          </p:cNvPr>
          <p:cNvGrpSpPr/>
          <p:nvPr/>
        </p:nvGrpSpPr>
        <p:grpSpPr>
          <a:xfrm>
            <a:off x="113769" y="634753"/>
            <a:ext cx="1147140" cy="980797"/>
            <a:chOff x="113769" y="634753"/>
            <a:chExt cx="1147140" cy="980797"/>
          </a:xfrm>
        </p:grpSpPr>
        <p:pic>
          <p:nvPicPr>
            <p:cNvPr id="6" name="Image 5">
              <a:extLst>
                <a:ext uri="{FF2B5EF4-FFF2-40B4-BE49-F238E27FC236}">
                  <a16:creationId xmlns:a16="http://schemas.microsoft.com/office/drawing/2014/main" id="{33720C05-ED59-4B74-BA55-05DFBE0A21DC}"/>
                </a:ext>
              </a:extLst>
            </p:cNvPr>
            <p:cNvPicPr>
              <a:picLocks noChangeAspect="1"/>
            </p:cNvPicPr>
            <p:nvPr/>
          </p:nvPicPr>
          <p:blipFill>
            <a:blip r:embed="rId3"/>
            <a:srcRect l="-8613" b="7585"/>
            <a:stretch>
              <a:fillRect/>
            </a:stretch>
          </p:blipFill>
          <p:spPr>
            <a:xfrm>
              <a:off x="442761" y="692504"/>
              <a:ext cx="818148" cy="923046"/>
            </a:xfrm>
            <a:prstGeom prst="ellipse">
              <a:avLst/>
            </a:prstGeom>
          </p:spPr>
        </p:pic>
        <p:pic>
          <p:nvPicPr>
            <p:cNvPr id="7"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6828A077-9934-4196-8465-743A9294C92E}"/>
                </a:ext>
              </a:extLst>
            </p:cNvPr>
            <p:cNvPicPr>
              <a:picLocks noChangeAspect="1"/>
            </p:cNvPicPr>
            <p:nvPr/>
          </p:nvPicPr>
          <p:blipFill rotWithShape="1">
            <a:blip r:embed="rId4">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4" name="Image 3">
            <a:extLst>
              <a:ext uri="{FF2B5EF4-FFF2-40B4-BE49-F238E27FC236}">
                <a16:creationId xmlns:a16="http://schemas.microsoft.com/office/drawing/2014/main" id="{803CE7E4-65FA-43D8-A990-2FFE07EB4CC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32" b="92380" l="9949" r="89923">
                        <a14:foregroundMark x1="29592" y1="86986" x2="35969" y2="92723"/>
                        <a14:foregroundMark x1="35969" y1="92723" x2="57270" y2="96147"/>
                        <a14:foregroundMark x1="57270" y1="96147" x2="68367" y2="92380"/>
                        <a14:foregroundMark x1="68367" y1="92380" x2="71684" y2="87928"/>
                        <a14:foregroundMark x1="32015" y1="58733" x2="29847" y2="64555"/>
                      </a14:backgroundRemoval>
                    </a14:imgEffect>
                  </a14:imgLayer>
                </a14:imgProps>
              </a:ext>
              <a:ext uri="{28A0092B-C50C-407E-A947-70E740481C1C}">
                <a14:useLocalDpi xmlns:a14="http://schemas.microsoft.com/office/drawing/2010/main" val="0"/>
              </a:ext>
            </a:extLst>
          </a:blip>
          <a:stretch>
            <a:fillRect/>
          </a:stretch>
        </p:blipFill>
        <p:spPr>
          <a:xfrm>
            <a:off x="5498432" y="1915725"/>
            <a:ext cx="2554320" cy="3491000"/>
          </a:xfrm>
          <a:prstGeom prst="rect">
            <a:avLst/>
          </a:prstGeom>
        </p:spPr>
      </p:pic>
    </p:spTree>
    <p:extLst>
      <p:ext uri="{BB962C8B-B14F-4D97-AF65-F5344CB8AC3E}">
        <p14:creationId xmlns:p14="http://schemas.microsoft.com/office/powerpoint/2010/main" val="3876160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7CFCA-646C-3A9E-9EEB-F76310476E3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7A4DE34-B75A-87EE-C9D2-769D1CBCF8DD}"/>
              </a:ext>
            </a:extLst>
          </p:cNvPr>
          <p:cNvSpPr>
            <a:spLocks noGrp="1"/>
          </p:cNvSpPr>
          <p:nvPr>
            <p:ph type="title"/>
          </p:nvPr>
        </p:nvSpPr>
        <p:spPr>
          <a:xfrm>
            <a:off x="1692000" y="756000"/>
            <a:ext cx="6564494" cy="612000"/>
          </a:xfrm>
        </p:spPr>
        <p:txBody>
          <a:bodyPr/>
          <a:lstStyle/>
          <a:p>
            <a:r>
              <a:rPr lang="fr-FR" dirty="0">
                <a:solidFill>
                  <a:schemeClr val="tx1">
                    <a:lumMod val="65000"/>
                    <a:lumOff val="35000"/>
                  </a:schemeClr>
                </a:solidFill>
                <a:latin typeface="Dosis Medium" pitchFamily="2" charset="0"/>
              </a:rPr>
              <a:t>Maintenant, vous allez écouter des mots. Je vais vous demander si vous entendez le son « n ». </a:t>
            </a:r>
            <a:endParaRPr lang="fr-MA" dirty="0">
              <a:latin typeface="Dosis Medium" pitchFamily="2" charset="0"/>
            </a:endParaRPr>
          </a:p>
        </p:txBody>
      </p:sp>
      <p:pic>
        <p:nvPicPr>
          <p:cNvPr id="11" name="Image 10">
            <a:extLst>
              <a:ext uri="{FF2B5EF4-FFF2-40B4-BE49-F238E27FC236}">
                <a16:creationId xmlns:a16="http://schemas.microsoft.com/office/drawing/2014/main" id="{1B0E992A-EBBC-AD5F-486B-2FFE1857D603}"/>
              </a:ext>
            </a:extLst>
          </p:cNvPr>
          <p:cNvPicPr>
            <a:picLocks noChangeAspect="1"/>
          </p:cNvPicPr>
          <p:nvPr/>
        </p:nvPicPr>
        <p:blipFill>
          <a:blip r:embed="rId2"/>
          <a:stretch>
            <a:fillRect/>
          </a:stretch>
        </p:blipFill>
        <p:spPr>
          <a:xfrm>
            <a:off x="3019927" y="2136809"/>
            <a:ext cx="3104146" cy="3104146"/>
          </a:xfrm>
          <a:prstGeom prst="roundRect">
            <a:avLst>
              <a:gd name="adj" fmla="val 10201"/>
            </a:avLst>
          </a:prstGeom>
        </p:spPr>
      </p:pic>
      <p:grpSp>
        <p:nvGrpSpPr>
          <p:cNvPr id="5" name="Groupe 4">
            <a:extLst>
              <a:ext uri="{FF2B5EF4-FFF2-40B4-BE49-F238E27FC236}">
                <a16:creationId xmlns:a16="http://schemas.microsoft.com/office/drawing/2014/main" id="{37C4C050-D37D-4A1F-A234-9C644C22276A}"/>
              </a:ext>
            </a:extLst>
          </p:cNvPr>
          <p:cNvGrpSpPr/>
          <p:nvPr/>
        </p:nvGrpSpPr>
        <p:grpSpPr>
          <a:xfrm>
            <a:off x="113769" y="634753"/>
            <a:ext cx="1147140" cy="980797"/>
            <a:chOff x="113769" y="634753"/>
            <a:chExt cx="1147140" cy="980797"/>
          </a:xfrm>
        </p:grpSpPr>
        <p:pic>
          <p:nvPicPr>
            <p:cNvPr id="6" name="Image 5">
              <a:extLst>
                <a:ext uri="{FF2B5EF4-FFF2-40B4-BE49-F238E27FC236}">
                  <a16:creationId xmlns:a16="http://schemas.microsoft.com/office/drawing/2014/main" id="{0F2082D1-DE29-40BC-A081-880A7CFA4092}"/>
                </a:ext>
              </a:extLst>
            </p:cNvPr>
            <p:cNvPicPr>
              <a:picLocks noChangeAspect="1"/>
            </p:cNvPicPr>
            <p:nvPr/>
          </p:nvPicPr>
          <p:blipFill>
            <a:blip r:embed="rId3"/>
            <a:srcRect l="-8613" b="7585"/>
            <a:stretch>
              <a:fillRect/>
            </a:stretch>
          </p:blipFill>
          <p:spPr>
            <a:xfrm>
              <a:off x="442761" y="692504"/>
              <a:ext cx="818148" cy="923046"/>
            </a:xfrm>
            <a:prstGeom prst="ellipse">
              <a:avLst/>
            </a:prstGeom>
          </p:spPr>
        </p:pic>
        <p:pic>
          <p:nvPicPr>
            <p:cNvPr id="8"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EC205B5F-E302-47D4-BDA2-F9255602F9D0}"/>
                </a:ext>
              </a:extLst>
            </p:cNvPr>
            <p:cNvPicPr>
              <a:picLocks noChangeAspect="1"/>
            </p:cNvPicPr>
            <p:nvPr/>
          </p:nvPicPr>
          <p:blipFill rotWithShape="1">
            <a:blip r:embed="rId4">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Tree>
    <p:extLst>
      <p:ext uri="{BB962C8B-B14F-4D97-AF65-F5344CB8AC3E}">
        <p14:creationId xmlns:p14="http://schemas.microsoft.com/office/powerpoint/2010/main" val="17066738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70725-3069-DA66-E6B0-2B45CBD831F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6F267A0-1B46-E967-5577-577B768F0A2E}"/>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 Note ». Est-ce que vous entendez le son « n » dans « note » ? </a:t>
            </a:r>
            <a:endParaRPr lang="fr-MA" dirty="0">
              <a:latin typeface="Dosis Medium" pitchFamily="2" charset="0"/>
            </a:endParaRPr>
          </a:p>
        </p:txBody>
      </p:sp>
      <p:pic>
        <p:nvPicPr>
          <p:cNvPr id="4" name="Espace réservé pour une image  6" descr="Une image contenant habits, sourire, dessin humoristique, clipart&#10;&#10;Le contenu généré par l’IA peut être incorrect.">
            <a:extLst>
              <a:ext uri="{FF2B5EF4-FFF2-40B4-BE49-F238E27FC236}">
                <a16:creationId xmlns:a16="http://schemas.microsoft.com/office/drawing/2014/main" id="{C1ACF8BF-EE21-4BFE-A287-A81AF6157F5E}"/>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pic>
        <p:nvPicPr>
          <p:cNvPr id="6" name="Image 5">
            <a:extLst>
              <a:ext uri="{FF2B5EF4-FFF2-40B4-BE49-F238E27FC236}">
                <a16:creationId xmlns:a16="http://schemas.microsoft.com/office/drawing/2014/main" id="{B8A5B9B6-186E-466B-ABAF-15BEBA5DAC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1188" y="1800000"/>
            <a:ext cx="3501623" cy="3258000"/>
          </a:xfrm>
          <a:prstGeom prst="rect">
            <a:avLst/>
          </a:prstGeom>
        </p:spPr>
      </p:pic>
    </p:spTree>
    <p:extLst>
      <p:ext uri="{BB962C8B-B14F-4D97-AF65-F5344CB8AC3E}">
        <p14:creationId xmlns:p14="http://schemas.microsoft.com/office/powerpoint/2010/main" val="38221293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70725-3069-DA66-E6B0-2B45CBD831F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6F267A0-1B46-E967-5577-577B768F0A2E}"/>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 Lunettes ». Est-ce que vous entendez le son « n » dans « lunettes » ? </a:t>
            </a:r>
            <a:endParaRPr lang="fr-MA" dirty="0">
              <a:latin typeface="Dosis Medium" pitchFamily="2" charset="0"/>
            </a:endParaRPr>
          </a:p>
        </p:txBody>
      </p:sp>
      <p:pic>
        <p:nvPicPr>
          <p:cNvPr id="4" name="Espace réservé pour une image  6" descr="Une image contenant habits, sourire, dessin humoristique, clipart&#10;&#10;Le contenu généré par l’IA peut être incorrect.">
            <a:extLst>
              <a:ext uri="{FF2B5EF4-FFF2-40B4-BE49-F238E27FC236}">
                <a16:creationId xmlns:a16="http://schemas.microsoft.com/office/drawing/2014/main" id="{FCD0E3ED-F45D-4B22-A997-6384AF9B85A8}"/>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pic>
        <p:nvPicPr>
          <p:cNvPr id="5" name="Image 4">
            <a:extLst>
              <a:ext uri="{FF2B5EF4-FFF2-40B4-BE49-F238E27FC236}">
                <a16:creationId xmlns:a16="http://schemas.microsoft.com/office/drawing/2014/main" id="{5C122FD6-062E-4D92-8F2B-8433D51DBA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5823" y="2313024"/>
            <a:ext cx="5132354" cy="2231951"/>
          </a:xfrm>
          <a:prstGeom prst="rect">
            <a:avLst/>
          </a:prstGeom>
        </p:spPr>
      </p:pic>
    </p:spTree>
    <p:extLst>
      <p:ext uri="{BB962C8B-B14F-4D97-AF65-F5344CB8AC3E}">
        <p14:creationId xmlns:p14="http://schemas.microsoft.com/office/powerpoint/2010/main" val="6793587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70725-3069-DA66-E6B0-2B45CBD831F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6F267A0-1B46-E967-5577-577B768F0A2E}"/>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 Dessiner ». Est-ce que vous entendez le son « n » dans « dessiner » ? </a:t>
            </a:r>
            <a:endParaRPr lang="fr-MA" dirty="0">
              <a:latin typeface="Dosis Medium" pitchFamily="2" charset="0"/>
            </a:endParaRPr>
          </a:p>
        </p:txBody>
      </p:sp>
      <p:pic>
        <p:nvPicPr>
          <p:cNvPr id="4" name="Espace réservé pour une image  6" descr="Une image contenant habits, sourire, dessin humoristique, clipart&#10;&#10;Le contenu généré par l’IA peut être incorrect.">
            <a:extLst>
              <a:ext uri="{FF2B5EF4-FFF2-40B4-BE49-F238E27FC236}">
                <a16:creationId xmlns:a16="http://schemas.microsoft.com/office/drawing/2014/main" id="{7CDBB892-3334-4450-AAAD-DCDAF65FEC60}"/>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pic>
        <p:nvPicPr>
          <p:cNvPr id="5" name="Image 4">
            <a:extLst>
              <a:ext uri="{FF2B5EF4-FFF2-40B4-BE49-F238E27FC236}">
                <a16:creationId xmlns:a16="http://schemas.microsoft.com/office/drawing/2014/main" id="{DBCF7449-3353-4290-9A7D-981505D8C2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3000" y="1800000"/>
            <a:ext cx="3258000" cy="3258000"/>
          </a:xfrm>
          <a:prstGeom prst="rect">
            <a:avLst/>
          </a:prstGeom>
        </p:spPr>
      </p:pic>
    </p:spTree>
    <p:extLst>
      <p:ext uri="{BB962C8B-B14F-4D97-AF65-F5344CB8AC3E}">
        <p14:creationId xmlns:p14="http://schemas.microsoft.com/office/powerpoint/2010/main" val="330891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70725-3069-DA66-E6B0-2B45CBD831F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6F267A0-1B46-E967-5577-577B768F0A2E}"/>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 Banane ». Est-ce que vous entendez le son « n » dans « banane » ? </a:t>
            </a:r>
            <a:endParaRPr lang="fr-MA" dirty="0">
              <a:latin typeface="Dosis Medium" pitchFamily="2" charset="0"/>
            </a:endParaRPr>
          </a:p>
        </p:txBody>
      </p:sp>
      <p:pic>
        <p:nvPicPr>
          <p:cNvPr id="6" name="Espace réservé pour une image  6" descr="Une image contenant habits, sourire, dessin humoristique, clipart&#10;&#10;Le contenu généré par l’IA peut être incorrect.">
            <a:extLst>
              <a:ext uri="{FF2B5EF4-FFF2-40B4-BE49-F238E27FC236}">
                <a16:creationId xmlns:a16="http://schemas.microsoft.com/office/drawing/2014/main" id="{2C30285A-F8E5-4F62-9049-42EB9D8F9C51}"/>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pic>
        <p:nvPicPr>
          <p:cNvPr id="4" name="Image 3">
            <a:extLst>
              <a:ext uri="{FF2B5EF4-FFF2-40B4-BE49-F238E27FC236}">
                <a16:creationId xmlns:a16="http://schemas.microsoft.com/office/drawing/2014/main" id="{DE64BDFD-8459-46CA-880B-92D281B790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5890" y="2212937"/>
            <a:ext cx="4992220" cy="3328147"/>
          </a:xfrm>
          <a:prstGeom prst="rect">
            <a:avLst/>
          </a:prstGeom>
        </p:spPr>
      </p:pic>
    </p:spTree>
    <p:extLst>
      <p:ext uri="{BB962C8B-B14F-4D97-AF65-F5344CB8AC3E}">
        <p14:creationId xmlns:p14="http://schemas.microsoft.com/office/powerpoint/2010/main" val="1925256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70725-3069-DA66-E6B0-2B45CBD831F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6F267A0-1B46-E967-5577-577B768F0A2E}"/>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 Maison ». Est-ce que vous entendez le son « n » dans « maison » ? </a:t>
            </a:r>
            <a:endParaRPr lang="fr-MA" dirty="0">
              <a:latin typeface="Dosis Medium" pitchFamily="2" charset="0"/>
            </a:endParaRPr>
          </a:p>
        </p:txBody>
      </p:sp>
      <p:pic>
        <p:nvPicPr>
          <p:cNvPr id="4" name="Espace réservé pour une image  6" descr="Une image contenant habits, sourire, dessin humoristique, clipart&#10;&#10;Le contenu généré par l’IA peut être incorrect.">
            <a:extLst>
              <a:ext uri="{FF2B5EF4-FFF2-40B4-BE49-F238E27FC236}">
                <a16:creationId xmlns:a16="http://schemas.microsoft.com/office/drawing/2014/main" id="{7F310D92-1A2F-4E5D-94DE-7E09CBC01C08}"/>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pic>
        <p:nvPicPr>
          <p:cNvPr id="6" name="Image 5" descr="Une image contenant maison, arbre, peinture, fenêtre&#10;&#10;Le contenu généré par l’IA peut être incorrect.">
            <a:extLst>
              <a:ext uri="{FF2B5EF4-FFF2-40B4-BE49-F238E27FC236}">
                <a16:creationId xmlns:a16="http://schemas.microsoft.com/office/drawing/2014/main" id="{A51BAA5F-4E04-0E59-1E55-492F0DCB0D6E}"/>
              </a:ext>
            </a:extLst>
          </p:cNvPr>
          <p:cNvPicPr>
            <a:picLocks noChangeAspect="1"/>
          </p:cNvPicPr>
          <p:nvPr/>
        </p:nvPicPr>
        <p:blipFill>
          <a:blip r:embed="rId3">
            <a:extLst>
              <a:ext uri="{28A0092B-C50C-407E-A947-70E740481C1C}">
                <a14:useLocalDpi xmlns:a14="http://schemas.microsoft.com/office/drawing/2010/main" val="0"/>
              </a:ext>
            </a:extLst>
          </a:blip>
          <a:srcRect l="9076" t="5726" r="6104" b="14656"/>
          <a:stretch>
            <a:fillRect/>
          </a:stretch>
        </p:blipFill>
        <p:spPr>
          <a:xfrm>
            <a:off x="3055350" y="2145554"/>
            <a:ext cx="3033299" cy="3114604"/>
          </a:xfrm>
          <a:prstGeom prst="rect">
            <a:avLst/>
          </a:prstGeom>
        </p:spPr>
      </p:pic>
    </p:spTree>
    <p:extLst>
      <p:ext uri="{BB962C8B-B14F-4D97-AF65-F5344CB8AC3E}">
        <p14:creationId xmlns:p14="http://schemas.microsoft.com/office/powerpoint/2010/main" val="18155796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70725-3069-DA66-E6B0-2B45CBD831F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6F267A0-1B46-E967-5577-577B768F0A2E}"/>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 Sardines ». Est-ce que vous entendez le son « n » dans « sardines » ? </a:t>
            </a:r>
            <a:endParaRPr lang="fr-MA" dirty="0">
              <a:latin typeface="Dosis Medium" pitchFamily="2" charset="0"/>
            </a:endParaRPr>
          </a:p>
        </p:txBody>
      </p:sp>
      <p:pic>
        <p:nvPicPr>
          <p:cNvPr id="4" name="Espace réservé pour une image  6" descr="Une image contenant habits, sourire, dessin humoristique, clipart&#10;&#10;Le contenu généré par l’IA peut être incorrect.">
            <a:extLst>
              <a:ext uri="{FF2B5EF4-FFF2-40B4-BE49-F238E27FC236}">
                <a16:creationId xmlns:a16="http://schemas.microsoft.com/office/drawing/2014/main" id="{6DBD6BC7-9F6E-464C-A996-B4E06A3397F8}"/>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pic>
        <p:nvPicPr>
          <p:cNvPr id="6" name="Image 5">
            <a:extLst>
              <a:ext uri="{FF2B5EF4-FFF2-40B4-BE49-F238E27FC236}">
                <a16:creationId xmlns:a16="http://schemas.microsoft.com/office/drawing/2014/main" id="{364A0525-503E-43ED-A946-B84EE0BBEF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5946" y="1982222"/>
            <a:ext cx="4812107" cy="2893555"/>
          </a:xfrm>
          <a:prstGeom prst="rect">
            <a:avLst/>
          </a:prstGeom>
        </p:spPr>
      </p:pic>
    </p:spTree>
    <p:extLst>
      <p:ext uri="{BB962C8B-B14F-4D97-AF65-F5344CB8AC3E}">
        <p14:creationId xmlns:p14="http://schemas.microsoft.com/office/powerpoint/2010/main" val="20137138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3D50F-7CCD-D5E8-7AEF-7A166F1DEC6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F234B80-2CF9-AC4E-219D-0333FBFCE57A}"/>
              </a:ext>
            </a:extLst>
          </p:cNvPr>
          <p:cNvSpPr>
            <a:spLocks noGrp="1"/>
          </p:cNvSpPr>
          <p:nvPr>
            <p:ph type="title"/>
          </p:nvPr>
        </p:nvSpPr>
        <p:spPr>
          <a:xfrm>
            <a:off x="676775" y="1326038"/>
            <a:ext cx="7886700" cy="720000"/>
          </a:xfrm>
        </p:spPr>
        <p:txBody>
          <a:bodyPr/>
          <a:lstStyle/>
          <a:p>
            <a:r>
              <a:rPr lang="fr-MA" sz="3200" dirty="0">
                <a:solidFill>
                  <a:srgbClr val="424D7B"/>
                </a:solidFill>
              </a:rPr>
              <a:t>Contenu de la semaine </a:t>
            </a:r>
          </a:p>
        </p:txBody>
      </p:sp>
      <p:grpSp>
        <p:nvGrpSpPr>
          <p:cNvPr id="3" name="Groupe 2">
            <a:extLst>
              <a:ext uri="{FF2B5EF4-FFF2-40B4-BE49-F238E27FC236}">
                <a16:creationId xmlns:a16="http://schemas.microsoft.com/office/drawing/2014/main" id="{C9DFD4E1-4E0E-1962-4D6A-CAA194C79384}"/>
              </a:ext>
            </a:extLst>
          </p:cNvPr>
          <p:cNvGrpSpPr/>
          <p:nvPr/>
        </p:nvGrpSpPr>
        <p:grpSpPr>
          <a:xfrm>
            <a:off x="3120265" y="0"/>
            <a:ext cx="2741519" cy="1084434"/>
            <a:chOff x="3072140" y="0"/>
            <a:chExt cx="2741519" cy="1084434"/>
          </a:xfrm>
        </p:grpSpPr>
        <p:sp>
          <p:nvSpPr>
            <p:cNvPr id="8" name="Rectangle 7">
              <a:extLst>
                <a:ext uri="{FF2B5EF4-FFF2-40B4-BE49-F238E27FC236}">
                  <a16:creationId xmlns:a16="http://schemas.microsoft.com/office/drawing/2014/main" id="{18768EAC-AAE5-5AAF-67A5-EE315A59F0D0}"/>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Rectangle 8">
              <a:extLst>
                <a:ext uri="{FF2B5EF4-FFF2-40B4-BE49-F238E27FC236}">
                  <a16:creationId xmlns:a16="http://schemas.microsoft.com/office/drawing/2014/main" id="{15C71E94-B8BD-4CD4-8E1B-35F71F26F07D}"/>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Titre 53">
              <a:extLst>
                <a:ext uri="{FF2B5EF4-FFF2-40B4-BE49-F238E27FC236}">
                  <a16:creationId xmlns:a16="http://schemas.microsoft.com/office/drawing/2014/main" id="{DF1F6A5D-DBB2-615B-46CB-C38EB8ED173D}"/>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 (e)</a:t>
              </a:r>
            </a:p>
          </p:txBody>
        </p:sp>
      </p:grpSp>
      <p:grpSp>
        <p:nvGrpSpPr>
          <p:cNvPr id="20" name="Groupe 19">
            <a:extLst>
              <a:ext uri="{FF2B5EF4-FFF2-40B4-BE49-F238E27FC236}">
                <a16:creationId xmlns:a16="http://schemas.microsoft.com/office/drawing/2014/main" id="{EE9A7DA2-947D-4935-AE17-CBEBEC5B2225}"/>
              </a:ext>
            </a:extLst>
          </p:cNvPr>
          <p:cNvGrpSpPr/>
          <p:nvPr/>
        </p:nvGrpSpPr>
        <p:grpSpPr>
          <a:xfrm>
            <a:off x="4620125" y="2287642"/>
            <a:ext cx="4111200" cy="3564000"/>
            <a:chOff x="1112546" y="255456"/>
            <a:chExt cx="8942136" cy="6858000"/>
          </a:xfrm>
        </p:grpSpPr>
        <p:pic>
          <p:nvPicPr>
            <p:cNvPr id="21" name="Image 20">
              <a:extLst>
                <a:ext uri="{FF2B5EF4-FFF2-40B4-BE49-F238E27FC236}">
                  <a16:creationId xmlns:a16="http://schemas.microsoft.com/office/drawing/2014/main" id="{A3FB5BB3-14C2-4AE2-821A-507E744FAA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546" y="255456"/>
              <a:ext cx="4471068" cy="6858000"/>
            </a:xfrm>
            <a:prstGeom prst="rect">
              <a:avLst/>
            </a:prstGeom>
          </p:spPr>
        </p:pic>
        <p:pic>
          <p:nvPicPr>
            <p:cNvPr id="22" name="Image 21">
              <a:extLst>
                <a:ext uri="{FF2B5EF4-FFF2-40B4-BE49-F238E27FC236}">
                  <a16:creationId xmlns:a16="http://schemas.microsoft.com/office/drawing/2014/main" id="{2855427D-3091-4BD1-8AB3-EE76EFF06D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3614" y="255456"/>
              <a:ext cx="4471068" cy="6858000"/>
            </a:xfrm>
            <a:prstGeom prst="rect">
              <a:avLst/>
            </a:prstGeom>
          </p:spPr>
        </p:pic>
      </p:grpSp>
      <p:grpSp>
        <p:nvGrpSpPr>
          <p:cNvPr id="23" name="Groupe 22">
            <a:extLst>
              <a:ext uri="{FF2B5EF4-FFF2-40B4-BE49-F238E27FC236}">
                <a16:creationId xmlns:a16="http://schemas.microsoft.com/office/drawing/2014/main" id="{2ED9507A-3A0F-4666-8B21-E96999FB02CF}"/>
              </a:ext>
            </a:extLst>
          </p:cNvPr>
          <p:cNvGrpSpPr/>
          <p:nvPr/>
        </p:nvGrpSpPr>
        <p:grpSpPr>
          <a:xfrm>
            <a:off x="412676" y="2287642"/>
            <a:ext cx="4111200" cy="3564000"/>
            <a:chOff x="-1558759" y="-90311"/>
            <a:chExt cx="8942136" cy="6858000"/>
          </a:xfrm>
        </p:grpSpPr>
        <p:pic>
          <p:nvPicPr>
            <p:cNvPr id="24" name="Image 23">
              <a:extLst>
                <a:ext uri="{FF2B5EF4-FFF2-40B4-BE49-F238E27FC236}">
                  <a16:creationId xmlns:a16="http://schemas.microsoft.com/office/drawing/2014/main" id="{B6A38004-D767-443B-A5CE-BF4A2EF006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12309" y="-90311"/>
              <a:ext cx="4471068" cy="6858000"/>
            </a:xfrm>
            <a:prstGeom prst="rect">
              <a:avLst/>
            </a:prstGeom>
          </p:spPr>
        </p:pic>
        <p:pic>
          <p:nvPicPr>
            <p:cNvPr id="25" name="Image 24">
              <a:extLst>
                <a:ext uri="{FF2B5EF4-FFF2-40B4-BE49-F238E27FC236}">
                  <a16:creationId xmlns:a16="http://schemas.microsoft.com/office/drawing/2014/main" id="{99DBAFE1-88C9-4854-A637-344944FA50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8759" y="-90311"/>
              <a:ext cx="4471068" cy="6858000"/>
            </a:xfrm>
            <a:prstGeom prst="rect">
              <a:avLst/>
            </a:prstGeom>
          </p:spPr>
        </p:pic>
      </p:grpSp>
    </p:spTree>
    <p:extLst>
      <p:ext uri="{BB962C8B-B14F-4D97-AF65-F5344CB8AC3E}">
        <p14:creationId xmlns:p14="http://schemas.microsoft.com/office/powerpoint/2010/main" val="300561351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956BEE7-3797-4B2D-A92F-EB5ABAC96D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8392" y="1615550"/>
            <a:ext cx="3223221" cy="4943975"/>
          </a:xfrm>
          <a:prstGeom prst="rect">
            <a:avLst/>
          </a:prstGeom>
        </p:spPr>
      </p:pic>
      <p:sp>
        <p:nvSpPr>
          <p:cNvPr id="2" name="Titre 1">
            <a:extLst>
              <a:ext uri="{FF2B5EF4-FFF2-40B4-BE49-F238E27FC236}">
                <a16:creationId xmlns:a16="http://schemas.microsoft.com/office/drawing/2014/main" id="{3C57744B-8346-4FC3-BADA-54A0FBB7CCD0}"/>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Prenez le livret, page 88. </a:t>
            </a:r>
            <a:endParaRPr lang="fr-MA" dirty="0">
              <a:solidFill>
                <a:schemeClr val="tx1">
                  <a:lumMod val="65000"/>
                  <a:lumOff val="35000"/>
                </a:schemeClr>
              </a:solidFill>
              <a:latin typeface="Dosis Medium" pitchFamily="2" charset="0"/>
            </a:endParaRPr>
          </a:p>
        </p:txBody>
      </p:sp>
      <p:sp>
        <p:nvSpPr>
          <p:cNvPr id="7" name="Rectangle : coins arrondis 6">
            <a:extLst>
              <a:ext uri="{FF2B5EF4-FFF2-40B4-BE49-F238E27FC236}">
                <a16:creationId xmlns:a16="http://schemas.microsoft.com/office/drawing/2014/main" id="{F7E4B3A5-05E1-4989-A2B1-AC5F42AA31C4}"/>
              </a:ext>
            </a:extLst>
          </p:cNvPr>
          <p:cNvSpPr/>
          <p:nvPr/>
        </p:nvSpPr>
        <p:spPr>
          <a:xfrm>
            <a:off x="2908392" y="2345167"/>
            <a:ext cx="3223221" cy="1357258"/>
          </a:xfrm>
          <a:prstGeom prst="roundRect">
            <a:avLst/>
          </a:prstGeom>
          <a:noFill/>
          <a:ln w="38100">
            <a:solidFill>
              <a:srgbClr val="E84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6" name="Groupe 5">
            <a:extLst>
              <a:ext uri="{FF2B5EF4-FFF2-40B4-BE49-F238E27FC236}">
                <a16:creationId xmlns:a16="http://schemas.microsoft.com/office/drawing/2014/main" id="{0B5A4C96-530A-4BC3-AFA0-9582381EA611}"/>
              </a:ext>
            </a:extLst>
          </p:cNvPr>
          <p:cNvGrpSpPr/>
          <p:nvPr/>
        </p:nvGrpSpPr>
        <p:grpSpPr>
          <a:xfrm>
            <a:off x="113769" y="634753"/>
            <a:ext cx="1147140" cy="980797"/>
            <a:chOff x="113769" y="634753"/>
            <a:chExt cx="1147140" cy="980797"/>
          </a:xfrm>
        </p:grpSpPr>
        <p:pic>
          <p:nvPicPr>
            <p:cNvPr id="8" name="Image 7">
              <a:extLst>
                <a:ext uri="{FF2B5EF4-FFF2-40B4-BE49-F238E27FC236}">
                  <a16:creationId xmlns:a16="http://schemas.microsoft.com/office/drawing/2014/main" id="{368D54E0-6124-4E14-A8C9-70AD445F31CF}"/>
                </a:ext>
              </a:extLst>
            </p:cNvPr>
            <p:cNvPicPr>
              <a:picLocks noChangeAspect="1"/>
            </p:cNvPicPr>
            <p:nvPr/>
          </p:nvPicPr>
          <p:blipFill>
            <a:blip r:embed="rId3"/>
            <a:srcRect l="-8613" b="7585"/>
            <a:stretch>
              <a:fillRect/>
            </a:stretch>
          </p:blipFill>
          <p:spPr>
            <a:xfrm>
              <a:off x="442761" y="692504"/>
              <a:ext cx="818148" cy="923046"/>
            </a:xfrm>
            <a:prstGeom prst="ellipse">
              <a:avLst/>
            </a:prstGeom>
          </p:spPr>
        </p:pic>
        <p:pic>
          <p:nvPicPr>
            <p:cNvPr id="9"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BAD02C80-1809-49C9-8571-9AB2D1E77814}"/>
                </a:ext>
              </a:extLst>
            </p:cNvPr>
            <p:cNvPicPr>
              <a:picLocks noChangeAspect="1"/>
            </p:cNvPicPr>
            <p:nvPr/>
          </p:nvPicPr>
          <p:blipFill rotWithShape="1">
            <a:blip r:embed="rId4">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Tree>
    <p:extLst>
      <p:ext uri="{BB962C8B-B14F-4D97-AF65-F5344CB8AC3E}">
        <p14:creationId xmlns:p14="http://schemas.microsoft.com/office/powerpoint/2010/main" val="6136957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ED84E-C7BE-A7A4-D0BD-A483E4B673F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282E54B-F50A-A5BD-EBD8-B5B5CF3F2CB7}"/>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On va faire l’activité 1 et 2. Je vais vous expliquer la consigne. Ensuite, je vais circuler entre les rangs pour vous aider. </a:t>
            </a:r>
            <a:endParaRPr lang="fr-MA" dirty="0">
              <a:solidFill>
                <a:schemeClr val="tx1">
                  <a:lumMod val="65000"/>
                  <a:lumOff val="35000"/>
                </a:schemeClr>
              </a:solidFill>
              <a:latin typeface="Dosis Medium" pitchFamily="2" charset="0"/>
            </a:endParaRPr>
          </a:p>
        </p:txBody>
      </p:sp>
      <p:grpSp>
        <p:nvGrpSpPr>
          <p:cNvPr id="8" name="Groupe 7">
            <a:extLst>
              <a:ext uri="{FF2B5EF4-FFF2-40B4-BE49-F238E27FC236}">
                <a16:creationId xmlns:a16="http://schemas.microsoft.com/office/drawing/2014/main" id="{046BBE50-187E-4E2F-B478-DCC0BC84E3FE}"/>
              </a:ext>
            </a:extLst>
          </p:cNvPr>
          <p:cNvGrpSpPr/>
          <p:nvPr/>
        </p:nvGrpSpPr>
        <p:grpSpPr>
          <a:xfrm>
            <a:off x="113769" y="634753"/>
            <a:ext cx="1147140" cy="980797"/>
            <a:chOff x="113769" y="634753"/>
            <a:chExt cx="1147140" cy="980797"/>
          </a:xfrm>
        </p:grpSpPr>
        <p:pic>
          <p:nvPicPr>
            <p:cNvPr id="9" name="Image 8">
              <a:extLst>
                <a:ext uri="{FF2B5EF4-FFF2-40B4-BE49-F238E27FC236}">
                  <a16:creationId xmlns:a16="http://schemas.microsoft.com/office/drawing/2014/main" id="{2FD5E8EF-5172-4028-B2C0-5A723BA2579A}"/>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0"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BCBCBD19-F12E-4109-92CC-A410043828DE}"/>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11" name="Image 10">
            <a:extLst>
              <a:ext uri="{FF2B5EF4-FFF2-40B4-BE49-F238E27FC236}">
                <a16:creationId xmlns:a16="http://schemas.microsoft.com/office/drawing/2014/main" id="{554435ED-3895-49AA-B1A9-CD24862A04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8471" y="2175310"/>
            <a:ext cx="3034318" cy="3034318"/>
          </a:xfrm>
          <a:prstGeom prst="rect">
            <a:avLst/>
          </a:prstGeom>
        </p:spPr>
      </p:pic>
      <p:pic>
        <p:nvPicPr>
          <p:cNvPr id="4" name="Image 3">
            <a:extLst>
              <a:ext uri="{FF2B5EF4-FFF2-40B4-BE49-F238E27FC236}">
                <a16:creationId xmlns:a16="http://schemas.microsoft.com/office/drawing/2014/main" id="{007A4CBE-BA07-42E2-8B17-2796DE9EF866}"/>
              </a:ext>
            </a:extLst>
          </p:cNvPr>
          <p:cNvPicPr>
            <a:picLocks noChangeAspect="1"/>
          </p:cNvPicPr>
          <p:nvPr/>
        </p:nvPicPr>
        <p:blipFill rotWithShape="1">
          <a:blip r:embed="rId5">
            <a:extLst>
              <a:ext uri="{28A0092B-C50C-407E-A947-70E740481C1C}">
                <a14:useLocalDpi xmlns:a14="http://schemas.microsoft.com/office/drawing/2010/main" val="0"/>
              </a:ext>
            </a:extLst>
          </a:blip>
          <a:srcRect l="9635" t="14912" r="8021" b="58245"/>
          <a:stretch/>
        </p:blipFill>
        <p:spPr>
          <a:xfrm>
            <a:off x="806114" y="2760869"/>
            <a:ext cx="4391527" cy="2195764"/>
          </a:xfrm>
          <a:prstGeom prst="rect">
            <a:avLst/>
          </a:prstGeom>
        </p:spPr>
      </p:pic>
    </p:spTree>
    <p:extLst>
      <p:ext uri="{BB962C8B-B14F-4D97-AF65-F5344CB8AC3E}">
        <p14:creationId xmlns:p14="http://schemas.microsoft.com/office/powerpoint/2010/main" val="15060419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BF8D4-9A3C-14AD-59ED-4687BD75E927}"/>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A6D6CB19-D0DE-4352-8785-6A4D4CFCA5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098" y="3688450"/>
            <a:ext cx="8009803" cy="2657438"/>
          </a:xfrm>
          <a:prstGeom prst="rect">
            <a:avLst/>
          </a:prstGeom>
        </p:spPr>
      </p:pic>
      <p:pic>
        <p:nvPicPr>
          <p:cNvPr id="6" name="Image 5">
            <a:extLst>
              <a:ext uri="{FF2B5EF4-FFF2-40B4-BE49-F238E27FC236}">
                <a16:creationId xmlns:a16="http://schemas.microsoft.com/office/drawing/2014/main" id="{E85DFEE7-EDA7-4300-8D23-996EBC2F8C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098" y="2087386"/>
            <a:ext cx="8009803" cy="1638665"/>
          </a:xfrm>
          <a:prstGeom prst="rect">
            <a:avLst/>
          </a:prstGeom>
        </p:spPr>
      </p:pic>
      <p:sp>
        <p:nvSpPr>
          <p:cNvPr id="2" name="Titre 1">
            <a:extLst>
              <a:ext uri="{FF2B5EF4-FFF2-40B4-BE49-F238E27FC236}">
                <a16:creationId xmlns:a16="http://schemas.microsoft.com/office/drawing/2014/main" id="{22832EAE-156B-FC8D-EA6F-AECFDFE268F0}"/>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Corrigez.</a:t>
            </a:r>
            <a:endParaRPr lang="fr-MA" dirty="0">
              <a:solidFill>
                <a:schemeClr val="tx1">
                  <a:lumMod val="65000"/>
                  <a:lumOff val="35000"/>
                </a:schemeClr>
              </a:solidFill>
              <a:latin typeface="Dosis Medium" pitchFamily="2" charset="0"/>
            </a:endParaRPr>
          </a:p>
        </p:txBody>
      </p:sp>
      <p:sp>
        <p:nvSpPr>
          <p:cNvPr id="17" name="Ellipse 16">
            <a:extLst>
              <a:ext uri="{FF2B5EF4-FFF2-40B4-BE49-F238E27FC236}">
                <a16:creationId xmlns:a16="http://schemas.microsoft.com/office/drawing/2014/main" id="{6AE8FEE1-4096-43D3-A5B5-590AF1DB126E}"/>
              </a:ext>
            </a:extLst>
          </p:cNvPr>
          <p:cNvSpPr/>
          <p:nvPr/>
        </p:nvSpPr>
        <p:spPr>
          <a:xfrm>
            <a:off x="7499505" y="3144981"/>
            <a:ext cx="199017" cy="367553"/>
          </a:xfrm>
          <a:prstGeom prst="ellipse">
            <a:avLst/>
          </a:prstGeom>
          <a:noFill/>
          <a:ln w="1905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p>
        </p:txBody>
      </p:sp>
      <p:sp>
        <p:nvSpPr>
          <p:cNvPr id="18" name="Ellipse 17">
            <a:extLst>
              <a:ext uri="{FF2B5EF4-FFF2-40B4-BE49-F238E27FC236}">
                <a16:creationId xmlns:a16="http://schemas.microsoft.com/office/drawing/2014/main" id="{8CDE7CCC-68DD-402F-936F-ED35490B15A2}"/>
              </a:ext>
            </a:extLst>
          </p:cNvPr>
          <p:cNvSpPr/>
          <p:nvPr/>
        </p:nvSpPr>
        <p:spPr>
          <a:xfrm>
            <a:off x="5889506" y="3120050"/>
            <a:ext cx="199017" cy="367553"/>
          </a:xfrm>
          <a:prstGeom prst="ellipse">
            <a:avLst/>
          </a:prstGeom>
          <a:noFill/>
          <a:ln w="1905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p>
        </p:txBody>
      </p:sp>
      <p:sp>
        <p:nvSpPr>
          <p:cNvPr id="19" name="Ellipse 18">
            <a:extLst>
              <a:ext uri="{FF2B5EF4-FFF2-40B4-BE49-F238E27FC236}">
                <a16:creationId xmlns:a16="http://schemas.microsoft.com/office/drawing/2014/main" id="{84DD793D-769A-419B-A75D-958456951E93}"/>
              </a:ext>
            </a:extLst>
          </p:cNvPr>
          <p:cNvSpPr/>
          <p:nvPr/>
        </p:nvSpPr>
        <p:spPr>
          <a:xfrm>
            <a:off x="4445536" y="3135239"/>
            <a:ext cx="199017" cy="367553"/>
          </a:xfrm>
          <a:prstGeom prst="ellipse">
            <a:avLst/>
          </a:prstGeom>
          <a:noFill/>
          <a:ln w="19050"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p>
        </p:txBody>
      </p:sp>
      <p:sp>
        <p:nvSpPr>
          <p:cNvPr id="20" name="Ellipse 19">
            <a:extLst>
              <a:ext uri="{FF2B5EF4-FFF2-40B4-BE49-F238E27FC236}">
                <a16:creationId xmlns:a16="http://schemas.microsoft.com/office/drawing/2014/main" id="{CBFEC31E-825A-4FEB-A3D1-ACE7E1DF2AF1}"/>
              </a:ext>
            </a:extLst>
          </p:cNvPr>
          <p:cNvSpPr/>
          <p:nvPr/>
        </p:nvSpPr>
        <p:spPr>
          <a:xfrm>
            <a:off x="3756741" y="4613420"/>
            <a:ext cx="1524000" cy="1461246"/>
          </a:xfrm>
          <a:prstGeom prst="ellipse">
            <a:avLst/>
          </a:prstGeom>
          <a:noFill/>
          <a:ln w="28575"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p>
        </p:txBody>
      </p:sp>
      <p:sp>
        <p:nvSpPr>
          <p:cNvPr id="21" name="Ellipse 20">
            <a:extLst>
              <a:ext uri="{FF2B5EF4-FFF2-40B4-BE49-F238E27FC236}">
                <a16:creationId xmlns:a16="http://schemas.microsoft.com/office/drawing/2014/main" id="{2D5A8A28-EE9C-47E5-8DA2-ABB08F11D3A0}"/>
              </a:ext>
            </a:extLst>
          </p:cNvPr>
          <p:cNvSpPr/>
          <p:nvPr/>
        </p:nvSpPr>
        <p:spPr>
          <a:xfrm>
            <a:off x="6804741" y="4596492"/>
            <a:ext cx="1524000" cy="1461246"/>
          </a:xfrm>
          <a:prstGeom prst="ellipse">
            <a:avLst/>
          </a:prstGeom>
          <a:noFill/>
          <a:ln w="28575"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p>
        </p:txBody>
      </p:sp>
      <p:sp>
        <p:nvSpPr>
          <p:cNvPr id="23" name="Ellipse 22">
            <a:extLst>
              <a:ext uri="{FF2B5EF4-FFF2-40B4-BE49-F238E27FC236}">
                <a16:creationId xmlns:a16="http://schemas.microsoft.com/office/drawing/2014/main" id="{CF8345D5-CC11-45C6-A024-5CFD8D09539C}"/>
              </a:ext>
            </a:extLst>
          </p:cNvPr>
          <p:cNvSpPr/>
          <p:nvPr/>
        </p:nvSpPr>
        <p:spPr>
          <a:xfrm>
            <a:off x="5280741" y="4630634"/>
            <a:ext cx="1524000" cy="1461246"/>
          </a:xfrm>
          <a:prstGeom prst="ellipse">
            <a:avLst/>
          </a:prstGeom>
          <a:noFill/>
          <a:ln w="28575" cap="flat" cmpd="sng" algn="ctr">
            <a:solidFill>
              <a:srgbClr val="C0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fr-FR"/>
          </a:p>
        </p:txBody>
      </p:sp>
      <p:grpSp>
        <p:nvGrpSpPr>
          <p:cNvPr id="13" name="Groupe 12">
            <a:extLst>
              <a:ext uri="{FF2B5EF4-FFF2-40B4-BE49-F238E27FC236}">
                <a16:creationId xmlns:a16="http://schemas.microsoft.com/office/drawing/2014/main" id="{06D06418-53C2-40CB-8292-D143D2F5ED0F}"/>
              </a:ext>
            </a:extLst>
          </p:cNvPr>
          <p:cNvGrpSpPr/>
          <p:nvPr/>
        </p:nvGrpSpPr>
        <p:grpSpPr>
          <a:xfrm>
            <a:off x="113769" y="634753"/>
            <a:ext cx="1147140" cy="980797"/>
            <a:chOff x="113769" y="634753"/>
            <a:chExt cx="1147140" cy="980797"/>
          </a:xfrm>
        </p:grpSpPr>
        <p:pic>
          <p:nvPicPr>
            <p:cNvPr id="14" name="Image 13">
              <a:extLst>
                <a:ext uri="{FF2B5EF4-FFF2-40B4-BE49-F238E27FC236}">
                  <a16:creationId xmlns:a16="http://schemas.microsoft.com/office/drawing/2014/main" id="{558723E2-D5B7-41CF-B48A-C6D7A94E7DBA}"/>
                </a:ext>
              </a:extLst>
            </p:cNvPr>
            <p:cNvPicPr>
              <a:picLocks noChangeAspect="1"/>
            </p:cNvPicPr>
            <p:nvPr/>
          </p:nvPicPr>
          <p:blipFill>
            <a:blip r:embed="rId4"/>
            <a:srcRect l="-8613" b="7585"/>
            <a:stretch>
              <a:fillRect/>
            </a:stretch>
          </p:blipFill>
          <p:spPr>
            <a:xfrm>
              <a:off x="442761" y="692504"/>
              <a:ext cx="818148" cy="923046"/>
            </a:xfrm>
            <a:prstGeom prst="ellipse">
              <a:avLst/>
            </a:prstGeom>
          </p:spPr>
        </p:pic>
        <p:pic>
          <p:nvPicPr>
            <p:cNvPr id="15"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ECCAB409-3CD5-4F7B-8934-C617AFD7FF0A}"/>
                </a:ext>
              </a:extLst>
            </p:cNvPr>
            <p:cNvPicPr>
              <a:picLocks noChangeAspect="1"/>
            </p:cNvPicPr>
            <p:nvPr/>
          </p:nvPicPr>
          <p:blipFill rotWithShape="1">
            <a:blip r:embed="rId5">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Tree>
    <p:extLst>
      <p:ext uri="{BB962C8B-B14F-4D97-AF65-F5344CB8AC3E}">
        <p14:creationId xmlns:p14="http://schemas.microsoft.com/office/powerpoint/2010/main" val="20065428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7DF529A6-1347-FB72-5BFD-8EC5213074AC}"/>
              </a:ext>
            </a:extLst>
          </p:cNvPr>
          <p:cNvPicPr>
            <a:picLocks noChangeAspect="1"/>
          </p:cNvPicPr>
          <p:nvPr/>
        </p:nvPicPr>
        <p:blipFill>
          <a:blip r:embed="rId2"/>
          <a:stretch>
            <a:fillRect/>
          </a:stretch>
        </p:blipFill>
        <p:spPr>
          <a:xfrm>
            <a:off x="1493090" y="5046063"/>
            <a:ext cx="6254069" cy="1446177"/>
          </a:xfrm>
          <a:prstGeom prst="rect">
            <a:avLst/>
          </a:prstGeom>
        </p:spPr>
      </p:pic>
      <p:sp>
        <p:nvSpPr>
          <p:cNvPr id="10" name="Espace réservé du texte 9">
            <a:extLst>
              <a:ext uri="{FF2B5EF4-FFF2-40B4-BE49-F238E27FC236}">
                <a16:creationId xmlns:a16="http://schemas.microsoft.com/office/drawing/2014/main" id="{99076A47-0B8D-410C-5BE8-3468CCF0FF3A}"/>
              </a:ext>
            </a:extLst>
          </p:cNvPr>
          <p:cNvSpPr>
            <a:spLocks noGrp="1"/>
          </p:cNvSpPr>
          <p:nvPr>
            <p:ph type="body" sz="quarter" idx="19"/>
          </p:nvPr>
        </p:nvSpPr>
        <p:spPr/>
        <p:txBody>
          <a:bodyPr/>
          <a:lstStyle/>
          <a:p>
            <a:r>
              <a:rPr lang="fr-FR" dirty="0"/>
              <a:t>Lecture de la lettre   N - n.</a:t>
            </a:r>
          </a:p>
        </p:txBody>
      </p:sp>
      <p:pic>
        <p:nvPicPr>
          <p:cNvPr id="16" name="Espace réservé pour une image  15" descr="Une image contenant horloge, cercle, symbole, Police&#10;&#10;Le contenu généré par l’IA peut être incorrect.">
            <a:extLst>
              <a:ext uri="{FF2B5EF4-FFF2-40B4-BE49-F238E27FC236}">
                <a16:creationId xmlns:a16="http://schemas.microsoft.com/office/drawing/2014/main" id="{3DABA421-0643-F3B2-09E2-9F21CDBD4601}"/>
              </a:ext>
            </a:extLst>
          </p:cNvPr>
          <p:cNvPicPr>
            <a:picLocks noGrp="1" noChangeAspect="1"/>
          </p:cNvPicPr>
          <p:nvPr>
            <p:ph type="pic" sz="quarter" idx="12"/>
          </p:nvPr>
        </p:nvPicPr>
        <p:blipFill rotWithShape="1">
          <a:blip r:embed="rId3">
            <a:grayscl/>
            <a:extLst>
              <a:ext uri="{28A0092B-C50C-407E-A947-70E740481C1C}">
                <a14:useLocalDpi xmlns:a14="http://schemas.microsoft.com/office/drawing/2010/main" val="0"/>
              </a:ext>
            </a:extLst>
          </a:blip>
          <a:srcRect l="-7526" r="-7526"/>
          <a:stretch>
            <a:fillRect/>
          </a:stretch>
        </p:blipFill>
        <p:spPr/>
      </p:pic>
      <p:sp>
        <p:nvSpPr>
          <p:cNvPr id="11" name="Espace réservé du texte 10">
            <a:extLst>
              <a:ext uri="{FF2B5EF4-FFF2-40B4-BE49-F238E27FC236}">
                <a16:creationId xmlns:a16="http://schemas.microsoft.com/office/drawing/2014/main" id="{798278C3-473A-7110-313B-F546DD4BFE12}"/>
              </a:ext>
            </a:extLst>
          </p:cNvPr>
          <p:cNvSpPr>
            <a:spLocks noGrp="1"/>
          </p:cNvSpPr>
          <p:nvPr>
            <p:ph type="body" sz="quarter" idx="21"/>
          </p:nvPr>
        </p:nvSpPr>
        <p:spPr/>
        <p:txBody>
          <a:bodyPr/>
          <a:lstStyle/>
          <a:p>
            <a:r>
              <a:rPr lang="fr-FR" dirty="0"/>
              <a:t>Poser la question : « Qu’est-ce que tu aimes faire à l’école ? »</a:t>
            </a:r>
          </a:p>
        </p:txBody>
      </p:sp>
      <p:pic>
        <p:nvPicPr>
          <p:cNvPr id="18" name="Espace réservé pour une image  17" descr="Une image contenant horloge, cercle, symbole, Police&#10;&#10;Le contenu généré par l’IA peut être incorrect.">
            <a:extLst>
              <a:ext uri="{FF2B5EF4-FFF2-40B4-BE49-F238E27FC236}">
                <a16:creationId xmlns:a16="http://schemas.microsoft.com/office/drawing/2014/main" id="{05AC2783-78BD-E6B4-CB23-ED15ABB0BE00}"/>
              </a:ext>
            </a:extLst>
          </p:cNvPr>
          <p:cNvPicPr>
            <a:picLocks noGrp="1" noChangeAspect="1"/>
          </p:cNvPicPr>
          <p:nvPr>
            <p:ph type="pic" sz="quarter" idx="11"/>
          </p:nvPr>
        </p:nvPicPr>
        <p:blipFill rotWithShape="1">
          <a:blip r:embed="rId4">
            <a:grayscl/>
            <a:extLst>
              <a:ext uri="{28A0092B-C50C-407E-A947-70E740481C1C}">
                <a14:useLocalDpi xmlns:a14="http://schemas.microsoft.com/office/drawing/2010/main" val="0"/>
              </a:ext>
            </a:extLst>
          </a:blip>
          <a:srcRect l="-7560" r="-7560"/>
          <a:stretch>
            <a:fillRect/>
          </a:stretch>
        </p:blipFill>
        <p:spPr/>
      </p:pic>
      <p:sp>
        <p:nvSpPr>
          <p:cNvPr id="20" name="Espace réservé du texte 5">
            <a:extLst>
              <a:ext uri="{FF2B5EF4-FFF2-40B4-BE49-F238E27FC236}">
                <a16:creationId xmlns:a16="http://schemas.microsoft.com/office/drawing/2014/main" id="{B8CB6B97-D5A6-06D1-AA2B-60F3D0BA4542}"/>
              </a:ext>
            </a:extLst>
          </p:cNvPr>
          <p:cNvSpPr txBox="1">
            <a:spLocks/>
          </p:cNvSpPr>
          <p:nvPr/>
        </p:nvSpPr>
        <p:spPr>
          <a:xfrm>
            <a:off x="2201410" y="5517367"/>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Écriture.</a:t>
            </a:r>
          </a:p>
        </p:txBody>
      </p:sp>
      <p:sp>
        <p:nvSpPr>
          <p:cNvPr id="2" name="Titre 8">
            <a:extLst>
              <a:ext uri="{FF2B5EF4-FFF2-40B4-BE49-F238E27FC236}">
                <a16:creationId xmlns:a16="http://schemas.microsoft.com/office/drawing/2014/main" id="{F233C408-C6D8-5C60-2BD5-2FE2E2352B28}"/>
              </a:ext>
            </a:extLst>
          </p:cNvPr>
          <p:cNvSpPr>
            <a:spLocks noGrp="1"/>
          </p:cNvSpPr>
          <p:nvPr>
            <p:ph type="title"/>
          </p:nvPr>
        </p:nvSpPr>
        <p:spPr>
          <a:xfrm>
            <a:off x="522772" y="1308899"/>
            <a:ext cx="7886700" cy="705267"/>
          </a:xfrm>
        </p:spPr>
        <p:txBody>
          <a:bodyPr/>
          <a:lstStyle/>
          <a:p>
            <a:r>
              <a:rPr lang="fr-MA" sz="3200" dirty="0"/>
              <a:t>Plan de la séance 2</a:t>
            </a:r>
          </a:p>
        </p:txBody>
      </p:sp>
      <p:sp>
        <p:nvSpPr>
          <p:cNvPr id="3" name="Rectangle 2">
            <a:extLst>
              <a:ext uri="{FF2B5EF4-FFF2-40B4-BE49-F238E27FC236}">
                <a16:creationId xmlns:a16="http://schemas.microsoft.com/office/drawing/2014/main" id="{8B238BBA-D138-755B-1A77-2E9D9A23D81F}"/>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Rectangle 3">
            <a:extLst>
              <a:ext uri="{FF2B5EF4-FFF2-40B4-BE49-F238E27FC236}">
                <a16:creationId xmlns:a16="http://schemas.microsoft.com/office/drawing/2014/main" id="{E01F26A5-CBE3-A661-8F3C-8CF478B397F7}"/>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Titre 53">
            <a:extLst>
              <a:ext uri="{FF2B5EF4-FFF2-40B4-BE49-F238E27FC236}">
                <a16:creationId xmlns:a16="http://schemas.microsoft.com/office/drawing/2014/main" id="{A0D9B483-3558-FA52-16BB-E39D33E373BD}"/>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a:t>
            </a:r>
          </a:p>
        </p:txBody>
      </p:sp>
      <p:pic>
        <p:nvPicPr>
          <p:cNvPr id="14" name="Espace réservé pour une image  13" descr="Une image contenant horloge, cercle, symbole, Police&#10;&#10;Le contenu généré par l’IA peut être incorrect.">
            <a:extLst>
              <a:ext uri="{FF2B5EF4-FFF2-40B4-BE49-F238E27FC236}">
                <a16:creationId xmlns:a16="http://schemas.microsoft.com/office/drawing/2014/main" id="{62D4E4F4-7A38-347E-6A75-31D004B471B5}"/>
              </a:ext>
            </a:extLst>
          </p:cNvPr>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l="-7560" r="-7560"/>
          <a:stretch>
            <a:fillRect/>
          </a:stretch>
        </p:blipFill>
        <p:spPr>
          <a:xfrm>
            <a:off x="7298796" y="4932404"/>
            <a:ext cx="540000" cy="540000"/>
          </a:xfrm>
        </p:spPr>
      </p:pic>
      <p:grpSp>
        <p:nvGrpSpPr>
          <p:cNvPr id="8" name="Groupe 7">
            <a:extLst>
              <a:ext uri="{FF2B5EF4-FFF2-40B4-BE49-F238E27FC236}">
                <a16:creationId xmlns:a16="http://schemas.microsoft.com/office/drawing/2014/main" id="{FAA7A477-A2B7-ADC2-7A0A-5E1DF9F5D0CD}"/>
              </a:ext>
            </a:extLst>
          </p:cNvPr>
          <p:cNvGrpSpPr/>
          <p:nvPr/>
        </p:nvGrpSpPr>
        <p:grpSpPr>
          <a:xfrm>
            <a:off x="3120265" y="0"/>
            <a:ext cx="2741519" cy="1084434"/>
            <a:chOff x="3072140" y="0"/>
            <a:chExt cx="2741519" cy="1084434"/>
          </a:xfrm>
        </p:grpSpPr>
        <p:sp>
          <p:nvSpPr>
            <p:cNvPr id="9" name="Rectangle 8">
              <a:extLst>
                <a:ext uri="{FF2B5EF4-FFF2-40B4-BE49-F238E27FC236}">
                  <a16:creationId xmlns:a16="http://schemas.microsoft.com/office/drawing/2014/main" id="{010C76CD-B1C9-606E-1246-9536536016FA}"/>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a:extLst>
                <a:ext uri="{FF2B5EF4-FFF2-40B4-BE49-F238E27FC236}">
                  <a16:creationId xmlns:a16="http://schemas.microsoft.com/office/drawing/2014/main" id="{81F1AC3D-5B94-8695-9183-F6DEDD91D30A}"/>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Titre 53">
              <a:extLst>
                <a:ext uri="{FF2B5EF4-FFF2-40B4-BE49-F238E27FC236}">
                  <a16:creationId xmlns:a16="http://schemas.microsoft.com/office/drawing/2014/main" id="{4C0022FD-C4D6-219E-0D3F-9BA5ACBA65D8}"/>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 (e)</a:t>
              </a:r>
            </a:p>
          </p:txBody>
        </p:sp>
      </p:grpSp>
      <p:sp>
        <p:nvSpPr>
          <p:cNvPr id="12" name="ZoneTexte 11">
            <a:extLst>
              <a:ext uri="{FF2B5EF4-FFF2-40B4-BE49-F238E27FC236}">
                <a16:creationId xmlns:a16="http://schemas.microsoft.com/office/drawing/2014/main" id="{2CA4F8F1-79CC-39F6-DDC1-62CAEBB8FC57}"/>
              </a:ext>
            </a:extLst>
          </p:cNvPr>
          <p:cNvSpPr txBox="1"/>
          <p:nvPr/>
        </p:nvSpPr>
        <p:spPr>
          <a:xfrm>
            <a:off x="2305735" y="5178813"/>
            <a:ext cx="1399161" cy="338554"/>
          </a:xfrm>
          <a:prstGeom prst="rect">
            <a:avLst/>
          </a:prstGeom>
          <a:noFill/>
        </p:spPr>
        <p:txBody>
          <a:bodyPr wrap="square" rtlCol="0">
            <a:spAutoFit/>
          </a:bodyPr>
          <a:lstStyle/>
          <a:p>
            <a:r>
              <a:rPr lang="fr-MA" sz="1600" dirty="0">
                <a:solidFill>
                  <a:srgbClr val="424D7B"/>
                </a:solidFill>
                <a:latin typeface="Dosis ExtraBold" pitchFamily="2" charset="0"/>
              </a:rPr>
              <a:t>3.  Écriture </a:t>
            </a:r>
          </a:p>
        </p:txBody>
      </p:sp>
    </p:spTree>
    <p:extLst>
      <p:ext uri="{BB962C8B-B14F-4D97-AF65-F5344CB8AC3E}">
        <p14:creationId xmlns:p14="http://schemas.microsoft.com/office/powerpoint/2010/main" val="21122657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276C99-220B-4BBF-8FEB-E110392C0EC9}"/>
              </a:ext>
            </a:extLst>
          </p:cNvPr>
          <p:cNvSpPr>
            <a:spLocks noGrp="1"/>
          </p:cNvSpPr>
          <p:nvPr>
            <p:ph type="title"/>
          </p:nvPr>
        </p:nvSpPr>
        <p:spPr>
          <a:xfrm>
            <a:off x="1589901" y="756000"/>
            <a:ext cx="6942099" cy="612000"/>
          </a:xfrm>
        </p:spPr>
        <p:txBody>
          <a:bodyPr/>
          <a:lstStyle/>
          <a:p>
            <a:r>
              <a:rPr lang="fr-MA" dirty="0">
                <a:solidFill>
                  <a:schemeClr val="tx1">
                    <a:lumMod val="65000"/>
                    <a:lumOff val="35000"/>
                  </a:schemeClr>
                </a:solidFill>
                <a:latin typeface="Dosis Medium" pitchFamily="2" charset="0"/>
              </a:rPr>
              <a:t>Maintenant, nous allons faire de l’écriture. Nous allons écrire la lettre n en majuscule et en minuscule. </a:t>
            </a:r>
          </a:p>
        </p:txBody>
      </p:sp>
      <p:grpSp>
        <p:nvGrpSpPr>
          <p:cNvPr id="6" name="Groupe 5">
            <a:extLst>
              <a:ext uri="{FF2B5EF4-FFF2-40B4-BE49-F238E27FC236}">
                <a16:creationId xmlns:a16="http://schemas.microsoft.com/office/drawing/2014/main" id="{22A67420-9AA8-E7D8-2318-B9026EC86982}"/>
              </a:ext>
            </a:extLst>
          </p:cNvPr>
          <p:cNvGrpSpPr/>
          <p:nvPr/>
        </p:nvGrpSpPr>
        <p:grpSpPr>
          <a:xfrm>
            <a:off x="113769" y="634753"/>
            <a:ext cx="1147140" cy="980797"/>
            <a:chOff x="113769" y="634753"/>
            <a:chExt cx="1147140" cy="980797"/>
          </a:xfrm>
        </p:grpSpPr>
        <p:pic>
          <p:nvPicPr>
            <p:cNvPr id="7" name="Image 6">
              <a:extLst>
                <a:ext uri="{FF2B5EF4-FFF2-40B4-BE49-F238E27FC236}">
                  <a16:creationId xmlns:a16="http://schemas.microsoft.com/office/drawing/2014/main" id="{8D06D0ED-D633-C560-7673-6EECE2F55E4A}"/>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8"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21B974AF-2124-6697-97DD-8E78BB59554E}"/>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9" name="AutoShape 2" descr="Image générée">
            <a:extLst>
              <a:ext uri="{FF2B5EF4-FFF2-40B4-BE49-F238E27FC236}">
                <a16:creationId xmlns:a16="http://schemas.microsoft.com/office/drawing/2014/main" id="{05B5DE3C-90D7-7064-B314-3869E4D1FDA7}"/>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pic>
        <p:nvPicPr>
          <p:cNvPr id="14" name="Image 13">
            <a:extLst>
              <a:ext uri="{FF2B5EF4-FFF2-40B4-BE49-F238E27FC236}">
                <a16:creationId xmlns:a16="http://schemas.microsoft.com/office/drawing/2014/main" id="{5731A13A-F831-DDB5-A255-292E62BCD400}"/>
              </a:ext>
            </a:extLst>
          </p:cNvPr>
          <p:cNvPicPr>
            <a:picLocks noChangeAspect="1"/>
          </p:cNvPicPr>
          <p:nvPr/>
        </p:nvPicPr>
        <p:blipFill>
          <a:blip r:embed="rId4"/>
          <a:stretch>
            <a:fillRect/>
          </a:stretch>
        </p:blipFill>
        <p:spPr>
          <a:xfrm>
            <a:off x="1994635" y="2184935"/>
            <a:ext cx="4907681" cy="3271787"/>
          </a:xfrm>
          <a:prstGeom prst="rect">
            <a:avLst/>
          </a:prstGeom>
        </p:spPr>
      </p:pic>
    </p:spTree>
    <p:extLst>
      <p:ext uri="{BB962C8B-B14F-4D97-AF65-F5344CB8AC3E}">
        <p14:creationId xmlns:p14="http://schemas.microsoft.com/office/powerpoint/2010/main" val="37034917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C994C-0280-9D4B-E282-9CEEA0A4CFDB}"/>
            </a:ext>
          </a:extLst>
        </p:cNvPr>
        <p:cNvGrpSpPr/>
        <p:nvPr/>
      </p:nvGrpSpPr>
      <p:grpSpPr>
        <a:xfrm>
          <a:off x="0" y="0"/>
          <a:ext cx="0" cy="0"/>
          <a:chOff x="0" y="0"/>
          <a:chExt cx="0" cy="0"/>
        </a:xfrm>
      </p:grpSpPr>
      <p:sp>
        <p:nvSpPr>
          <p:cNvPr id="11" name="Titre 1">
            <a:extLst>
              <a:ext uri="{FF2B5EF4-FFF2-40B4-BE49-F238E27FC236}">
                <a16:creationId xmlns:a16="http://schemas.microsoft.com/office/drawing/2014/main" id="{3AABF5AD-B79C-9895-7837-8F57202492B8}"/>
              </a:ext>
            </a:extLst>
          </p:cNvPr>
          <p:cNvSpPr>
            <a:spLocks noGrp="1"/>
          </p:cNvSpPr>
          <p:nvPr>
            <p:ph type="title"/>
          </p:nvPr>
        </p:nvSpPr>
        <p:spPr>
          <a:xfrm>
            <a:off x="1692000" y="756000"/>
            <a:ext cx="6840000" cy="612000"/>
          </a:xfrm>
        </p:spPr>
        <p:txBody>
          <a:bodyPr/>
          <a:lstStyle/>
          <a:p>
            <a:r>
              <a:rPr lang="fr-MA" dirty="0">
                <a:solidFill>
                  <a:schemeClr val="tx1">
                    <a:lumMod val="65000"/>
                    <a:lumOff val="35000"/>
                  </a:schemeClr>
                </a:solidFill>
                <a:latin typeface="Dosis Medium" pitchFamily="2" charset="0"/>
              </a:rPr>
              <a:t>Regardez bien comment on va écrire la lettre n majuscule. </a:t>
            </a:r>
          </a:p>
        </p:txBody>
      </p:sp>
      <p:sp>
        <p:nvSpPr>
          <p:cNvPr id="2" name="ZoneTexte 1">
            <a:extLst>
              <a:ext uri="{FF2B5EF4-FFF2-40B4-BE49-F238E27FC236}">
                <a16:creationId xmlns:a16="http://schemas.microsoft.com/office/drawing/2014/main" id="{D675B8AB-B333-4E11-B668-16FEA3888E86}"/>
              </a:ext>
            </a:extLst>
          </p:cNvPr>
          <p:cNvSpPr txBox="1"/>
          <p:nvPr/>
        </p:nvSpPr>
        <p:spPr>
          <a:xfrm>
            <a:off x="2675823" y="2167001"/>
            <a:ext cx="3590223" cy="2754600"/>
          </a:xfrm>
          <a:prstGeom prst="rect">
            <a:avLst/>
          </a:prstGeom>
          <a:noFill/>
        </p:spPr>
        <p:txBody>
          <a:bodyPr wrap="square" rtlCol="0">
            <a:spAutoFit/>
          </a:bodyPr>
          <a:lstStyle/>
          <a:p>
            <a:pPr algn="ctr"/>
            <a:r>
              <a:rPr lang="fr-FR" sz="17300" dirty="0">
                <a:solidFill>
                  <a:srgbClr val="424D7B"/>
                </a:solidFill>
                <a:latin typeface="Dosis SemiBold" panose="020B0604020202020204" charset="0"/>
              </a:rPr>
              <a:t>N</a:t>
            </a:r>
            <a:endParaRPr lang="fr-MA" sz="17300" dirty="0">
              <a:solidFill>
                <a:srgbClr val="424D7B"/>
              </a:solidFill>
              <a:latin typeface="Dosis SemiBold" panose="020B0604020202020204" charset="0"/>
            </a:endParaRPr>
          </a:p>
        </p:txBody>
      </p:sp>
      <p:grpSp>
        <p:nvGrpSpPr>
          <p:cNvPr id="5" name="Groupe 4">
            <a:extLst>
              <a:ext uri="{FF2B5EF4-FFF2-40B4-BE49-F238E27FC236}">
                <a16:creationId xmlns:a16="http://schemas.microsoft.com/office/drawing/2014/main" id="{87F278AC-4C03-4C2D-B569-65E3B14E21E0}"/>
              </a:ext>
            </a:extLst>
          </p:cNvPr>
          <p:cNvGrpSpPr/>
          <p:nvPr/>
        </p:nvGrpSpPr>
        <p:grpSpPr>
          <a:xfrm>
            <a:off x="113769" y="634753"/>
            <a:ext cx="1147140" cy="980797"/>
            <a:chOff x="113769" y="634753"/>
            <a:chExt cx="1147140" cy="980797"/>
          </a:xfrm>
        </p:grpSpPr>
        <p:pic>
          <p:nvPicPr>
            <p:cNvPr id="6" name="Image 5">
              <a:extLst>
                <a:ext uri="{FF2B5EF4-FFF2-40B4-BE49-F238E27FC236}">
                  <a16:creationId xmlns:a16="http://schemas.microsoft.com/office/drawing/2014/main" id="{6C6CAF04-D02E-431C-A18A-9787AEE2D964}"/>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7"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F973B4BE-8B17-4E76-95C4-F2C0143E7340}"/>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Tree>
    <p:extLst>
      <p:ext uri="{BB962C8B-B14F-4D97-AF65-F5344CB8AC3E}">
        <p14:creationId xmlns:p14="http://schemas.microsoft.com/office/powerpoint/2010/main" val="14256909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BB837-C47E-A0AB-885C-D615FE39702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C00F8C2-7B88-45E4-8A59-FF5FDCCB1D6D}"/>
              </a:ext>
            </a:extLst>
          </p:cNvPr>
          <p:cNvSpPr>
            <a:spLocks noGrp="1"/>
          </p:cNvSpPr>
          <p:nvPr>
            <p:ph type="title"/>
          </p:nvPr>
        </p:nvSpPr>
        <p:spPr/>
        <p:txBody>
          <a:bodyPr/>
          <a:lstStyle/>
          <a:p>
            <a:r>
              <a:rPr lang="fr-MA" i="1" dirty="0">
                <a:solidFill>
                  <a:schemeClr val="tx1">
                    <a:lumMod val="65000"/>
                    <a:lumOff val="35000"/>
                  </a:schemeClr>
                </a:solidFill>
                <a:latin typeface="Dosis Medium" pitchFamily="2" charset="0"/>
              </a:rPr>
              <a:t>Lecture de la vidéo.</a:t>
            </a:r>
          </a:p>
        </p:txBody>
      </p:sp>
      <p:pic>
        <p:nvPicPr>
          <p:cNvPr id="13" name="Espace réservé pour une image  12" descr="Une image contenant capture d’écran, Graphique, Bleu électrique, conception&#10;&#10;Le contenu généré par l’IA peut être incorrect.">
            <a:extLst>
              <a:ext uri="{FF2B5EF4-FFF2-40B4-BE49-F238E27FC236}">
                <a16:creationId xmlns:a16="http://schemas.microsoft.com/office/drawing/2014/main" id="{D2A5D8AB-3BB7-0E2B-1D22-E20541704A88}"/>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10" b="110"/>
          <a:stretch>
            <a:fillRect/>
          </a:stretch>
        </p:blipFill>
        <p:spPr/>
      </p:pic>
      <p:pic>
        <p:nvPicPr>
          <p:cNvPr id="3" name="Image 2" descr="Une image contenant noir, obscurité&#10;&#10;Le contenu généré par l’IA peut être incorrect.">
            <a:extLst>
              <a:ext uri="{FF2B5EF4-FFF2-40B4-BE49-F238E27FC236}">
                <a16:creationId xmlns:a16="http://schemas.microsoft.com/office/drawing/2014/main" id="{FEDDBAEC-2958-9D68-0872-EB90A3A61B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461" y="5968461"/>
            <a:ext cx="812539" cy="812539"/>
          </a:xfrm>
          <a:prstGeom prst="rect">
            <a:avLst/>
          </a:prstGeom>
        </p:spPr>
      </p:pic>
      <p:pic>
        <p:nvPicPr>
          <p:cNvPr id="5" name="269E9FF5">
            <a:hlinkClick r:id="" action="ppaction://media"/>
            <a:extLst>
              <a:ext uri="{FF2B5EF4-FFF2-40B4-BE49-F238E27FC236}">
                <a16:creationId xmlns:a16="http://schemas.microsoft.com/office/drawing/2014/main" id="{DE365231-CF1D-402F-8297-187C84693C6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63028" y="2020868"/>
            <a:ext cx="7017943" cy="3947593"/>
          </a:xfrm>
          <a:prstGeom prst="rect">
            <a:avLst/>
          </a:prstGeom>
        </p:spPr>
      </p:pic>
    </p:spTree>
    <p:extLst>
      <p:ext uri="{BB962C8B-B14F-4D97-AF65-F5344CB8AC3E}">
        <p14:creationId xmlns:p14="http://schemas.microsoft.com/office/powerpoint/2010/main" val="41806222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200" fill="hold"/>
                                        <p:tgtEl>
                                          <p:spTgt spid="5"/>
                                        </p:tgtEl>
                                      </p:cBhvr>
                                    </p:cmd>
                                  </p:childTnLst>
                                </p:cTn>
                              </p:par>
                            </p:childTnLst>
                          </p:cTn>
                        </p:par>
                        <p:par>
                          <p:cTn id="7" fill="hold">
                            <p:stCondLst>
                              <p:cond delay="43200"/>
                            </p:stCondLst>
                            <p:childTnLst>
                              <p:par>
                                <p:cTn id="8" presetID="1"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
                </p:tgtEl>
              </p:cMediaNode>
            </p:video>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90085-34E3-6A9D-C358-749CA71FF17D}"/>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id="{9ACF5FDC-2155-C21D-61E2-748573F6BE1B}"/>
              </a:ext>
            </a:extLst>
          </p:cNvPr>
          <p:cNvSpPr>
            <a:spLocks noGrp="1"/>
          </p:cNvSpPr>
          <p:nvPr>
            <p:ph type="title"/>
          </p:nvPr>
        </p:nvSpPr>
        <p:spPr>
          <a:xfrm>
            <a:off x="1589901" y="756000"/>
            <a:ext cx="6942099" cy="612000"/>
          </a:xfrm>
        </p:spPr>
        <p:txBody>
          <a:bodyPr/>
          <a:lstStyle/>
          <a:p>
            <a:r>
              <a:rPr lang="fr-FR" dirty="0">
                <a:solidFill>
                  <a:schemeClr val="tx1">
                    <a:lumMod val="65000"/>
                    <a:lumOff val="35000"/>
                  </a:schemeClr>
                </a:solidFill>
                <a:latin typeface="Dosis Medium" pitchFamily="2" charset="0"/>
              </a:rPr>
              <a:t>On va écrire la lettre n majuscule en l’air avec le doigt. Faites comme moi.</a:t>
            </a:r>
          </a:p>
        </p:txBody>
      </p:sp>
      <p:pic>
        <p:nvPicPr>
          <p:cNvPr id="22" name="Espace réservé pour une image  21" descr="Une image contenant dessin humoristique, dessin, art, illustration&#10;&#10;Le contenu généré par l’IA peut être incorrect.">
            <a:extLst>
              <a:ext uri="{FF2B5EF4-FFF2-40B4-BE49-F238E27FC236}">
                <a16:creationId xmlns:a16="http://schemas.microsoft.com/office/drawing/2014/main" id="{FEFC682C-6FB5-4DFC-0CBB-3788A0E8FE7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7" b="27"/>
          <a:stretch/>
        </p:blipFill>
        <p:spPr>
          <a:xfrm>
            <a:off x="645273" y="1646093"/>
            <a:ext cx="3512841" cy="3512841"/>
          </a:xfrm>
        </p:spPr>
      </p:pic>
      <p:sp>
        <p:nvSpPr>
          <p:cNvPr id="4" name="Rectangle 3">
            <a:extLst>
              <a:ext uri="{FF2B5EF4-FFF2-40B4-BE49-F238E27FC236}">
                <a16:creationId xmlns:a16="http://schemas.microsoft.com/office/drawing/2014/main" id="{22D4622C-4C2F-451C-1C2E-DF5701A0D9BB}"/>
              </a:ext>
            </a:extLst>
          </p:cNvPr>
          <p:cNvSpPr/>
          <p:nvPr/>
        </p:nvSpPr>
        <p:spPr>
          <a:xfrm rot="18849187">
            <a:off x="2865816" y="2275609"/>
            <a:ext cx="972258" cy="2821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5" name="Groupe 4">
            <a:extLst>
              <a:ext uri="{FF2B5EF4-FFF2-40B4-BE49-F238E27FC236}">
                <a16:creationId xmlns:a16="http://schemas.microsoft.com/office/drawing/2014/main" id="{9E2E4FC8-5847-32E8-5507-63CB511241D8}"/>
              </a:ext>
            </a:extLst>
          </p:cNvPr>
          <p:cNvGrpSpPr/>
          <p:nvPr/>
        </p:nvGrpSpPr>
        <p:grpSpPr>
          <a:xfrm>
            <a:off x="113769" y="634753"/>
            <a:ext cx="1147140" cy="980797"/>
            <a:chOff x="113769" y="634753"/>
            <a:chExt cx="1147140" cy="980797"/>
          </a:xfrm>
        </p:grpSpPr>
        <p:pic>
          <p:nvPicPr>
            <p:cNvPr id="6" name="Image 5">
              <a:extLst>
                <a:ext uri="{FF2B5EF4-FFF2-40B4-BE49-F238E27FC236}">
                  <a16:creationId xmlns:a16="http://schemas.microsoft.com/office/drawing/2014/main" id="{1B82BF71-C953-B76F-D0AA-670EB1AE77AC}"/>
                </a:ext>
              </a:extLst>
            </p:cNvPr>
            <p:cNvPicPr>
              <a:picLocks noChangeAspect="1"/>
            </p:cNvPicPr>
            <p:nvPr/>
          </p:nvPicPr>
          <p:blipFill>
            <a:blip r:embed="rId3"/>
            <a:srcRect l="-8613" b="7585"/>
            <a:stretch>
              <a:fillRect/>
            </a:stretch>
          </p:blipFill>
          <p:spPr>
            <a:xfrm>
              <a:off x="442761" y="692504"/>
              <a:ext cx="818148" cy="923046"/>
            </a:xfrm>
            <a:prstGeom prst="ellipse">
              <a:avLst/>
            </a:prstGeom>
          </p:spPr>
        </p:pic>
        <p:pic>
          <p:nvPicPr>
            <p:cNvPr id="8"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947E7757-1E7A-4874-07B0-DFE75985490A}"/>
                </a:ext>
              </a:extLst>
            </p:cNvPr>
            <p:cNvPicPr>
              <a:picLocks noChangeAspect="1"/>
            </p:cNvPicPr>
            <p:nvPr/>
          </p:nvPicPr>
          <p:blipFill rotWithShape="1">
            <a:blip r:embed="rId4">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2" name="Image 1">
            <a:extLst>
              <a:ext uri="{FF2B5EF4-FFF2-40B4-BE49-F238E27FC236}">
                <a16:creationId xmlns:a16="http://schemas.microsoft.com/office/drawing/2014/main" id="{65B921CE-F76C-44D8-89CA-D14DCA12C2F0}"/>
              </a:ext>
            </a:extLst>
          </p:cNvPr>
          <p:cNvPicPr>
            <a:picLocks noChangeAspect="1"/>
          </p:cNvPicPr>
          <p:nvPr/>
        </p:nvPicPr>
        <p:blipFill>
          <a:blip r:embed="rId5"/>
          <a:stretch>
            <a:fillRect/>
          </a:stretch>
        </p:blipFill>
        <p:spPr>
          <a:xfrm>
            <a:off x="4572000" y="2170934"/>
            <a:ext cx="3387466" cy="2988000"/>
          </a:xfrm>
          <a:prstGeom prst="rect">
            <a:avLst/>
          </a:prstGeom>
        </p:spPr>
      </p:pic>
    </p:spTree>
    <p:extLst>
      <p:ext uri="{BB962C8B-B14F-4D97-AF65-F5344CB8AC3E}">
        <p14:creationId xmlns:p14="http://schemas.microsoft.com/office/powerpoint/2010/main" val="2083752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C994C-0280-9D4B-E282-9CEEA0A4CFDB}"/>
            </a:ext>
          </a:extLst>
        </p:cNvPr>
        <p:cNvGrpSpPr/>
        <p:nvPr/>
      </p:nvGrpSpPr>
      <p:grpSpPr>
        <a:xfrm>
          <a:off x="0" y="0"/>
          <a:ext cx="0" cy="0"/>
          <a:chOff x="0" y="0"/>
          <a:chExt cx="0" cy="0"/>
        </a:xfrm>
      </p:grpSpPr>
      <p:sp>
        <p:nvSpPr>
          <p:cNvPr id="11" name="Titre 1">
            <a:extLst>
              <a:ext uri="{FF2B5EF4-FFF2-40B4-BE49-F238E27FC236}">
                <a16:creationId xmlns:a16="http://schemas.microsoft.com/office/drawing/2014/main" id="{3AABF5AD-B79C-9895-7837-8F57202492B8}"/>
              </a:ext>
            </a:extLst>
          </p:cNvPr>
          <p:cNvSpPr>
            <a:spLocks noGrp="1"/>
          </p:cNvSpPr>
          <p:nvPr>
            <p:ph type="title"/>
          </p:nvPr>
        </p:nvSpPr>
        <p:spPr>
          <a:xfrm>
            <a:off x="1692000" y="756000"/>
            <a:ext cx="6840000" cy="612000"/>
          </a:xfrm>
        </p:spPr>
        <p:txBody>
          <a:bodyPr/>
          <a:lstStyle/>
          <a:p>
            <a:r>
              <a:rPr lang="fr-MA" dirty="0">
                <a:solidFill>
                  <a:schemeClr val="tx1">
                    <a:lumMod val="65000"/>
                    <a:lumOff val="35000"/>
                  </a:schemeClr>
                </a:solidFill>
                <a:latin typeface="Dosis Medium" pitchFamily="2" charset="0"/>
              </a:rPr>
              <a:t>Regardez bien comment on va écrire la lettre n minuscule. </a:t>
            </a:r>
          </a:p>
        </p:txBody>
      </p:sp>
      <p:sp>
        <p:nvSpPr>
          <p:cNvPr id="2" name="ZoneTexte 1">
            <a:extLst>
              <a:ext uri="{FF2B5EF4-FFF2-40B4-BE49-F238E27FC236}">
                <a16:creationId xmlns:a16="http://schemas.microsoft.com/office/drawing/2014/main" id="{1E1F6009-F256-47CD-AA03-1E469A2FF36D}"/>
              </a:ext>
            </a:extLst>
          </p:cNvPr>
          <p:cNvSpPr txBox="1"/>
          <p:nvPr/>
        </p:nvSpPr>
        <p:spPr>
          <a:xfrm>
            <a:off x="3623911" y="1920895"/>
            <a:ext cx="1896177" cy="3016210"/>
          </a:xfrm>
          <a:prstGeom prst="rect">
            <a:avLst/>
          </a:prstGeom>
          <a:noFill/>
        </p:spPr>
        <p:txBody>
          <a:bodyPr wrap="square" rtlCol="0">
            <a:spAutoFit/>
          </a:bodyPr>
          <a:lstStyle/>
          <a:p>
            <a:pPr algn="ctr"/>
            <a:r>
              <a:rPr lang="fr-FR" sz="19000" dirty="0">
                <a:solidFill>
                  <a:srgbClr val="424D7B"/>
                </a:solidFill>
                <a:latin typeface="Dosis" pitchFamily="2" charset="0"/>
                <a:ea typeface="Cascadia Mono SemiBold" panose="020B0609020000020004" pitchFamily="49" charset="0"/>
                <a:cs typeface="Arial" panose="020B0604020202020204" pitchFamily="34" charset="0"/>
              </a:rPr>
              <a:t>n</a:t>
            </a:r>
            <a:endParaRPr lang="fr-MA" sz="19000" dirty="0">
              <a:solidFill>
                <a:srgbClr val="424D7B"/>
              </a:solidFill>
              <a:latin typeface="Dosis" pitchFamily="2" charset="0"/>
              <a:ea typeface="Cascadia Mono SemiBold" panose="020B0609020000020004" pitchFamily="49" charset="0"/>
              <a:cs typeface="Arial" panose="020B0604020202020204" pitchFamily="34" charset="0"/>
            </a:endParaRPr>
          </a:p>
        </p:txBody>
      </p:sp>
      <p:grpSp>
        <p:nvGrpSpPr>
          <p:cNvPr id="5" name="Groupe 4">
            <a:extLst>
              <a:ext uri="{FF2B5EF4-FFF2-40B4-BE49-F238E27FC236}">
                <a16:creationId xmlns:a16="http://schemas.microsoft.com/office/drawing/2014/main" id="{6DB8D063-8976-4893-9F84-AD72ED768984}"/>
              </a:ext>
            </a:extLst>
          </p:cNvPr>
          <p:cNvGrpSpPr/>
          <p:nvPr/>
        </p:nvGrpSpPr>
        <p:grpSpPr>
          <a:xfrm>
            <a:off x="113769" y="634753"/>
            <a:ext cx="1147140" cy="980797"/>
            <a:chOff x="113769" y="634753"/>
            <a:chExt cx="1147140" cy="980797"/>
          </a:xfrm>
        </p:grpSpPr>
        <p:pic>
          <p:nvPicPr>
            <p:cNvPr id="6" name="Image 5">
              <a:extLst>
                <a:ext uri="{FF2B5EF4-FFF2-40B4-BE49-F238E27FC236}">
                  <a16:creationId xmlns:a16="http://schemas.microsoft.com/office/drawing/2014/main" id="{CA3320DE-8107-4C5C-A3A5-A7F09E9CCF29}"/>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7"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372E95B8-9E34-4779-8AE8-CE3B7BBC65AA}"/>
                </a:ext>
              </a:extLst>
            </p:cNvPr>
            <p:cNvPicPr>
              <a:picLocks noChangeAspect="1"/>
            </p:cNvPicPr>
            <p:nvPr/>
          </p:nvPicPr>
          <p:blipFill rotWithShape="1">
            <a:blip r:embed="rId3">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Tree>
    <p:extLst>
      <p:ext uri="{BB962C8B-B14F-4D97-AF65-F5344CB8AC3E}">
        <p14:creationId xmlns:p14="http://schemas.microsoft.com/office/powerpoint/2010/main" val="38616306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BB837-C47E-A0AB-885C-D615FE39702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C00F8C2-7B88-45E4-8A59-FF5FDCCB1D6D}"/>
              </a:ext>
            </a:extLst>
          </p:cNvPr>
          <p:cNvSpPr>
            <a:spLocks noGrp="1"/>
          </p:cNvSpPr>
          <p:nvPr>
            <p:ph type="title"/>
          </p:nvPr>
        </p:nvSpPr>
        <p:spPr/>
        <p:txBody>
          <a:bodyPr/>
          <a:lstStyle/>
          <a:p>
            <a:r>
              <a:rPr lang="fr-MA" i="1" dirty="0">
                <a:solidFill>
                  <a:schemeClr val="tx1">
                    <a:lumMod val="65000"/>
                    <a:lumOff val="35000"/>
                  </a:schemeClr>
                </a:solidFill>
                <a:latin typeface="Dosis Medium" pitchFamily="2" charset="0"/>
              </a:rPr>
              <a:t>Lecture de la vidéo.</a:t>
            </a:r>
          </a:p>
        </p:txBody>
      </p:sp>
      <p:pic>
        <p:nvPicPr>
          <p:cNvPr id="13" name="Espace réservé pour une image  12" descr="Une image contenant capture d’écran, Graphique, Bleu électrique, conception&#10;&#10;Le contenu généré par l’IA peut être incorrect.">
            <a:extLst>
              <a:ext uri="{FF2B5EF4-FFF2-40B4-BE49-F238E27FC236}">
                <a16:creationId xmlns:a16="http://schemas.microsoft.com/office/drawing/2014/main" id="{D2A5D8AB-3BB7-0E2B-1D22-E20541704A88}"/>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10" b="110"/>
          <a:stretch>
            <a:fillRect/>
          </a:stretch>
        </p:blipFill>
        <p:spPr/>
      </p:pic>
      <p:pic>
        <p:nvPicPr>
          <p:cNvPr id="3" name="Image 2" descr="Une image contenant noir, obscurité&#10;&#10;Le contenu généré par l’IA peut être incorrect.">
            <a:extLst>
              <a:ext uri="{FF2B5EF4-FFF2-40B4-BE49-F238E27FC236}">
                <a16:creationId xmlns:a16="http://schemas.microsoft.com/office/drawing/2014/main" id="{FEDDBAEC-2958-9D68-0872-EB90A3A61B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461" y="5968461"/>
            <a:ext cx="812539" cy="812539"/>
          </a:xfrm>
          <a:prstGeom prst="rect">
            <a:avLst/>
          </a:prstGeom>
        </p:spPr>
      </p:pic>
      <p:pic>
        <p:nvPicPr>
          <p:cNvPr id="4" name="1A833BF1">
            <a:hlinkClick r:id="" action="ppaction://media"/>
            <a:extLst>
              <a:ext uri="{FF2B5EF4-FFF2-40B4-BE49-F238E27FC236}">
                <a16:creationId xmlns:a16="http://schemas.microsoft.com/office/drawing/2014/main" id="{66A1FF25-770C-4607-9052-9D34469DA94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61600" y="2019261"/>
            <a:ext cx="7020800" cy="3949200"/>
          </a:xfrm>
          <a:prstGeom prst="rect">
            <a:avLst/>
          </a:prstGeom>
        </p:spPr>
      </p:pic>
    </p:spTree>
    <p:extLst>
      <p:ext uri="{BB962C8B-B14F-4D97-AF65-F5344CB8AC3E}">
        <p14:creationId xmlns:p14="http://schemas.microsoft.com/office/powerpoint/2010/main" val="30910148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437" fill="hold"/>
                                        <p:tgtEl>
                                          <p:spTgt spid="4"/>
                                        </p:tgtEl>
                                      </p:cBhvr>
                                    </p:cmd>
                                  </p:childTnLst>
                                </p:cTn>
                              </p:par>
                            </p:childTnLst>
                          </p:cTn>
                        </p:par>
                        <p:par>
                          <p:cTn id="7" fill="hold">
                            <p:stCondLst>
                              <p:cond delay="36437"/>
                            </p:stCondLst>
                            <p:childTnLst>
                              <p:par>
                                <p:cTn id="8" presetID="1"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 coins arrondis 29">
            <a:extLst>
              <a:ext uri="{FF2B5EF4-FFF2-40B4-BE49-F238E27FC236}">
                <a16:creationId xmlns:a16="http://schemas.microsoft.com/office/drawing/2014/main" id="{2E565E66-5B1F-448F-8D25-7AFEA83D9819}"/>
              </a:ext>
            </a:extLst>
          </p:cNvPr>
          <p:cNvSpPr/>
          <p:nvPr/>
        </p:nvSpPr>
        <p:spPr>
          <a:xfrm>
            <a:off x="620611" y="3733763"/>
            <a:ext cx="3780000" cy="1080000"/>
          </a:xfrm>
          <a:prstGeom prst="roundRect">
            <a:avLst/>
          </a:prstGeom>
          <a:solidFill>
            <a:srgbClr val="9EE0F4"/>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28" name="Rectangle : coins arrondis 27">
            <a:extLst>
              <a:ext uri="{FF2B5EF4-FFF2-40B4-BE49-F238E27FC236}">
                <a16:creationId xmlns:a16="http://schemas.microsoft.com/office/drawing/2014/main" id="{7617E146-871E-4678-A075-541072E5B3C7}"/>
              </a:ext>
            </a:extLst>
          </p:cNvPr>
          <p:cNvSpPr/>
          <p:nvPr/>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29" name="Organigramme : Terminateur 28">
            <a:extLst>
              <a:ext uri="{FF2B5EF4-FFF2-40B4-BE49-F238E27FC236}">
                <a16:creationId xmlns:a16="http://schemas.microsoft.com/office/drawing/2014/main" id="{7F8C4AE6-ED26-6D41-62BB-D7AE99EB8BE9}"/>
              </a:ext>
            </a:extLst>
          </p:cNvPr>
          <p:cNvSpPr/>
          <p:nvPr/>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26" name="Rectangle : coins arrondis 25">
            <a:extLst>
              <a:ext uri="{FF2B5EF4-FFF2-40B4-BE49-F238E27FC236}">
                <a16:creationId xmlns:a16="http://schemas.microsoft.com/office/drawing/2014/main" id="{3D279E9D-C5A9-D30C-FA1B-0FC486A422DB}"/>
              </a:ext>
            </a:extLst>
          </p:cNvPr>
          <p:cNvSpPr/>
          <p:nvPr/>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dirty="0"/>
          </a:p>
        </p:txBody>
      </p:sp>
      <p:sp>
        <p:nvSpPr>
          <p:cNvPr id="27" name="Organigramme : Terminateur 26">
            <a:extLst>
              <a:ext uri="{FF2B5EF4-FFF2-40B4-BE49-F238E27FC236}">
                <a16:creationId xmlns:a16="http://schemas.microsoft.com/office/drawing/2014/main" id="{F2B7B868-01C2-8E49-B5D9-036A577FEC59}"/>
              </a:ext>
            </a:extLst>
          </p:cNvPr>
          <p:cNvSpPr/>
          <p:nvPr/>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2" name="Titre 1">
            <a:extLst>
              <a:ext uri="{FF2B5EF4-FFF2-40B4-BE49-F238E27FC236}">
                <a16:creationId xmlns:a16="http://schemas.microsoft.com/office/drawing/2014/main" id="{71E9B49C-543A-2A09-D889-7ABBE2AD2687}"/>
              </a:ext>
            </a:extLst>
          </p:cNvPr>
          <p:cNvSpPr>
            <a:spLocks noGrp="1"/>
          </p:cNvSpPr>
          <p:nvPr>
            <p:ph type="title"/>
          </p:nvPr>
        </p:nvSpPr>
        <p:spPr>
          <a:xfrm>
            <a:off x="555219" y="1067138"/>
            <a:ext cx="7886700" cy="720000"/>
          </a:xfrm>
        </p:spPr>
        <p:txBody>
          <a:bodyPr/>
          <a:lstStyle/>
          <a:p>
            <a:r>
              <a:rPr lang="fr-MA" sz="3200" dirty="0">
                <a:solidFill>
                  <a:srgbClr val="424D7B"/>
                </a:solidFill>
              </a:rPr>
              <a:t>Organisation de la semaine</a:t>
            </a:r>
          </a:p>
        </p:txBody>
      </p:sp>
      <p:sp>
        <p:nvSpPr>
          <p:cNvPr id="56" name="Espace réservé du texte 55">
            <a:extLst>
              <a:ext uri="{FF2B5EF4-FFF2-40B4-BE49-F238E27FC236}">
                <a16:creationId xmlns:a16="http://schemas.microsoft.com/office/drawing/2014/main" id="{FB0F2F3E-CA2F-B476-F947-B346215F4290}"/>
              </a:ext>
            </a:extLst>
          </p:cNvPr>
          <p:cNvSpPr>
            <a:spLocks noGrp="1"/>
          </p:cNvSpPr>
          <p:nvPr>
            <p:ph type="body" sz="quarter" idx="10"/>
          </p:nvPr>
        </p:nvSpPr>
        <p:spPr/>
        <p:txBody>
          <a:bodyPr/>
          <a:lstStyle/>
          <a:p>
            <a:pPr>
              <a:buFont typeface="Wingdings" panose="05000000000000000000" pitchFamily="2" charset="2"/>
              <a:buChar char="m"/>
            </a:pPr>
            <a:r>
              <a:rPr lang="fr-FR" dirty="0"/>
              <a:t>Présentation du vocabulaire </a:t>
            </a:r>
          </a:p>
          <a:p>
            <a:pPr>
              <a:buFont typeface="Wingdings" panose="05000000000000000000" pitchFamily="2" charset="2"/>
              <a:buChar char="m"/>
            </a:pPr>
            <a:r>
              <a:rPr lang="fr-FR" dirty="0"/>
              <a:t>Exploitation du vocabulaire</a:t>
            </a:r>
          </a:p>
          <a:p>
            <a:pPr>
              <a:buFont typeface="Wingdings" panose="05000000000000000000" pitchFamily="2" charset="2"/>
              <a:buChar char="m"/>
            </a:pPr>
            <a:r>
              <a:rPr lang="fr-FR" dirty="0"/>
              <a:t>Activités de vocabulaire sur livret</a:t>
            </a:r>
          </a:p>
        </p:txBody>
      </p:sp>
      <p:sp>
        <p:nvSpPr>
          <p:cNvPr id="58" name="Espace réservé du texte 57">
            <a:extLst>
              <a:ext uri="{FF2B5EF4-FFF2-40B4-BE49-F238E27FC236}">
                <a16:creationId xmlns:a16="http://schemas.microsoft.com/office/drawing/2014/main" id="{83C28088-0DA7-C997-EDDA-2D9D922584DF}"/>
              </a:ext>
            </a:extLst>
          </p:cNvPr>
          <p:cNvSpPr>
            <a:spLocks noGrp="1"/>
          </p:cNvSpPr>
          <p:nvPr>
            <p:ph type="body" sz="quarter" idx="12"/>
          </p:nvPr>
        </p:nvSpPr>
        <p:spPr/>
        <p:txBody>
          <a:bodyPr/>
          <a:lstStyle/>
          <a:p>
            <a:endParaRPr lang="fr-MA" dirty="0"/>
          </a:p>
        </p:txBody>
      </p:sp>
      <p:sp>
        <p:nvSpPr>
          <p:cNvPr id="59" name="Espace réservé du texte 58">
            <a:extLst>
              <a:ext uri="{FF2B5EF4-FFF2-40B4-BE49-F238E27FC236}">
                <a16:creationId xmlns:a16="http://schemas.microsoft.com/office/drawing/2014/main" id="{62C06DA7-2D2D-B997-D56D-159384BF0029}"/>
              </a:ext>
            </a:extLst>
          </p:cNvPr>
          <p:cNvSpPr>
            <a:spLocks noGrp="1"/>
          </p:cNvSpPr>
          <p:nvPr>
            <p:ph type="body" sz="quarter" idx="13"/>
          </p:nvPr>
        </p:nvSpPr>
        <p:spPr/>
        <p:txBody>
          <a:bodyPr/>
          <a:lstStyle/>
          <a:p>
            <a:endParaRPr lang="fr-MA" dirty="0"/>
          </a:p>
        </p:txBody>
      </p:sp>
      <p:sp>
        <p:nvSpPr>
          <p:cNvPr id="60" name="Espace réservé du texte 59">
            <a:extLst>
              <a:ext uri="{FF2B5EF4-FFF2-40B4-BE49-F238E27FC236}">
                <a16:creationId xmlns:a16="http://schemas.microsoft.com/office/drawing/2014/main" id="{E01761FA-4738-FF05-AF27-755A5F25938D}"/>
              </a:ext>
            </a:extLst>
          </p:cNvPr>
          <p:cNvSpPr>
            <a:spLocks noGrp="1"/>
          </p:cNvSpPr>
          <p:nvPr>
            <p:ph type="body" sz="quarter" idx="14"/>
          </p:nvPr>
        </p:nvSpPr>
        <p:spPr/>
        <p:txBody>
          <a:bodyPr/>
          <a:lstStyle/>
          <a:p>
            <a:endParaRPr lang="fr-MA" dirty="0"/>
          </a:p>
        </p:txBody>
      </p:sp>
      <p:sp>
        <p:nvSpPr>
          <p:cNvPr id="61" name="Espace réservé du texte 60">
            <a:extLst>
              <a:ext uri="{FF2B5EF4-FFF2-40B4-BE49-F238E27FC236}">
                <a16:creationId xmlns:a16="http://schemas.microsoft.com/office/drawing/2014/main" id="{4FA87CEC-D652-B9BE-46F0-2FCE5C272FE0}"/>
              </a:ext>
            </a:extLst>
          </p:cNvPr>
          <p:cNvSpPr>
            <a:spLocks noGrp="1"/>
          </p:cNvSpPr>
          <p:nvPr>
            <p:ph type="body" sz="quarter" idx="15"/>
          </p:nvPr>
        </p:nvSpPr>
        <p:spPr>
          <a:xfrm>
            <a:off x="808649" y="5474576"/>
            <a:ext cx="3420000" cy="792000"/>
          </a:xfrm>
        </p:spPr>
        <p:txBody>
          <a:bodyPr/>
          <a:lstStyle/>
          <a:p>
            <a:pPr marL="269875" indent="-269875">
              <a:lnSpc>
                <a:spcPct val="100000"/>
              </a:lnSpc>
              <a:spcBef>
                <a:spcPts val="300"/>
              </a:spcBef>
              <a:buFont typeface="Wingdings" panose="05000000000000000000" pitchFamily="2" charset="2"/>
              <a:buChar char="m"/>
            </a:pPr>
            <a:r>
              <a:rPr lang="fr-FR" dirty="0"/>
              <a:t>Oral  - Acte de parole </a:t>
            </a:r>
          </a:p>
          <a:p>
            <a:pPr marL="269875" indent="-269875">
              <a:lnSpc>
                <a:spcPct val="100000"/>
              </a:lnSpc>
              <a:spcBef>
                <a:spcPts val="300"/>
              </a:spcBef>
              <a:buFont typeface="Wingdings" panose="05000000000000000000" pitchFamily="2" charset="2"/>
              <a:buChar char="m"/>
            </a:pPr>
            <a:r>
              <a:rPr lang="fr-FR" dirty="0"/>
              <a:t>Lecture  -Lettre N - n</a:t>
            </a:r>
          </a:p>
          <a:p>
            <a:pPr marL="269875" indent="-269875">
              <a:lnSpc>
                <a:spcPct val="100000"/>
              </a:lnSpc>
              <a:spcBef>
                <a:spcPts val="300"/>
              </a:spcBef>
              <a:buFont typeface="Wingdings" panose="05000000000000000000" pitchFamily="2" charset="2"/>
              <a:buChar char="m"/>
            </a:pPr>
            <a:r>
              <a:rPr lang="fr-FR" dirty="0"/>
              <a:t>Ecriture - Lettre N - n</a:t>
            </a:r>
          </a:p>
        </p:txBody>
      </p:sp>
      <p:sp>
        <p:nvSpPr>
          <p:cNvPr id="14" name="Espace réservé du texte 5">
            <a:extLst>
              <a:ext uri="{FF2B5EF4-FFF2-40B4-BE49-F238E27FC236}">
                <a16:creationId xmlns:a16="http://schemas.microsoft.com/office/drawing/2014/main" id="{972C28A1-74AE-AA79-017C-AEC6B83D3AF9}"/>
              </a:ext>
            </a:extLst>
          </p:cNvPr>
          <p:cNvSpPr txBox="1">
            <a:spLocks/>
          </p:cNvSpPr>
          <p:nvPr/>
        </p:nvSpPr>
        <p:spPr>
          <a:xfrm>
            <a:off x="4951350" y="5474576"/>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MA" dirty="0"/>
              <a:t>Révision</a:t>
            </a:r>
          </a:p>
          <a:p>
            <a:r>
              <a:rPr lang="fr-MA" dirty="0"/>
              <a:t>Lecture offerte</a:t>
            </a:r>
          </a:p>
        </p:txBody>
      </p:sp>
      <p:sp>
        <p:nvSpPr>
          <p:cNvPr id="3" name="Espace réservé du texte 5">
            <a:extLst>
              <a:ext uri="{FF2B5EF4-FFF2-40B4-BE49-F238E27FC236}">
                <a16:creationId xmlns:a16="http://schemas.microsoft.com/office/drawing/2014/main" id="{0018BFEA-5391-DF2D-65A5-7815BAF0E488}"/>
              </a:ext>
            </a:extLst>
          </p:cNvPr>
          <p:cNvSpPr txBox="1">
            <a:spLocks/>
          </p:cNvSpPr>
          <p:nvPr/>
        </p:nvSpPr>
        <p:spPr>
          <a:xfrm>
            <a:off x="4909142" y="2369507"/>
            <a:ext cx="3420000" cy="792000"/>
          </a:xfrm>
          <a:prstGeom prst="roundRect">
            <a:avLst/>
          </a:prstGeom>
          <a:solidFill>
            <a:schemeClr val="bg2"/>
          </a:solid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Oral – Dialogue</a:t>
            </a:r>
          </a:p>
          <a:p>
            <a:r>
              <a:rPr lang="fr-FR" dirty="0"/>
              <a:t>Lecture - Lettre N - n</a:t>
            </a:r>
          </a:p>
          <a:p>
            <a:r>
              <a:rPr lang="fr-FR" dirty="0"/>
              <a:t>Ecriture - Lettre N - n</a:t>
            </a:r>
          </a:p>
        </p:txBody>
      </p:sp>
      <p:sp>
        <p:nvSpPr>
          <p:cNvPr id="4" name="Espace réservé du texte 5">
            <a:extLst>
              <a:ext uri="{FF2B5EF4-FFF2-40B4-BE49-F238E27FC236}">
                <a16:creationId xmlns:a16="http://schemas.microsoft.com/office/drawing/2014/main" id="{4156B678-2D97-2B12-8AD7-9C658CD60DD8}"/>
              </a:ext>
            </a:extLst>
          </p:cNvPr>
          <p:cNvSpPr txBox="1">
            <a:spLocks/>
          </p:cNvSpPr>
          <p:nvPr/>
        </p:nvSpPr>
        <p:spPr>
          <a:xfrm>
            <a:off x="808649" y="3936813"/>
            <a:ext cx="3420000" cy="792000"/>
          </a:xfrm>
          <a:prstGeom prst="roundRect">
            <a:avLst/>
          </a:prstGeom>
          <a:solidFill>
            <a:srgbClr val="EAF8FE"/>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buFont typeface="Wingdings" panose="05000000000000000000" pitchFamily="2" charset="2"/>
              <a:buChar char=""/>
            </a:pPr>
            <a:r>
              <a:rPr lang="fr-FR" dirty="0">
                <a:solidFill>
                  <a:srgbClr val="474F71"/>
                </a:solidFill>
                <a:sym typeface="Wingdings" panose="05000000000000000000" pitchFamily="2" charset="2"/>
              </a:rPr>
              <a:t>Oral – Acte de parole</a:t>
            </a:r>
          </a:p>
          <a:p>
            <a:pPr>
              <a:buFont typeface="Wingdings" panose="05000000000000000000" pitchFamily="2" charset="2"/>
              <a:buChar char=""/>
            </a:pPr>
            <a:r>
              <a:rPr lang="fr-FR" dirty="0">
                <a:solidFill>
                  <a:srgbClr val="474F71"/>
                </a:solidFill>
                <a:sym typeface="Wingdings" panose="05000000000000000000" pitchFamily="2" charset="2"/>
              </a:rPr>
              <a:t>Lecture - Lettre </a:t>
            </a:r>
            <a:r>
              <a:rPr lang="fr-FR" dirty="0">
                <a:sym typeface="Wingdings" panose="05000000000000000000" pitchFamily="2" charset="2"/>
              </a:rPr>
              <a:t>N - n</a:t>
            </a:r>
            <a:endParaRPr lang="fr-FR" dirty="0">
              <a:solidFill>
                <a:srgbClr val="474F71"/>
              </a:solidFill>
              <a:sym typeface="Wingdings" panose="05000000000000000000" pitchFamily="2" charset="2"/>
            </a:endParaRPr>
          </a:p>
          <a:p>
            <a:pPr>
              <a:buFont typeface="Wingdings" panose="05000000000000000000" pitchFamily="2" charset="2"/>
              <a:buChar char=""/>
            </a:pPr>
            <a:r>
              <a:rPr lang="fr-FR" dirty="0">
                <a:solidFill>
                  <a:srgbClr val="474F71"/>
                </a:solidFill>
                <a:sym typeface="Wingdings" panose="05000000000000000000" pitchFamily="2" charset="2"/>
              </a:rPr>
              <a:t>Ecriture - Lettre N - n</a:t>
            </a:r>
          </a:p>
        </p:txBody>
      </p:sp>
      <p:sp>
        <p:nvSpPr>
          <p:cNvPr id="5" name="Espace réservé du texte 5">
            <a:extLst>
              <a:ext uri="{FF2B5EF4-FFF2-40B4-BE49-F238E27FC236}">
                <a16:creationId xmlns:a16="http://schemas.microsoft.com/office/drawing/2014/main" id="{F4C33C7C-984C-F250-FB5E-05D2C11BE132}"/>
              </a:ext>
            </a:extLst>
          </p:cNvPr>
          <p:cNvSpPr txBox="1">
            <a:spLocks/>
          </p:cNvSpPr>
          <p:nvPr/>
        </p:nvSpPr>
        <p:spPr>
          <a:xfrm>
            <a:off x="4915350" y="3936813"/>
            <a:ext cx="3420000" cy="792000"/>
          </a:xfrm>
          <a:prstGeom prst="roundRect">
            <a:avLst/>
          </a:prstGeom>
          <a:solidFill>
            <a:schemeClr val="bg2"/>
          </a:solidFill>
        </p:spPr>
        <p:txBody>
          <a:bodyPr anchor="ctr"/>
          <a:lstStyle>
            <a:lvl1pPr marL="269875" indent="-269875" algn="l" defTabSz="914400" rtl="0" eaLnBrk="1" latinLnBrk="0" hangingPunct="1">
              <a:lnSpc>
                <a:spcPct val="100000"/>
              </a:lnSpc>
              <a:spcBef>
                <a:spcPts val="300"/>
              </a:spcBef>
              <a:buFont typeface="Wingdings" panose="05000000000000000000" pitchFamily="2" charset="2"/>
              <a:buChar char="m"/>
              <a:defRPr sz="1200" kern="120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Arial" panose="020B0604020202020204" pitchFamily="34" charset="0"/>
              <a:buChar char="•"/>
              <a:defRPr sz="1100" kern="1200">
                <a:solidFill>
                  <a:srgbClr val="757575"/>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Oral –  Dialogue</a:t>
            </a:r>
          </a:p>
          <a:p>
            <a:r>
              <a:rPr lang="fr-FR" dirty="0"/>
              <a:t>Lecture - Lettre N - n</a:t>
            </a:r>
          </a:p>
          <a:p>
            <a:r>
              <a:rPr lang="fr-FR" dirty="0"/>
              <a:t>Ecriture - Lettre N - n</a:t>
            </a:r>
          </a:p>
        </p:txBody>
      </p:sp>
      <p:grpSp>
        <p:nvGrpSpPr>
          <p:cNvPr id="11" name="Groupe 10">
            <a:extLst>
              <a:ext uri="{FF2B5EF4-FFF2-40B4-BE49-F238E27FC236}">
                <a16:creationId xmlns:a16="http://schemas.microsoft.com/office/drawing/2014/main" id="{ECBE8055-3621-8E52-FFB2-32EA386CB33F}"/>
              </a:ext>
            </a:extLst>
          </p:cNvPr>
          <p:cNvGrpSpPr/>
          <p:nvPr/>
        </p:nvGrpSpPr>
        <p:grpSpPr>
          <a:xfrm>
            <a:off x="3120265" y="0"/>
            <a:ext cx="2741519" cy="1084434"/>
            <a:chOff x="3072140" y="0"/>
            <a:chExt cx="2741519" cy="1084434"/>
          </a:xfrm>
        </p:grpSpPr>
        <p:sp>
          <p:nvSpPr>
            <p:cNvPr id="12" name="Rectangle 11">
              <a:extLst>
                <a:ext uri="{FF2B5EF4-FFF2-40B4-BE49-F238E27FC236}">
                  <a16:creationId xmlns:a16="http://schemas.microsoft.com/office/drawing/2014/main" id="{FAAC5277-5879-61F4-F272-1A8C05125DF4}"/>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a:extLst>
                <a:ext uri="{FF2B5EF4-FFF2-40B4-BE49-F238E27FC236}">
                  <a16:creationId xmlns:a16="http://schemas.microsoft.com/office/drawing/2014/main" id="{ED6CCFA5-EA11-EB72-828A-D58DD947D0E2}"/>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Titre 53">
              <a:extLst>
                <a:ext uri="{FF2B5EF4-FFF2-40B4-BE49-F238E27FC236}">
                  <a16:creationId xmlns:a16="http://schemas.microsoft.com/office/drawing/2014/main" id="{A97448F6-EC1E-84D7-2391-D7C3A442515F}"/>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 (e)</a:t>
              </a:r>
            </a:p>
          </p:txBody>
        </p:sp>
      </p:grpSp>
      <p:sp>
        <p:nvSpPr>
          <p:cNvPr id="24" name="Organigramme : Terminateur 23">
            <a:extLst>
              <a:ext uri="{FF2B5EF4-FFF2-40B4-BE49-F238E27FC236}">
                <a16:creationId xmlns:a16="http://schemas.microsoft.com/office/drawing/2014/main" id="{5C4BA392-9B92-43D7-819E-AD101CD784BC}"/>
              </a:ext>
            </a:extLst>
          </p:cNvPr>
          <p:cNvSpPr/>
          <p:nvPr/>
        </p:nvSpPr>
        <p:spPr>
          <a:xfrm>
            <a:off x="844649" y="3472139"/>
            <a:ext cx="1260000" cy="360000"/>
          </a:xfrm>
          <a:prstGeom prst="flowChartTerminator">
            <a:avLst/>
          </a:prstGeom>
          <a:solidFill>
            <a:srgbClr val="9EE0F4"/>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424D7B"/>
                </a:solidFill>
                <a:latin typeface="Dosis ExtraBold" pitchFamily="2" charset="0"/>
              </a:rPr>
              <a:t>Séance 2</a:t>
            </a:r>
          </a:p>
        </p:txBody>
      </p:sp>
    </p:spTree>
    <p:extLst>
      <p:ext uri="{BB962C8B-B14F-4D97-AF65-F5344CB8AC3E}">
        <p14:creationId xmlns:p14="http://schemas.microsoft.com/office/powerpoint/2010/main" val="71957392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90085-34E3-6A9D-C358-749CA71FF17D}"/>
            </a:ext>
          </a:extLst>
        </p:cNvPr>
        <p:cNvGrpSpPr/>
        <p:nvPr/>
      </p:nvGrpSpPr>
      <p:grpSpPr>
        <a:xfrm>
          <a:off x="0" y="0"/>
          <a:ext cx="0" cy="0"/>
          <a:chOff x="0" y="0"/>
          <a:chExt cx="0" cy="0"/>
        </a:xfrm>
      </p:grpSpPr>
      <p:sp>
        <p:nvSpPr>
          <p:cNvPr id="15" name="Titre 14">
            <a:extLst>
              <a:ext uri="{FF2B5EF4-FFF2-40B4-BE49-F238E27FC236}">
                <a16:creationId xmlns:a16="http://schemas.microsoft.com/office/drawing/2014/main" id="{9ACF5FDC-2155-C21D-61E2-748573F6BE1B}"/>
              </a:ext>
            </a:extLst>
          </p:cNvPr>
          <p:cNvSpPr>
            <a:spLocks noGrp="1"/>
          </p:cNvSpPr>
          <p:nvPr>
            <p:ph type="title"/>
          </p:nvPr>
        </p:nvSpPr>
        <p:spPr>
          <a:xfrm>
            <a:off x="1589901" y="756000"/>
            <a:ext cx="6942099" cy="612000"/>
          </a:xfrm>
        </p:spPr>
        <p:txBody>
          <a:bodyPr/>
          <a:lstStyle/>
          <a:p>
            <a:r>
              <a:rPr lang="fr-FR" dirty="0">
                <a:solidFill>
                  <a:schemeClr val="tx1">
                    <a:lumMod val="65000"/>
                    <a:lumOff val="35000"/>
                  </a:schemeClr>
                </a:solidFill>
                <a:latin typeface="Dosis Medium" pitchFamily="2" charset="0"/>
              </a:rPr>
              <a:t>On va écrire la lettre n minuscule en l’air avec le doigt. Faites comme moi.</a:t>
            </a:r>
          </a:p>
        </p:txBody>
      </p:sp>
      <p:pic>
        <p:nvPicPr>
          <p:cNvPr id="22" name="Espace réservé pour une image  21" descr="Une image contenant dessin humoristique, dessin, art, illustration&#10;&#10;Le contenu généré par l’IA peut être incorrect.">
            <a:extLst>
              <a:ext uri="{FF2B5EF4-FFF2-40B4-BE49-F238E27FC236}">
                <a16:creationId xmlns:a16="http://schemas.microsoft.com/office/drawing/2014/main" id="{FEFC682C-6FB5-4DFC-0CBB-3788A0E8FE7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7" b="27"/>
          <a:stretch/>
        </p:blipFill>
        <p:spPr>
          <a:xfrm>
            <a:off x="645273" y="1646093"/>
            <a:ext cx="3512841" cy="3512841"/>
          </a:xfrm>
        </p:spPr>
      </p:pic>
      <p:sp>
        <p:nvSpPr>
          <p:cNvPr id="4" name="Rectangle 3">
            <a:extLst>
              <a:ext uri="{FF2B5EF4-FFF2-40B4-BE49-F238E27FC236}">
                <a16:creationId xmlns:a16="http://schemas.microsoft.com/office/drawing/2014/main" id="{22D4622C-4C2F-451C-1C2E-DF5701A0D9BB}"/>
              </a:ext>
            </a:extLst>
          </p:cNvPr>
          <p:cNvSpPr/>
          <p:nvPr/>
        </p:nvSpPr>
        <p:spPr>
          <a:xfrm rot="18849187">
            <a:off x="2865816" y="2275609"/>
            <a:ext cx="972258" cy="2821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5" name="Groupe 4">
            <a:extLst>
              <a:ext uri="{FF2B5EF4-FFF2-40B4-BE49-F238E27FC236}">
                <a16:creationId xmlns:a16="http://schemas.microsoft.com/office/drawing/2014/main" id="{9E2E4FC8-5847-32E8-5507-63CB511241D8}"/>
              </a:ext>
            </a:extLst>
          </p:cNvPr>
          <p:cNvGrpSpPr/>
          <p:nvPr/>
        </p:nvGrpSpPr>
        <p:grpSpPr>
          <a:xfrm>
            <a:off x="113769" y="634753"/>
            <a:ext cx="1147140" cy="980797"/>
            <a:chOff x="113769" y="634753"/>
            <a:chExt cx="1147140" cy="980797"/>
          </a:xfrm>
        </p:grpSpPr>
        <p:pic>
          <p:nvPicPr>
            <p:cNvPr id="6" name="Image 5">
              <a:extLst>
                <a:ext uri="{FF2B5EF4-FFF2-40B4-BE49-F238E27FC236}">
                  <a16:creationId xmlns:a16="http://schemas.microsoft.com/office/drawing/2014/main" id="{1B82BF71-C953-B76F-D0AA-670EB1AE77AC}"/>
                </a:ext>
              </a:extLst>
            </p:cNvPr>
            <p:cNvPicPr>
              <a:picLocks noChangeAspect="1"/>
            </p:cNvPicPr>
            <p:nvPr/>
          </p:nvPicPr>
          <p:blipFill>
            <a:blip r:embed="rId3"/>
            <a:srcRect l="-8613" b="7585"/>
            <a:stretch>
              <a:fillRect/>
            </a:stretch>
          </p:blipFill>
          <p:spPr>
            <a:xfrm>
              <a:off x="442761" y="692504"/>
              <a:ext cx="818148" cy="923046"/>
            </a:xfrm>
            <a:prstGeom prst="ellipse">
              <a:avLst/>
            </a:prstGeom>
          </p:spPr>
        </p:pic>
        <p:pic>
          <p:nvPicPr>
            <p:cNvPr id="8"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947E7757-1E7A-4874-07B0-DFE75985490A}"/>
                </a:ext>
              </a:extLst>
            </p:cNvPr>
            <p:cNvPicPr>
              <a:picLocks noChangeAspect="1"/>
            </p:cNvPicPr>
            <p:nvPr/>
          </p:nvPicPr>
          <p:blipFill rotWithShape="1">
            <a:blip r:embed="rId4">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2" name="Image 1">
            <a:extLst>
              <a:ext uri="{FF2B5EF4-FFF2-40B4-BE49-F238E27FC236}">
                <a16:creationId xmlns:a16="http://schemas.microsoft.com/office/drawing/2014/main" id="{6B672700-120D-48CE-91A4-E6CC5EBBDC7E}"/>
              </a:ext>
            </a:extLst>
          </p:cNvPr>
          <p:cNvPicPr>
            <a:picLocks noChangeAspect="1"/>
          </p:cNvPicPr>
          <p:nvPr/>
        </p:nvPicPr>
        <p:blipFill>
          <a:blip r:embed="rId5"/>
          <a:stretch>
            <a:fillRect/>
          </a:stretch>
        </p:blipFill>
        <p:spPr>
          <a:xfrm>
            <a:off x="4572000" y="2170934"/>
            <a:ext cx="3206421" cy="2988000"/>
          </a:xfrm>
          <a:prstGeom prst="rect">
            <a:avLst/>
          </a:prstGeom>
        </p:spPr>
      </p:pic>
    </p:spTree>
    <p:extLst>
      <p:ext uri="{BB962C8B-B14F-4D97-AF65-F5344CB8AC3E}">
        <p14:creationId xmlns:p14="http://schemas.microsoft.com/office/powerpoint/2010/main" val="33472137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56983-C333-2AE3-57DB-8D814E55431A}"/>
            </a:ext>
          </a:extLst>
        </p:cNvPr>
        <p:cNvGrpSpPr/>
        <p:nvPr/>
      </p:nvGrpSpPr>
      <p:grpSpPr>
        <a:xfrm>
          <a:off x="0" y="0"/>
          <a:ext cx="0" cy="0"/>
          <a:chOff x="0" y="0"/>
          <a:chExt cx="0" cy="0"/>
        </a:xfrm>
      </p:grpSpPr>
      <p:pic>
        <p:nvPicPr>
          <p:cNvPr id="3" name="Image 2">
            <a:extLst>
              <a:ext uri="{FF2B5EF4-FFF2-40B4-BE49-F238E27FC236}">
                <a16:creationId xmlns:a16="http://schemas.microsoft.com/office/drawing/2014/main" id="{7F43065C-B17E-46E2-8636-3C0D0190CB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8063" y="1615550"/>
            <a:ext cx="3343073" cy="5127812"/>
          </a:xfrm>
          <a:prstGeom prst="rect">
            <a:avLst/>
          </a:prstGeom>
        </p:spPr>
      </p:pic>
      <p:sp>
        <p:nvSpPr>
          <p:cNvPr id="13" name="Titre 5">
            <a:extLst>
              <a:ext uri="{FF2B5EF4-FFF2-40B4-BE49-F238E27FC236}">
                <a16:creationId xmlns:a16="http://schemas.microsoft.com/office/drawing/2014/main" id="{4CDD66ED-4C95-FB1D-57A1-15D932035699}"/>
              </a:ext>
            </a:extLst>
          </p:cNvPr>
          <p:cNvSpPr txBox="1">
            <a:spLocks/>
          </p:cNvSpPr>
          <p:nvPr/>
        </p:nvSpPr>
        <p:spPr>
          <a:xfrm>
            <a:off x="1589901" y="756000"/>
            <a:ext cx="6942099"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a:lstStyle>
          <a:p>
            <a:pPr marL="0" marR="0" lvl="0" indent="0" algn="l" defTabSz="514337" rtl="0" eaLnBrk="1" fontAlgn="auto" latinLnBrk="0" hangingPunct="1">
              <a:lnSpc>
                <a:spcPct val="90000"/>
              </a:lnSpc>
              <a:spcBef>
                <a:spcPct val="0"/>
              </a:spcBef>
              <a:spcAft>
                <a:spcPts val="0"/>
              </a:spcAft>
              <a:buClrTx/>
              <a:buSzTx/>
              <a:buFontTx/>
              <a:buNone/>
              <a:tabLst/>
              <a:defRPr/>
            </a:pPr>
            <a:r>
              <a:rPr kumimoji="0" lang="fr-FR" sz="1600" b="0" i="0" u="none" strike="noStrike" kern="1200" cap="none" spc="0" normalizeH="0" baseline="0" noProof="0" dirty="0">
                <a:ln>
                  <a:noFill/>
                </a:ln>
                <a:solidFill>
                  <a:prstClr val="black">
                    <a:lumMod val="65000"/>
                    <a:lumOff val="35000"/>
                  </a:prstClr>
                </a:solidFill>
                <a:effectLst/>
                <a:uLnTx/>
                <a:uFillTx/>
                <a:latin typeface="Dosis Medium" pitchFamily="2" charset="0"/>
                <a:ea typeface="+mn-ea"/>
                <a:cs typeface="+mn-cs"/>
              </a:rPr>
              <a:t>Prenez vos livrets à la page 89.</a:t>
            </a:r>
          </a:p>
        </p:txBody>
      </p:sp>
      <p:sp>
        <p:nvSpPr>
          <p:cNvPr id="4" name="AutoShape 2" descr="Image générée">
            <a:extLst>
              <a:ext uri="{FF2B5EF4-FFF2-40B4-BE49-F238E27FC236}">
                <a16:creationId xmlns:a16="http://schemas.microsoft.com/office/drawing/2014/main" id="{AE186DF6-A93C-20A5-08AB-D74B1B1A7AE6}"/>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Rectangle : coins arrondis 13">
            <a:extLst>
              <a:ext uri="{FF2B5EF4-FFF2-40B4-BE49-F238E27FC236}">
                <a16:creationId xmlns:a16="http://schemas.microsoft.com/office/drawing/2014/main" id="{DAB3141C-0788-4D12-91D0-9C19109E0E02}"/>
              </a:ext>
            </a:extLst>
          </p:cNvPr>
          <p:cNvSpPr/>
          <p:nvPr/>
        </p:nvSpPr>
        <p:spPr>
          <a:xfrm>
            <a:off x="2925113" y="2302908"/>
            <a:ext cx="2862586" cy="973692"/>
          </a:xfrm>
          <a:prstGeom prst="roundRect">
            <a:avLst/>
          </a:prstGeom>
          <a:noFill/>
          <a:ln w="38100">
            <a:solidFill>
              <a:srgbClr val="E84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9" name="Groupe 8">
            <a:extLst>
              <a:ext uri="{FF2B5EF4-FFF2-40B4-BE49-F238E27FC236}">
                <a16:creationId xmlns:a16="http://schemas.microsoft.com/office/drawing/2014/main" id="{B48A47B8-FEF4-48F9-BF91-B4C54A81919D}"/>
              </a:ext>
            </a:extLst>
          </p:cNvPr>
          <p:cNvGrpSpPr/>
          <p:nvPr/>
        </p:nvGrpSpPr>
        <p:grpSpPr>
          <a:xfrm>
            <a:off x="113769" y="634753"/>
            <a:ext cx="1147140" cy="980797"/>
            <a:chOff x="113769" y="634753"/>
            <a:chExt cx="1147140" cy="980797"/>
          </a:xfrm>
        </p:grpSpPr>
        <p:pic>
          <p:nvPicPr>
            <p:cNvPr id="10" name="Image 9">
              <a:extLst>
                <a:ext uri="{FF2B5EF4-FFF2-40B4-BE49-F238E27FC236}">
                  <a16:creationId xmlns:a16="http://schemas.microsoft.com/office/drawing/2014/main" id="{62C0DEB4-EDC6-45F2-8ECB-61E06D3C699A}"/>
                </a:ext>
              </a:extLst>
            </p:cNvPr>
            <p:cNvPicPr>
              <a:picLocks noChangeAspect="1"/>
            </p:cNvPicPr>
            <p:nvPr/>
          </p:nvPicPr>
          <p:blipFill>
            <a:blip r:embed="rId3"/>
            <a:srcRect l="-8613" b="7585"/>
            <a:stretch>
              <a:fillRect/>
            </a:stretch>
          </p:blipFill>
          <p:spPr>
            <a:xfrm>
              <a:off x="442761" y="692504"/>
              <a:ext cx="818148" cy="923046"/>
            </a:xfrm>
            <a:prstGeom prst="ellipse">
              <a:avLst/>
            </a:prstGeom>
          </p:spPr>
        </p:pic>
        <p:pic>
          <p:nvPicPr>
            <p:cNvPr id="15"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FA44C0B4-DB90-4734-8394-8E9270905AC8}"/>
                </a:ext>
              </a:extLst>
            </p:cNvPr>
            <p:cNvPicPr>
              <a:picLocks noChangeAspect="1"/>
            </p:cNvPicPr>
            <p:nvPr/>
          </p:nvPicPr>
          <p:blipFill rotWithShape="1">
            <a:blip r:embed="rId4">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Tree>
    <p:extLst>
      <p:ext uri="{BB962C8B-B14F-4D97-AF65-F5344CB8AC3E}">
        <p14:creationId xmlns:p14="http://schemas.microsoft.com/office/powerpoint/2010/main" val="37706072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99D43-3449-7748-F872-1C33F407DF0E}"/>
            </a:ext>
          </a:extLst>
        </p:cNvPr>
        <p:cNvGrpSpPr/>
        <p:nvPr/>
      </p:nvGrpSpPr>
      <p:grpSpPr>
        <a:xfrm>
          <a:off x="0" y="0"/>
          <a:ext cx="0" cy="0"/>
          <a:chOff x="0" y="0"/>
          <a:chExt cx="0" cy="0"/>
        </a:xfrm>
      </p:grpSpPr>
      <p:pic>
        <p:nvPicPr>
          <p:cNvPr id="8" name="Image 7">
            <a:extLst>
              <a:ext uri="{FF2B5EF4-FFF2-40B4-BE49-F238E27FC236}">
                <a16:creationId xmlns:a16="http://schemas.microsoft.com/office/drawing/2014/main" id="{B974C1E9-1E49-49E2-9181-F1EA45E84E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6892" t="13333" r="10099" b="68281"/>
          <a:stretch/>
        </p:blipFill>
        <p:spPr>
          <a:xfrm>
            <a:off x="442760" y="3104896"/>
            <a:ext cx="4816809" cy="1691254"/>
          </a:xfrm>
          <a:prstGeom prst="rect">
            <a:avLst/>
          </a:prstGeom>
        </p:spPr>
      </p:pic>
      <p:sp>
        <p:nvSpPr>
          <p:cNvPr id="2" name="Titre 5">
            <a:extLst>
              <a:ext uri="{FF2B5EF4-FFF2-40B4-BE49-F238E27FC236}">
                <a16:creationId xmlns:a16="http://schemas.microsoft.com/office/drawing/2014/main" id="{EBAF27E3-974C-8D28-7BB0-112295C0845B}"/>
              </a:ext>
            </a:extLst>
          </p:cNvPr>
          <p:cNvSpPr txBox="1">
            <a:spLocks/>
          </p:cNvSpPr>
          <p:nvPr/>
        </p:nvSpPr>
        <p:spPr>
          <a:xfrm>
            <a:off x="1589901" y="777385"/>
            <a:ext cx="6914499" cy="612000"/>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lang="fr-MA" sz="1600" b="0" kern="1200">
                <a:solidFill>
                  <a:prstClr val="white">
                    <a:lumMod val="65000"/>
                  </a:prstClr>
                </a:solidFill>
                <a:latin typeface="Calibri"/>
                <a:ea typeface="+mn-ea"/>
                <a:cs typeface="+mn-cs"/>
              </a:defRPr>
            </a:lvl1pPr>
          </a:lstStyle>
          <a:p>
            <a:r>
              <a:rPr lang="fr-FR" dirty="0">
                <a:solidFill>
                  <a:schemeClr val="tx1">
                    <a:lumMod val="65000"/>
                    <a:lumOff val="35000"/>
                  </a:schemeClr>
                </a:solidFill>
                <a:latin typeface="Dosis Medium" pitchFamily="2" charset="0"/>
              </a:rPr>
              <a:t>Tracez la lettre n en majuscule et en minuscule comme dans l’exemple. Je vais circuler entre les rangs pour vous aider. </a:t>
            </a:r>
          </a:p>
        </p:txBody>
      </p:sp>
      <p:pic>
        <p:nvPicPr>
          <p:cNvPr id="9" name="Image 8">
            <a:extLst>
              <a:ext uri="{FF2B5EF4-FFF2-40B4-BE49-F238E27FC236}">
                <a16:creationId xmlns:a16="http://schemas.microsoft.com/office/drawing/2014/main" id="{CC8FBEB2-B247-D21D-17EC-3612B16BAD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2287" y="2175310"/>
            <a:ext cx="3034318" cy="3034318"/>
          </a:xfrm>
          <a:prstGeom prst="rect">
            <a:avLst/>
          </a:prstGeom>
        </p:spPr>
      </p:pic>
      <p:grpSp>
        <p:nvGrpSpPr>
          <p:cNvPr id="4" name="Groupe 3">
            <a:extLst>
              <a:ext uri="{FF2B5EF4-FFF2-40B4-BE49-F238E27FC236}">
                <a16:creationId xmlns:a16="http://schemas.microsoft.com/office/drawing/2014/main" id="{1E88AC7B-142C-53D7-C52A-0BAD196AD8DD}"/>
              </a:ext>
            </a:extLst>
          </p:cNvPr>
          <p:cNvGrpSpPr/>
          <p:nvPr/>
        </p:nvGrpSpPr>
        <p:grpSpPr>
          <a:xfrm>
            <a:off x="113769" y="634753"/>
            <a:ext cx="1147140" cy="980797"/>
            <a:chOff x="113769" y="634753"/>
            <a:chExt cx="1147140" cy="980797"/>
          </a:xfrm>
        </p:grpSpPr>
        <p:pic>
          <p:nvPicPr>
            <p:cNvPr id="6" name="Image 5">
              <a:extLst>
                <a:ext uri="{FF2B5EF4-FFF2-40B4-BE49-F238E27FC236}">
                  <a16:creationId xmlns:a16="http://schemas.microsoft.com/office/drawing/2014/main" id="{9E1D0DC8-9E07-11FB-E55F-2A4C27D601FE}"/>
                </a:ext>
              </a:extLst>
            </p:cNvPr>
            <p:cNvPicPr>
              <a:picLocks noChangeAspect="1"/>
            </p:cNvPicPr>
            <p:nvPr/>
          </p:nvPicPr>
          <p:blipFill>
            <a:blip r:embed="rId5"/>
            <a:srcRect l="-8613" b="7585"/>
            <a:stretch>
              <a:fillRect/>
            </a:stretch>
          </p:blipFill>
          <p:spPr>
            <a:xfrm>
              <a:off x="442761" y="692504"/>
              <a:ext cx="818148" cy="923046"/>
            </a:xfrm>
            <a:prstGeom prst="ellipse">
              <a:avLst/>
            </a:prstGeom>
          </p:spPr>
        </p:pic>
        <p:pic>
          <p:nvPicPr>
            <p:cNvPr id="7"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D2A7E3E5-8275-6217-4851-EC3E48683C9F}"/>
                </a:ext>
              </a:extLst>
            </p:cNvPr>
            <p:cNvPicPr>
              <a:picLocks noChangeAspect="1"/>
            </p:cNvPicPr>
            <p:nvPr/>
          </p:nvPicPr>
          <p:blipFill rotWithShape="1">
            <a:blip r:embed="rId6">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13" name="Rectangle : coins arrondis 12">
            <a:extLst>
              <a:ext uri="{FF2B5EF4-FFF2-40B4-BE49-F238E27FC236}">
                <a16:creationId xmlns:a16="http://schemas.microsoft.com/office/drawing/2014/main" id="{CFA1A437-6208-4635-807F-C08A18FD68D7}"/>
              </a:ext>
            </a:extLst>
          </p:cNvPr>
          <p:cNvSpPr/>
          <p:nvPr/>
        </p:nvSpPr>
        <p:spPr>
          <a:xfrm>
            <a:off x="452482" y="3104896"/>
            <a:ext cx="4807088" cy="1691254"/>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p>
        </p:txBody>
      </p:sp>
    </p:spTree>
    <p:extLst>
      <p:ext uri="{BB962C8B-B14F-4D97-AF65-F5344CB8AC3E}">
        <p14:creationId xmlns:p14="http://schemas.microsoft.com/office/powerpoint/2010/main" val="41371369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55E44-9504-828D-8884-9B6A6D6BF074}"/>
            </a:ext>
          </a:extLst>
        </p:cNvPr>
        <p:cNvGrpSpPr/>
        <p:nvPr/>
      </p:nvGrpSpPr>
      <p:grpSpPr>
        <a:xfrm>
          <a:off x="0" y="0"/>
          <a:ext cx="0" cy="0"/>
          <a:chOff x="0" y="0"/>
          <a:chExt cx="0" cy="0"/>
        </a:xfrm>
      </p:grpSpPr>
      <p:sp>
        <p:nvSpPr>
          <p:cNvPr id="3" name="Titre 1">
            <a:extLst>
              <a:ext uri="{FF2B5EF4-FFF2-40B4-BE49-F238E27FC236}">
                <a16:creationId xmlns:a16="http://schemas.microsoft.com/office/drawing/2014/main" id="{D1CE7426-7940-88AA-8163-4CC672C6CAF2}"/>
              </a:ext>
            </a:extLst>
          </p:cNvPr>
          <p:cNvSpPr>
            <a:spLocks noGrp="1"/>
          </p:cNvSpPr>
          <p:nvPr>
            <p:ph type="title"/>
          </p:nvPr>
        </p:nvSpPr>
        <p:spPr>
          <a:xfrm>
            <a:off x="1589901" y="756000"/>
            <a:ext cx="7111338" cy="612000"/>
          </a:xfrm>
        </p:spPr>
        <p:txBody>
          <a:bodyPr/>
          <a:lstStyle/>
          <a:p>
            <a:r>
              <a:rPr lang="fr-FR" dirty="0">
                <a:solidFill>
                  <a:schemeClr val="tx1">
                    <a:lumMod val="65000"/>
                    <a:lumOff val="35000"/>
                  </a:schemeClr>
                </a:solidFill>
                <a:latin typeface="Dosis Medium" pitchFamily="2" charset="0"/>
              </a:rPr>
              <a:t>À la maison, vous aller </a:t>
            </a:r>
            <a:r>
              <a:rPr lang="fr-FR" b="1" dirty="0">
                <a:solidFill>
                  <a:schemeClr val="tx1">
                    <a:lumMod val="65000"/>
                    <a:lumOff val="35000"/>
                  </a:schemeClr>
                </a:solidFill>
                <a:latin typeface="Dosis Medium" pitchFamily="2" charset="0"/>
              </a:rPr>
              <a:t>recopier </a:t>
            </a:r>
            <a:r>
              <a:rPr lang="fr-FR" dirty="0">
                <a:solidFill>
                  <a:schemeClr val="tx1">
                    <a:lumMod val="65000"/>
                    <a:lumOff val="35000"/>
                  </a:schemeClr>
                </a:solidFill>
                <a:latin typeface="Dosis Medium" pitchFamily="2" charset="0"/>
              </a:rPr>
              <a:t>la lettre n sur </a:t>
            </a:r>
            <a:r>
              <a:rPr lang="fr-FR">
                <a:solidFill>
                  <a:schemeClr val="tx1">
                    <a:lumMod val="65000"/>
                    <a:lumOff val="35000"/>
                  </a:schemeClr>
                </a:solidFill>
                <a:latin typeface="Dosis Medium" pitchFamily="2" charset="0"/>
              </a:rPr>
              <a:t>vos cahiers. </a:t>
            </a:r>
            <a:r>
              <a:rPr lang="fr-FR" dirty="0">
                <a:solidFill>
                  <a:schemeClr val="tx1">
                    <a:lumMod val="65000"/>
                    <a:lumOff val="35000"/>
                  </a:schemeClr>
                </a:solidFill>
                <a:latin typeface="Dosis Medium" pitchFamily="2" charset="0"/>
              </a:rPr>
              <a:t>À demain.</a:t>
            </a:r>
            <a:endParaRPr lang="fr-MA" dirty="0">
              <a:solidFill>
                <a:schemeClr val="tx1">
                  <a:lumMod val="65000"/>
                  <a:lumOff val="35000"/>
                </a:schemeClr>
              </a:solidFill>
              <a:latin typeface="Dosis Medium" pitchFamily="2" charset="0"/>
            </a:endParaRPr>
          </a:p>
        </p:txBody>
      </p:sp>
      <p:pic>
        <p:nvPicPr>
          <p:cNvPr id="4" name="Image 3">
            <a:extLst>
              <a:ext uri="{FF2B5EF4-FFF2-40B4-BE49-F238E27FC236}">
                <a16:creationId xmlns:a16="http://schemas.microsoft.com/office/drawing/2014/main" id="{03F2B3F1-72CD-4F9F-9276-E385FEBBDA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1508" y="1703294"/>
            <a:ext cx="3273542" cy="5021162"/>
          </a:xfrm>
          <a:prstGeom prst="rect">
            <a:avLst/>
          </a:prstGeom>
        </p:spPr>
      </p:pic>
      <p:pic>
        <p:nvPicPr>
          <p:cNvPr id="5" name="majd_wave">
            <a:hlinkClick r:id="" action="ppaction://media"/>
            <a:extLst>
              <a:ext uri="{FF2B5EF4-FFF2-40B4-BE49-F238E27FC236}">
                <a16:creationId xmlns:a16="http://schemas.microsoft.com/office/drawing/2014/main" id="{FDB5D373-26B0-9CFF-E996-A94E4C5F807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81569" y="1945129"/>
            <a:ext cx="2192756" cy="3898900"/>
          </a:xfrm>
          <a:prstGeom prst="rect">
            <a:avLst/>
          </a:prstGeom>
        </p:spPr>
      </p:pic>
      <p:sp>
        <p:nvSpPr>
          <p:cNvPr id="10" name="Rectangle : coins arrondis 9">
            <a:extLst>
              <a:ext uri="{FF2B5EF4-FFF2-40B4-BE49-F238E27FC236}">
                <a16:creationId xmlns:a16="http://schemas.microsoft.com/office/drawing/2014/main" id="{A5FB09E5-B418-4DC0-A9C3-983C8600C521}"/>
              </a:ext>
            </a:extLst>
          </p:cNvPr>
          <p:cNvSpPr/>
          <p:nvPr/>
        </p:nvSpPr>
        <p:spPr>
          <a:xfrm>
            <a:off x="4229928" y="2375646"/>
            <a:ext cx="3035744" cy="923366"/>
          </a:xfrm>
          <a:prstGeom prst="roundRect">
            <a:avLst/>
          </a:prstGeom>
          <a:noFill/>
          <a:ln w="38100">
            <a:solidFill>
              <a:srgbClr val="E84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8" name="Groupe 7">
            <a:extLst>
              <a:ext uri="{FF2B5EF4-FFF2-40B4-BE49-F238E27FC236}">
                <a16:creationId xmlns:a16="http://schemas.microsoft.com/office/drawing/2014/main" id="{1578F868-7BAC-4365-A824-8BFBE994BB53}"/>
              </a:ext>
            </a:extLst>
          </p:cNvPr>
          <p:cNvGrpSpPr/>
          <p:nvPr/>
        </p:nvGrpSpPr>
        <p:grpSpPr>
          <a:xfrm>
            <a:off x="113769" y="634753"/>
            <a:ext cx="1147140" cy="980797"/>
            <a:chOff x="113769" y="634753"/>
            <a:chExt cx="1147140" cy="980797"/>
          </a:xfrm>
        </p:grpSpPr>
        <p:pic>
          <p:nvPicPr>
            <p:cNvPr id="9" name="Image 8">
              <a:extLst>
                <a:ext uri="{FF2B5EF4-FFF2-40B4-BE49-F238E27FC236}">
                  <a16:creationId xmlns:a16="http://schemas.microsoft.com/office/drawing/2014/main" id="{BDC2BF10-B8E8-4399-9DC5-80C2CEA045F7}"/>
                </a:ext>
              </a:extLst>
            </p:cNvPr>
            <p:cNvPicPr>
              <a:picLocks noChangeAspect="1"/>
            </p:cNvPicPr>
            <p:nvPr/>
          </p:nvPicPr>
          <p:blipFill>
            <a:blip r:embed="rId6"/>
            <a:srcRect l="-8613" b="7585"/>
            <a:stretch>
              <a:fillRect/>
            </a:stretch>
          </p:blipFill>
          <p:spPr>
            <a:xfrm>
              <a:off x="442761" y="692504"/>
              <a:ext cx="818148" cy="923046"/>
            </a:xfrm>
            <a:prstGeom prst="ellipse">
              <a:avLst/>
            </a:prstGeom>
          </p:spPr>
        </p:pic>
        <p:pic>
          <p:nvPicPr>
            <p:cNvPr id="13"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9B8A5EA6-3CAA-4606-8A1D-07A18B7683D9}"/>
                </a:ext>
              </a:extLst>
            </p:cNvPr>
            <p:cNvPicPr>
              <a:picLocks noChangeAspect="1"/>
            </p:cNvPicPr>
            <p:nvPr/>
          </p:nvPicPr>
          <p:blipFill rotWithShape="1">
            <a:blip r:embed="rId7">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Tree>
    <p:extLst>
      <p:ext uri="{BB962C8B-B14F-4D97-AF65-F5344CB8AC3E}">
        <p14:creationId xmlns:p14="http://schemas.microsoft.com/office/powerpoint/2010/main" val="34770446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4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91AC9D-0C0C-4684-927E-D7846FC8300F}"/>
              </a:ext>
            </a:extLst>
          </p:cNvPr>
          <p:cNvSpPr>
            <a:spLocks noGrp="1"/>
          </p:cNvSpPr>
          <p:nvPr>
            <p:ph type="title"/>
          </p:nvPr>
        </p:nvSpPr>
        <p:spPr/>
        <p:txBody>
          <a:bodyPr/>
          <a:lstStyle/>
          <a:p>
            <a:r>
              <a:rPr lang="fr-FR" dirty="0">
                <a:solidFill>
                  <a:schemeClr val="tx1">
                    <a:lumMod val="65000"/>
                    <a:lumOff val="35000"/>
                  </a:schemeClr>
                </a:solidFill>
                <a:latin typeface="Dosis Medium" pitchFamily="2" charset="0"/>
              </a:rPr>
              <a:t>La séance d’aujourd’hui est terminée. </a:t>
            </a:r>
            <a:r>
              <a:rPr lang="fr-FR">
                <a:solidFill>
                  <a:schemeClr val="tx1">
                    <a:lumMod val="65000"/>
                    <a:lumOff val="35000"/>
                  </a:schemeClr>
                </a:solidFill>
                <a:latin typeface="Dosis Medium" pitchFamily="2" charset="0"/>
              </a:rPr>
              <a:t>À bientôt.</a:t>
            </a:r>
            <a:endParaRPr lang="fr-MA" dirty="0">
              <a:solidFill>
                <a:schemeClr val="tx1">
                  <a:lumMod val="65000"/>
                  <a:lumOff val="35000"/>
                </a:schemeClr>
              </a:solidFill>
              <a:latin typeface="Dosis Medium" pitchFamily="2" charset="0"/>
            </a:endParaRPr>
          </a:p>
        </p:txBody>
      </p:sp>
      <p:pic>
        <p:nvPicPr>
          <p:cNvPr id="5" name="Nada-Wave">
            <a:hlinkClick r:id="" action="ppaction://media"/>
            <a:extLst>
              <a:ext uri="{FF2B5EF4-FFF2-40B4-BE49-F238E27FC236}">
                <a16:creationId xmlns:a16="http://schemas.microsoft.com/office/drawing/2014/main" id="{23EB48AF-EAED-E94A-23C6-A4FCF227B7D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475746" y="2156059"/>
            <a:ext cx="2319092" cy="3703624"/>
          </a:xfrm>
          <a:prstGeom prst="rect">
            <a:avLst/>
          </a:prstGeom>
        </p:spPr>
      </p:pic>
      <p:pic>
        <p:nvPicPr>
          <p:cNvPr id="6" name="majd_wave">
            <a:hlinkClick r:id="" action="ppaction://media"/>
            <a:extLst>
              <a:ext uri="{FF2B5EF4-FFF2-40B4-BE49-F238E27FC236}">
                <a16:creationId xmlns:a16="http://schemas.microsoft.com/office/drawing/2014/main" id="{5D4751D2-AD6B-9ED2-11BD-BF53AB6E89C5}"/>
              </a:ext>
            </a:extLst>
          </p:cNvPr>
          <p:cNvPicPr>
            <a:picLocks noChangeAspect="1"/>
          </p:cNvPicPr>
          <p:nvPr>
            <a:videoFile r:link="rId4"/>
            <p:extLst>
              <p:ext uri="{DAA4B4D4-6D71-4841-9C94-3DE7FCFB9230}">
                <p14:media xmlns:p14="http://schemas.microsoft.com/office/powerpoint/2010/main" r:embed="rId3"/>
              </p:ext>
            </p:extLst>
          </p:nvPr>
        </p:nvPicPr>
        <p:blipFill>
          <a:blip r:embed="rId7"/>
          <a:srcRect b="1386"/>
          <a:stretch>
            <a:fillRect/>
          </a:stretch>
        </p:blipFill>
        <p:spPr>
          <a:xfrm flipH="1">
            <a:off x="2144109" y="2156059"/>
            <a:ext cx="2065294" cy="3703624"/>
          </a:xfrm>
          <a:prstGeom prst="rect">
            <a:avLst/>
          </a:prstGeom>
        </p:spPr>
      </p:pic>
      <p:pic>
        <p:nvPicPr>
          <p:cNvPr id="8" name="Image 7">
            <a:extLst>
              <a:ext uri="{FF2B5EF4-FFF2-40B4-BE49-F238E27FC236}">
                <a16:creationId xmlns:a16="http://schemas.microsoft.com/office/drawing/2014/main" id="{28B4FA45-F76A-4854-93AB-F0C2D74EE99A}"/>
              </a:ext>
            </a:extLst>
          </p:cNvPr>
          <p:cNvPicPr>
            <a:picLocks noChangeAspect="1"/>
          </p:cNvPicPr>
          <p:nvPr/>
        </p:nvPicPr>
        <p:blipFill>
          <a:blip r:embed="rId8">
            <a:extLst>
              <a:ext uri="{28A0092B-C50C-407E-A947-70E740481C1C}">
                <a14:useLocalDpi xmlns:a14="http://schemas.microsoft.com/office/drawing/2010/main" val="0"/>
              </a:ext>
            </a:extLst>
          </a:blip>
          <a:srcRect b="26481"/>
          <a:stretch>
            <a:fillRect/>
          </a:stretch>
        </p:blipFill>
        <p:spPr>
          <a:xfrm>
            <a:off x="69048" y="575254"/>
            <a:ext cx="1393241" cy="1024294"/>
          </a:xfrm>
          <a:prstGeom prst="ellipse">
            <a:avLst/>
          </a:prstGeom>
        </p:spPr>
      </p:pic>
    </p:spTree>
    <p:extLst>
      <p:ext uri="{BB962C8B-B14F-4D97-AF65-F5344CB8AC3E}">
        <p14:creationId xmlns:p14="http://schemas.microsoft.com/office/powerpoint/2010/main" val="42616580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86" fill="hold"/>
                                        <p:tgtEl>
                                          <p:spTgt spid="5"/>
                                        </p:tgtEl>
                                      </p:cBhvr>
                                    </p:cmd>
                                  </p:childTnLst>
                                </p:cTn>
                              </p:par>
                              <p:par>
                                <p:cTn id="7" presetID="1" presetClass="mediacall" presetSubtype="0" fill="hold" nodeType="withEffect">
                                  <p:stCondLst>
                                    <p:cond delay="0"/>
                                  </p:stCondLst>
                                  <p:childTnLst>
                                    <p:cmd type="call" cmd="playFrom(0.0)">
                                      <p:cBhvr>
                                        <p:cTn id="8" dur="347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5"/>
                </p:tgtEl>
              </p:cMediaNode>
            </p:video>
            <p:video>
              <p:cMediaNode vol="80000">
                <p:cTn id="10"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F3EAB5EC-681A-B7A2-B95A-E274C344C13F}"/>
              </a:ext>
            </a:extLst>
          </p:cNvPr>
          <p:cNvPicPr>
            <a:picLocks noChangeAspect="1"/>
          </p:cNvPicPr>
          <p:nvPr/>
        </p:nvPicPr>
        <p:blipFill>
          <a:blip r:embed="rId2"/>
          <a:srcRect l="1542" t="8381" r="3284" b="18195"/>
          <a:stretch>
            <a:fillRect/>
          </a:stretch>
        </p:blipFill>
        <p:spPr>
          <a:xfrm>
            <a:off x="1438977" y="2045581"/>
            <a:ext cx="6246795" cy="1349939"/>
          </a:xfrm>
          <a:prstGeom prst="rect">
            <a:avLst/>
          </a:prstGeom>
        </p:spPr>
      </p:pic>
      <p:sp>
        <p:nvSpPr>
          <p:cNvPr id="13" name="Espace réservé du texte 12">
            <a:extLst>
              <a:ext uri="{FF2B5EF4-FFF2-40B4-BE49-F238E27FC236}">
                <a16:creationId xmlns:a16="http://schemas.microsoft.com/office/drawing/2014/main" id="{AC6BF3D7-556E-448C-F085-3C1582824A2B}"/>
              </a:ext>
            </a:extLst>
          </p:cNvPr>
          <p:cNvSpPr>
            <a:spLocks noGrp="1"/>
          </p:cNvSpPr>
          <p:nvPr>
            <p:ph type="body" sz="quarter" idx="19"/>
          </p:nvPr>
        </p:nvSpPr>
        <p:spPr/>
        <p:txBody>
          <a:bodyPr/>
          <a:lstStyle/>
          <a:p>
            <a:r>
              <a:rPr lang="fr-FR" dirty="0"/>
              <a:t>Lire  la lettre   N - n</a:t>
            </a:r>
            <a:endParaRPr lang="fr-MA" dirty="0"/>
          </a:p>
        </p:txBody>
      </p:sp>
      <p:sp>
        <p:nvSpPr>
          <p:cNvPr id="14" name="Espace réservé du texte 13">
            <a:extLst>
              <a:ext uri="{FF2B5EF4-FFF2-40B4-BE49-F238E27FC236}">
                <a16:creationId xmlns:a16="http://schemas.microsoft.com/office/drawing/2014/main" id="{55B1DD48-DCD5-6EEE-7311-AD30A741D962}"/>
              </a:ext>
            </a:extLst>
          </p:cNvPr>
          <p:cNvSpPr>
            <a:spLocks noGrp="1"/>
          </p:cNvSpPr>
          <p:nvPr>
            <p:ph type="body" sz="quarter" idx="20"/>
          </p:nvPr>
        </p:nvSpPr>
        <p:spPr/>
        <p:txBody>
          <a:bodyPr/>
          <a:lstStyle/>
          <a:p>
            <a:r>
              <a:rPr lang="fr-FR" dirty="0"/>
              <a:t>Écriture </a:t>
            </a:r>
            <a:endParaRPr lang="fr-MA" dirty="0"/>
          </a:p>
        </p:txBody>
      </p:sp>
      <p:pic>
        <p:nvPicPr>
          <p:cNvPr id="20" name="Espace réservé pour une image  19" descr="Une image contenant horloge, cercle, symbole, Police&#10;&#10;Le contenu généré par l’IA peut être incorrect.">
            <a:extLst>
              <a:ext uri="{FF2B5EF4-FFF2-40B4-BE49-F238E27FC236}">
                <a16:creationId xmlns:a16="http://schemas.microsoft.com/office/drawing/2014/main" id="{2F02A0D9-D793-8E90-F2B1-7F736C3BFEE6}"/>
              </a:ext>
            </a:extLst>
          </p:cNvPr>
          <p:cNvPicPr>
            <a:picLocks noGrp="1" noChangeAspect="1"/>
          </p:cNvPicPr>
          <p:nvPr>
            <p:ph type="pic" sz="quarter" idx="12"/>
          </p:nvPr>
        </p:nvPicPr>
        <p:blipFill rotWithShape="1">
          <a:blip r:embed="rId3">
            <a:grayscl/>
            <a:extLst>
              <a:ext uri="{28A0092B-C50C-407E-A947-70E740481C1C}">
                <a14:useLocalDpi xmlns:a14="http://schemas.microsoft.com/office/drawing/2010/main" val="0"/>
              </a:ext>
            </a:extLst>
          </a:blip>
          <a:srcRect l="-7526" r="-7526"/>
          <a:stretch>
            <a:fillRect/>
          </a:stretch>
        </p:blipFill>
        <p:spPr/>
      </p:pic>
      <p:pic>
        <p:nvPicPr>
          <p:cNvPr id="22" name="Espace réservé pour une image  21" descr="Une image contenant horloge, cercle, symbole, Police&#10;&#10;Le contenu généré par l’IA peut être incorrect.">
            <a:extLst>
              <a:ext uri="{FF2B5EF4-FFF2-40B4-BE49-F238E27FC236}">
                <a16:creationId xmlns:a16="http://schemas.microsoft.com/office/drawing/2014/main" id="{3068D98F-B919-E1C8-FE2A-127F46CE9B27}"/>
              </a:ext>
            </a:extLst>
          </p:cNvPr>
          <p:cNvPicPr>
            <a:picLocks noGrp="1" noChangeAspect="1"/>
          </p:cNvPicPr>
          <p:nvPr>
            <p:ph type="pic" sz="quarter" idx="13"/>
          </p:nvPr>
        </p:nvPicPr>
        <p:blipFill rotWithShape="1">
          <a:blip r:embed="rId4">
            <a:grayscl/>
            <a:extLst>
              <a:ext uri="{28A0092B-C50C-407E-A947-70E740481C1C}">
                <a14:useLocalDpi xmlns:a14="http://schemas.microsoft.com/office/drawing/2010/main" val="0"/>
              </a:ext>
            </a:extLst>
          </a:blip>
          <a:srcRect l="-7560" r="-7560"/>
          <a:stretch>
            <a:fillRect/>
          </a:stretch>
        </p:blipFill>
        <p:spPr/>
      </p:pic>
      <p:sp>
        <p:nvSpPr>
          <p:cNvPr id="17" name="Espace réservé du texte 5">
            <a:extLst>
              <a:ext uri="{FF2B5EF4-FFF2-40B4-BE49-F238E27FC236}">
                <a16:creationId xmlns:a16="http://schemas.microsoft.com/office/drawing/2014/main" id="{39A7660A-DEEB-2C87-175B-55238BB1DF0E}"/>
              </a:ext>
            </a:extLst>
          </p:cNvPr>
          <p:cNvSpPr txBox="1">
            <a:spLocks/>
          </p:cNvSpPr>
          <p:nvPr/>
        </p:nvSpPr>
        <p:spPr>
          <a:xfrm>
            <a:off x="2221200" y="2516862"/>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Poser la question : « Qu’est-ce que tu aimes faire à l’école ? »</a:t>
            </a:r>
          </a:p>
        </p:txBody>
      </p:sp>
      <p:sp>
        <p:nvSpPr>
          <p:cNvPr id="2" name="Titre 8">
            <a:extLst>
              <a:ext uri="{FF2B5EF4-FFF2-40B4-BE49-F238E27FC236}">
                <a16:creationId xmlns:a16="http://schemas.microsoft.com/office/drawing/2014/main" id="{FBDBFE65-F4C9-6FDF-25BC-CC094D414FDC}"/>
              </a:ext>
            </a:extLst>
          </p:cNvPr>
          <p:cNvSpPr>
            <a:spLocks noGrp="1"/>
          </p:cNvSpPr>
          <p:nvPr>
            <p:ph type="title"/>
          </p:nvPr>
        </p:nvSpPr>
        <p:spPr>
          <a:xfrm>
            <a:off x="522772" y="1254325"/>
            <a:ext cx="7886700" cy="705267"/>
          </a:xfrm>
        </p:spPr>
        <p:txBody>
          <a:bodyPr/>
          <a:lstStyle/>
          <a:p>
            <a:r>
              <a:rPr lang="fr-MA" sz="3200" dirty="0"/>
              <a:t>Plan de la séance 2</a:t>
            </a:r>
          </a:p>
        </p:txBody>
      </p:sp>
      <p:sp>
        <p:nvSpPr>
          <p:cNvPr id="4" name="Rectangle 3">
            <a:extLst>
              <a:ext uri="{FF2B5EF4-FFF2-40B4-BE49-F238E27FC236}">
                <a16:creationId xmlns:a16="http://schemas.microsoft.com/office/drawing/2014/main" id="{86AC7BE4-DD51-D044-61FA-10D172ABB770}"/>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4EABD516-1996-19C9-BBAB-D73765A0E1A8}"/>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8" name="Groupe 7">
            <a:extLst>
              <a:ext uri="{FF2B5EF4-FFF2-40B4-BE49-F238E27FC236}">
                <a16:creationId xmlns:a16="http://schemas.microsoft.com/office/drawing/2014/main" id="{EE86C26F-C557-2C1B-6E2E-7A9D90E59D95}"/>
              </a:ext>
            </a:extLst>
          </p:cNvPr>
          <p:cNvGrpSpPr/>
          <p:nvPr/>
        </p:nvGrpSpPr>
        <p:grpSpPr>
          <a:xfrm>
            <a:off x="3120265" y="0"/>
            <a:ext cx="2741519" cy="1084434"/>
            <a:chOff x="3072140" y="0"/>
            <a:chExt cx="2741519" cy="1084434"/>
          </a:xfrm>
        </p:grpSpPr>
        <p:sp>
          <p:nvSpPr>
            <p:cNvPr id="9" name="Rectangle 8">
              <a:extLst>
                <a:ext uri="{FF2B5EF4-FFF2-40B4-BE49-F238E27FC236}">
                  <a16:creationId xmlns:a16="http://schemas.microsoft.com/office/drawing/2014/main" id="{A5FDA0A5-21B4-04C4-97DF-CB8AC3054075}"/>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Rectangle 10">
              <a:extLst>
                <a:ext uri="{FF2B5EF4-FFF2-40B4-BE49-F238E27FC236}">
                  <a16:creationId xmlns:a16="http://schemas.microsoft.com/office/drawing/2014/main" id="{AEA226FB-5780-B7F4-2256-62C93B043695}"/>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Titre 53">
              <a:extLst>
                <a:ext uri="{FF2B5EF4-FFF2-40B4-BE49-F238E27FC236}">
                  <a16:creationId xmlns:a16="http://schemas.microsoft.com/office/drawing/2014/main" id="{CA965265-0FB9-E3FC-4908-A5790B00F17D}"/>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r>
                <a:rPr lang="fr-MA" sz="1800" i="1" dirty="0">
                  <a:solidFill>
                    <a:schemeClr val="accent5">
                      <a:lumMod val="50000"/>
                    </a:schemeClr>
                  </a:solidFill>
                </a:rPr>
                <a:t>Réservé à l’enseignant (e)</a:t>
              </a:r>
            </a:p>
          </p:txBody>
        </p:sp>
      </p:grpSp>
      <p:pic>
        <p:nvPicPr>
          <p:cNvPr id="3" name="Espace réservé pour une image  13" descr="Une image contenant horloge, cercle, symbole, Police&#10;&#10;Le contenu généré par l’IA peut être incorrect.">
            <a:extLst>
              <a:ext uri="{FF2B5EF4-FFF2-40B4-BE49-F238E27FC236}">
                <a16:creationId xmlns:a16="http://schemas.microsoft.com/office/drawing/2014/main" id="{34E4D1A0-1FA0-C1A4-D509-AE82A255C451}"/>
              </a:ext>
            </a:extLst>
          </p:cNvPr>
          <p:cNvPicPr>
            <a:picLocks noChangeAspect="1"/>
          </p:cNvPicPr>
          <p:nvPr/>
        </p:nvPicPr>
        <p:blipFill rotWithShape="1">
          <a:blip r:embed="rId4">
            <a:extLst>
              <a:ext uri="{28A0092B-C50C-407E-A947-70E740481C1C}">
                <a14:useLocalDpi xmlns:a14="http://schemas.microsoft.com/office/drawing/2010/main" val="0"/>
              </a:ext>
            </a:extLst>
          </a:blip>
          <a:srcRect l="-7560" r="-7560"/>
          <a:stretch>
            <a:fillRect/>
          </a:stretch>
        </p:blipFill>
        <p:spPr>
          <a:xfrm>
            <a:off x="7237610" y="1886862"/>
            <a:ext cx="540000" cy="540000"/>
          </a:xfrm>
          <a:prstGeom prst="rect">
            <a:avLst/>
          </a:prstGeom>
          <a:noFill/>
        </p:spPr>
      </p:pic>
      <p:sp>
        <p:nvSpPr>
          <p:cNvPr id="16" name="ZoneTexte 15">
            <a:extLst>
              <a:ext uri="{FF2B5EF4-FFF2-40B4-BE49-F238E27FC236}">
                <a16:creationId xmlns:a16="http://schemas.microsoft.com/office/drawing/2014/main" id="{82B5FAC4-ACF8-1ECD-6767-F343568C1958}"/>
              </a:ext>
            </a:extLst>
          </p:cNvPr>
          <p:cNvSpPr txBox="1"/>
          <p:nvPr/>
        </p:nvSpPr>
        <p:spPr>
          <a:xfrm>
            <a:off x="2209730" y="2152247"/>
            <a:ext cx="1600118" cy="338554"/>
          </a:xfrm>
          <a:prstGeom prst="rect">
            <a:avLst/>
          </a:prstGeom>
          <a:noFill/>
        </p:spPr>
        <p:txBody>
          <a:bodyPr wrap="none" rtlCol="0">
            <a:spAutoFit/>
          </a:bodyPr>
          <a:lstStyle/>
          <a:p>
            <a:r>
              <a:rPr lang="fr-MA" sz="1600" dirty="0">
                <a:solidFill>
                  <a:srgbClr val="424D7B"/>
                </a:solidFill>
                <a:latin typeface="Dosis ExtraBold" pitchFamily="2" charset="0"/>
              </a:rPr>
              <a:t>1.  Acte de parole</a:t>
            </a:r>
          </a:p>
        </p:txBody>
      </p:sp>
    </p:spTree>
    <p:extLst>
      <p:ext uri="{BB962C8B-B14F-4D97-AF65-F5344CB8AC3E}">
        <p14:creationId xmlns:p14="http://schemas.microsoft.com/office/powerpoint/2010/main" val="19617390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69280-6E7E-3756-3618-2206D12FCA65}"/>
            </a:ext>
          </a:extLst>
        </p:cNvPr>
        <p:cNvGrpSpPr/>
        <p:nvPr/>
      </p:nvGrpSpPr>
      <p:grpSpPr>
        <a:xfrm>
          <a:off x="0" y="0"/>
          <a:ext cx="0" cy="0"/>
          <a:chOff x="0" y="0"/>
          <a:chExt cx="0" cy="0"/>
        </a:xfrm>
      </p:grpSpPr>
      <p:sp>
        <p:nvSpPr>
          <p:cNvPr id="9" name="Titre 8">
            <a:extLst>
              <a:ext uri="{FF2B5EF4-FFF2-40B4-BE49-F238E27FC236}">
                <a16:creationId xmlns:a16="http://schemas.microsoft.com/office/drawing/2014/main" id="{D7D45EB6-D897-D734-157B-CDA6F7FAB04E}"/>
              </a:ext>
            </a:extLst>
          </p:cNvPr>
          <p:cNvSpPr>
            <a:spLocks noGrp="1"/>
          </p:cNvSpPr>
          <p:nvPr>
            <p:ph type="title"/>
          </p:nvPr>
        </p:nvSpPr>
        <p:spPr>
          <a:xfrm>
            <a:off x="1691999" y="756000"/>
            <a:ext cx="7076615" cy="612000"/>
          </a:xfrm>
        </p:spPr>
        <p:txBody>
          <a:bodyPr/>
          <a:lstStyle/>
          <a:p>
            <a:r>
              <a:rPr lang="fr-FR" dirty="0">
                <a:solidFill>
                  <a:schemeClr val="tx1">
                    <a:lumMod val="65000"/>
                    <a:lumOff val="35000"/>
                  </a:schemeClr>
                </a:solidFill>
                <a:latin typeface="Dosis Medium" pitchFamily="2" charset="0"/>
              </a:rPr>
              <a:t>Bonjour les enfants ! La leçon de français commence maintenant. Soyez attentifs.</a:t>
            </a:r>
            <a:endParaRPr lang="fr-MA" dirty="0">
              <a:solidFill>
                <a:schemeClr val="tx1">
                  <a:lumMod val="65000"/>
                  <a:lumOff val="35000"/>
                </a:schemeClr>
              </a:solidFill>
              <a:latin typeface="Dosis Medium" pitchFamily="2" charset="0"/>
            </a:endParaRPr>
          </a:p>
        </p:txBody>
      </p:sp>
      <p:pic>
        <p:nvPicPr>
          <p:cNvPr id="20" name="Nada-Wave">
            <a:hlinkClick r:id="" action="ppaction://media"/>
            <a:extLst>
              <a:ext uri="{FF2B5EF4-FFF2-40B4-BE49-F238E27FC236}">
                <a16:creationId xmlns:a16="http://schemas.microsoft.com/office/drawing/2014/main" id="{D241DEE4-1339-7241-C2D4-F21E7C487811}"/>
              </a:ext>
            </a:extLst>
          </p:cNvPr>
          <p:cNvPicPr>
            <a:picLocks noGrp="1" noChangeAspect="1"/>
          </p:cNvPicPr>
          <p:nvPr>
            <p:ph type="media" sz="quarter" idx="14"/>
            <a:videoFile r:link="rId2"/>
            <p:extLst>
              <p:ext uri="{DAA4B4D4-6D71-4841-9C94-3DE7FCFB9230}">
                <p14:media xmlns:p14="http://schemas.microsoft.com/office/powerpoint/2010/main" r:embed="rId1"/>
              </p:ext>
            </p:extLst>
          </p:nvPr>
        </p:nvPicPr>
        <p:blipFill>
          <a:blip r:embed="rId6"/>
          <a:stretch>
            <a:fillRect/>
          </a:stretch>
        </p:blipFill>
        <p:spPr>
          <a:xfrm>
            <a:off x="4475746" y="2156059"/>
            <a:ext cx="2319092" cy="3703624"/>
          </a:xfrm>
        </p:spPr>
      </p:pic>
      <p:pic>
        <p:nvPicPr>
          <p:cNvPr id="4" name="majd_wave">
            <a:hlinkClick r:id="" action="ppaction://media"/>
            <a:extLst>
              <a:ext uri="{FF2B5EF4-FFF2-40B4-BE49-F238E27FC236}">
                <a16:creationId xmlns:a16="http://schemas.microsoft.com/office/drawing/2014/main" id="{6D5CF659-C92F-4FE5-690C-B875E222DE2C}"/>
              </a:ext>
            </a:extLst>
          </p:cNvPr>
          <p:cNvPicPr>
            <a:picLocks noGrp="1" noChangeAspect="1"/>
          </p:cNvPicPr>
          <p:nvPr>
            <p:ph type="media" sz="quarter" idx="13"/>
            <a:videoFile r:link="rId4"/>
            <p:extLst>
              <p:ext uri="{DAA4B4D4-6D71-4841-9C94-3DE7FCFB9230}">
                <p14:media xmlns:p14="http://schemas.microsoft.com/office/powerpoint/2010/main" r:embed="rId3"/>
              </p:ext>
            </p:extLst>
          </p:nvPr>
        </p:nvPicPr>
        <p:blipFill>
          <a:blip r:embed="rId7"/>
          <a:srcRect b="1386"/>
          <a:stretch>
            <a:fillRect/>
          </a:stretch>
        </p:blipFill>
        <p:spPr>
          <a:xfrm>
            <a:off x="2459433" y="2156059"/>
            <a:ext cx="2112567" cy="3703624"/>
          </a:xfrm>
        </p:spPr>
      </p:pic>
      <p:grpSp>
        <p:nvGrpSpPr>
          <p:cNvPr id="2" name="Groupe 1">
            <a:extLst>
              <a:ext uri="{FF2B5EF4-FFF2-40B4-BE49-F238E27FC236}">
                <a16:creationId xmlns:a16="http://schemas.microsoft.com/office/drawing/2014/main" id="{5FFD38A6-4A30-A33E-E94F-9C42E8ADACBB}"/>
              </a:ext>
            </a:extLst>
          </p:cNvPr>
          <p:cNvGrpSpPr/>
          <p:nvPr/>
        </p:nvGrpSpPr>
        <p:grpSpPr>
          <a:xfrm>
            <a:off x="113769" y="634753"/>
            <a:ext cx="1147140" cy="980797"/>
            <a:chOff x="113769" y="634753"/>
            <a:chExt cx="1147140" cy="980797"/>
          </a:xfrm>
        </p:grpSpPr>
        <p:pic>
          <p:nvPicPr>
            <p:cNvPr id="3" name="Image 2">
              <a:extLst>
                <a:ext uri="{FF2B5EF4-FFF2-40B4-BE49-F238E27FC236}">
                  <a16:creationId xmlns:a16="http://schemas.microsoft.com/office/drawing/2014/main" id="{38DF8422-320A-5BD3-D99C-349DD0E10871}"/>
                </a:ext>
              </a:extLst>
            </p:cNvPr>
            <p:cNvPicPr>
              <a:picLocks noChangeAspect="1"/>
            </p:cNvPicPr>
            <p:nvPr/>
          </p:nvPicPr>
          <p:blipFill>
            <a:blip r:embed="rId8"/>
            <a:srcRect l="-8613" b="7585"/>
            <a:stretch>
              <a:fillRect/>
            </a:stretch>
          </p:blipFill>
          <p:spPr>
            <a:xfrm>
              <a:off x="442761" y="692504"/>
              <a:ext cx="818148" cy="923046"/>
            </a:xfrm>
            <a:prstGeom prst="ellipse">
              <a:avLst/>
            </a:prstGeom>
          </p:spPr>
        </p:pic>
        <p:pic>
          <p:nvPicPr>
            <p:cNvPr id="5"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0ED76F37-FAE0-9098-CCB2-90EAD46E9A99}"/>
                </a:ext>
              </a:extLst>
            </p:cNvPr>
            <p:cNvPicPr>
              <a:picLocks noChangeAspect="1"/>
            </p:cNvPicPr>
            <p:nvPr/>
          </p:nvPicPr>
          <p:blipFill rotWithShape="1">
            <a:blip r:embed="rId9">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Tree>
    <p:extLst>
      <p:ext uri="{BB962C8B-B14F-4D97-AF65-F5344CB8AC3E}">
        <p14:creationId xmlns:p14="http://schemas.microsoft.com/office/powerpoint/2010/main" val="3231555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94" fill="hold"/>
                                        <p:tgtEl>
                                          <p:spTgt spid="20"/>
                                        </p:tgtEl>
                                      </p:cBhvr>
                                    </p:cmd>
                                  </p:childTnLst>
                                </p:cTn>
                              </p:par>
                              <p:par>
                                <p:cTn id="7" presetID="1" presetClass="mediacall" presetSubtype="0" fill="hold" nodeType="withEffect">
                                  <p:stCondLst>
                                    <p:cond delay="0"/>
                                  </p:stCondLst>
                                  <p:childTnLst>
                                    <p:cmd type="call" cmd="playFrom(0.0)">
                                      <p:cBhvr>
                                        <p:cTn id="8" dur="32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0"/>
                </p:tgtEl>
              </p:cMediaNode>
            </p:video>
            <p:video>
              <p:cMediaNode vol="80000">
                <p:cTn id="10"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17C92-B564-4C87-DB03-68005D1DD78A}"/>
            </a:ext>
          </a:extLst>
        </p:cNvPr>
        <p:cNvGrpSpPr/>
        <p:nvPr/>
      </p:nvGrpSpPr>
      <p:grpSpPr>
        <a:xfrm>
          <a:off x="0" y="0"/>
          <a:ext cx="0" cy="0"/>
          <a:chOff x="0" y="0"/>
          <a:chExt cx="0" cy="0"/>
        </a:xfrm>
      </p:grpSpPr>
      <p:pic>
        <p:nvPicPr>
          <p:cNvPr id="14" name="Image 13">
            <a:extLst>
              <a:ext uri="{FF2B5EF4-FFF2-40B4-BE49-F238E27FC236}">
                <a16:creationId xmlns:a16="http://schemas.microsoft.com/office/drawing/2014/main" id="{FF375D0E-8610-4D43-A480-E02981AFCF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899" y="4080481"/>
            <a:ext cx="1875870" cy="2052000"/>
          </a:xfrm>
          <a:prstGeom prst="rect">
            <a:avLst/>
          </a:prstGeom>
        </p:spPr>
      </p:pic>
      <p:pic>
        <p:nvPicPr>
          <p:cNvPr id="16" name="Image 15">
            <a:extLst>
              <a:ext uri="{FF2B5EF4-FFF2-40B4-BE49-F238E27FC236}">
                <a16:creationId xmlns:a16="http://schemas.microsoft.com/office/drawing/2014/main" id="{D86545FD-3098-49E4-8986-F996EBCB7F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9316" y="4103274"/>
            <a:ext cx="1875870" cy="2052000"/>
          </a:xfrm>
          <a:prstGeom prst="rect">
            <a:avLst/>
          </a:prstGeom>
        </p:spPr>
      </p:pic>
      <p:pic>
        <p:nvPicPr>
          <p:cNvPr id="19" name="Image 18">
            <a:extLst>
              <a:ext uri="{FF2B5EF4-FFF2-40B4-BE49-F238E27FC236}">
                <a16:creationId xmlns:a16="http://schemas.microsoft.com/office/drawing/2014/main" id="{F6E125FC-A4AE-413B-91FA-B9DAB30B36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4065" y="1789285"/>
            <a:ext cx="1875870" cy="2052000"/>
          </a:xfrm>
          <a:prstGeom prst="rect">
            <a:avLst/>
          </a:prstGeom>
        </p:spPr>
      </p:pic>
      <p:pic>
        <p:nvPicPr>
          <p:cNvPr id="20" name="Image 19">
            <a:extLst>
              <a:ext uri="{FF2B5EF4-FFF2-40B4-BE49-F238E27FC236}">
                <a16:creationId xmlns:a16="http://schemas.microsoft.com/office/drawing/2014/main" id="{EBD22526-F384-42CF-9B94-6C7AA49187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9402" y="1789285"/>
            <a:ext cx="1875699" cy="2052000"/>
          </a:xfrm>
          <a:prstGeom prst="rect">
            <a:avLst/>
          </a:prstGeom>
        </p:spPr>
      </p:pic>
      <p:pic>
        <p:nvPicPr>
          <p:cNvPr id="21" name="Image 20">
            <a:extLst>
              <a:ext uri="{FF2B5EF4-FFF2-40B4-BE49-F238E27FC236}">
                <a16:creationId xmlns:a16="http://schemas.microsoft.com/office/drawing/2014/main" id="{7BD3DF42-0CA8-46BD-95AD-53B98801EE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38899" y="1789285"/>
            <a:ext cx="1875870" cy="2052000"/>
          </a:xfrm>
          <a:prstGeom prst="rect">
            <a:avLst/>
          </a:prstGeom>
        </p:spPr>
      </p:pic>
      <p:sp>
        <p:nvSpPr>
          <p:cNvPr id="2" name="Titre 1">
            <a:extLst>
              <a:ext uri="{FF2B5EF4-FFF2-40B4-BE49-F238E27FC236}">
                <a16:creationId xmlns:a16="http://schemas.microsoft.com/office/drawing/2014/main" id="{EE761D32-25EC-972A-335A-DB914FE311F6}"/>
              </a:ext>
            </a:extLst>
          </p:cNvPr>
          <p:cNvSpPr>
            <a:spLocks noGrp="1"/>
          </p:cNvSpPr>
          <p:nvPr>
            <p:ph type="title"/>
          </p:nvPr>
        </p:nvSpPr>
        <p:spPr>
          <a:xfrm>
            <a:off x="1653499" y="755999"/>
            <a:ext cx="7053364" cy="612000"/>
          </a:xfrm>
        </p:spPr>
        <p:txBody>
          <a:bodyPr>
            <a:normAutofit/>
          </a:bodyPr>
          <a:lstStyle/>
          <a:p>
            <a:r>
              <a:rPr lang="fr-FR" dirty="0">
                <a:solidFill>
                  <a:schemeClr val="tx1">
                    <a:lumMod val="65000"/>
                    <a:lumOff val="35000"/>
                  </a:schemeClr>
                </a:solidFill>
              </a:rPr>
              <a:t>Répétons ensemble : Lire - Dessiner - Écrire - Chanter - La récréation - Colorier.</a:t>
            </a:r>
            <a:endParaRPr lang="fr-MA" dirty="0">
              <a:solidFill>
                <a:schemeClr val="tx1">
                  <a:lumMod val="65000"/>
                  <a:lumOff val="35000"/>
                </a:schemeClr>
              </a:solidFill>
            </a:endParaRPr>
          </a:p>
        </p:txBody>
      </p:sp>
      <p:sp>
        <p:nvSpPr>
          <p:cNvPr id="7" name="Espace réservé du texte 6">
            <a:extLst>
              <a:ext uri="{FF2B5EF4-FFF2-40B4-BE49-F238E27FC236}">
                <a16:creationId xmlns:a16="http://schemas.microsoft.com/office/drawing/2014/main" id="{6CC8378A-5C3F-173B-1DAD-1AAB048D0915}"/>
              </a:ext>
            </a:extLst>
          </p:cNvPr>
          <p:cNvSpPr>
            <a:spLocks noGrp="1"/>
          </p:cNvSpPr>
          <p:nvPr>
            <p:ph type="body" sz="quarter" idx="11"/>
          </p:nvPr>
        </p:nvSpPr>
        <p:spPr>
          <a:xfrm>
            <a:off x="1363373" y="3762670"/>
            <a:ext cx="1682818" cy="342703"/>
          </a:xfrm>
        </p:spPr>
        <p:txBody>
          <a:bodyPr/>
          <a:lstStyle/>
          <a:p>
            <a:r>
              <a:rPr lang="fr-MA" dirty="0">
                <a:solidFill>
                  <a:srgbClr val="424D7B"/>
                </a:solidFill>
              </a:rPr>
              <a:t>Lire </a:t>
            </a:r>
          </a:p>
        </p:txBody>
      </p:sp>
      <p:sp>
        <p:nvSpPr>
          <p:cNvPr id="9" name="Espace réservé du texte 8">
            <a:extLst>
              <a:ext uri="{FF2B5EF4-FFF2-40B4-BE49-F238E27FC236}">
                <a16:creationId xmlns:a16="http://schemas.microsoft.com/office/drawing/2014/main" id="{F552E9BF-2977-70AC-509E-4E8DA4A8055A}"/>
              </a:ext>
            </a:extLst>
          </p:cNvPr>
          <p:cNvSpPr>
            <a:spLocks noGrp="1"/>
          </p:cNvSpPr>
          <p:nvPr>
            <p:ph type="body" sz="quarter" idx="23"/>
          </p:nvPr>
        </p:nvSpPr>
        <p:spPr>
          <a:xfrm>
            <a:off x="3641761" y="3760571"/>
            <a:ext cx="1800000" cy="342703"/>
          </a:xfrm>
        </p:spPr>
        <p:txBody>
          <a:bodyPr/>
          <a:lstStyle/>
          <a:p>
            <a:r>
              <a:rPr lang="fr-MA" dirty="0">
                <a:solidFill>
                  <a:srgbClr val="424D7B"/>
                </a:solidFill>
              </a:rPr>
              <a:t>Dessiner</a:t>
            </a:r>
          </a:p>
        </p:txBody>
      </p:sp>
      <p:sp>
        <p:nvSpPr>
          <p:cNvPr id="11" name="Espace réservé du texte 10">
            <a:extLst>
              <a:ext uri="{FF2B5EF4-FFF2-40B4-BE49-F238E27FC236}">
                <a16:creationId xmlns:a16="http://schemas.microsoft.com/office/drawing/2014/main" id="{9D6102A7-6F8A-0554-FADD-DC32B569C6FF}"/>
              </a:ext>
            </a:extLst>
          </p:cNvPr>
          <p:cNvSpPr>
            <a:spLocks noGrp="1"/>
          </p:cNvSpPr>
          <p:nvPr>
            <p:ph type="body" sz="quarter" idx="24"/>
          </p:nvPr>
        </p:nvSpPr>
        <p:spPr>
          <a:xfrm>
            <a:off x="5844475" y="3751922"/>
            <a:ext cx="2189485" cy="360000"/>
          </a:xfrm>
        </p:spPr>
        <p:txBody>
          <a:bodyPr/>
          <a:lstStyle/>
          <a:p>
            <a:r>
              <a:rPr lang="fr-FR" dirty="0"/>
              <a:t>Écrire </a:t>
            </a:r>
            <a:endParaRPr lang="fr-MA" dirty="0"/>
          </a:p>
        </p:txBody>
      </p:sp>
      <p:sp>
        <p:nvSpPr>
          <p:cNvPr id="13" name="Espace réservé du texte 14">
            <a:extLst>
              <a:ext uri="{FF2B5EF4-FFF2-40B4-BE49-F238E27FC236}">
                <a16:creationId xmlns:a16="http://schemas.microsoft.com/office/drawing/2014/main" id="{F9A284D6-4390-4550-940F-995C1043E98F}"/>
              </a:ext>
            </a:extLst>
          </p:cNvPr>
          <p:cNvSpPr txBox="1">
            <a:spLocks/>
          </p:cNvSpPr>
          <p:nvPr/>
        </p:nvSpPr>
        <p:spPr>
          <a:xfrm>
            <a:off x="3704236" y="5993743"/>
            <a:ext cx="1897589" cy="360000"/>
          </a:xfrm>
          <a:prstGeom prst="roundRect">
            <a:avLst/>
          </a:prstGeom>
          <a:ln>
            <a:solidFill>
              <a:srgbClr val="FFFFFF"/>
            </a:solidFill>
          </a:ln>
        </p:spPr>
        <p:txBody>
          <a:bodyPr anchor="ctr"/>
          <a:lstStyle>
            <a:lvl1pPr marL="0" indent="0" algn="ctr" defTabSz="514337" rtl="0" eaLnBrk="1" latinLnBrk="0" hangingPunct="1">
              <a:lnSpc>
                <a:spcPct val="90000"/>
              </a:lnSpc>
              <a:spcBef>
                <a:spcPts val="563"/>
              </a:spcBef>
              <a:buFont typeface="Arial" panose="020B0604020202020204" pitchFamily="34" charset="0"/>
              <a:buNone/>
              <a:defRPr sz="2400" b="1" kern="1200" cap="none" spc="0">
                <a:ln w="0"/>
                <a:solidFill>
                  <a:srgbClr val="474F71"/>
                </a:solidFill>
                <a:effectLst/>
                <a:latin typeface="Dosis" pitchFamily="2" charset="0"/>
                <a:ea typeface="+mn-ea"/>
                <a:cs typeface="+mn-cs"/>
              </a:defRPr>
            </a:lvl1pPr>
            <a:lvl2pPr marL="257168" indent="0" algn="l" defTabSz="514337" rtl="0" eaLnBrk="1" latinLnBrk="0" hangingPunct="1">
              <a:lnSpc>
                <a:spcPct val="90000"/>
              </a:lnSpc>
              <a:spcBef>
                <a:spcPts val="281"/>
              </a:spcBef>
              <a:buFont typeface="Arial" panose="020B0604020202020204" pitchFamily="34" charset="0"/>
              <a:buNone/>
              <a:defRPr sz="1350" kern="1200">
                <a:solidFill>
                  <a:schemeClr val="tx1"/>
                </a:solidFill>
                <a:latin typeface="+mn-lt"/>
                <a:ea typeface="+mn-ea"/>
                <a:cs typeface="+mn-cs"/>
              </a:defRPr>
            </a:lvl2pPr>
            <a:lvl3pPr marL="514337" indent="0" algn="l" defTabSz="514337" rtl="0" eaLnBrk="1" latinLnBrk="0" hangingPunct="1">
              <a:lnSpc>
                <a:spcPct val="90000"/>
              </a:lnSpc>
              <a:spcBef>
                <a:spcPts val="281"/>
              </a:spcBef>
              <a:buFont typeface="Arial" panose="020B0604020202020204" pitchFamily="34" charset="0"/>
              <a:buNone/>
              <a:defRPr sz="1125" kern="1200">
                <a:solidFill>
                  <a:schemeClr val="tx1"/>
                </a:solidFill>
                <a:latin typeface="+mn-lt"/>
                <a:ea typeface="+mn-ea"/>
                <a:cs typeface="+mn-cs"/>
              </a:defRPr>
            </a:lvl3pPr>
            <a:lvl4pPr marL="771506" indent="0" algn="l" defTabSz="514337" rtl="0" eaLnBrk="1" latinLnBrk="0" hangingPunct="1">
              <a:lnSpc>
                <a:spcPct val="90000"/>
              </a:lnSpc>
              <a:spcBef>
                <a:spcPts val="281"/>
              </a:spcBef>
              <a:buFont typeface="Arial" panose="020B0604020202020204" pitchFamily="34" charset="0"/>
              <a:buNone/>
              <a:defRPr sz="1013" kern="1200">
                <a:solidFill>
                  <a:schemeClr val="tx1"/>
                </a:solidFill>
                <a:latin typeface="+mn-lt"/>
                <a:ea typeface="+mn-ea"/>
                <a:cs typeface="+mn-cs"/>
              </a:defRPr>
            </a:lvl4pPr>
            <a:lvl5pPr marL="1028675" indent="0" algn="l" defTabSz="514337" rtl="0" eaLnBrk="1" latinLnBrk="0" hangingPunct="1">
              <a:lnSpc>
                <a:spcPct val="90000"/>
              </a:lnSpc>
              <a:spcBef>
                <a:spcPts val="281"/>
              </a:spcBef>
              <a:buFont typeface="Arial" panose="020B0604020202020204" pitchFamily="34" charset="0"/>
              <a:buNone/>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ctr" defTabSz="514337" rtl="0" eaLnBrk="1" fontAlgn="auto" latinLnBrk="0" hangingPunct="1">
              <a:lnSpc>
                <a:spcPct val="90000"/>
              </a:lnSpc>
              <a:spcBef>
                <a:spcPts val="563"/>
              </a:spcBef>
              <a:spcAft>
                <a:spcPts val="0"/>
              </a:spcAft>
              <a:buClrTx/>
              <a:buSzTx/>
              <a:buFont typeface="Arial" panose="020B0604020202020204" pitchFamily="34" charset="0"/>
              <a:buNone/>
              <a:tabLst/>
              <a:defRPr/>
            </a:pPr>
            <a:r>
              <a:rPr kumimoji="0" lang="fr-FR" sz="2400" b="1" i="0" u="none" strike="noStrike" kern="1200" cap="none" spc="0" normalizeH="0" baseline="0" noProof="0" dirty="0">
                <a:ln w="0"/>
                <a:solidFill>
                  <a:srgbClr val="FB0DBD"/>
                </a:solidFill>
                <a:effectLst/>
                <a:uLnTx/>
                <a:uFillTx/>
                <a:latin typeface="Dosis" pitchFamily="2" charset="0"/>
                <a:ea typeface="+mn-ea"/>
                <a:cs typeface="+mn-cs"/>
              </a:rPr>
              <a:t>La</a:t>
            </a:r>
            <a:r>
              <a:rPr kumimoji="0" lang="fr-FR" sz="2400" b="1" i="0" u="none" strike="noStrike" kern="1200" cap="none" spc="0" normalizeH="0" baseline="0" noProof="0" dirty="0">
                <a:ln w="0"/>
                <a:solidFill>
                  <a:srgbClr val="424D7B"/>
                </a:solidFill>
                <a:effectLst/>
                <a:uLnTx/>
                <a:uFillTx/>
                <a:latin typeface="Dosis" pitchFamily="2" charset="0"/>
                <a:ea typeface="+mn-ea"/>
                <a:cs typeface="+mn-cs"/>
              </a:rPr>
              <a:t> récréation</a:t>
            </a:r>
            <a:endParaRPr kumimoji="0" lang="fr-MA" sz="2400" b="1" i="0" u="none" strike="noStrike" kern="1200" cap="none" spc="0" normalizeH="0" baseline="0" noProof="0" dirty="0">
              <a:ln w="0"/>
              <a:solidFill>
                <a:srgbClr val="424D7B"/>
              </a:solidFill>
              <a:effectLst/>
              <a:uLnTx/>
              <a:uFillTx/>
              <a:latin typeface="Dosis" pitchFamily="2" charset="0"/>
              <a:ea typeface="+mn-ea"/>
              <a:cs typeface="+mn-cs"/>
            </a:endParaRPr>
          </a:p>
        </p:txBody>
      </p:sp>
      <p:sp>
        <p:nvSpPr>
          <p:cNvPr id="15" name="Espace réservé du texte 14">
            <a:extLst>
              <a:ext uri="{FF2B5EF4-FFF2-40B4-BE49-F238E27FC236}">
                <a16:creationId xmlns:a16="http://schemas.microsoft.com/office/drawing/2014/main" id="{6BDB094B-1AA5-0CC2-FC78-655EF1DF39F9}"/>
              </a:ext>
            </a:extLst>
          </p:cNvPr>
          <p:cNvSpPr>
            <a:spLocks noGrp="1"/>
          </p:cNvSpPr>
          <p:nvPr>
            <p:ph type="body" sz="quarter" idx="25"/>
          </p:nvPr>
        </p:nvSpPr>
        <p:spPr>
          <a:xfrm>
            <a:off x="1011422" y="5993743"/>
            <a:ext cx="2330824" cy="342703"/>
          </a:xfrm>
        </p:spPr>
        <p:txBody>
          <a:bodyPr/>
          <a:lstStyle/>
          <a:p>
            <a:r>
              <a:rPr lang="fr-FR" dirty="0"/>
              <a:t>Chanter</a:t>
            </a:r>
            <a:endParaRPr lang="fr-MA" dirty="0"/>
          </a:p>
        </p:txBody>
      </p:sp>
      <p:sp>
        <p:nvSpPr>
          <p:cNvPr id="18" name="Espace réservé du texte 14">
            <a:extLst>
              <a:ext uri="{FF2B5EF4-FFF2-40B4-BE49-F238E27FC236}">
                <a16:creationId xmlns:a16="http://schemas.microsoft.com/office/drawing/2014/main" id="{DF2D191F-6F6A-44AC-9337-204317B9193E}"/>
              </a:ext>
            </a:extLst>
          </p:cNvPr>
          <p:cNvSpPr txBox="1">
            <a:spLocks/>
          </p:cNvSpPr>
          <p:nvPr/>
        </p:nvSpPr>
        <p:spPr>
          <a:xfrm>
            <a:off x="6007512" y="5976446"/>
            <a:ext cx="1897589" cy="360000"/>
          </a:xfrm>
          <a:prstGeom prst="roundRect">
            <a:avLst/>
          </a:prstGeom>
          <a:ln>
            <a:solidFill>
              <a:srgbClr val="FFFFFF"/>
            </a:solidFill>
          </a:ln>
        </p:spPr>
        <p:txBody>
          <a:bodyPr anchor="ctr"/>
          <a:lstStyle>
            <a:lvl1pPr marL="0" indent="0" algn="ctr" defTabSz="514337" rtl="0" eaLnBrk="1" latinLnBrk="0" hangingPunct="1">
              <a:lnSpc>
                <a:spcPct val="90000"/>
              </a:lnSpc>
              <a:spcBef>
                <a:spcPts val="563"/>
              </a:spcBef>
              <a:buFont typeface="Arial" panose="020B0604020202020204" pitchFamily="34" charset="0"/>
              <a:buNone/>
              <a:defRPr sz="2400" b="1" kern="1200" cap="none" spc="0">
                <a:ln w="0"/>
                <a:solidFill>
                  <a:srgbClr val="474F71"/>
                </a:solidFill>
                <a:effectLst/>
                <a:latin typeface="Dosis" pitchFamily="2" charset="0"/>
                <a:ea typeface="+mn-ea"/>
                <a:cs typeface="+mn-cs"/>
              </a:defRPr>
            </a:lvl1pPr>
            <a:lvl2pPr marL="257168" indent="0" algn="l" defTabSz="514337" rtl="0" eaLnBrk="1" latinLnBrk="0" hangingPunct="1">
              <a:lnSpc>
                <a:spcPct val="90000"/>
              </a:lnSpc>
              <a:spcBef>
                <a:spcPts val="281"/>
              </a:spcBef>
              <a:buFont typeface="Arial" panose="020B0604020202020204" pitchFamily="34" charset="0"/>
              <a:buNone/>
              <a:defRPr sz="1350" kern="1200">
                <a:solidFill>
                  <a:schemeClr val="tx1"/>
                </a:solidFill>
                <a:latin typeface="+mn-lt"/>
                <a:ea typeface="+mn-ea"/>
                <a:cs typeface="+mn-cs"/>
              </a:defRPr>
            </a:lvl2pPr>
            <a:lvl3pPr marL="514337" indent="0" algn="l" defTabSz="514337" rtl="0" eaLnBrk="1" latinLnBrk="0" hangingPunct="1">
              <a:lnSpc>
                <a:spcPct val="90000"/>
              </a:lnSpc>
              <a:spcBef>
                <a:spcPts val="281"/>
              </a:spcBef>
              <a:buFont typeface="Arial" panose="020B0604020202020204" pitchFamily="34" charset="0"/>
              <a:buNone/>
              <a:defRPr sz="1125" kern="1200">
                <a:solidFill>
                  <a:schemeClr val="tx1"/>
                </a:solidFill>
                <a:latin typeface="+mn-lt"/>
                <a:ea typeface="+mn-ea"/>
                <a:cs typeface="+mn-cs"/>
              </a:defRPr>
            </a:lvl3pPr>
            <a:lvl4pPr marL="771506" indent="0" algn="l" defTabSz="514337" rtl="0" eaLnBrk="1" latinLnBrk="0" hangingPunct="1">
              <a:lnSpc>
                <a:spcPct val="90000"/>
              </a:lnSpc>
              <a:spcBef>
                <a:spcPts val="281"/>
              </a:spcBef>
              <a:buFont typeface="Arial" panose="020B0604020202020204" pitchFamily="34" charset="0"/>
              <a:buNone/>
              <a:defRPr sz="1013" kern="1200">
                <a:solidFill>
                  <a:schemeClr val="tx1"/>
                </a:solidFill>
                <a:latin typeface="+mn-lt"/>
                <a:ea typeface="+mn-ea"/>
                <a:cs typeface="+mn-cs"/>
              </a:defRPr>
            </a:lvl4pPr>
            <a:lvl5pPr marL="1028675" indent="0" algn="l" defTabSz="514337" rtl="0" eaLnBrk="1" latinLnBrk="0" hangingPunct="1">
              <a:lnSpc>
                <a:spcPct val="90000"/>
              </a:lnSpc>
              <a:spcBef>
                <a:spcPts val="281"/>
              </a:spcBef>
              <a:buFont typeface="Arial" panose="020B0604020202020204" pitchFamily="34" charset="0"/>
              <a:buNone/>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marR="0" lvl="0" indent="0" algn="ctr" defTabSz="514337" rtl="0" eaLnBrk="1" fontAlgn="auto" latinLnBrk="0" hangingPunct="1">
              <a:lnSpc>
                <a:spcPct val="90000"/>
              </a:lnSpc>
              <a:spcBef>
                <a:spcPts val="563"/>
              </a:spcBef>
              <a:spcAft>
                <a:spcPts val="0"/>
              </a:spcAft>
              <a:buClrTx/>
              <a:buSzTx/>
              <a:buFont typeface="Arial" panose="020B0604020202020204" pitchFamily="34" charset="0"/>
              <a:buNone/>
              <a:tabLst/>
              <a:defRPr/>
            </a:pPr>
            <a:r>
              <a:rPr kumimoji="0" lang="fr-FR" sz="2400" b="1" i="0" u="none" strike="noStrike" kern="1200" cap="none" spc="0" normalizeH="0" baseline="0" noProof="0" dirty="0">
                <a:ln w="0"/>
                <a:solidFill>
                  <a:srgbClr val="424D7B"/>
                </a:solidFill>
                <a:effectLst/>
                <a:uLnTx/>
                <a:uFillTx/>
                <a:latin typeface="Dosis" pitchFamily="2" charset="0"/>
                <a:ea typeface="+mn-ea"/>
                <a:cs typeface="+mn-cs"/>
              </a:rPr>
              <a:t>Colorier </a:t>
            </a:r>
            <a:endParaRPr kumimoji="0" lang="fr-MA" sz="2400" b="1" i="0" u="none" strike="noStrike" kern="1200" cap="none" spc="0" normalizeH="0" baseline="0" noProof="0" dirty="0">
              <a:ln w="0"/>
              <a:solidFill>
                <a:srgbClr val="424D7B"/>
              </a:solidFill>
              <a:effectLst/>
              <a:uLnTx/>
              <a:uFillTx/>
              <a:latin typeface="Dosis" pitchFamily="2" charset="0"/>
              <a:ea typeface="+mn-ea"/>
              <a:cs typeface="+mn-cs"/>
            </a:endParaRPr>
          </a:p>
        </p:txBody>
      </p:sp>
      <p:pic>
        <p:nvPicPr>
          <p:cNvPr id="4" name="Image 3">
            <a:extLst>
              <a:ext uri="{FF2B5EF4-FFF2-40B4-BE49-F238E27FC236}">
                <a16:creationId xmlns:a16="http://schemas.microsoft.com/office/drawing/2014/main" id="{CF68C225-A5A0-452E-8461-BB46B4AE24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34072" y="4080481"/>
            <a:ext cx="1875863" cy="2052000"/>
          </a:xfrm>
          <a:prstGeom prst="rect">
            <a:avLst/>
          </a:prstGeom>
        </p:spPr>
      </p:pic>
      <p:grpSp>
        <p:nvGrpSpPr>
          <p:cNvPr id="17" name="Groupe 16">
            <a:extLst>
              <a:ext uri="{FF2B5EF4-FFF2-40B4-BE49-F238E27FC236}">
                <a16:creationId xmlns:a16="http://schemas.microsoft.com/office/drawing/2014/main" id="{B4978B75-73AC-4F7D-9674-1E718A802469}"/>
              </a:ext>
            </a:extLst>
          </p:cNvPr>
          <p:cNvGrpSpPr/>
          <p:nvPr/>
        </p:nvGrpSpPr>
        <p:grpSpPr>
          <a:xfrm>
            <a:off x="113769" y="634753"/>
            <a:ext cx="1147140" cy="980797"/>
            <a:chOff x="113769" y="634753"/>
            <a:chExt cx="1147140" cy="980797"/>
          </a:xfrm>
        </p:grpSpPr>
        <p:pic>
          <p:nvPicPr>
            <p:cNvPr id="22" name="Image 21">
              <a:extLst>
                <a:ext uri="{FF2B5EF4-FFF2-40B4-BE49-F238E27FC236}">
                  <a16:creationId xmlns:a16="http://schemas.microsoft.com/office/drawing/2014/main" id="{92BADE7B-F304-4734-B444-DAC4DBBD4D19}"/>
                </a:ext>
              </a:extLst>
            </p:cNvPr>
            <p:cNvPicPr>
              <a:picLocks noChangeAspect="1"/>
            </p:cNvPicPr>
            <p:nvPr/>
          </p:nvPicPr>
          <p:blipFill>
            <a:blip r:embed="rId8"/>
            <a:srcRect l="-8613" b="7585"/>
            <a:stretch>
              <a:fillRect/>
            </a:stretch>
          </p:blipFill>
          <p:spPr>
            <a:xfrm>
              <a:off x="442761" y="692504"/>
              <a:ext cx="818148" cy="923046"/>
            </a:xfrm>
            <a:prstGeom prst="ellipse">
              <a:avLst/>
            </a:prstGeom>
          </p:spPr>
        </p:pic>
        <p:pic>
          <p:nvPicPr>
            <p:cNvPr id="23"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id="{B22CA966-9412-41B8-814A-595D53C6E58C}"/>
                </a:ext>
              </a:extLst>
            </p:cNvPr>
            <p:cNvPicPr>
              <a:picLocks noChangeAspect="1"/>
            </p:cNvPicPr>
            <p:nvPr/>
          </p:nvPicPr>
          <p:blipFill rotWithShape="1">
            <a:blip r:embed="rId9">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Tree>
    <p:extLst>
      <p:ext uri="{BB962C8B-B14F-4D97-AF65-F5344CB8AC3E}">
        <p14:creationId xmlns:p14="http://schemas.microsoft.com/office/powerpoint/2010/main" val="222847852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17C92-B564-4C87-DB03-68005D1DD78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E761D32-25EC-972A-335A-DB914FE311F6}"/>
              </a:ext>
            </a:extLst>
          </p:cNvPr>
          <p:cNvSpPr>
            <a:spLocks noGrp="1"/>
          </p:cNvSpPr>
          <p:nvPr>
            <p:ph type="title"/>
          </p:nvPr>
        </p:nvSpPr>
        <p:spPr>
          <a:xfrm>
            <a:off x="1653499" y="755999"/>
            <a:ext cx="6840000" cy="612000"/>
          </a:xfrm>
        </p:spPr>
        <p:txBody>
          <a:bodyPr>
            <a:normAutofit/>
          </a:bodyPr>
          <a:lstStyle/>
          <a:p>
            <a:r>
              <a:rPr lang="fr-FR" dirty="0">
                <a:solidFill>
                  <a:schemeClr val="tx1">
                    <a:lumMod val="65000"/>
                    <a:lumOff val="35000"/>
                  </a:schemeClr>
                </a:solidFill>
                <a:latin typeface="Dosis Medium" pitchFamily="2" charset="0"/>
              </a:rPr>
              <a:t>Qui veut passer au tableau pour nommer les images ? </a:t>
            </a:r>
            <a:endParaRPr lang="fr-MA" dirty="0">
              <a:solidFill>
                <a:schemeClr val="tx1">
                  <a:lumMod val="65000"/>
                  <a:lumOff val="35000"/>
                </a:schemeClr>
              </a:solidFill>
              <a:latin typeface="Dosis Medium" pitchFamily="2" charset="0"/>
            </a:endParaRPr>
          </a:p>
        </p:txBody>
      </p:sp>
      <p:pic>
        <p:nvPicPr>
          <p:cNvPr id="10" name="Espace réservé pour une image  6" descr="Une image contenant habits, sourire, dessin humoristique, clipart&#10;&#10;Le contenu généré par l’IA peut être incorrect.">
            <a:extLst>
              <a:ext uri="{FF2B5EF4-FFF2-40B4-BE49-F238E27FC236}">
                <a16:creationId xmlns:a16="http://schemas.microsoft.com/office/drawing/2014/main" id="{BDCC2A74-F73C-4400-A9B4-6570FAABE614}"/>
              </a:ext>
            </a:extLst>
          </p:cNvPr>
          <p:cNvPicPr>
            <a:picLocks noChangeAspect="1"/>
          </p:cNvPicPr>
          <p:nvPr/>
        </p:nvPicPr>
        <p:blipFill>
          <a:blip r:embed="rId2">
            <a:extLst>
              <a:ext uri="{28A0092B-C50C-407E-A947-70E740481C1C}">
                <a14:useLocalDpi xmlns:a14="http://schemas.microsoft.com/office/drawing/2010/main" val="0"/>
              </a:ext>
            </a:extLst>
          </a:blip>
          <a:srcRect t="-934" b="22113"/>
          <a:stretch>
            <a:fillRect/>
          </a:stretch>
        </p:blipFill>
        <p:spPr>
          <a:xfrm>
            <a:off x="74356" y="625643"/>
            <a:ext cx="1250140" cy="987542"/>
          </a:xfrm>
          <a:prstGeom prst="ellipse">
            <a:avLst/>
          </a:prstGeom>
        </p:spPr>
      </p:pic>
      <p:pic>
        <p:nvPicPr>
          <p:cNvPr id="16" name="Image 15">
            <a:extLst>
              <a:ext uri="{FF2B5EF4-FFF2-40B4-BE49-F238E27FC236}">
                <a16:creationId xmlns:a16="http://schemas.microsoft.com/office/drawing/2014/main" id="{249A9397-2FA4-421C-A71E-D2DB2CF5F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8899" y="4080481"/>
            <a:ext cx="1875870" cy="2052000"/>
          </a:xfrm>
          <a:prstGeom prst="rect">
            <a:avLst/>
          </a:prstGeom>
        </p:spPr>
      </p:pic>
      <p:pic>
        <p:nvPicPr>
          <p:cNvPr id="17" name="Image 16">
            <a:extLst>
              <a:ext uri="{FF2B5EF4-FFF2-40B4-BE49-F238E27FC236}">
                <a16:creationId xmlns:a16="http://schemas.microsoft.com/office/drawing/2014/main" id="{C198D0F6-1CD0-4967-BBFA-643B7B49B3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9316" y="4103274"/>
            <a:ext cx="1875870" cy="2052000"/>
          </a:xfrm>
          <a:prstGeom prst="rect">
            <a:avLst/>
          </a:prstGeom>
        </p:spPr>
      </p:pic>
      <p:pic>
        <p:nvPicPr>
          <p:cNvPr id="18" name="Image 17">
            <a:extLst>
              <a:ext uri="{FF2B5EF4-FFF2-40B4-BE49-F238E27FC236}">
                <a16:creationId xmlns:a16="http://schemas.microsoft.com/office/drawing/2014/main" id="{14F93206-7012-4E80-A360-5209599387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4065" y="1789285"/>
            <a:ext cx="1875870" cy="2052000"/>
          </a:xfrm>
          <a:prstGeom prst="rect">
            <a:avLst/>
          </a:prstGeom>
        </p:spPr>
      </p:pic>
      <p:pic>
        <p:nvPicPr>
          <p:cNvPr id="19" name="Image 18">
            <a:extLst>
              <a:ext uri="{FF2B5EF4-FFF2-40B4-BE49-F238E27FC236}">
                <a16:creationId xmlns:a16="http://schemas.microsoft.com/office/drawing/2014/main" id="{6928F1AD-6C65-46F6-AE65-F34E9F4B93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29402" y="1789285"/>
            <a:ext cx="1875699" cy="2052000"/>
          </a:xfrm>
          <a:prstGeom prst="rect">
            <a:avLst/>
          </a:prstGeom>
        </p:spPr>
      </p:pic>
      <p:pic>
        <p:nvPicPr>
          <p:cNvPr id="20" name="Image 19">
            <a:extLst>
              <a:ext uri="{FF2B5EF4-FFF2-40B4-BE49-F238E27FC236}">
                <a16:creationId xmlns:a16="http://schemas.microsoft.com/office/drawing/2014/main" id="{16F122DF-CC48-4F10-A544-A74BCEB1A5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38899" y="1789285"/>
            <a:ext cx="1875870" cy="2052000"/>
          </a:xfrm>
          <a:prstGeom prst="rect">
            <a:avLst/>
          </a:prstGeom>
        </p:spPr>
      </p:pic>
      <p:pic>
        <p:nvPicPr>
          <p:cNvPr id="21" name="Image 20">
            <a:extLst>
              <a:ext uri="{FF2B5EF4-FFF2-40B4-BE49-F238E27FC236}">
                <a16:creationId xmlns:a16="http://schemas.microsoft.com/office/drawing/2014/main" id="{5279A680-9D6F-4BFD-B146-5010FE880D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34072" y="4080481"/>
            <a:ext cx="1875863" cy="2052000"/>
          </a:xfrm>
          <a:prstGeom prst="rect">
            <a:avLst/>
          </a:prstGeom>
        </p:spPr>
      </p:pic>
    </p:spTree>
    <p:extLst>
      <p:ext uri="{BB962C8B-B14F-4D97-AF65-F5344CB8AC3E}">
        <p14:creationId xmlns:p14="http://schemas.microsoft.com/office/powerpoint/2010/main" val="409337856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theme/theme1.xml><?xml version="1.0" encoding="utf-8"?>
<a:theme xmlns:a="http://schemas.openxmlformats.org/drawingml/2006/main" name="2_Conception personnalisé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00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r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ec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Ecri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hème Office">
  <a:themeElements>
    <a:clrScheme name="Thème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hème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1_Or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02_New Voc_01-Présentat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BE1CA3E4EEE7E478F0E6E453AD473F7" ma:contentTypeVersion="15" ma:contentTypeDescription="Crée un document." ma:contentTypeScope="" ma:versionID="88e595329b58a341247e0709eeaa7ee9">
  <xsd:schema xmlns:xsd="http://www.w3.org/2001/XMLSchema" xmlns:xs="http://www.w3.org/2001/XMLSchema" xmlns:p="http://schemas.microsoft.com/office/2006/metadata/properties" xmlns:ns3="202b3bc9-e036-45c7-aea0-06aec8cd7a40" xmlns:ns4="f0534ec5-868f-4ce6-85c7-99f0612daa52" targetNamespace="http://schemas.microsoft.com/office/2006/metadata/properties" ma:root="true" ma:fieldsID="bec1963433db02a35e86c45a6d6fd5bd" ns3:_="" ns4:_="">
    <xsd:import namespace="202b3bc9-e036-45c7-aea0-06aec8cd7a40"/>
    <xsd:import namespace="f0534ec5-868f-4ce6-85c7-99f0612daa52"/>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ObjectDetectorVersions" minOccurs="0"/>
                <xsd:element ref="ns3:MediaServiceSearchProperties" minOccurs="0"/>
                <xsd:element ref="ns3:MediaServiceDateTaken" minOccurs="0"/>
                <xsd:element ref="ns3:MediaServiceSystemTags" minOccurs="0"/>
                <xsd:element ref="ns3:MediaServiceOCR"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2b3bc9-e036-45c7-aea0-06aec8cd7a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SystemTags" ma:index="18" nillable="true" ma:displayName="MediaServiceSystemTags" ma:hidden="true" ma:internalName="MediaServiceSystemTags" ma:readOnly="true">
      <xsd:simpleType>
        <xsd:restriction base="dms:Note"/>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0534ec5-868f-4ce6-85c7-99f0612daa52" elementFormDefault="qualified">
    <xsd:import namespace="http://schemas.microsoft.com/office/2006/documentManagement/types"/>
    <xsd:import namespace="http://schemas.microsoft.com/office/infopath/2007/PartnerControls"/>
    <xsd:element name="SharedWithUsers" ma:index="12"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Partagé avec détails" ma:internalName="SharedWithDetails" ma:readOnly="true">
      <xsd:simpleType>
        <xsd:restriction base="dms:Note">
          <xsd:maxLength value="255"/>
        </xsd:restriction>
      </xsd:simpleType>
    </xsd:element>
    <xsd:element name="SharingHintHash" ma:index="14" nillable="true" ma:displayName="Partage du hachage d’indicateu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72B6B4C-99CB-4E92-9801-08E4A7C8D9B1}">
  <ds:schemaRefs>
    <ds:schemaRef ds:uri="http://purl.org/dc/elements/1.1/"/>
    <ds:schemaRef ds:uri="http://schemas.microsoft.com/office/2006/metadata/properties"/>
    <ds:schemaRef ds:uri="202b3bc9-e036-45c7-aea0-06aec8cd7a40"/>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f0534ec5-868f-4ce6-85c7-99f0612daa52"/>
    <ds:schemaRef ds:uri="http://www.w3.org/XML/1998/namespace"/>
    <ds:schemaRef ds:uri="http://purl.org/dc/dcmitype/"/>
  </ds:schemaRefs>
</ds:datastoreItem>
</file>

<file path=customXml/itemProps2.xml><?xml version="1.0" encoding="utf-8"?>
<ds:datastoreItem xmlns:ds="http://schemas.openxmlformats.org/officeDocument/2006/customXml" ds:itemID="{54264B73-ECE3-41C0-829C-57B6C8BA4C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02b3bc9-e036-45c7-aea0-06aec8cd7a40"/>
    <ds:schemaRef ds:uri="f0534ec5-868f-4ce6-85c7-99f0612daa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4E52A7F-2007-47B6-8A33-F40192196F1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8715</TotalTime>
  <Words>1014</Words>
  <PresentationFormat>Affichage à l'écran (4:3)</PresentationFormat>
  <Paragraphs>124</Paragraphs>
  <Slides>54</Slides>
  <Notes>2</Notes>
  <HiddenSlides>0</HiddenSlides>
  <MMClips>9</MMClips>
  <ScaleCrop>false</ScaleCrop>
  <HeadingPairs>
    <vt:vector size="6" baseType="variant">
      <vt:variant>
        <vt:lpstr>Polices utilisées</vt:lpstr>
      </vt:variant>
      <vt:variant>
        <vt:i4>13</vt:i4>
      </vt:variant>
      <vt:variant>
        <vt:lpstr>Thème</vt:lpstr>
      </vt:variant>
      <vt:variant>
        <vt:i4>8</vt:i4>
      </vt:variant>
      <vt:variant>
        <vt:lpstr>Titres des diapositives</vt:lpstr>
      </vt:variant>
      <vt:variant>
        <vt:i4>54</vt:i4>
      </vt:variant>
    </vt:vector>
  </HeadingPairs>
  <TitlesOfParts>
    <vt:vector size="75" baseType="lpstr">
      <vt:lpstr>Calibri</vt:lpstr>
      <vt:lpstr>Dosis</vt:lpstr>
      <vt:lpstr>Consolas</vt:lpstr>
      <vt:lpstr>Aptos Display</vt:lpstr>
      <vt:lpstr>Berlin Sans FB</vt:lpstr>
      <vt:lpstr>Mistral</vt:lpstr>
      <vt:lpstr>Aptos</vt:lpstr>
      <vt:lpstr>Dosis ExtraBold</vt:lpstr>
      <vt:lpstr>Colonna MT</vt:lpstr>
      <vt:lpstr>Dosis Medium</vt:lpstr>
      <vt:lpstr>Wingdings</vt:lpstr>
      <vt:lpstr>Arial</vt:lpstr>
      <vt:lpstr>Dosis SemiBold</vt:lpstr>
      <vt:lpstr>2_Conception personnalisée</vt:lpstr>
      <vt:lpstr>00_Env-Enseignant</vt:lpstr>
      <vt:lpstr>Oral</vt:lpstr>
      <vt:lpstr>Lecture</vt:lpstr>
      <vt:lpstr>Ecriture</vt:lpstr>
      <vt:lpstr>Thème Office</vt:lpstr>
      <vt:lpstr>1_Oral</vt:lpstr>
      <vt:lpstr>02_New Voc_01-Présentation</vt:lpstr>
      <vt:lpstr>Présentation PowerPoint</vt:lpstr>
      <vt:lpstr>Il convient de lancer le mode diaporama pour la diffusion de la leçon en classe</vt:lpstr>
      <vt:lpstr>Pictogrammes</vt:lpstr>
      <vt:lpstr>Contenu de la semaine </vt:lpstr>
      <vt:lpstr>Organisation de la semaine</vt:lpstr>
      <vt:lpstr>Plan de la séance 2</vt:lpstr>
      <vt:lpstr>Bonjour les enfants ! La leçon de français commence maintenant. Soyez attentifs.</vt:lpstr>
      <vt:lpstr>Répétons ensemble : Lire - Dessiner - Écrire - Chanter - La récréation - Colorier.</vt:lpstr>
      <vt:lpstr>Qui veut passer au tableau pour nommer les images ? </vt:lpstr>
      <vt:lpstr>Répétons ensemble : Le nid - Une note - Neuf - Des lunettes - Le canard - Des sardines. </vt:lpstr>
      <vt:lpstr>Qui veut passer au tableau pour nommer les images ? </vt:lpstr>
      <vt:lpstr>          A propos du modelage des actes de parole :  Au début de la première année du primaire, le modelage des actes de parole se fait dans une langue comprise par les élèves pour garantir l’accès direct au sens. Le recours exclusif au français intervient immédiatement après la présentation. </vt:lpstr>
      <vt:lpstr>Aujourd’hui, nous allons apprendre à poser une question en français avec Majd et Nada. </vt:lpstr>
      <vt:lpstr>Lecture de la vidéo. </vt:lpstr>
      <vt:lpstr>Répétons ensemble. </vt:lpstr>
      <vt:lpstr>Voici un autre exemple. </vt:lpstr>
      <vt:lpstr>Présentation PowerPoint</vt:lpstr>
      <vt:lpstr>Présentation PowerPoint</vt:lpstr>
      <vt:lpstr>Chacun pose la question à son voisin. </vt:lpstr>
      <vt:lpstr>Plan de la séance 2</vt:lpstr>
      <vt:lpstr>Maintenant, on va faire de la lecture. On va apprendre à lire la lettre n. </vt:lpstr>
      <vt:lpstr>Lecture de la vidéo. </vt:lpstr>
      <vt:lpstr>Lisons ensemble : N - n.</vt:lpstr>
      <vt:lpstr>Qui veut lire ? Levez la main. </vt:lpstr>
      <vt:lpstr>Regardez cette liste. Qui veut passer au tableau pour montrer la lettre n ?</vt:lpstr>
      <vt:lpstr>Voici une autre liste. Qui veut passer au tableau pour montrer la lettre n ?</vt:lpstr>
      <vt:lpstr>Est-ce qu’il y a la lettre n dans ce mot ? Qui veut passer au tableau pour la montrer ?</vt:lpstr>
      <vt:lpstr>Est-ce qu’il y a la lettre n dans ce mot ? Qui veut passer au tableau pour la montrer ?</vt:lpstr>
      <vt:lpstr>Est-ce qu’il y a la lettre n dans ce mot ? Qui veut passer au tableau pour la montrer ?</vt:lpstr>
      <vt:lpstr>Est-ce qu’il y a la lettre n dans ce mot ? </vt:lpstr>
      <vt:lpstr>Présentation PowerPoint</vt:lpstr>
      <vt:lpstr>Présentation PowerPoint</vt:lpstr>
      <vt:lpstr>Maintenant, vous allez écouter des mots. Je vais vous demander si vous entendez le son « n ». </vt:lpstr>
      <vt:lpstr>« Note ». Est-ce que vous entendez le son « n » dans « note » ? </vt:lpstr>
      <vt:lpstr>« Lunettes ». Est-ce que vous entendez le son « n » dans « lunettes » ? </vt:lpstr>
      <vt:lpstr>« Dessiner ». Est-ce que vous entendez le son « n » dans « dessiner » ? </vt:lpstr>
      <vt:lpstr>« Banane ». Est-ce que vous entendez le son « n » dans « banane » ? </vt:lpstr>
      <vt:lpstr>« Maison ». Est-ce que vous entendez le son « n » dans « maison » ? </vt:lpstr>
      <vt:lpstr>« Sardines ». Est-ce que vous entendez le son « n » dans « sardines » ? </vt:lpstr>
      <vt:lpstr>Prenez le livret, page 88. </vt:lpstr>
      <vt:lpstr>On va faire l’activité 1 et 2. Je vais vous expliquer la consigne. Ensuite, je vais circuler entre les rangs pour vous aider. </vt:lpstr>
      <vt:lpstr>Corrigez.</vt:lpstr>
      <vt:lpstr>Plan de la séance 2</vt:lpstr>
      <vt:lpstr>Maintenant, nous allons faire de l’écriture. Nous allons écrire la lettre n en majuscule et en minuscule. </vt:lpstr>
      <vt:lpstr>Regardez bien comment on va écrire la lettre n majuscule. </vt:lpstr>
      <vt:lpstr>Lecture de la vidéo.</vt:lpstr>
      <vt:lpstr>On va écrire la lettre n majuscule en l’air avec le doigt. Faites comme moi.</vt:lpstr>
      <vt:lpstr>Regardez bien comment on va écrire la lettre n minuscule. </vt:lpstr>
      <vt:lpstr>Lecture de la vidéo.</vt:lpstr>
      <vt:lpstr>On va écrire la lettre n minuscule en l’air avec le doigt. Faites comme moi.</vt:lpstr>
      <vt:lpstr>Présentation PowerPoint</vt:lpstr>
      <vt:lpstr>Présentation PowerPoint</vt:lpstr>
      <vt:lpstr>À la maison, vous aller recopier la lettre n sur vos cahiers. À demain.</vt:lpstr>
      <vt:lpstr>La séance d’aujourd’hui est terminée. À bientôt.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2025-08-13T10:11:39Z</cp:lastPrinted>
  <dcterms:created xsi:type="dcterms:W3CDTF">2025-08-01T12:31:49Z</dcterms:created>
  <dcterms:modified xsi:type="dcterms:W3CDTF">2026-03-26T18:23:46Z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0x0101003BE1CA3E4EEE7E478F0E6E453AD473F7</vt:lpwstr>
  </property>
</Properties>
</file>